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85" r:id="rId3"/>
    <p:sldId id="280" r:id="rId4"/>
    <p:sldId id="289" r:id="rId5"/>
    <p:sldId id="283" r:id="rId6"/>
    <p:sldId id="282" r:id="rId7"/>
    <p:sldId id="284" r:id="rId8"/>
    <p:sldId id="286" r:id="rId9"/>
    <p:sldId id="287" r:id="rId10"/>
    <p:sldId id="321" r:id="rId11"/>
    <p:sldId id="294" r:id="rId12"/>
    <p:sldId id="295" r:id="rId13"/>
    <p:sldId id="319"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22" r:id="rId28"/>
    <p:sldId id="310" r:id="rId29"/>
    <p:sldId id="311" r:id="rId30"/>
    <p:sldId id="312" r:id="rId31"/>
    <p:sldId id="313" r:id="rId32"/>
    <p:sldId id="314" r:id="rId33"/>
    <p:sldId id="315" r:id="rId34"/>
    <p:sldId id="316" r:id="rId35"/>
    <p:sldId id="317" r:id="rId36"/>
    <p:sldId id="31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B68"/>
    <a:srgbClr val="074D67"/>
    <a:srgbClr val="FFFFFF"/>
    <a:srgbClr val="FCB414"/>
    <a:srgbClr val="282F39"/>
    <a:srgbClr val="007A7D"/>
    <a:srgbClr val="CB1B4A"/>
    <a:srgbClr val="42AFB6"/>
    <a:srgbClr val="C2C9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109C19-C7AB-4DBE-9698-7D2190411ABC}" v="2" dt="2020-01-22T02:59:51.393"/>
    <p1510:client id="{69101109-0EA1-4B81-B460-CD3D8D6CA764}" v="5" dt="2020-01-23T04:28:31.207"/>
    <p1510:client id="{EE1A5BB2-BF85-490A-8A9F-8EC9E44D2D58}" v="2" dt="2020-01-22T13:57:12.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8" autoAdjust="0"/>
    <p:restoredTop sz="94669" autoAdjust="0"/>
  </p:normalViewPr>
  <p:slideViewPr>
    <p:cSldViewPr snapToGrid="0">
      <p:cViewPr varScale="1">
        <p:scale>
          <a:sx n="73" d="100"/>
          <a:sy n="73" d="100"/>
        </p:scale>
        <p:origin x="654"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E1A5BB2-BF85-490A-8A9F-8EC9E44D2D58}"/>
    <pc:docChg chg="modSld">
      <pc:chgData name="" userId="" providerId="" clId="Web-{EE1A5BB2-BF85-490A-8A9F-8EC9E44D2D58}" dt="2020-01-22T13:53:26.525" v="0" actId="1076"/>
      <pc:docMkLst>
        <pc:docMk/>
      </pc:docMkLst>
      <pc:sldChg chg="modSp">
        <pc:chgData name="" userId="" providerId="" clId="Web-{EE1A5BB2-BF85-490A-8A9F-8EC9E44D2D58}" dt="2020-01-22T13:53:26.525" v="0" actId="1076"/>
        <pc:sldMkLst>
          <pc:docMk/>
          <pc:sldMk cId="30065486" sldId="279"/>
        </pc:sldMkLst>
        <pc:spChg chg="mod">
          <ac:chgData name="" userId="" providerId="" clId="Web-{EE1A5BB2-BF85-490A-8A9F-8EC9E44D2D58}" dt="2020-01-22T13:53:26.525" v="0" actId="1076"/>
          <ac:spMkLst>
            <pc:docMk/>
            <pc:sldMk cId="30065486" sldId="279"/>
            <ac:spMk id="74" creationId="{00000000-0000-0000-0000-000000000000}"/>
          </ac:spMkLst>
        </pc:spChg>
      </pc:sldChg>
    </pc:docChg>
  </pc:docChgLst>
  <pc:docChgLst>
    <pc:chgData name="Daniel Veloz" userId="f014b4f7a4206424" providerId="Windows Live" clId="Web-{3B109C19-C7AB-4DBE-9698-7D2190411ABC}"/>
    <pc:docChg chg="modSld">
      <pc:chgData name="Daniel Veloz" userId="f014b4f7a4206424" providerId="Windows Live" clId="Web-{3B109C19-C7AB-4DBE-9698-7D2190411ABC}" dt="2020-01-22T02:59:51.361" v="1" actId="1076"/>
      <pc:docMkLst>
        <pc:docMk/>
      </pc:docMkLst>
      <pc:sldChg chg="modSp">
        <pc:chgData name="Daniel Veloz" userId="f014b4f7a4206424" providerId="Windows Live" clId="Web-{3B109C19-C7AB-4DBE-9698-7D2190411ABC}" dt="2020-01-22T02:59:51.361" v="1" actId="1076"/>
        <pc:sldMkLst>
          <pc:docMk/>
          <pc:sldMk cId="30065486" sldId="279"/>
        </pc:sldMkLst>
        <pc:picChg chg="mod">
          <ac:chgData name="Daniel Veloz" userId="f014b4f7a4206424" providerId="Windows Live" clId="Web-{3B109C19-C7AB-4DBE-9698-7D2190411ABC}" dt="2020-01-22T02:59:51.361" v="1" actId="1076"/>
          <ac:picMkLst>
            <pc:docMk/>
            <pc:sldMk cId="30065486" sldId="279"/>
            <ac:picMk id="1036" creationId="{00000000-0000-0000-0000-000000000000}"/>
          </ac:picMkLst>
        </pc:picChg>
      </pc:sldChg>
    </pc:docChg>
  </pc:docChgLst>
  <pc:docChgLst>
    <pc:chgData name="Daniel Veloz" userId="f014b4f7a4206424" providerId="Windows Live" clId="Web-{69101109-0EA1-4B81-B460-CD3D8D6CA764}"/>
    <pc:docChg chg="modSld">
      <pc:chgData name="Daniel Veloz" userId="f014b4f7a4206424" providerId="Windows Live" clId="Web-{69101109-0EA1-4B81-B460-CD3D8D6CA764}" dt="2020-01-23T04:28:30.816" v="3" actId="1076"/>
      <pc:docMkLst>
        <pc:docMk/>
      </pc:docMkLst>
      <pc:sldChg chg="modSp">
        <pc:chgData name="Daniel Veloz" userId="f014b4f7a4206424" providerId="Windows Live" clId="Web-{69101109-0EA1-4B81-B460-CD3D8D6CA764}" dt="2020-01-23T04:28:30.816" v="3" actId="1076"/>
        <pc:sldMkLst>
          <pc:docMk/>
          <pc:sldMk cId="1937222107" sldId="318"/>
        </pc:sldMkLst>
        <pc:spChg chg="mod">
          <ac:chgData name="Daniel Veloz" userId="f014b4f7a4206424" providerId="Windows Live" clId="Web-{69101109-0EA1-4B81-B460-CD3D8D6CA764}" dt="2020-01-23T04:28:27.160" v="0" actId="20577"/>
          <ac:spMkLst>
            <pc:docMk/>
            <pc:sldMk cId="1937222107" sldId="318"/>
            <ac:spMk id="7" creationId="{0CC60D2E-774E-4C08-93B1-14842F72F778}"/>
          </ac:spMkLst>
        </pc:spChg>
        <pc:spChg chg="mod">
          <ac:chgData name="Daniel Veloz" userId="f014b4f7a4206424" providerId="Windows Live" clId="Web-{69101109-0EA1-4B81-B460-CD3D8D6CA764}" dt="2020-01-23T04:28:30.816" v="3" actId="1076"/>
          <ac:spMkLst>
            <pc:docMk/>
            <pc:sldMk cId="1937222107" sldId="318"/>
            <ac:spMk id="12" creationId="{D1B60BD7-64AF-4A0A-A510-6219B52138C1}"/>
          </ac:spMkLst>
        </pc:spChg>
      </pc:sldChg>
    </pc:docChg>
  </pc:docChgLst>
  <pc:docChgLst>
    <pc:chgData name="Daniel Veloz" userId="f014b4f7a4206424" providerId="Windows Live" clId="Web-{EE1A5BB2-BF85-490A-8A9F-8EC9E44D2D58}"/>
    <pc:docChg chg="modSld">
      <pc:chgData name="Daniel Veloz" userId="f014b4f7a4206424" providerId="Windows Live" clId="Web-{EE1A5BB2-BF85-490A-8A9F-8EC9E44D2D58}" dt="2020-01-22T13:57:12.668" v="0" actId="1076"/>
      <pc:docMkLst>
        <pc:docMk/>
      </pc:docMkLst>
      <pc:sldChg chg="modSp">
        <pc:chgData name="Daniel Veloz" userId="f014b4f7a4206424" providerId="Windows Live" clId="Web-{EE1A5BB2-BF85-490A-8A9F-8EC9E44D2D58}" dt="2020-01-22T13:57:12.668" v="0" actId="1076"/>
        <pc:sldMkLst>
          <pc:docMk/>
          <pc:sldMk cId="30065486" sldId="279"/>
        </pc:sldMkLst>
        <pc:spChg chg="mod">
          <ac:chgData name="Daniel Veloz" userId="f014b4f7a4206424" providerId="Windows Live" clId="Web-{EE1A5BB2-BF85-490A-8A9F-8EC9E44D2D58}" dt="2020-01-22T13:57:12.668" v="0" actId="1076"/>
          <ac:spMkLst>
            <pc:docMk/>
            <pc:sldMk cId="30065486" sldId="279"/>
            <ac:spMk id="7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FC519-24F8-4E0F-94CD-13DCD0C07639}" type="doc">
      <dgm:prSet loTypeId="urn:microsoft.com/office/officeart/2005/8/layout/chevron1" loCatId="process" qsTypeId="urn:microsoft.com/office/officeart/2005/8/quickstyle/simple3" qsCatId="simple" csTypeId="urn:microsoft.com/office/officeart/2005/8/colors/colorful4" csCatId="colorful" phldr="1"/>
      <dgm:spPr/>
    </dgm:pt>
    <dgm:pt modelId="{7815683B-97BD-43FA-B068-00941C93255F}">
      <dgm:prSet phldrT="[Texto]"/>
      <dgm:spPr/>
      <dgm:t>
        <a:bodyPr/>
        <a:lstStyle/>
        <a:p>
          <a:r>
            <a:rPr lang="es-ES" dirty="0">
              <a:latin typeface="Open Sans"/>
            </a:rPr>
            <a:t>Interdependencia</a:t>
          </a:r>
        </a:p>
      </dgm:t>
    </dgm:pt>
    <dgm:pt modelId="{3DE123E1-5453-4E58-9C28-A8BDDC9AF8DF}" type="parTrans" cxnId="{F722C0E8-273F-4871-81CF-22E733F74DD7}">
      <dgm:prSet/>
      <dgm:spPr/>
      <dgm:t>
        <a:bodyPr/>
        <a:lstStyle/>
        <a:p>
          <a:endParaRPr lang="es-ES">
            <a:latin typeface="Open Sans"/>
          </a:endParaRPr>
        </a:p>
      </dgm:t>
    </dgm:pt>
    <dgm:pt modelId="{3BCDDC01-E208-4ECE-8347-B4BF7620F1BD}" type="sibTrans" cxnId="{F722C0E8-273F-4871-81CF-22E733F74DD7}">
      <dgm:prSet/>
      <dgm:spPr/>
      <dgm:t>
        <a:bodyPr/>
        <a:lstStyle/>
        <a:p>
          <a:endParaRPr lang="es-ES">
            <a:latin typeface="Open Sans"/>
          </a:endParaRPr>
        </a:p>
      </dgm:t>
    </dgm:pt>
    <dgm:pt modelId="{A1B6E2D3-535E-4957-85E4-384ADE134AB7}">
      <dgm:prSet phldrT="[Texto]">
        <dgm:style>
          <a:lnRef idx="1">
            <a:schemeClr val="accent5"/>
          </a:lnRef>
          <a:fillRef idx="2">
            <a:schemeClr val="accent5"/>
          </a:fillRef>
          <a:effectRef idx="1">
            <a:schemeClr val="accent5"/>
          </a:effectRef>
          <a:fontRef idx="minor">
            <a:schemeClr val="dk1"/>
          </a:fontRef>
        </dgm:style>
      </dgm:prSet>
      <dgm:spPr/>
      <dgm:t>
        <a:bodyPr/>
        <a:lstStyle/>
        <a:p>
          <a:r>
            <a:rPr lang="es-ES" dirty="0">
              <a:latin typeface="Open Sans"/>
            </a:rPr>
            <a:t>Naturaleza abierta</a:t>
          </a:r>
        </a:p>
      </dgm:t>
    </dgm:pt>
    <dgm:pt modelId="{052133DC-18AE-4A22-A07E-FC6723A571B4}" type="parTrans" cxnId="{5B3A887B-0BBA-497D-A5CB-5DBA8563EA61}">
      <dgm:prSet/>
      <dgm:spPr/>
      <dgm:t>
        <a:bodyPr/>
        <a:lstStyle/>
        <a:p>
          <a:endParaRPr lang="es-ES">
            <a:latin typeface="Open Sans"/>
          </a:endParaRPr>
        </a:p>
      </dgm:t>
    </dgm:pt>
    <dgm:pt modelId="{934276D8-1855-4940-8497-D5A0395DF84D}" type="sibTrans" cxnId="{5B3A887B-0BBA-497D-A5CB-5DBA8563EA61}">
      <dgm:prSet/>
      <dgm:spPr/>
      <dgm:t>
        <a:bodyPr/>
        <a:lstStyle/>
        <a:p>
          <a:endParaRPr lang="es-ES">
            <a:latin typeface="Open Sans"/>
          </a:endParaRPr>
        </a:p>
      </dgm:t>
    </dgm:pt>
    <dgm:pt modelId="{EF672780-5E40-45E1-A271-3523D1C3F38A}">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dirty="0">
              <a:latin typeface="Open Sans"/>
            </a:rPr>
            <a:t>Variedad</a:t>
          </a:r>
        </a:p>
      </dgm:t>
    </dgm:pt>
    <dgm:pt modelId="{8802CFF2-94DB-40FC-ACF9-E943059A603E}" type="parTrans" cxnId="{42BF1886-30DF-48D3-9236-07BDD41C5E98}">
      <dgm:prSet/>
      <dgm:spPr/>
      <dgm:t>
        <a:bodyPr/>
        <a:lstStyle/>
        <a:p>
          <a:endParaRPr lang="es-ES">
            <a:latin typeface="Open Sans"/>
          </a:endParaRPr>
        </a:p>
      </dgm:t>
    </dgm:pt>
    <dgm:pt modelId="{EA535E52-762E-41D2-B045-203220C67340}" type="sibTrans" cxnId="{42BF1886-30DF-48D3-9236-07BDD41C5E98}">
      <dgm:prSet/>
      <dgm:spPr/>
      <dgm:t>
        <a:bodyPr/>
        <a:lstStyle/>
        <a:p>
          <a:endParaRPr lang="es-ES">
            <a:latin typeface="Open Sans"/>
          </a:endParaRPr>
        </a:p>
      </dgm:t>
    </dgm:pt>
    <dgm:pt modelId="{CAF60627-1F8B-4202-A53F-48D2D2B7493C}">
      <dgm:prSet phldrT="[Texto]">
        <dgm:style>
          <a:lnRef idx="1">
            <a:schemeClr val="accent1"/>
          </a:lnRef>
          <a:fillRef idx="2">
            <a:schemeClr val="accent1"/>
          </a:fillRef>
          <a:effectRef idx="1">
            <a:schemeClr val="accent1"/>
          </a:effectRef>
          <a:fontRef idx="minor">
            <a:schemeClr val="dk1"/>
          </a:fontRef>
        </dgm:style>
      </dgm:prSet>
      <dgm:spPr/>
      <dgm:t>
        <a:bodyPr/>
        <a:lstStyle/>
        <a:p>
          <a:r>
            <a:rPr lang="es-ES" dirty="0">
              <a:latin typeface="Open Sans"/>
            </a:rPr>
            <a:t>Competitividad</a:t>
          </a:r>
        </a:p>
      </dgm:t>
    </dgm:pt>
    <dgm:pt modelId="{46ED9C3E-2C09-4897-8AD6-53FAAE9DBA29}" type="parTrans" cxnId="{638BF51F-165D-4718-BD8E-11732400B385}">
      <dgm:prSet/>
      <dgm:spPr/>
      <dgm:t>
        <a:bodyPr/>
        <a:lstStyle/>
        <a:p>
          <a:endParaRPr lang="es-ES">
            <a:latin typeface="Open Sans"/>
          </a:endParaRPr>
        </a:p>
      </dgm:t>
    </dgm:pt>
    <dgm:pt modelId="{2D64B907-9F72-49DC-902B-66BA079D611C}" type="sibTrans" cxnId="{638BF51F-165D-4718-BD8E-11732400B385}">
      <dgm:prSet/>
      <dgm:spPr/>
      <dgm:t>
        <a:bodyPr/>
        <a:lstStyle/>
        <a:p>
          <a:endParaRPr lang="es-ES">
            <a:latin typeface="Open Sans"/>
          </a:endParaRPr>
        </a:p>
      </dgm:t>
    </dgm:pt>
    <dgm:pt modelId="{AEB3F2FD-815A-4E64-AE4E-1F7225BE2939}" type="pres">
      <dgm:prSet presAssocID="{17BFC519-24F8-4E0F-94CD-13DCD0C07639}" presName="Name0" presStyleCnt="0">
        <dgm:presLayoutVars>
          <dgm:dir/>
          <dgm:animLvl val="lvl"/>
          <dgm:resizeHandles val="exact"/>
        </dgm:presLayoutVars>
      </dgm:prSet>
      <dgm:spPr/>
    </dgm:pt>
    <dgm:pt modelId="{EBD4E14B-480F-4A26-96BB-87E0E324C4B7}" type="pres">
      <dgm:prSet presAssocID="{7815683B-97BD-43FA-B068-00941C93255F}" presName="parTxOnly" presStyleLbl="node1" presStyleIdx="0" presStyleCnt="4">
        <dgm:presLayoutVars>
          <dgm:chMax val="0"/>
          <dgm:chPref val="0"/>
          <dgm:bulletEnabled val="1"/>
        </dgm:presLayoutVars>
      </dgm:prSet>
      <dgm:spPr/>
      <dgm:t>
        <a:bodyPr/>
        <a:lstStyle/>
        <a:p>
          <a:endParaRPr lang="es-ES"/>
        </a:p>
      </dgm:t>
    </dgm:pt>
    <dgm:pt modelId="{4EAA8587-CE64-42C0-B974-959DA92A306F}" type="pres">
      <dgm:prSet presAssocID="{3BCDDC01-E208-4ECE-8347-B4BF7620F1BD}" presName="parTxOnlySpace" presStyleCnt="0"/>
      <dgm:spPr/>
    </dgm:pt>
    <dgm:pt modelId="{E6D407BD-AC24-4226-B2AA-BD86042530B5}" type="pres">
      <dgm:prSet presAssocID="{A1B6E2D3-535E-4957-85E4-384ADE134AB7}" presName="parTxOnly" presStyleLbl="node1" presStyleIdx="1" presStyleCnt="4">
        <dgm:presLayoutVars>
          <dgm:chMax val="0"/>
          <dgm:chPref val="0"/>
          <dgm:bulletEnabled val="1"/>
        </dgm:presLayoutVars>
      </dgm:prSet>
      <dgm:spPr/>
      <dgm:t>
        <a:bodyPr/>
        <a:lstStyle/>
        <a:p>
          <a:endParaRPr lang="es-ES"/>
        </a:p>
      </dgm:t>
    </dgm:pt>
    <dgm:pt modelId="{2CA2ACE5-3210-4CA8-9EA6-CEBEDCFF3D71}" type="pres">
      <dgm:prSet presAssocID="{934276D8-1855-4940-8497-D5A0395DF84D}" presName="parTxOnlySpace" presStyleCnt="0"/>
      <dgm:spPr/>
    </dgm:pt>
    <dgm:pt modelId="{82707331-955D-40DE-A47A-79C5157E6A11}" type="pres">
      <dgm:prSet presAssocID="{EF672780-5E40-45E1-A271-3523D1C3F38A}" presName="parTxOnly" presStyleLbl="node1" presStyleIdx="2" presStyleCnt="4">
        <dgm:presLayoutVars>
          <dgm:chMax val="0"/>
          <dgm:chPref val="0"/>
          <dgm:bulletEnabled val="1"/>
        </dgm:presLayoutVars>
      </dgm:prSet>
      <dgm:spPr/>
      <dgm:t>
        <a:bodyPr/>
        <a:lstStyle/>
        <a:p>
          <a:endParaRPr lang="es-ES"/>
        </a:p>
      </dgm:t>
    </dgm:pt>
    <dgm:pt modelId="{DFAD793F-856C-433D-A3E5-E4A971839366}" type="pres">
      <dgm:prSet presAssocID="{EA535E52-762E-41D2-B045-203220C67340}" presName="parTxOnlySpace" presStyleCnt="0"/>
      <dgm:spPr/>
    </dgm:pt>
    <dgm:pt modelId="{CFE628DA-4756-4911-BF89-32E1BD28B690}" type="pres">
      <dgm:prSet presAssocID="{CAF60627-1F8B-4202-A53F-48D2D2B7493C}" presName="parTxOnly" presStyleLbl="node1" presStyleIdx="3" presStyleCnt="4">
        <dgm:presLayoutVars>
          <dgm:chMax val="0"/>
          <dgm:chPref val="0"/>
          <dgm:bulletEnabled val="1"/>
        </dgm:presLayoutVars>
      </dgm:prSet>
      <dgm:spPr/>
      <dgm:t>
        <a:bodyPr/>
        <a:lstStyle/>
        <a:p>
          <a:endParaRPr lang="es-ES"/>
        </a:p>
      </dgm:t>
    </dgm:pt>
  </dgm:ptLst>
  <dgm:cxnLst>
    <dgm:cxn modelId="{5B3A887B-0BBA-497D-A5CB-5DBA8563EA61}" srcId="{17BFC519-24F8-4E0F-94CD-13DCD0C07639}" destId="{A1B6E2D3-535E-4957-85E4-384ADE134AB7}" srcOrd="1" destOrd="0" parTransId="{052133DC-18AE-4A22-A07E-FC6723A571B4}" sibTransId="{934276D8-1855-4940-8497-D5A0395DF84D}"/>
    <dgm:cxn modelId="{B0BBD638-D1F5-41A5-BAFD-611EEA7F7536}" type="presOf" srcId="{EF672780-5E40-45E1-A271-3523D1C3F38A}" destId="{82707331-955D-40DE-A47A-79C5157E6A11}" srcOrd="0" destOrd="0" presId="urn:microsoft.com/office/officeart/2005/8/layout/chevron1"/>
    <dgm:cxn modelId="{3AD27BAF-CF97-4663-98B4-60BA4D3F7605}" type="presOf" srcId="{7815683B-97BD-43FA-B068-00941C93255F}" destId="{EBD4E14B-480F-4A26-96BB-87E0E324C4B7}" srcOrd="0" destOrd="0" presId="urn:microsoft.com/office/officeart/2005/8/layout/chevron1"/>
    <dgm:cxn modelId="{F796F320-9318-469A-9398-EA12B604F7C2}" type="presOf" srcId="{A1B6E2D3-535E-4957-85E4-384ADE134AB7}" destId="{E6D407BD-AC24-4226-B2AA-BD86042530B5}" srcOrd="0" destOrd="0" presId="urn:microsoft.com/office/officeart/2005/8/layout/chevron1"/>
    <dgm:cxn modelId="{42BF1886-30DF-48D3-9236-07BDD41C5E98}" srcId="{17BFC519-24F8-4E0F-94CD-13DCD0C07639}" destId="{EF672780-5E40-45E1-A271-3523D1C3F38A}" srcOrd="2" destOrd="0" parTransId="{8802CFF2-94DB-40FC-ACF9-E943059A603E}" sibTransId="{EA535E52-762E-41D2-B045-203220C67340}"/>
    <dgm:cxn modelId="{16CD1F56-E851-45D3-AE18-F58B0B948D4B}" type="presOf" srcId="{17BFC519-24F8-4E0F-94CD-13DCD0C07639}" destId="{AEB3F2FD-815A-4E64-AE4E-1F7225BE2939}" srcOrd="0" destOrd="0" presId="urn:microsoft.com/office/officeart/2005/8/layout/chevron1"/>
    <dgm:cxn modelId="{F722C0E8-273F-4871-81CF-22E733F74DD7}" srcId="{17BFC519-24F8-4E0F-94CD-13DCD0C07639}" destId="{7815683B-97BD-43FA-B068-00941C93255F}" srcOrd="0" destOrd="0" parTransId="{3DE123E1-5453-4E58-9C28-A8BDDC9AF8DF}" sibTransId="{3BCDDC01-E208-4ECE-8347-B4BF7620F1BD}"/>
    <dgm:cxn modelId="{3C41753B-76B9-4F48-BD3E-CCA3906C94B6}" type="presOf" srcId="{CAF60627-1F8B-4202-A53F-48D2D2B7493C}" destId="{CFE628DA-4756-4911-BF89-32E1BD28B690}" srcOrd="0" destOrd="0" presId="urn:microsoft.com/office/officeart/2005/8/layout/chevron1"/>
    <dgm:cxn modelId="{638BF51F-165D-4718-BD8E-11732400B385}" srcId="{17BFC519-24F8-4E0F-94CD-13DCD0C07639}" destId="{CAF60627-1F8B-4202-A53F-48D2D2B7493C}" srcOrd="3" destOrd="0" parTransId="{46ED9C3E-2C09-4897-8AD6-53FAAE9DBA29}" sibTransId="{2D64B907-9F72-49DC-902B-66BA079D611C}"/>
    <dgm:cxn modelId="{E1D70F35-03F4-4B54-B43C-65F04D5307FA}" type="presParOf" srcId="{AEB3F2FD-815A-4E64-AE4E-1F7225BE2939}" destId="{EBD4E14B-480F-4A26-96BB-87E0E324C4B7}" srcOrd="0" destOrd="0" presId="urn:microsoft.com/office/officeart/2005/8/layout/chevron1"/>
    <dgm:cxn modelId="{76D9C79C-7852-4BAA-B6E6-28227A5616BF}" type="presParOf" srcId="{AEB3F2FD-815A-4E64-AE4E-1F7225BE2939}" destId="{4EAA8587-CE64-42C0-B974-959DA92A306F}" srcOrd="1" destOrd="0" presId="urn:microsoft.com/office/officeart/2005/8/layout/chevron1"/>
    <dgm:cxn modelId="{4CFC88C6-F2E8-441E-B26A-5BC393103DA1}" type="presParOf" srcId="{AEB3F2FD-815A-4E64-AE4E-1F7225BE2939}" destId="{E6D407BD-AC24-4226-B2AA-BD86042530B5}" srcOrd="2" destOrd="0" presId="urn:microsoft.com/office/officeart/2005/8/layout/chevron1"/>
    <dgm:cxn modelId="{70AAB3F9-8946-4C94-9FE0-ED7E4F38A13B}" type="presParOf" srcId="{AEB3F2FD-815A-4E64-AE4E-1F7225BE2939}" destId="{2CA2ACE5-3210-4CA8-9EA6-CEBEDCFF3D71}" srcOrd="3" destOrd="0" presId="urn:microsoft.com/office/officeart/2005/8/layout/chevron1"/>
    <dgm:cxn modelId="{2864E608-E8D8-4DE4-85BD-415AD884A370}" type="presParOf" srcId="{AEB3F2FD-815A-4E64-AE4E-1F7225BE2939}" destId="{82707331-955D-40DE-A47A-79C5157E6A11}" srcOrd="4" destOrd="0" presId="urn:microsoft.com/office/officeart/2005/8/layout/chevron1"/>
    <dgm:cxn modelId="{813F8980-6C01-4AA7-9DB1-BB0C44527680}" type="presParOf" srcId="{AEB3F2FD-815A-4E64-AE4E-1F7225BE2939}" destId="{DFAD793F-856C-433D-A3E5-E4A971839366}" srcOrd="5" destOrd="0" presId="urn:microsoft.com/office/officeart/2005/8/layout/chevron1"/>
    <dgm:cxn modelId="{7CF2C2DE-3E99-4690-BE86-18AA1BB80737}" type="presParOf" srcId="{AEB3F2FD-815A-4E64-AE4E-1F7225BE2939}" destId="{CFE628DA-4756-4911-BF89-32E1BD28B69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F6C314-22C2-40BA-9B99-F9B0D00E6380}"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s-ES"/>
        </a:p>
      </dgm:t>
    </dgm:pt>
    <dgm:pt modelId="{63CBC184-1234-49B1-88E6-D3DBB117C6AA}">
      <dgm:prSet phldrT="[Texto]"/>
      <dgm:spPr/>
      <dgm:t>
        <a:bodyPr/>
        <a:lstStyle/>
        <a:p>
          <a:r>
            <a:rPr lang="es-ES" dirty="0"/>
            <a:t>Sujeto</a:t>
          </a:r>
        </a:p>
      </dgm:t>
    </dgm:pt>
    <dgm:pt modelId="{FDF495FB-780C-459D-B7AD-F98FA5E19F8C}" type="parTrans" cxnId="{6518DBB6-1BC1-43C8-83BE-185C3BAC834B}">
      <dgm:prSet/>
      <dgm:spPr/>
      <dgm:t>
        <a:bodyPr/>
        <a:lstStyle/>
        <a:p>
          <a:endParaRPr lang="es-ES"/>
        </a:p>
      </dgm:t>
    </dgm:pt>
    <dgm:pt modelId="{A1B5DB25-99D7-44E7-A4C7-B5915E5B8B1C}" type="sibTrans" cxnId="{6518DBB6-1BC1-43C8-83BE-185C3BAC834B}">
      <dgm:prSet/>
      <dgm:spPr/>
      <dgm:t>
        <a:bodyPr/>
        <a:lstStyle/>
        <a:p>
          <a:endParaRPr lang="es-ES"/>
        </a:p>
      </dgm:t>
    </dgm:pt>
    <dgm:pt modelId="{7481384E-7B72-4665-945B-43BDFA3688D8}">
      <dgm:prSet phldrT="[Texto]"/>
      <dgm:spPr/>
      <dgm:t>
        <a:bodyPr/>
        <a:lstStyle/>
        <a:p>
          <a:r>
            <a:rPr lang="es-ES" dirty="0"/>
            <a:t>Objeto</a:t>
          </a:r>
        </a:p>
      </dgm:t>
    </dgm:pt>
    <dgm:pt modelId="{88ED6C1B-83BD-4424-B20B-8CBBCB141A87}" type="parTrans" cxnId="{8A34FBCF-F059-4741-A5C3-893F5B3C55EF}">
      <dgm:prSet/>
      <dgm:spPr/>
      <dgm:t>
        <a:bodyPr/>
        <a:lstStyle/>
        <a:p>
          <a:endParaRPr lang="es-ES"/>
        </a:p>
      </dgm:t>
    </dgm:pt>
    <dgm:pt modelId="{64035E81-0C15-4EDE-BF05-861DB28C998A}" type="sibTrans" cxnId="{8A34FBCF-F059-4741-A5C3-893F5B3C55EF}">
      <dgm:prSet/>
      <dgm:spPr/>
      <dgm:t>
        <a:bodyPr/>
        <a:lstStyle/>
        <a:p>
          <a:endParaRPr lang="es-ES"/>
        </a:p>
      </dgm:t>
    </dgm:pt>
    <dgm:pt modelId="{4DD37C54-5585-4142-B47B-E87D45A5F14B}" type="pres">
      <dgm:prSet presAssocID="{27F6C314-22C2-40BA-9B99-F9B0D00E6380}" presName="compositeShape" presStyleCnt="0">
        <dgm:presLayoutVars>
          <dgm:chMax val="2"/>
          <dgm:dir/>
          <dgm:resizeHandles val="exact"/>
        </dgm:presLayoutVars>
      </dgm:prSet>
      <dgm:spPr/>
      <dgm:t>
        <a:bodyPr/>
        <a:lstStyle/>
        <a:p>
          <a:endParaRPr lang="es-ES"/>
        </a:p>
      </dgm:t>
    </dgm:pt>
    <dgm:pt modelId="{DA23B52B-2E0F-40A7-AD9C-F68EC6E567BD}" type="pres">
      <dgm:prSet presAssocID="{27F6C314-22C2-40BA-9B99-F9B0D00E6380}" presName="divider" presStyleLbl="fgShp" presStyleIdx="0" presStyleCnt="1"/>
      <dgm:spPr>
        <a:solidFill>
          <a:schemeClr val="accent4">
            <a:lumMod val="60000"/>
            <a:lumOff val="40000"/>
          </a:schemeClr>
        </a:solidFill>
      </dgm:spPr>
    </dgm:pt>
    <dgm:pt modelId="{744D9B4E-63BB-42DA-9912-B914C9B864FC}" type="pres">
      <dgm:prSet presAssocID="{63CBC184-1234-49B1-88E6-D3DBB117C6AA}" presName="downArrow" presStyleLbl="node1" presStyleIdx="0" presStyleCnt="2" custScaleX="59669"/>
      <dgm:spPr/>
    </dgm:pt>
    <dgm:pt modelId="{6F54F1A2-47DE-4479-93DF-514AD64FFD86}" type="pres">
      <dgm:prSet presAssocID="{63CBC184-1234-49B1-88E6-D3DBB117C6AA}" presName="downArrowText" presStyleLbl="revTx" presStyleIdx="0" presStyleCnt="2">
        <dgm:presLayoutVars>
          <dgm:bulletEnabled val="1"/>
        </dgm:presLayoutVars>
      </dgm:prSet>
      <dgm:spPr/>
      <dgm:t>
        <a:bodyPr/>
        <a:lstStyle/>
        <a:p>
          <a:endParaRPr lang="es-ES"/>
        </a:p>
      </dgm:t>
    </dgm:pt>
    <dgm:pt modelId="{3940676D-71C5-451F-96C8-24B3F74E1646}" type="pres">
      <dgm:prSet presAssocID="{7481384E-7B72-4665-945B-43BDFA3688D8}" presName="upArrow" presStyleLbl="node1" presStyleIdx="1" presStyleCnt="2" custScaleX="57462"/>
      <dgm:spPr/>
    </dgm:pt>
    <dgm:pt modelId="{1DE46DF2-DD9F-48C5-9EC0-55D4A81758A9}" type="pres">
      <dgm:prSet presAssocID="{7481384E-7B72-4665-945B-43BDFA3688D8}" presName="upArrowText" presStyleLbl="revTx" presStyleIdx="1" presStyleCnt="2">
        <dgm:presLayoutVars>
          <dgm:bulletEnabled val="1"/>
        </dgm:presLayoutVars>
      </dgm:prSet>
      <dgm:spPr/>
      <dgm:t>
        <a:bodyPr/>
        <a:lstStyle/>
        <a:p>
          <a:endParaRPr lang="es-ES"/>
        </a:p>
      </dgm:t>
    </dgm:pt>
  </dgm:ptLst>
  <dgm:cxnLst>
    <dgm:cxn modelId="{5D4E5577-E4F1-43F2-81FA-CFC270AE3217}" type="presOf" srcId="{7481384E-7B72-4665-945B-43BDFA3688D8}" destId="{1DE46DF2-DD9F-48C5-9EC0-55D4A81758A9}" srcOrd="0" destOrd="0" presId="urn:microsoft.com/office/officeart/2005/8/layout/arrow3"/>
    <dgm:cxn modelId="{6518DBB6-1BC1-43C8-83BE-185C3BAC834B}" srcId="{27F6C314-22C2-40BA-9B99-F9B0D00E6380}" destId="{63CBC184-1234-49B1-88E6-D3DBB117C6AA}" srcOrd="0" destOrd="0" parTransId="{FDF495FB-780C-459D-B7AD-F98FA5E19F8C}" sibTransId="{A1B5DB25-99D7-44E7-A4C7-B5915E5B8B1C}"/>
    <dgm:cxn modelId="{8A34FBCF-F059-4741-A5C3-893F5B3C55EF}" srcId="{27F6C314-22C2-40BA-9B99-F9B0D00E6380}" destId="{7481384E-7B72-4665-945B-43BDFA3688D8}" srcOrd="1" destOrd="0" parTransId="{88ED6C1B-83BD-4424-B20B-8CBBCB141A87}" sibTransId="{64035E81-0C15-4EDE-BF05-861DB28C998A}"/>
    <dgm:cxn modelId="{9105526E-CF3C-42A5-AF88-37AE9D4838A2}" type="presOf" srcId="{63CBC184-1234-49B1-88E6-D3DBB117C6AA}" destId="{6F54F1A2-47DE-4479-93DF-514AD64FFD86}" srcOrd="0" destOrd="0" presId="urn:microsoft.com/office/officeart/2005/8/layout/arrow3"/>
    <dgm:cxn modelId="{20E31079-AB3D-4095-85D0-693839C74456}" type="presOf" srcId="{27F6C314-22C2-40BA-9B99-F9B0D00E6380}" destId="{4DD37C54-5585-4142-B47B-E87D45A5F14B}" srcOrd="0" destOrd="0" presId="urn:microsoft.com/office/officeart/2005/8/layout/arrow3"/>
    <dgm:cxn modelId="{0D67A753-312F-463F-8FC9-997662BB9108}" type="presParOf" srcId="{4DD37C54-5585-4142-B47B-E87D45A5F14B}" destId="{DA23B52B-2E0F-40A7-AD9C-F68EC6E567BD}" srcOrd="0" destOrd="0" presId="urn:microsoft.com/office/officeart/2005/8/layout/arrow3"/>
    <dgm:cxn modelId="{97CFA9A3-44E2-4829-9074-7076103732F2}" type="presParOf" srcId="{4DD37C54-5585-4142-B47B-E87D45A5F14B}" destId="{744D9B4E-63BB-42DA-9912-B914C9B864FC}" srcOrd="1" destOrd="0" presId="urn:microsoft.com/office/officeart/2005/8/layout/arrow3"/>
    <dgm:cxn modelId="{B054BA49-FCA9-4659-8A44-F12EB0AC9D8E}" type="presParOf" srcId="{4DD37C54-5585-4142-B47B-E87D45A5F14B}" destId="{6F54F1A2-47DE-4479-93DF-514AD64FFD86}" srcOrd="2" destOrd="0" presId="urn:microsoft.com/office/officeart/2005/8/layout/arrow3"/>
    <dgm:cxn modelId="{45A855E1-7D15-4DE9-A7B8-75713A14BB59}" type="presParOf" srcId="{4DD37C54-5585-4142-B47B-E87D45A5F14B}" destId="{3940676D-71C5-451F-96C8-24B3F74E1646}" srcOrd="3" destOrd="0" presId="urn:microsoft.com/office/officeart/2005/8/layout/arrow3"/>
    <dgm:cxn modelId="{03F6F64D-F74C-4427-A594-14B9C4B8C556}" type="presParOf" srcId="{4DD37C54-5585-4142-B47B-E87D45A5F14B}" destId="{1DE46DF2-DD9F-48C5-9EC0-55D4A81758A9}"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457385-EDB5-4BF8-BCF3-D1DBFC0CEFBA}" type="doc">
      <dgm:prSet loTypeId="urn:microsoft.com/office/officeart/2005/8/layout/hProcess9" loCatId="process" qsTypeId="urn:microsoft.com/office/officeart/2005/8/quickstyle/simple1" qsCatId="simple" csTypeId="urn:microsoft.com/office/officeart/2005/8/colors/accent1_2" csCatId="accent1" phldr="1"/>
      <dgm:spPr/>
    </dgm:pt>
    <dgm:pt modelId="{8E727D62-87E6-4687-B808-3949FFD11E5B}">
      <dgm:prSet phldrT="[Texto]">
        <dgm:style>
          <a:lnRef idx="1">
            <a:schemeClr val="accent4"/>
          </a:lnRef>
          <a:fillRef idx="3">
            <a:schemeClr val="accent4"/>
          </a:fillRef>
          <a:effectRef idx="2">
            <a:schemeClr val="accent4"/>
          </a:effectRef>
          <a:fontRef idx="minor">
            <a:schemeClr val="lt1"/>
          </a:fontRef>
        </dgm:style>
      </dgm:prSet>
      <dgm:spPr/>
      <dgm:t>
        <a:bodyPr/>
        <a:lstStyle/>
        <a:p>
          <a:r>
            <a:rPr lang="es-ES" dirty="0"/>
            <a:t>Competencia actual</a:t>
          </a:r>
        </a:p>
      </dgm:t>
    </dgm:pt>
    <dgm:pt modelId="{FD0C4D3F-771C-49BE-A169-B1B0E68D7595}" type="parTrans" cxnId="{3EFA43D1-B5B4-4B7F-8D0A-F938A61C532E}">
      <dgm:prSet/>
      <dgm:spPr/>
      <dgm:t>
        <a:bodyPr/>
        <a:lstStyle/>
        <a:p>
          <a:endParaRPr lang="es-ES"/>
        </a:p>
      </dgm:t>
    </dgm:pt>
    <dgm:pt modelId="{05CAA717-8E1D-40B1-A71B-1AC2DA2547B9}" type="sibTrans" cxnId="{3EFA43D1-B5B4-4B7F-8D0A-F938A61C532E}">
      <dgm:prSet/>
      <dgm:spPr/>
      <dgm:t>
        <a:bodyPr/>
        <a:lstStyle/>
        <a:p>
          <a:endParaRPr lang="es-ES"/>
        </a:p>
      </dgm:t>
    </dgm:pt>
    <dgm:pt modelId="{0DF9D9FC-5A34-47F1-8188-5F144479C556}">
      <dgm:prSet phldrT="[Texto]">
        <dgm:style>
          <a:lnRef idx="1">
            <a:schemeClr val="accent2"/>
          </a:lnRef>
          <a:fillRef idx="3">
            <a:schemeClr val="accent2"/>
          </a:fillRef>
          <a:effectRef idx="2">
            <a:schemeClr val="accent2"/>
          </a:effectRef>
          <a:fontRef idx="minor">
            <a:schemeClr val="lt1"/>
          </a:fontRef>
        </dgm:style>
      </dgm:prSet>
      <dgm:spPr/>
      <dgm:t>
        <a:bodyPr/>
        <a:lstStyle/>
        <a:p>
          <a:r>
            <a:rPr lang="es-ES" dirty="0"/>
            <a:t>Nuevas relaciones</a:t>
          </a:r>
        </a:p>
      </dgm:t>
    </dgm:pt>
    <dgm:pt modelId="{28F4FA2C-80F6-4543-A0A0-04DB70CAD3DF}" type="parTrans" cxnId="{DB92040D-3AB0-4672-A513-B5C950F7C026}">
      <dgm:prSet/>
      <dgm:spPr/>
      <dgm:t>
        <a:bodyPr/>
        <a:lstStyle/>
        <a:p>
          <a:endParaRPr lang="es-ES"/>
        </a:p>
      </dgm:t>
    </dgm:pt>
    <dgm:pt modelId="{ADEB075E-1032-4135-8642-1AF19029FF33}" type="sibTrans" cxnId="{DB92040D-3AB0-4672-A513-B5C950F7C026}">
      <dgm:prSet/>
      <dgm:spPr/>
      <dgm:t>
        <a:bodyPr/>
        <a:lstStyle/>
        <a:p>
          <a:endParaRPr lang="es-ES"/>
        </a:p>
      </dgm:t>
    </dgm:pt>
    <dgm:pt modelId="{92C2D792-64B8-42B6-A6B2-D341F2B0F771}">
      <dgm:prSet phldrT="[Texto]">
        <dgm:style>
          <a:lnRef idx="1">
            <a:schemeClr val="accent1"/>
          </a:lnRef>
          <a:fillRef idx="3">
            <a:schemeClr val="accent1"/>
          </a:fillRef>
          <a:effectRef idx="2">
            <a:schemeClr val="accent1"/>
          </a:effectRef>
          <a:fontRef idx="minor">
            <a:schemeClr val="lt1"/>
          </a:fontRef>
        </dgm:style>
      </dgm:prSet>
      <dgm:spPr/>
      <dgm:t>
        <a:bodyPr/>
        <a:lstStyle/>
        <a:p>
          <a:r>
            <a:rPr lang="es-ES" dirty="0"/>
            <a:t>Competencia obsoleta</a:t>
          </a:r>
        </a:p>
      </dgm:t>
    </dgm:pt>
    <dgm:pt modelId="{606E39AE-89D6-4B0D-AF3E-1384A1C972C8}" type="parTrans" cxnId="{3F8AE81B-AC4B-47C5-8E94-2237C659EFB8}">
      <dgm:prSet/>
      <dgm:spPr/>
      <dgm:t>
        <a:bodyPr/>
        <a:lstStyle/>
        <a:p>
          <a:endParaRPr lang="es-ES"/>
        </a:p>
      </dgm:t>
    </dgm:pt>
    <dgm:pt modelId="{3A9E8E59-F78D-4734-AFF2-F368EED2B99B}" type="sibTrans" cxnId="{3F8AE81B-AC4B-47C5-8E94-2237C659EFB8}">
      <dgm:prSet/>
      <dgm:spPr/>
      <dgm:t>
        <a:bodyPr/>
        <a:lstStyle/>
        <a:p>
          <a:endParaRPr lang="es-ES"/>
        </a:p>
      </dgm:t>
    </dgm:pt>
    <dgm:pt modelId="{91531A7A-1086-46D8-B635-C03AE3BA5049}">
      <dgm:prSet phldrT="[Texto]">
        <dgm:style>
          <a:lnRef idx="1">
            <a:schemeClr val="accent6"/>
          </a:lnRef>
          <a:fillRef idx="3">
            <a:schemeClr val="accent6"/>
          </a:fillRef>
          <a:effectRef idx="2">
            <a:schemeClr val="accent6"/>
          </a:effectRef>
          <a:fontRef idx="minor">
            <a:schemeClr val="lt1"/>
          </a:fontRef>
        </dgm:style>
      </dgm:prSet>
      <dgm:spPr/>
      <dgm:t>
        <a:bodyPr/>
        <a:lstStyle/>
        <a:p>
          <a:r>
            <a:rPr lang="es-ES" dirty="0"/>
            <a:t>Nuevas relaciones</a:t>
          </a:r>
        </a:p>
      </dgm:t>
    </dgm:pt>
    <dgm:pt modelId="{03FF0DF7-3250-4AF4-A3C3-6E6A9861E672}" type="parTrans" cxnId="{43292D77-6E15-4C3A-91F7-BE2CE389B96C}">
      <dgm:prSet/>
      <dgm:spPr/>
      <dgm:t>
        <a:bodyPr/>
        <a:lstStyle/>
        <a:p>
          <a:endParaRPr lang="es-ES"/>
        </a:p>
      </dgm:t>
    </dgm:pt>
    <dgm:pt modelId="{70CF13AE-AAAA-4ED7-B932-0C317E8C0C9E}" type="sibTrans" cxnId="{43292D77-6E15-4C3A-91F7-BE2CE389B96C}">
      <dgm:prSet/>
      <dgm:spPr/>
      <dgm:t>
        <a:bodyPr/>
        <a:lstStyle/>
        <a:p>
          <a:endParaRPr lang="es-ES"/>
        </a:p>
      </dgm:t>
    </dgm:pt>
    <dgm:pt modelId="{04B7512A-A246-422D-A0DB-B32CEB2FEBF6}" type="pres">
      <dgm:prSet presAssocID="{5F457385-EDB5-4BF8-BCF3-D1DBFC0CEFBA}" presName="CompostProcess" presStyleCnt="0">
        <dgm:presLayoutVars>
          <dgm:dir/>
          <dgm:resizeHandles val="exact"/>
        </dgm:presLayoutVars>
      </dgm:prSet>
      <dgm:spPr/>
    </dgm:pt>
    <dgm:pt modelId="{C9790E74-92BA-439A-AF04-F88A66FC3B95}" type="pres">
      <dgm:prSet presAssocID="{5F457385-EDB5-4BF8-BCF3-D1DBFC0CEFBA}" presName="arrow" presStyleLbl="bgShp" presStyleIdx="0" presStyleCnt="1">
        <dgm:style>
          <a:lnRef idx="1">
            <a:schemeClr val="accent3"/>
          </a:lnRef>
          <a:fillRef idx="2">
            <a:schemeClr val="accent3"/>
          </a:fillRef>
          <a:effectRef idx="1">
            <a:schemeClr val="accent3"/>
          </a:effectRef>
          <a:fontRef idx="minor">
            <a:schemeClr val="dk1"/>
          </a:fontRef>
        </dgm:style>
      </dgm:prSet>
      <dgm:spPr/>
    </dgm:pt>
    <dgm:pt modelId="{B253927A-CE62-445A-987E-133B76524121}" type="pres">
      <dgm:prSet presAssocID="{5F457385-EDB5-4BF8-BCF3-D1DBFC0CEFBA}" presName="linearProcess" presStyleCnt="0"/>
      <dgm:spPr/>
    </dgm:pt>
    <dgm:pt modelId="{80811A39-37B7-44E9-BFF9-E2ED60AE28B0}" type="pres">
      <dgm:prSet presAssocID="{8E727D62-87E6-4687-B808-3949FFD11E5B}" presName="textNode" presStyleLbl="node1" presStyleIdx="0" presStyleCnt="4">
        <dgm:presLayoutVars>
          <dgm:bulletEnabled val="1"/>
        </dgm:presLayoutVars>
      </dgm:prSet>
      <dgm:spPr/>
      <dgm:t>
        <a:bodyPr/>
        <a:lstStyle/>
        <a:p>
          <a:endParaRPr lang="es-ES"/>
        </a:p>
      </dgm:t>
    </dgm:pt>
    <dgm:pt modelId="{631B0702-5B67-4B4A-8430-B2A6D9BF71CA}" type="pres">
      <dgm:prSet presAssocID="{05CAA717-8E1D-40B1-A71B-1AC2DA2547B9}" presName="sibTrans" presStyleCnt="0"/>
      <dgm:spPr/>
    </dgm:pt>
    <dgm:pt modelId="{B7C07EFE-E336-4D37-A68E-7397CB879423}" type="pres">
      <dgm:prSet presAssocID="{0DF9D9FC-5A34-47F1-8188-5F144479C556}" presName="textNode" presStyleLbl="node1" presStyleIdx="1" presStyleCnt="4">
        <dgm:presLayoutVars>
          <dgm:bulletEnabled val="1"/>
        </dgm:presLayoutVars>
      </dgm:prSet>
      <dgm:spPr/>
      <dgm:t>
        <a:bodyPr/>
        <a:lstStyle/>
        <a:p>
          <a:endParaRPr lang="es-ES"/>
        </a:p>
      </dgm:t>
    </dgm:pt>
    <dgm:pt modelId="{22C9F3A0-4982-4711-A4DA-DB58DA92EF57}" type="pres">
      <dgm:prSet presAssocID="{ADEB075E-1032-4135-8642-1AF19029FF33}" presName="sibTrans" presStyleCnt="0"/>
      <dgm:spPr/>
    </dgm:pt>
    <dgm:pt modelId="{BFF12A96-3DF2-40F4-80F8-967612673E78}" type="pres">
      <dgm:prSet presAssocID="{92C2D792-64B8-42B6-A6B2-D341F2B0F771}" presName="textNode" presStyleLbl="node1" presStyleIdx="2" presStyleCnt="4">
        <dgm:presLayoutVars>
          <dgm:bulletEnabled val="1"/>
        </dgm:presLayoutVars>
      </dgm:prSet>
      <dgm:spPr/>
      <dgm:t>
        <a:bodyPr/>
        <a:lstStyle/>
        <a:p>
          <a:endParaRPr lang="es-ES"/>
        </a:p>
      </dgm:t>
    </dgm:pt>
    <dgm:pt modelId="{C821AA35-0ECD-4407-8EE7-5A1224AD013E}" type="pres">
      <dgm:prSet presAssocID="{3A9E8E59-F78D-4734-AFF2-F368EED2B99B}" presName="sibTrans" presStyleCnt="0"/>
      <dgm:spPr/>
    </dgm:pt>
    <dgm:pt modelId="{E5434E7B-A2ED-48F7-87E4-E021631EB942}" type="pres">
      <dgm:prSet presAssocID="{91531A7A-1086-46D8-B635-C03AE3BA5049}" presName="textNode" presStyleLbl="node1" presStyleIdx="3" presStyleCnt="4">
        <dgm:presLayoutVars>
          <dgm:bulletEnabled val="1"/>
        </dgm:presLayoutVars>
      </dgm:prSet>
      <dgm:spPr/>
      <dgm:t>
        <a:bodyPr/>
        <a:lstStyle/>
        <a:p>
          <a:endParaRPr lang="es-ES"/>
        </a:p>
      </dgm:t>
    </dgm:pt>
  </dgm:ptLst>
  <dgm:cxnLst>
    <dgm:cxn modelId="{347A65F7-573C-48C3-AE58-26BB7B87DEBF}" type="presOf" srcId="{92C2D792-64B8-42B6-A6B2-D341F2B0F771}" destId="{BFF12A96-3DF2-40F4-80F8-967612673E78}" srcOrd="0" destOrd="0" presId="urn:microsoft.com/office/officeart/2005/8/layout/hProcess9"/>
    <dgm:cxn modelId="{3F8AE81B-AC4B-47C5-8E94-2237C659EFB8}" srcId="{5F457385-EDB5-4BF8-BCF3-D1DBFC0CEFBA}" destId="{92C2D792-64B8-42B6-A6B2-D341F2B0F771}" srcOrd="2" destOrd="0" parTransId="{606E39AE-89D6-4B0D-AF3E-1384A1C972C8}" sibTransId="{3A9E8E59-F78D-4734-AFF2-F368EED2B99B}"/>
    <dgm:cxn modelId="{DB92040D-3AB0-4672-A513-B5C950F7C026}" srcId="{5F457385-EDB5-4BF8-BCF3-D1DBFC0CEFBA}" destId="{0DF9D9FC-5A34-47F1-8188-5F144479C556}" srcOrd="1" destOrd="0" parTransId="{28F4FA2C-80F6-4543-A0A0-04DB70CAD3DF}" sibTransId="{ADEB075E-1032-4135-8642-1AF19029FF33}"/>
    <dgm:cxn modelId="{057599FD-7A33-4247-B620-30A01508F41B}" type="presOf" srcId="{91531A7A-1086-46D8-B635-C03AE3BA5049}" destId="{E5434E7B-A2ED-48F7-87E4-E021631EB942}" srcOrd="0" destOrd="0" presId="urn:microsoft.com/office/officeart/2005/8/layout/hProcess9"/>
    <dgm:cxn modelId="{7C4D533C-8182-47CA-B44A-6834444F96BE}" type="presOf" srcId="{5F457385-EDB5-4BF8-BCF3-D1DBFC0CEFBA}" destId="{04B7512A-A246-422D-A0DB-B32CEB2FEBF6}" srcOrd="0" destOrd="0" presId="urn:microsoft.com/office/officeart/2005/8/layout/hProcess9"/>
    <dgm:cxn modelId="{388E0892-9F18-471A-9C68-99F1B3471AC6}" type="presOf" srcId="{8E727D62-87E6-4687-B808-3949FFD11E5B}" destId="{80811A39-37B7-44E9-BFF9-E2ED60AE28B0}" srcOrd="0" destOrd="0" presId="urn:microsoft.com/office/officeart/2005/8/layout/hProcess9"/>
    <dgm:cxn modelId="{F6EC0943-B861-44B8-80E5-1A0E163B36D5}" type="presOf" srcId="{0DF9D9FC-5A34-47F1-8188-5F144479C556}" destId="{B7C07EFE-E336-4D37-A68E-7397CB879423}" srcOrd="0" destOrd="0" presId="urn:microsoft.com/office/officeart/2005/8/layout/hProcess9"/>
    <dgm:cxn modelId="{43292D77-6E15-4C3A-91F7-BE2CE389B96C}" srcId="{5F457385-EDB5-4BF8-BCF3-D1DBFC0CEFBA}" destId="{91531A7A-1086-46D8-B635-C03AE3BA5049}" srcOrd="3" destOrd="0" parTransId="{03FF0DF7-3250-4AF4-A3C3-6E6A9861E672}" sibTransId="{70CF13AE-AAAA-4ED7-B932-0C317E8C0C9E}"/>
    <dgm:cxn modelId="{3EFA43D1-B5B4-4B7F-8D0A-F938A61C532E}" srcId="{5F457385-EDB5-4BF8-BCF3-D1DBFC0CEFBA}" destId="{8E727D62-87E6-4687-B808-3949FFD11E5B}" srcOrd="0" destOrd="0" parTransId="{FD0C4D3F-771C-49BE-A169-B1B0E68D7595}" sibTransId="{05CAA717-8E1D-40B1-A71B-1AC2DA2547B9}"/>
    <dgm:cxn modelId="{956CF1EC-9C5B-4733-9474-FF9D125C811B}" type="presParOf" srcId="{04B7512A-A246-422D-A0DB-B32CEB2FEBF6}" destId="{C9790E74-92BA-439A-AF04-F88A66FC3B95}" srcOrd="0" destOrd="0" presId="urn:microsoft.com/office/officeart/2005/8/layout/hProcess9"/>
    <dgm:cxn modelId="{25F7888D-67CD-48A3-87CE-94F226E9077A}" type="presParOf" srcId="{04B7512A-A246-422D-A0DB-B32CEB2FEBF6}" destId="{B253927A-CE62-445A-987E-133B76524121}" srcOrd="1" destOrd="0" presId="urn:microsoft.com/office/officeart/2005/8/layout/hProcess9"/>
    <dgm:cxn modelId="{CE036BB1-B605-4D34-9329-6E01F27D42D1}" type="presParOf" srcId="{B253927A-CE62-445A-987E-133B76524121}" destId="{80811A39-37B7-44E9-BFF9-E2ED60AE28B0}" srcOrd="0" destOrd="0" presId="urn:microsoft.com/office/officeart/2005/8/layout/hProcess9"/>
    <dgm:cxn modelId="{4598D927-AF20-4E83-ACCC-3132F3F474F1}" type="presParOf" srcId="{B253927A-CE62-445A-987E-133B76524121}" destId="{631B0702-5B67-4B4A-8430-B2A6D9BF71CA}" srcOrd="1" destOrd="0" presId="urn:microsoft.com/office/officeart/2005/8/layout/hProcess9"/>
    <dgm:cxn modelId="{E5EF2DB8-ED15-4305-A55B-DC853132150F}" type="presParOf" srcId="{B253927A-CE62-445A-987E-133B76524121}" destId="{B7C07EFE-E336-4D37-A68E-7397CB879423}" srcOrd="2" destOrd="0" presId="urn:microsoft.com/office/officeart/2005/8/layout/hProcess9"/>
    <dgm:cxn modelId="{C2AEB84E-F6DA-4E0F-8671-083398F5FCDD}" type="presParOf" srcId="{B253927A-CE62-445A-987E-133B76524121}" destId="{22C9F3A0-4982-4711-A4DA-DB58DA92EF57}" srcOrd="3" destOrd="0" presId="urn:microsoft.com/office/officeart/2005/8/layout/hProcess9"/>
    <dgm:cxn modelId="{80793127-73FC-47B9-B9A4-98963E53F67A}" type="presParOf" srcId="{B253927A-CE62-445A-987E-133B76524121}" destId="{BFF12A96-3DF2-40F4-80F8-967612673E78}" srcOrd="4" destOrd="0" presId="urn:microsoft.com/office/officeart/2005/8/layout/hProcess9"/>
    <dgm:cxn modelId="{6AA657B9-1288-428B-AE53-B18BC922E036}" type="presParOf" srcId="{B253927A-CE62-445A-987E-133B76524121}" destId="{C821AA35-0ECD-4407-8EE7-5A1224AD013E}" srcOrd="5" destOrd="0" presId="urn:microsoft.com/office/officeart/2005/8/layout/hProcess9"/>
    <dgm:cxn modelId="{BFD8FBAB-B9D2-412D-80DC-9066C0CACEC2}" type="presParOf" srcId="{B253927A-CE62-445A-987E-133B76524121}" destId="{E5434E7B-A2ED-48F7-87E4-E021631EB942}"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4E14B-480F-4A26-96BB-87E0E324C4B7}">
      <dsp:nvSpPr>
        <dsp:cNvPr id="0" name=""/>
        <dsp:cNvSpPr/>
      </dsp:nvSpPr>
      <dsp:spPr>
        <a:xfrm>
          <a:off x="5054" y="717953"/>
          <a:ext cx="2942438" cy="117697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a:latin typeface="Open Sans"/>
            </a:rPr>
            <a:t>Interdependencia</a:t>
          </a:r>
        </a:p>
      </dsp:txBody>
      <dsp:txXfrm>
        <a:off x="593542" y="717953"/>
        <a:ext cx="1765463" cy="1176975"/>
      </dsp:txXfrm>
    </dsp:sp>
    <dsp:sp modelId="{E6D407BD-AC24-4226-B2AA-BD86042530B5}">
      <dsp:nvSpPr>
        <dsp:cNvPr id="0" name=""/>
        <dsp:cNvSpPr/>
      </dsp:nvSpPr>
      <dsp:spPr>
        <a:xfrm>
          <a:off x="2653249" y="717953"/>
          <a:ext cx="2942438" cy="1176975"/>
        </a:xfrm>
        <a:prstGeom prst="chevron">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a:latin typeface="Open Sans"/>
            </a:rPr>
            <a:t>Naturaleza abierta</a:t>
          </a:r>
        </a:p>
      </dsp:txBody>
      <dsp:txXfrm>
        <a:off x="3241737" y="717953"/>
        <a:ext cx="1765463" cy="1176975"/>
      </dsp:txXfrm>
    </dsp:sp>
    <dsp:sp modelId="{82707331-955D-40DE-A47A-79C5157E6A11}">
      <dsp:nvSpPr>
        <dsp:cNvPr id="0" name=""/>
        <dsp:cNvSpPr/>
      </dsp:nvSpPr>
      <dsp:spPr>
        <a:xfrm>
          <a:off x="5301444" y="717953"/>
          <a:ext cx="2942438" cy="1176975"/>
        </a:xfrm>
        <a:prstGeom prst="chevron">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a:latin typeface="Open Sans"/>
            </a:rPr>
            <a:t>Variedad</a:t>
          </a:r>
        </a:p>
      </dsp:txBody>
      <dsp:txXfrm>
        <a:off x="5889932" y="717953"/>
        <a:ext cx="1765463" cy="1176975"/>
      </dsp:txXfrm>
    </dsp:sp>
    <dsp:sp modelId="{CFE628DA-4756-4911-BF89-32E1BD28B690}">
      <dsp:nvSpPr>
        <dsp:cNvPr id="0" name=""/>
        <dsp:cNvSpPr/>
      </dsp:nvSpPr>
      <dsp:spPr>
        <a:xfrm>
          <a:off x="7949638" y="717953"/>
          <a:ext cx="2942438" cy="1176975"/>
        </a:xfrm>
        <a:prstGeom prst="chevron">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s-ES" sz="1700" kern="1200" dirty="0">
              <a:latin typeface="Open Sans"/>
            </a:rPr>
            <a:t>Competitividad</a:t>
          </a:r>
        </a:p>
      </dsp:txBody>
      <dsp:txXfrm>
        <a:off x="8538126" y="717953"/>
        <a:ext cx="1765463" cy="11769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3B52B-2E0F-40A7-AD9C-F68EC6E567BD}">
      <dsp:nvSpPr>
        <dsp:cNvPr id="0" name=""/>
        <dsp:cNvSpPr/>
      </dsp:nvSpPr>
      <dsp:spPr>
        <a:xfrm rot="21300000">
          <a:off x="388189" y="1367197"/>
          <a:ext cx="7850911" cy="686865"/>
        </a:xfrm>
        <a:prstGeom prst="mathMinus">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4D9B4E-63BB-42DA-9912-B914C9B864FC}">
      <dsp:nvSpPr>
        <dsp:cNvPr id="0" name=""/>
        <dsp:cNvSpPr/>
      </dsp:nvSpPr>
      <dsp:spPr>
        <a:xfrm>
          <a:off x="1557195" y="171063"/>
          <a:ext cx="1544345" cy="136850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4F1A2-47DE-4479-93DF-514AD64FFD86}">
      <dsp:nvSpPr>
        <dsp:cNvPr id="0" name=""/>
        <dsp:cNvSpPr/>
      </dsp:nvSpPr>
      <dsp:spPr>
        <a:xfrm>
          <a:off x="4572464" y="0"/>
          <a:ext cx="2760733" cy="143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es-ES" sz="5000" kern="1200" dirty="0"/>
            <a:t>Sujeto</a:t>
          </a:r>
        </a:p>
      </dsp:txBody>
      <dsp:txXfrm>
        <a:off x="4572464" y="0"/>
        <a:ext cx="2760733" cy="1436929"/>
      </dsp:txXfrm>
    </dsp:sp>
    <dsp:sp modelId="{3940676D-71C5-451F-96C8-24B3F74E1646}">
      <dsp:nvSpPr>
        <dsp:cNvPr id="0" name=""/>
        <dsp:cNvSpPr/>
      </dsp:nvSpPr>
      <dsp:spPr>
        <a:xfrm>
          <a:off x="5554310" y="1881693"/>
          <a:ext cx="1487224" cy="136850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46DF2-DD9F-48C5-9EC0-55D4A81758A9}">
      <dsp:nvSpPr>
        <dsp:cNvPr id="0" name=""/>
        <dsp:cNvSpPr/>
      </dsp:nvSpPr>
      <dsp:spPr>
        <a:xfrm>
          <a:off x="1294093" y="1984330"/>
          <a:ext cx="2760733" cy="1436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355600" rIns="355600" bIns="355600" numCol="1" spcCol="1270" anchor="ctr" anchorCtr="0">
          <a:noAutofit/>
        </a:bodyPr>
        <a:lstStyle/>
        <a:p>
          <a:pPr lvl="0" algn="ctr" defTabSz="2222500">
            <a:lnSpc>
              <a:spcPct val="90000"/>
            </a:lnSpc>
            <a:spcBef>
              <a:spcPct val="0"/>
            </a:spcBef>
            <a:spcAft>
              <a:spcPct val="35000"/>
            </a:spcAft>
          </a:pPr>
          <a:r>
            <a:rPr lang="es-ES" sz="5000" kern="1200" dirty="0"/>
            <a:t>Objeto</a:t>
          </a:r>
        </a:p>
      </dsp:txBody>
      <dsp:txXfrm>
        <a:off x="1294093" y="1984330"/>
        <a:ext cx="2760733" cy="1436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90E74-92BA-439A-AF04-F88A66FC3B95}">
      <dsp:nvSpPr>
        <dsp:cNvPr id="0" name=""/>
        <dsp:cNvSpPr/>
      </dsp:nvSpPr>
      <dsp:spPr>
        <a:xfrm>
          <a:off x="837816" y="0"/>
          <a:ext cx="9495253" cy="2566304"/>
        </a:xfrm>
        <a:prstGeom prst="rightArrow">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80811A39-37B7-44E9-BFF9-E2ED60AE28B0}">
      <dsp:nvSpPr>
        <dsp:cNvPr id="0" name=""/>
        <dsp:cNvSpPr/>
      </dsp:nvSpPr>
      <dsp:spPr>
        <a:xfrm>
          <a:off x="5454" y="769891"/>
          <a:ext cx="2637812" cy="1026521"/>
        </a:xfrm>
        <a:prstGeom prst="roundRect">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6350" cap="flat" cmpd="sng" algn="ctr">
          <a:solidFill>
            <a:schemeClr val="accent4"/>
          </a:solid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Competencia actual</a:t>
          </a:r>
        </a:p>
      </dsp:txBody>
      <dsp:txXfrm>
        <a:off x="55565" y="820002"/>
        <a:ext cx="2537590" cy="926299"/>
      </dsp:txXfrm>
    </dsp:sp>
    <dsp:sp modelId="{B7C07EFE-E336-4D37-A68E-7397CB879423}">
      <dsp:nvSpPr>
        <dsp:cNvPr id="0" name=""/>
        <dsp:cNvSpPr/>
      </dsp:nvSpPr>
      <dsp:spPr>
        <a:xfrm>
          <a:off x="2846175" y="769891"/>
          <a:ext cx="2637812" cy="1026521"/>
        </a:xfrm>
        <a:prstGeom prst="round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Nuevas relaciones</a:t>
          </a:r>
        </a:p>
      </dsp:txBody>
      <dsp:txXfrm>
        <a:off x="2896286" y="820002"/>
        <a:ext cx="2537590" cy="926299"/>
      </dsp:txXfrm>
    </dsp:sp>
    <dsp:sp modelId="{BFF12A96-3DF2-40F4-80F8-967612673E78}">
      <dsp:nvSpPr>
        <dsp:cNvPr id="0" name=""/>
        <dsp:cNvSpPr/>
      </dsp:nvSpPr>
      <dsp:spPr>
        <a:xfrm>
          <a:off x="5686897" y="769891"/>
          <a:ext cx="2637812" cy="1026521"/>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Competencia obsoleta</a:t>
          </a:r>
        </a:p>
      </dsp:txBody>
      <dsp:txXfrm>
        <a:off x="5737008" y="820002"/>
        <a:ext cx="2537590" cy="926299"/>
      </dsp:txXfrm>
    </dsp:sp>
    <dsp:sp modelId="{E5434E7B-A2ED-48F7-87E4-E021631EB942}">
      <dsp:nvSpPr>
        <dsp:cNvPr id="0" name=""/>
        <dsp:cNvSpPr/>
      </dsp:nvSpPr>
      <dsp:spPr>
        <a:xfrm>
          <a:off x="8527618" y="769891"/>
          <a:ext cx="2637812" cy="1026521"/>
        </a:xfrm>
        <a:prstGeom prst="round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Nuevas relaciones</a:t>
          </a:r>
        </a:p>
      </dsp:txBody>
      <dsp:txXfrm>
        <a:off x="8577729" y="820002"/>
        <a:ext cx="2537590" cy="9262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37274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3A36-A7B5-4AED-90CE-DAABE341C7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6DD818-2AC6-4AD8-ADB0-757AE6DE1F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561BE-2670-413D-B85D-350DC6A08AAC}"/>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8A7469BC-9B02-4F1D-9332-C52CAA6CD6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37A4D-841D-4B35-BD23-CCB82FC1C5BF}"/>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4631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4028CB-78B2-414A-9948-C32EA4A46C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2AA2E1-9030-407F-A8FB-98BCFFFDF7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722082-BED4-46DC-B1C0-9696140EF480}"/>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F9485038-E165-45A4-8C75-C8A3CA8177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D7943-C606-446E-B743-3AB1AE587BA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7693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8C7A-67F3-4CAD-9852-569FF656AD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717F-25DD-4AF6-8E4C-C3F0B72587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9BF79-C6C8-4A28-B317-36AB52011BBD}"/>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A052C1D1-F1BF-42DD-A7C6-2ED272DF8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916BF-016F-4056-985B-466516E68445}"/>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260515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FAECB-6827-4D91-8EB5-800DD8EA28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CEBD6D-8344-4937-9A0D-E2DBE531B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0598055-7F4B-4E57-92A1-C43CE07ED7D1}"/>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0BC8293C-337A-46B9-801C-405BA28F91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E3A87-6EF6-4E32-958D-D3BDE968EC61}"/>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72612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C1E4F-8411-4152-A040-45E4E38D46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93C882-D441-40BC-AAB7-FB3EF79F6F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0FF742-A50B-4EB6-86AE-E67F120A5B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B9172-F4DE-4657-A074-EF8778EE7E7D}"/>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6" name="Footer Placeholder 5">
            <a:extLst>
              <a:ext uri="{FF2B5EF4-FFF2-40B4-BE49-F238E27FC236}">
                <a16:creationId xmlns:a16="http://schemas.microsoft.com/office/drawing/2014/main" id="{77507DBE-C8F7-423C-9124-EE7B3D22E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1AC0B-71D5-43A5-AD86-9668B4D92263}"/>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913001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04D3-549C-4770-B620-7E3D4678A9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306D22-9474-474E-A4DD-36D304E576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9ED9F3-E75B-4CB6-9C20-44656AF0159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AB8604-4E78-4EF6-AF81-B832751C7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C7266C-4F95-4B63-B8A4-5D430A6FCB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A605C0-AC58-49C3-BFDA-E7ADCFC7B8CA}"/>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8" name="Footer Placeholder 7">
            <a:extLst>
              <a:ext uri="{FF2B5EF4-FFF2-40B4-BE49-F238E27FC236}">
                <a16:creationId xmlns:a16="http://schemas.microsoft.com/office/drawing/2014/main" id="{A8CDB99B-8E2F-47DA-B6C3-50842D8C3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0ACA83-753D-4AEE-B568-755DCF5ED7F7}"/>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48266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8EDC-8D44-427B-90E0-FBD0FBAC96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AE544B-A36F-473A-86AF-50F02429182D}"/>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4" name="Footer Placeholder 3">
            <a:extLst>
              <a:ext uri="{FF2B5EF4-FFF2-40B4-BE49-F238E27FC236}">
                <a16:creationId xmlns:a16="http://schemas.microsoft.com/office/drawing/2014/main" id="{3E6F2748-531A-4318-A370-27EDE490E8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AD6E57-F20B-43D2-A268-2449E7D4ADF8}"/>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58875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2F6E-BB8D-4A07-B873-A379FEAE4F53}"/>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3" name="Footer Placeholder 2">
            <a:extLst>
              <a:ext uri="{FF2B5EF4-FFF2-40B4-BE49-F238E27FC236}">
                <a16:creationId xmlns:a16="http://schemas.microsoft.com/office/drawing/2014/main" id="{29C64672-2E28-45BB-AB1E-9CA10E9088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3CCF35-5028-4E4D-8F6E-2E2DF0FB429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73641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471D-7A64-4A50-B9A6-0F3A78088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427B1-871E-4C56-AF97-3F78ADBFA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F52702-EC0A-4FBA-9939-DCF10E412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DDBB8-93FE-4585-A97D-0E391EE246F7}"/>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6" name="Footer Placeholder 5">
            <a:extLst>
              <a:ext uri="{FF2B5EF4-FFF2-40B4-BE49-F238E27FC236}">
                <a16:creationId xmlns:a16="http://schemas.microsoft.com/office/drawing/2014/main" id="{2CB77A2A-D97D-4B06-A029-77A3A88DA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4E011-48A8-486A-BF53-E7C085173F29}"/>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139089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2B76-0D50-4AE7-8E70-B69B2F112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700288-1A1C-45A8-B99A-68E661D708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D19D42-4449-4938-BE9F-F8A02638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5CB693-3AD5-4FB5-9BD7-DDA6EA895AA0}"/>
              </a:ext>
            </a:extLst>
          </p:cNvPr>
          <p:cNvSpPr>
            <a:spLocks noGrp="1"/>
          </p:cNvSpPr>
          <p:nvPr>
            <p:ph type="dt" sz="half" idx="10"/>
          </p:nvPr>
        </p:nvSpPr>
        <p:spPr/>
        <p:txBody>
          <a:bodyPr/>
          <a:lstStyle/>
          <a:p>
            <a:fld id="{1661375A-C223-44C8-917C-F7C3A1BCD50F}" type="datetimeFigureOut">
              <a:rPr lang="en-GB" smtClean="0"/>
              <a:t>23/01/2020</a:t>
            </a:fld>
            <a:endParaRPr lang="en-GB"/>
          </a:p>
        </p:txBody>
      </p:sp>
      <p:sp>
        <p:nvSpPr>
          <p:cNvPr id="6" name="Footer Placeholder 5">
            <a:extLst>
              <a:ext uri="{FF2B5EF4-FFF2-40B4-BE49-F238E27FC236}">
                <a16:creationId xmlns:a16="http://schemas.microsoft.com/office/drawing/2014/main" id="{BB28CAAB-378F-4646-836D-6723AF226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8A5F22-2F00-4B7E-95E3-D4E37EE6F9BD}"/>
              </a:ext>
            </a:extLst>
          </p:cNvPr>
          <p:cNvSpPr>
            <a:spLocks noGrp="1"/>
          </p:cNvSpPr>
          <p:nvPr>
            <p:ph type="sldNum" sz="quarter" idx="12"/>
          </p:nvPr>
        </p:nvSpPr>
        <p:spPr/>
        <p:txBody>
          <a:bodyPr/>
          <a:lstStyle/>
          <a:p>
            <a:fld id="{6983841B-0DB4-4C99-B5E5-79625F01DBF7}" type="slidenum">
              <a:rPr lang="en-GB" smtClean="0"/>
              <a:t>‹Nº›</a:t>
            </a:fld>
            <a:endParaRPr lang="en-GB"/>
          </a:p>
        </p:txBody>
      </p:sp>
    </p:spTree>
    <p:extLst>
      <p:ext uri="{BB962C8B-B14F-4D97-AF65-F5344CB8AC3E}">
        <p14:creationId xmlns:p14="http://schemas.microsoft.com/office/powerpoint/2010/main" val="355739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3493B-E27E-4DC0-A41A-7E254FDDD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19A8B-408B-4DCB-AC39-AC640BF856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87CC5-FBB1-4FE5-893F-7BD071C75E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375A-C223-44C8-917C-F7C3A1BCD50F}" type="datetimeFigureOut">
              <a:rPr lang="en-GB" smtClean="0"/>
              <a:t>23/01/2020</a:t>
            </a:fld>
            <a:endParaRPr lang="en-GB"/>
          </a:p>
        </p:txBody>
      </p:sp>
      <p:sp>
        <p:nvSpPr>
          <p:cNvPr id="5" name="Footer Placeholder 4">
            <a:extLst>
              <a:ext uri="{FF2B5EF4-FFF2-40B4-BE49-F238E27FC236}">
                <a16:creationId xmlns:a16="http://schemas.microsoft.com/office/drawing/2014/main" id="{068E1BCB-E2F2-4D1B-BCFC-521169C8EA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11173B-B48E-4DCF-8715-580539054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3841B-0DB4-4C99-B5E5-79625F01DBF7}" type="slidenum">
              <a:rPr lang="en-GB" smtClean="0"/>
              <a:t>‹Nº›</a:t>
            </a:fld>
            <a:endParaRPr lang="en-GB"/>
          </a:p>
        </p:txBody>
      </p:sp>
    </p:spTree>
    <p:extLst>
      <p:ext uri="{BB962C8B-B14F-4D97-AF65-F5344CB8AC3E}">
        <p14:creationId xmlns:p14="http://schemas.microsoft.com/office/powerpoint/2010/main" val="1385411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3.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0.png"/><Relationship Id="rId7" Type="http://schemas.openxmlformats.org/officeDocument/2006/relationships/diagramLayout" Target="../diagrams/layout3.xml"/><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22.jpeg"/><Relationship Id="rId10" Type="http://schemas.microsoft.com/office/2007/relationships/diagramDrawing" Target="../diagrams/drawing3.xml"/><Relationship Id="rId4" Type="http://schemas.openxmlformats.org/officeDocument/2006/relationships/image" Target="../media/image21.jpeg"/><Relationship Id="rId9" Type="http://schemas.openxmlformats.org/officeDocument/2006/relationships/diagramColors" Target="../diagrams/colors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19999" y="4884449"/>
            <a:ext cx="1198660" cy="1198369"/>
            <a:chOff x="2700338" y="8651875"/>
            <a:chExt cx="6545262" cy="6543675"/>
          </a:xfrm>
          <a:solidFill>
            <a:schemeClr val="bg1"/>
          </a:solidFill>
        </p:grpSpPr>
        <p:sp>
          <p:nvSpPr>
            <p:cNvPr id="21" name="Freeform 18"/>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24">
            <a:extLst>
              <a:ext uri="{FF2B5EF4-FFF2-40B4-BE49-F238E27FC236}">
                <a16:creationId xmlns:a16="http://schemas.microsoft.com/office/drawing/2014/main" id="{E096CA70-0FA4-4C69-9A3F-8CEDD606DB28}"/>
              </a:ext>
            </a:extLst>
          </p:cNvPr>
          <p:cNvSpPr txBox="1"/>
          <p:nvPr/>
        </p:nvSpPr>
        <p:spPr>
          <a:xfrm>
            <a:off x="390791" y="6251877"/>
            <a:ext cx="1624094" cy="477054"/>
          </a:xfrm>
          <a:prstGeom prst="rect">
            <a:avLst/>
          </a:prstGeom>
          <a:noFill/>
        </p:spPr>
        <p:txBody>
          <a:bodyPr wrap="square" rtlCol="0">
            <a:spAutoFit/>
          </a:bodyPr>
          <a:lstStyle/>
          <a:p>
            <a:pPr lvl="0" algn="ctr">
              <a:defRPr/>
            </a:pPr>
            <a:r>
              <a:rPr lang="en-GB" sz="2500" noProof="0">
                <a:solidFill>
                  <a:srgbClr val="FFFFFF"/>
                </a:solidFill>
                <a:latin typeface="Noto Sans" panose="020B0502040504020204" pitchFamily="34"/>
                <a:ea typeface="Noto Sans" panose="020B0502040504020204" pitchFamily="34"/>
                <a:cs typeface="Noto Sans" panose="020B0502040504020204" pitchFamily="34"/>
              </a:rPr>
              <a:t>SERVICES</a:t>
            </a:r>
            <a:endParaRPr kumimoji="0" lang="en-GB" sz="2500"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DC269E8C-A5E5-4B01-837C-A53EED0D52A6}"/>
              </a:ext>
            </a:extLst>
          </p:cNvPr>
          <p:cNvSpPr txBox="1"/>
          <p:nvPr/>
        </p:nvSpPr>
        <p:spPr>
          <a:xfrm>
            <a:off x="2501185" y="620642"/>
            <a:ext cx="6966436" cy="954107"/>
          </a:xfrm>
          <a:prstGeom prst="rect">
            <a:avLst/>
          </a:prstGeom>
          <a:noFill/>
        </p:spPr>
        <p:txBody>
          <a:bodyPr wrap="square" rtlCol="0">
            <a:spAutoFit/>
          </a:bodyPr>
          <a:lstStyle/>
          <a:p>
            <a:pPr lvl="0" algn="ctr">
              <a:defRPr/>
            </a:pPr>
            <a:r>
              <a:rPr lang="es-EC" sz="2800" b="1" dirty="0">
                <a:ln w="22225">
                  <a:solidFill>
                    <a:schemeClr val="tx1">
                      <a:lumMod val="90000"/>
                      <a:lumOff val="10000"/>
                    </a:schemeClr>
                  </a:solidFill>
                  <a:prstDash val="solid"/>
                </a:ln>
                <a:solidFill>
                  <a:schemeClr val="tx1">
                    <a:lumMod val="75000"/>
                    <a:lumOff val="25000"/>
                  </a:schemeClr>
                </a:solidFill>
                <a:latin typeface="Noto Sans" panose="020B0502040504020204"/>
              </a:rPr>
              <a:t>UNIVERSIDAD DE LAS FUERZAS ARMADAS  ESPE</a:t>
            </a:r>
            <a:endParaRPr kumimoji="0" lang="en-GB" sz="2800" b="1" i="0" u="none" strike="noStrike" kern="1200" normalizeH="0" baseline="0" noProof="0" dirty="0">
              <a:ln w="22225">
                <a:solidFill>
                  <a:schemeClr val="tx1">
                    <a:lumMod val="90000"/>
                    <a:lumOff val="10000"/>
                  </a:schemeClr>
                </a:solidFill>
                <a:prstDash val="solid"/>
              </a:ln>
              <a:solidFill>
                <a:schemeClr val="tx1">
                  <a:lumMod val="75000"/>
                  <a:lumOff val="25000"/>
                </a:schemeClr>
              </a:solidFill>
              <a:uLnTx/>
              <a:uFillTx/>
              <a:latin typeface="Noto Sans" panose="020B0502040504020204"/>
              <a:ea typeface="Noto Sans" panose="020B0502040504020204" pitchFamily="34"/>
              <a:cs typeface="Noto Sans" panose="020B0502040504020204" pitchFamily="34"/>
            </a:endParaRPr>
          </a:p>
        </p:txBody>
      </p:sp>
      <p:grpSp>
        <p:nvGrpSpPr>
          <p:cNvPr id="32" name="Group 31">
            <a:extLst>
              <a:ext uri="{FF2B5EF4-FFF2-40B4-BE49-F238E27FC236}">
                <a16:creationId xmlns:a16="http://schemas.microsoft.com/office/drawing/2014/main" id="{B809C95B-FA5D-4F33-9155-54EEF60FAF7E}"/>
              </a:ext>
            </a:extLst>
          </p:cNvPr>
          <p:cNvGrpSpPr/>
          <p:nvPr/>
        </p:nvGrpSpPr>
        <p:grpSpPr>
          <a:xfrm>
            <a:off x="3193173" y="4834041"/>
            <a:ext cx="959348" cy="1170156"/>
            <a:chOff x="7931851" y="2464731"/>
            <a:chExt cx="1002842" cy="1223210"/>
          </a:xfrm>
        </p:grpSpPr>
        <p:sp>
          <p:nvSpPr>
            <p:cNvPr id="33" name="Freeform 5">
              <a:extLst>
                <a:ext uri="{FF2B5EF4-FFF2-40B4-BE49-F238E27FC236}">
                  <a16:creationId xmlns:a16="http://schemas.microsoft.com/office/drawing/2014/main" id="{E80D346B-4AB6-4572-9E35-8AC7ABC27FBF}"/>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34" name="Freeform 6">
              <a:extLst>
                <a:ext uri="{FF2B5EF4-FFF2-40B4-BE49-F238E27FC236}">
                  <a16:creationId xmlns:a16="http://schemas.microsoft.com/office/drawing/2014/main" id="{03CA52D4-BB6B-42AD-BC3F-157482873D77}"/>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5" name="Freeform 7">
              <a:extLst>
                <a:ext uri="{FF2B5EF4-FFF2-40B4-BE49-F238E27FC236}">
                  <a16:creationId xmlns:a16="http://schemas.microsoft.com/office/drawing/2014/main" id="{5A49D94A-FE72-415F-B904-7C6564136DBD}"/>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8">
              <a:extLst>
                <a:ext uri="{FF2B5EF4-FFF2-40B4-BE49-F238E27FC236}">
                  <a16:creationId xmlns:a16="http://schemas.microsoft.com/office/drawing/2014/main" id="{D588A060-BFDD-4EDD-A860-87455F486B86}"/>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9">
              <a:extLst>
                <a:ext uri="{FF2B5EF4-FFF2-40B4-BE49-F238E27FC236}">
                  <a16:creationId xmlns:a16="http://schemas.microsoft.com/office/drawing/2014/main" id="{F4512CFF-A3B9-4C2A-A17A-8D689969B9CA}"/>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10">
              <a:extLst>
                <a:ext uri="{FF2B5EF4-FFF2-40B4-BE49-F238E27FC236}">
                  <a16:creationId xmlns:a16="http://schemas.microsoft.com/office/drawing/2014/main" id="{CC4D9E45-49B3-4FE1-9A5E-75409ADFBE0D}"/>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11">
              <a:extLst>
                <a:ext uri="{FF2B5EF4-FFF2-40B4-BE49-F238E27FC236}">
                  <a16:creationId xmlns:a16="http://schemas.microsoft.com/office/drawing/2014/main" id="{C1D807C5-BD40-46EF-BE67-E16052BCFFCA}"/>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ECA63CCD-7F4F-427A-A2FD-0526FDFE1C7D}"/>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9D84EDDB-5B69-4385-91BB-428FB8448389}"/>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4">
              <a:extLst>
                <a:ext uri="{FF2B5EF4-FFF2-40B4-BE49-F238E27FC236}">
                  <a16:creationId xmlns:a16="http://schemas.microsoft.com/office/drawing/2014/main" id="{460986E3-C384-473A-A603-C256302B8F14}"/>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15">
              <a:extLst>
                <a:ext uri="{FF2B5EF4-FFF2-40B4-BE49-F238E27FC236}">
                  <a16:creationId xmlns:a16="http://schemas.microsoft.com/office/drawing/2014/main" id="{AA9473DA-F0A9-4A9D-86E6-FF8F919F96AA}"/>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6">
              <a:extLst>
                <a:ext uri="{FF2B5EF4-FFF2-40B4-BE49-F238E27FC236}">
                  <a16:creationId xmlns:a16="http://schemas.microsoft.com/office/drawing/2014/main" id="{80287030-1F3C-4778-ABBF-87300BE88628}"/>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7">
              <a:extLst>
                <a:ext uri="{FF2B5EF4-FFF2-40B4-BE49-F238E27FC236}">
                  <a16:creationId xmlns:a16="http://schemas.microsoft.com/office/drawing/2014/main" id="{32BFEAB5-A7F0-4FC4-B1F6-FA094E79A3CE}"/>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18">
              <a:extLst>
                <a:ext uri="{FF2B5EF4-FFF2-40B4-BE49-F238E27FC236}">
                  <a16:creationId xmlns:a16="http://schemas.microsoft.com/office/drawing/2014/main" id="{E71E5E63-E344-41E1-8F90-51365E71BB1D}"/>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7" name="TextBox 46">
            <a:extLst>
              <a:ext uri="{FF2B5EF4-FFF2-40B4-BE49-F238E27FC236}">
                <a16:creationId xmlns:a16="http://schemas.microsoft.com/office/drawing/2014/main" id="{4063F589-818F-47CE-83D1-E8F35397C17A}"/>
              </a:ext>
            </a:extLst>
          </p:cNvPr>
          <p:cNvSpPr txBox="1"/>
          <p:nvPr/>
        </p:nvSpPr>
        <p:spPr>
          <a:xfrm>
            <a:off x="2822841" y="6251877"/>
            <a:ext cx="1624094" cy="477054"/>
          </a:xfrm>
          <a:prstGeom prst="rect">
            <a:avLst/>
          </a:prstGeom>
          <a:noFill/>
        </p:spPr>
        <p:txBody>
          <a:bodyPr wrap="square" rtlCol="0">
            <a:spAutoFit/>
          </a:bodyPr>
          <a:lstStyle/>
          <a:p>
            <a:pPr lvl="0" algn="ctr">
              <a:defRPr/>
            </a:pPr>
            <a:r>
              <a:rPr kumimoji="0" lang="en-US" sz="2500" i="0" u="none" strike="noStrike" kern="1200" cap="none" spc="0" normalizeH="0" baseline="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IDEA</a:t>
            </a:r>
            <a:endParaRPr kumimoji="0" lang="en-GB" sz="2500"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49" name="Group 48">
            <a:extLst>
              <a:ext uri="{FF2B5EF4-FFF2-40B4-BE49-F238E27FC236}">
                <a16:creationId xmlns:a16="http://schemas.microsoft.com/office/drawing/2014/main" id="{1C8A0543-C7A7-4100-AAE8-CEDD20C555F3}"/>
              </a:ext>
            </a:extLst>
          </p:cNvPr>
          <p:cNvGrpSpPr/>
          <p:nvPr/>
        </p:nvGrpSpPr>
        <p:grpSpPr>
          <a:xfrm>
            <a:off x="5559081" y="4893232"/>
            <a:ext cx="1066143" cy="1065886"/>
            <a:chOff x="2700338" y="8651875"/>
            <a:chExt cx="6545262" cy="6543675"/>
          </a:xfrm>
          <a:solidFill>
            <a:schemeClr val="bg1"/>
          </a:solidFill>
        </p:grpSpPr>
        <p:sp>
          <p:nvSpPr>
            <p:cNvPr id="50" name="Freeform 18">
              <a:extLst>
                <a:ext uri="{FF2B5EF4-FFF2-40B4-BE49-F238E27FC236}">
                  <a16:creationId xmlns:a16="http://schemas.microsoft.com/office/drawing/2014/main" id="{0C8F8EFD-B34E-41BE-8732-9CE11A92FD5C}"/>
                </a:ext>
              </a:extLst>
            </p:cNvPr>
            <p:cNvSpPr>
              <a:spLocks noEditPoints="1"/>
            </p:cNvSpPr>
            <p:nvPr/>
          </p:nvSpPr>
          <p:spPr bwMode="auto">
            <a:xfrm>
              <a:off x="2700338" y="10820400"/>
              <a:ext cx="4376737" cy="4375150"/>
            </a:xfrm>
            <a:custGeom>
              <a:avLst/>
              <a:gdLst>
                <a:gd name="T0" fmla="*/ 477 w 1376"/>
                <a:gd name="T1" fmla="*/ 1360 h 1376"/>
                <a:gd name="T2" fmla="*/ 312 w 1376"/>
                <a:gd name="T3" fmla="*/ 1212 h 1376"/>
                <a:gd name="T4" fmla="*/ 237 w 1376"/>
                <a:gd name="T5" fmla="*/ 1044 h 1376"/>
                <a:gd name="T6" fmla="*/ 64 w 1376"/>
                <a:gd name="T7" fmla="*/ 1013 h 1376"/>
                <a:gd name="T8" fmla="*/ 51 w 1376"/>
                <a:gd name="T9" fmla="*/ 793 h 1376"/>
                <a:gd name="T10" fmla="*/ 117 w 1376"/>
                <a:gd name="T11" fmla="*/ 621 h 1376"/>
                <a:gd name="T12" fmla="*/ 16 w 1376"/>
                <a:gd name="T13" fmla="*/ 476 h 1376"/>
                <a:gd name="T14" fmla="*/ 164 w 1376"/>
                <a:gd name="T15" fmla="*/ 312 h 1376"/>
                <a:gd name="T16" fmla="*/ 332 w 1376"/>
                <a:gd name="T17" fmla="*/ 237 h 1376"/>
                <a:gd name="T18" fmla="*/ 363 w 1376"/>
                <a:gd name="T19" fmla="*/ 63 h 1376"/>
                <a:gd name="T20" fmla="*/ 583 w 1376"/>
                <a:gd name="T21" fmla="*/ 51 h 1376"/>
                <a:gd name="T22" fmla="*/ 755 w 1376"/>
                <a:gd name="T23" fmla="*/ 116 h 1376"/>
                <a:gd name="T24" fmla="*/ 900 w 1376"/>
                <a:gd name="T25" fmla="*/ 16 h 1376"/>
                <a:gd name="T26" fmla="*/ 1064 w 1376"/>
                <a:gd name="T27" fmla="*/ 163 h 1376"/>
                <a:gd name="T28" fmla="*/ 1139 w 1376"/>
                <a:gd name="T29" fmla="*/ 331 h 1376"/>
                <a:gd name="T30" fmla="*/ 1313 w 1376"/>
                <a:gd name="T31" fmla="*/ 362 h 1376"/>
                <a:gd name="T32" fmla="*/ 1360 w 1376"/>
                <a:gd name="T33" fmla="*/ 476 h 1376"/>
                <a:gd name="T34" fmla="*/ 1260 w 1376"/>
                <a:gd name="T35" fmla="*/ 621 h 1376"/>
                <a:gd name="T36" fmla="*/ 1325 w 1376"/>
                <a:gd name="T37" fmla="*/ 793 h 1376"/>
                <a:gd name="T38" fmla="*/ 1313 w 1376"/>
                <a:gd name="T39" fmla="*/ 1013 h 1376"/>
                <a:gd name="T40" fmla="*/ 1139 w 1376"/>
                <a:gd name="T41" fmla="*/ 1044 h 1376"/>
                <a:gd name="T42" fmla="*/ 1064 w 1376"/>
                <a:gd name="T43" fmla="*/ 1212 h 1376"/>
                <a:gd name="T44" fmla="*/ 900 w 1376"/>
                <a:gd name="T45" fmla="*/ 1360 h 1376"/>
                <a:gd name="T46" fmla="*/ 755 w 1376"/>
                <a:gd name="T47" fmla="*/ 1259 h 1376"/>
                <a:gd name="T48" fmla="*/ 583 w 1376"/>
                <a:gd name="T49" fmla="*/ 1325 h 1376"/>
                <a:gd name="T50" fmla="*/ 403 w 1376"/>
                <a:gd name="T51" fmla="*/ 1230 h 1376"/>
                <a:gd name="T52" fmla="*/ 544 w 1376"/>
                <a:gd name="T53" fmla="*/ 1210 h 1376"/>
                <a:gd name="T54" fmla="*/ 748 w 1376"/>
                <a:gd name="T55" fmla="*/ 1167 h 1376"/>
                <a:gd name="T56" fmla="*/ 870 w 1376"/>
                <a:gd name="T57" fmla="*/ 1273 h 1376"/>
                <a:gd name="T58" fmla="*/ 956 w 1376"/>
                <a:gd name="T59" fmla="*/ 1159 h 1376"/>
                <a:gd name="T60" fmla="*/ 1070 w 1376"/>
                <a:gd name="T61" fmla="*/ 985 h 1376"/>
                <a:gd name="T62" fmla="*/ 1230 w 1376"/>
                <a:gd name="T63" fmla="*/ 973 h 1376"/>
                <a:gd name="T64" fmla="*/ 1211 w 1376"/>
                <a:gd name="T65" fmla="*/ 832 h 1376"/>
                <a:gd name="T66" fmla="*/ 1168 w 1376"/>
                <a:gd name="T67" fmla="*/ 628 h 1376"/>
                <a:gd name="T68" fmla="*/ 1274 w 1376"/>
                <a:gd name="T69" fmla="*/ 506 h 1376"/>
                <a:gd name="T70" fmla="*/ 1160 w 1376"/>
                <a:gd name="T71" fmla="*/ 420 h 1376"/>
                <a:gd name="T72" fmla="*/ 986 w 1376"/>
                <a:gd name="T73" fmla="*/ 306 h 1376"/>
                <a:gd name="T74" fmla="*/ 974 w 1376"/>
                <a:gd name="T75" fmla="*/ 146 h 1376"/>
                <a:gd name="T76" fmla="*/ 833 w 1376"/>
                <a:gd name="T77" fmla="*/ 165 h 1376"/>
                <a:gd name="T78" fmla="*/ 629 w 1376"/>
                <a:gd name="T79" fmla="*/ 208 h 1376"/>
                <a:gd name="T80" fmla="*/ 507 w 1376"/>
                <a:gd name="T81" fmla="*/ 102 h 1376"/>
                <a:gd name="T82" fmla="*/ 421 w 1376"/>
                <a:gd name="T83" fmla="*/ 216 h 1376"/>
                <a:gd name="T84" fmla="*/ 307 w 1376"/>
                <a:gd name="T85" fmla="*/ 390 h 1376"/>
                <a:gd name="T86" fmla="*/ 146 w 1376"/>
                <a:gd name="T87" fmla="*/ 402 h 1376"/>
                <a:gd name="T88" fmla="*/ 166 w 1376"/>
                <a:gd name="T89" fmla="*/ 543 h 1376"/>
                <a:gd name="T90" fmla="*/ 209 w 1376"/>
                <a:gd name="T91" fmla="*/ 747 h 1376"/>
                <a:gd name="T92" fmla="*/ 103 w 1376"/>
                <a:gd name="T93" fmla="*/ 869 h 1376"/>
                <a:gd name="T94" fmla="*/ 217 w 1376"/>
                <a:gd name="T95" fmla="*/ 955 h 1376"/>
                <a:gd name="T96" fmla="*/ 391 w 1376"/>
                <a:gd name="T97" fmla="*/ 1069 h 1376"/>
                <a:gd name="T98" fmla="*/ 403 w 1376"/>
                <a:gd name="T99" fmla="*/ 123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6" h="1376">
                  <a:moveTo>
                    <a:pt x="509" y="1366"/>
                  </a:moveTo>
                  <a:cubicBezTo>
                    <a:pt x="498" y="1366"/>
                    <a:pt x="487" y="1364"/>
                    <a:pt x="477" y="1360"/>
                  </a:cubicBezTo>
                  <a:cubicBezTo>
                    <a:pt x="363" y="1312"/>
                    <a:pt x="363" y="1312"/>
                    <a:pt x="363" y="1312"/>
                  </a:cubicBezTo>
                  <a:cubicBezTo>
                    <a:pt x="324" y="1296"/>
                    <a:pt x="302" y="1253"/>
                    <a:pt x="312" y="1212"/>
                  </a:cubicBezTo>
                  <a:cubicBezTo>
                    <a:pt x="319" y="1188"/>
                    <a:pt x="325" y="1163"/>
                    <a:pt x="332" y="1139"/>
                  </a:cubicBezTo>
                  <a:cubicBezTo>
                    <a:pt x="297" y="1111"/>
                    <a:pt x="265" y="1079"/>
                    <a:pt x="237" y="1044"/>
                  </a:cubicBezTo>
                  <a:cubicBezTo>
                    <a:pt x="213" y="1051"/>
                    <a:pt x="188" y="1057"/>
                    <a:pt x="164" y="1064"/>
                  </a:cubicBezTo>
                  <a:cubicBezTo>
                    <a:pt x="123" y="1074"/>
                    <a:pt x="80" y="1052"/>
                    <a:pt x="64" y="1013"/>
                  </a:cubicBezTo>
                  <a:cubicBezTo>
                    <a:pt x="16" y="899"/>
                    <a:pt x="16" y="899"/>
                    <a:pt x="16" y="899"/>
                  </a:cubicBezTo>
                  <a:cubicBezTo>
                    <a:pt x="0" y="860"/>
                    <a:pt x="15" y="815"/>
                    <a:pt x="51" y="793"/>
                  </a:cubicBezTo>
                  <a:cubicBezTo>
                    <a:pt x="73" y="780"/>
                    <a:pt x="95" y="767"/>
                    <a:pt x="117" y="754"/>
                  </a:cubicBezTo>
                  <a:cubicBezTo>
                    <a:pt x="112" y="710"/>
                    <a:pt x="112" y="665"/>
                    <a:pt x="117" y="621"/>
                  </a:cubicBezTo>
                  <a:cubicBezTo>
                    <a:pt x="95" y="608"/>
                    <a:pt x="73" y="595"/>
                    <a:pt x="51" y="582"/>
                  </a:cubicBezTo>
                  <a:cubicBezTo>
                    <a:pt x="15" y="561"/>
                    <a:pt x="0" y="515"/>
                    <a:pt x="16" y="476"/>
                  </a:cubicBezTo>
                  <a:cubicBezTo>
                    <a:pt x="64" y="362"/>
                    <a:pt x="64" y="362"/>
                    <a:pt x="64" y="362"/>
                  </a:cubicBezTo>
                  <a:cubicBezTo>
                    <a:pt x="80" y="323"/>
                    <a:pt x="123" y="301"/>
                    <a:pt x="164" y="312"/>
                  </a:cubicBezTo>
                  <a:cubicBezTo>
                    <a:pt x="188" y="318"/>
                    <a:pt x="213" y="324"/>
                    <a:pt x="237" y="331"/>
                  </a:cubicBezTo>
                  <a:cubicBezTo>
                    <a:pt x="265" y="296"/>
                    <a:pt x="297" y="264"/>
                    <a:pt x="332" y="237"/>
                  </a:cubicBezTo>
                  <a:cubicBezTo>
                    <a:pt x="325" y="212"/>
                    <a:pt x="319" y="187"/>
                    <a:pt x="312" y="163"/>
                  </a:cubicBezTo>
                  <a:cubicBezTo>
                    <a:pt x="302" y="122"/>
                    <a:pt x="324" y="79"/>
                    <a:pt x="363" y="63"/>
                  </a:cubicBezTo>
                  <a:cubicBezTo>
                    <a:pt x="477" y="16"/>
                    <a:pt x="477" y="16"/>
                    <a:pt x="477" y="16"/>
                  </a:cubicBezTo>
                  <a:cubicBezTo>
                    <a:pt x="516" y="0"/>
                    <a:pt x="561" y="15"/>
                    <a:pt x="583" y="51"/>
                  </a:cubicBezTo>
                  <a:cubicBezTo>
                    <a:pt x="596" y="72"/>
                    <a:pt x="609" y="94"/>
                    <a:pt x="622" y="116"/>
                  </a:cubicBezTo>
                  <a:cubicBezTo>
                    <a:pt x="666" y="111"/>
                    <a:pt x="711" y="111"/>
                    <a:pt x="755" y="116"/>
                  </a:cubicBezTo>
                  <a:cubicBezTo>
                    <a:pt x="768" y="94"/>
                    <a:pt x="781" y="72"/>
                    <a:pt x="794" y="51"/>
                  </a:cubicBezTo>
                  <a:cubicBezTo>
                    <a:pt x="815" y="15"/>
                    <a:pt x="861" y="0"/>
                    <a:pt x="900" y="16"/>
                  </a:cubicBezTo>
                  <a:cubicBezTo>
                    <a:pt x="1014" y="63"/>
                    <a:pt x="1014" y="63"/>
                    <a:pt x="1014" y="63"/>
                  </a:cubicBezTo>
                  <a:cubicBezTo>
                    <a:pt x="1053" y="79"/>
                    <a:pt x="1075" y="122"/>
                    <a:pt x="1064" y="163"/>
                  </a:cubicBezTo>
                  <a:cubicBezTo>
                    <a:pt x="1058" y="187"/>
                    <a:pt x="1052" y="212"/>
                    <a:pt x="1045" y="237"/>
                  </a:cubicBezTo>
                  <a:cubicBezTo>
                    <a:pt x="1080" y="264"/>
                    <a:pt x="1112" y="296"/>
                    <a:pt x="1139" y="331"/>
                  </a:cubicBezTo>
                  <a:cubicBezTo>
                    <a:pt x="1164" y="324"/>
                    <a:pt x="1189" y="318"/>
                    <a:pt x="1213" y="312"/>
                  </a:cubicBezTo>
                  <a:cubicBezTo>
                    <a:pt x="1254" y="301"/>
                    <a:pt x="1297" y="323"/>
                    <a:pt x="1313" y="362"/>
                  </a:cubicBezTo>
                  <a:cubicBezTo>
                    <a:pt x="1360" y="476"/>
                    <a:pt x="1360" y="476"/>
                    <a:pt x="1360" y="476"/>
                  </a:cubicBezTo>
                  <a:cubicBezTo>
                    <a:pt x="1360" y="476"/>
                    <a:pt x="1360" y="476"/>
                    <a:pt x="1360" y="476"/>
                  </a:cubicBezTo>
                  <a:cubicBezTo>
                    <a:pt x="1376" y="515"/>
                    <a:pt x="1361" y="561"/>
                    <a:pt x="1325" y="582"/>
                  </a:cubicBezTo>
                  <a:cubicBezTo>
                    <a:pt x="1304" y="595"/>
                    <a:pt x="1282" y="608"/>
                    <a:pt x="1260" y="621"/>
                  </a:cubicBezTo>
                  <a:cubicBezTo>
                    <a:pt x="1265" y="665"/>
                    <a:pt x="1265" y="710"/>
                    <a:pt x="1260" y="754"/>
                  </a:cubicBezTo>
                  <a:cubicBezTo>
                    <a:pt x="1282" y="767"/>
                    <a:pt x="1304" y="780"/>
                    <a:pt x="1325" y="793"/>
                  </a:cubicBezTo>
                  <a:cubicBezTo>
                    <a:pt x="1361" y="815"/>
                    <a:pt x="1376" y="860"/>
                    <a:pt x="1360" y="899"/>
                  </a:cubicBezTo>
                  <a:cubicBezTo>
                    <a:pt x="1313" y="1013"/>
                    <a:pt x="1313" y="1013"/>
                    <a:pt x="1313" y="1013"/>
                  </a:cubicBezTo>
                  <a:cubicBezTo>
                    <a:pt x="1297" y="1052"/>
                    <a:pt x="1254" y="1074"/>
                    <a:pt x="1213" y="1064"/>
                  </a:cubicBezTo>
                  <a:cubicBezTo>
                    <a:pt x="1189" y="1057"/>
                    <a:pt x="1164" y="1051"/>
                    <a:pt x="1139" y="1044"/>
                  </a:cubicBezTo>
                  <a:cubicBezTo>
                    <a:pt x="1112" y="1079"/>
                    <a:pt x="1080" y="1111"/>
                    <a:pt x="1045" y="1139"/>
                  </a:cubicBezTo>
                  <a:cubicBezTo>
                    <a:pt x="1052" y="1164"/>
                    <a:pt x="1058" y="1188"/>
                    <a:pt x="1064" y="1212"/>
                  </a:cubicBezTo>
                  <a:cubicBezTo>
                    <a:pt x="1075" y="1253"/>
                    <a:pt x="1053" y="1296"/>
                    <a:pt x="1014" y="1312"/>
                  </a:cubicBezTo>
                  <a:cubicBezTo>
                    <a:pt x="900" y="1360"/>
                    <a:pt x="900" y="1360"/>
                    <a:pt x="900" y="1360"/>
                  </a:cubicBezTo>
                  <a:cubicBezTo>
                    <a:pt x="861" y="1376"/>
                    <a:pt x="815" y="1361"/>
                    <a:pt x="794" y="1325"/>
                  </a:cubicBezTo>
                  <a:cubicBezTo>
                    <a:pt x="781" y="1303"/>
                    <a:pt x="768" y="1281"/>
                    <a:pt x="755" y="1259"/>
                  </a:cubicBezTo>
                  <a:cubicBezTo>
                    <a:pt x="711" y="1264"/>
                    <a:pt x="666" y="1264"/>
                    <a:pt x="622" y="1259"/>
                  </a:cubicBezTo>
                  <a:cubicBezTo>
                    <a:pt x="609" y="1281"/>
                    <a:pt x="596" y="1303"/>
                    <a:pt x="583" y="1325"/>
                  </a:cubicBezTo>
                  <a:cubicBezTo>
                    <a:pt x="567" y="1351"/>
                    <a:pt x="539" y="1366"/>
                    <a:pt x="509" y="1366"/>
                  </a:cubicBezTo>
                  <a:close/>
                  <a:moveTo>
                    <a:pt x="403" y="1230"/>
                  </a:moveTo>
                  <a:cubicBezTo>
                    <a:pt x="507" y="1273"/>
                    <a:pt x="507" y="1273"/>
                    <a:pt x="507" y="1273"/>
                  </a:cubicBezTo>
                  <a:cubicBezTo>
                    <a:pt x="519" y="1252"/>
                    <a:pt x="532" y="1231"/>
                    <a:pt x="544" y="1210"/>
                  </a:cubicBezTo>
                  <a:cubicBezTo>
                    <a:pt x="562" y="1180"/>
                    <a:pt x="595" y="1163"/>
                    <a:pt x="629" y="1167"/>
                  </a:cubicBezTo>
                  <a:cubicBezTo>
                    <a:pt x="669" y="1172"/>
                    <a:pt x="708" y="1172"/>
                    <a:pt x="748" y="1167"/>
                  </a:cubicBezTo>
                  <a:cubicBezTo>
                    <a:pt x="782" y="1163"/>
                    <a:pt x="815" y="1180"/>
                    <a:pt x="833" y="1210"/>
                  </a:cubicBezTo>
                  <a:cubicBezTo>
                    <a:pt x="845" y="1231"/>
                    <a:pt x="857" y="1252"/>
                    <a:pt x="870" y="1273"/>
                  </a:cubicBezTo>
                  <a:cubicBezTo>
                    <a:pt x="974" y="1230"/>
                    <a:pt x="974" y="1230"/>
                    <a:pt x="974" y="1230"/>
                  </a:cubicBezTo>
                  <a:cubicBezTo>
                    <a:pt x="968" y="1206"/>
                    <a:pt x="962" y="1183"/>
                    <a:pt x="956" y="1159"/>
                  </a:cubicBezTo>
                  <a:cubicBezTo>
                    <a:pt x="947" y="1125"/>
                    <a:pt x="958" y="1090"/>
                    <a:pt x="986" y="1069"/>
                  </a:cubicBezTo>
                  <a:cubicBezTo>
                    <a:pt x="1017" y="1044"/>
                    <a:pt x="1045" y="1016"/>
                    <a:pt x="1070" y="985"/>
                  </a:cubicBezTo>
                  <a:cubicBezTo>
                    <a:pt x="1091" y="958"/>
                    <a:pt x="1126" y="946"/>
                    <a:pt x="1160" y="955"/>
                  </a:cubicBezTo>
                  <a:cubicBezTo>
                    <a:pt x="1183" y="961"/>
                    <a:pt x="1207" y="967"/>
                    <a:pt x="1230" y="973"/>
                  </a:cubicBezTo>
                  <a:cubicBezTo>
                    <a:pt x="1274" y="869"/>
                    <a:pt x="1274" y="869"/>
                    <a:pt x="1274" y="869"/>
                  </a:cubicBezTo>
                  <a:cubicBezTo>
                    <a:pt x="1253" y="856"/>
                    <a:pt x="1232" y="844"/>
                    <a:pt x="1211" y="832"/>
                  </a:cubicBezTo>
                  <a:cubicBezTo>
                    <a:pt x="1181" y="814"/>
                    <a:pt x="1164" y="781"/>
                    <a:pt x="1168" y="747"/>
                  </a:cubicBezTo>
                  <a:cubicBezTo>
                    <a:pt x="1173" y="707"/>
                    <a:pt x="1173" y="668"/>
                    <a:pt x="1168" y="628"/>
                  </a:cubicBezTo>
                  <a:cubicBezTo>
                    <a:pt x="1164" y="594"/>
                    <a:pt x="1181" y="561"/>
                    <a:pt x="1211" y="543"/>
                  </a:cubicBezTo>
                  <a:cubicBezTo>
                    <a:pt x="1232" y="531"/>
                    <a:pt x="1253" y="519"/>
                    <a:pt x="1274" y="506"/>
                  </a:cubicBezTo>
                  <a:cubicBezTo>
                    <a:pt x="1230" y="402"/>
                    <a:pt x="1230" y="402"/>
                    <a:pt x="1230" y="402"/>
                  </a:cubicBezTo>
                  <a:cubicBezTo>
                    <a:pt x="1207" y="408"/>
                    <a:pt x="1183" y="414"/>
                    <a:pt x="1160" y="420"/>
                  </a:cubicBezTo>
                  <a:cubicBezTo>
                    <a:pt x="1126" y="429"/>
                    <a:pt x="1091" y="418"/>
                    <a:pt x="1070" y="390"/>
                  </a:cubicBezTo>
                  <a:cubicBezTo>
                    <a:pt x="1045" y="359"/>
                    <a:pt x="1017" y="331"/>
                    <a:pt x="986" y="306"/>
                  </a:cubicBezTo>
                  <a:cubicBezTo>
                    <a:pt x="958" y="285"/>
                    <a:pt x="947" y="250"/>
                    <a:pt x="956" y="216"/>
                  </a:cubicBezTo>
                  <a:cubicBezTo>
                    <a:pt x="962" y="193"/>
                    <a:pt x="968" y="169"/>
                    <a:pt x="974" y="146"/>
                  </a:cubicBezTo>
                  <a:cubicBezTo>
                    <a:pt x="870" y="102"/>
                    <a:pt x="870" y="102"/>
                    <a:pt x="870" y="102"/>
                  </a:cubicBezTo>
                  <a:cubicBezTo>
                    <a:pt x="857" y="123"/>
                    <a:pt x="845" y="144"/>
                    <a:pt x="833" y="165"/>
                  </a:cubicBezTo>
                  <a:cubicBezTo>
                    <a:pt x="815" y="195"/>
                    <a:pt x="782" y="212"/>
                    <a:pt x="748" y="208"/>
                  </a:cubicBezTo>
                  <a:cubicBezTo>
                    <a:pt x="708" y="203"/>
                    <a:pt x="668" y="203"/>
                    <a:pt x="629" y="208"/>
                  </a:cubicBezTo>
                  <a:cubicBezTo>
                    <a:pt x="595" y="212"/>
                    <a:pt x="561" y="195"/>
                    <a:pt x="544" y="165"/>
                  </a:cubicBezTo>
                  <a:cubicBezTo>
                    <a:pt x="532" y="144"/>
                    <a:pt x="519" y="123"/>
                    <a:pt x="507" y="102"/>
                  </a:cubicBezTo>
                  <a:cubicBezTo>
                    <a:pt x="403" y="146"/>
                    <a:pt x="403" y="146"/>
                    <a:pt x="403" y="146"/>
                  </a:cubicBezTo>
                  <a:cubicBezTo>
                    <a:pt x="409" y="169"/>
                    <a:pt x="415" y="193"/>
                    <a:pt x="421" y="216"/>
                  </a:cubicBezTo>
                  <a:cubicBezTo>
                    <a:pt x="430" y="250"/>
                    <a:pt x="418" y="285"/>
                    <a:pt x="391" y="306"/>
                  </a:cubicBezTo>
                  <a:cubicBezTo>
                    <a:pt x="360" y="331"/>
                    <a:pt x="332" y="359"/>
                    <a:pt x="307" y="390"/>
                  </a:cubicBezTo>
                  <a:cubicBezTo>
                    <a:pt x="286" y="418"/>
                    <a:pt x="251" y="429"/>
                    <a:pt x="217" y="420"/>
                  </a:cubicBezTo>
                  <a:cubicBezTo>
                    <a:pt x="193" y="414"/>
                    <a:pt x="170" y="408"/>
                    <a:pt x="146" y="402"/>
                  </a:cubicBezTo>
                  <a:cubicBezTo>
                    <a:pt x="103" y="506"/>
                    <a:pt x="103" y="506"/>
                    <a:pt x="103" y="506"/>
                  </a:cubicBezTo>
                  <a:cubicBezTo>
                    <a:pt x="124" y="519"/>
                    <a:pt x="145" y="531"/>
                    <a:pt x="166" y="543"/>
                  </a:cubicBezTo>
                  <a:cubicBezTo>
                    <a:pt x="196" y="561"/>
                    <a:pt x="213" y="594"/>
                    <a:pt x="209" y="628"/>
                  </a:cubicBezTo>
                  <a:cubicBezTo>
                    <a:pt x="204" y="668"/>
                    <a:pt x="204" y="708"/>
                    <a:pt x="209" y="747"/>
                  </a:cubicBezTo>
                  <a:cubicBezTo>
                    <a:pt x="213" y="781"/>
                    <a:pt x="196" y="815"/>
                    <a:pt x="166" y="832"/>
                  </a:cubicBezTo>
                  <a:cubicBezTo>
                    <a:pt x="145" y="844"/>
                    <a:pt x="124" y="856"/>
                    <a:pt x="103" y="869"/>
                  </a:cubicBezTo>
                  <a:cubicBezTo>
                    <a:pt x="146" y="973"/>
                    <a:pt x="146" y="973"/>
                    <a:pt x="146" y="973"/>
                  </a:cubicBezTo>
                  <a:cubicBezTo>
                    <a:pt x="170" y="968"/>
                    <a:pt x="193" y="961"/>
                    <a:pt x="217" y="955"/>
                  </a:cubicBezTo>
                  <a:cubicBezTo>
                    <a:pt x="251" y="946"/>
                    <a:pt x="286" y="958"/>
                    <a:pt x="307" y="985"/>
                  </a:cubicBezTo>
                  <a:cubicBezTo>
                    <a:pt x="332" y="1016"/>
                    <a:pt x="360" y="1044"/>
                    <a:pt x="391" y="1069"/>
                  </a:cubicBezTo>
                  <a:cubicBezTo>
                    <a:pt x="418" y="1090"/>
                    <a:pt x="430" y="1125"/>
                    <a:pt x="421" y="1159"/>
                  </a:cubicBezTo>
                  <a:cubicBezTo>
                    <a:pt x="415" y="1183"/>
                    <a:pt x="409" y="1206"/>
                    <a:pt x="403" y="12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9">
              <a:extLst>
                <a:ext uri="{FF2B5EF4-FFF2-40B4-BE49-F238E27FC236}">
                  <a16:creationId xmlns:a16="http://schemas.microsoft.com/office/drawing/2014/main" id="{70533965-59EC-4192-94E6-5F39CBC363AE}"/>
                </a:ext>
              </a:extLst>
            </p:cNvPr>
            <p:cNvSpPr>
              <a:spLocks noEditPoints="1"/>
            </p:cNvSpPr>
            <p:nvPr/>
          </p:nvSpPr>
          <p:spPr bwMode="auto">
            <a:xfrm>
              <a:off x="3762375" y="11879263"/>
              <a:ext cx="2255837" cy="2120900"/>
            </a:xfrm>
            <a:custGeom>
              <a:avLst/>
              <a:gdLst>
                <a:gd name="T0" fmla="*/ 354 w 709"/>
                <a:gd name="T1" fmla="*/ 667 h 667"/>
                <a:gd name="T2" fmla="*/ 235 w 709"/>
                <a:gd name="T3" fmla="*/ 643 h 667"/>
                <a:gd name="T4" fmla="*/ 66 w 709"/>
                <a:gd name="T5" fmla="*/ 474 h 667"/>
                <a:gd name="T6" fmla="*/ 235 w 709"/>
                <a:gd name="T7" fmla="*/ 66 h 667"/>
                <a:gd name="T8" fmla="*/ 643 w 709"/>
                <a:gd name="T9" fmla="*/ 235 h 667"/>
                <a:gd name="T10" fmla="*/ 643 w 709"/>
                <a:gd name="T11" fmla="*/ 235 h 667"/>
                <a:gd name="T12" fmla="*/ 474 w 709"/>
                <a:gd name="T13" fmla="*/ 643 h 667"/>
                <a:gd name="T14" fmla="*/ 354 w 709"/>
                <a:gd name="T15" fmla="*/ 667 h 667"/>
                <a:gd name="T16" fmla="*/ 354 w 709"/>
                <a:gd name="T17" fmla="*/ 134 h 667"/>
                <a:gd name="T18" fmla="*/ 270 w 709"/>
                <a:gd name="T19" fmla="*/ 151 h 667"/>
                <a:gd name="T20" fmla="*/ 150 w 709"/>
                <a:gd name="T21" fmla="*/ 439 h 667"/>
                <a:gd name="T22" fmla="*/ 270 w 709"/>
                <a:gd name="T23" fmla="*/ 559 h 667"/>
                <a:gd name="T24" fmla="*/ 439 w 709"/>
                <a:gd name="T25" fmla="*/ 559 h 667"/>
                <a:gd name="T26" fmla="*/ 558 w 709"/>
                <a:gd name="T27" fmla="*/ 270 h 667"/>
                <a:gd name="T28" fmla="*/ 354 w 709"/>
                <a:gd name="T29" fmla="*/ 134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667">
                  <a:moveTo>
                    <a:pt x="354" y="667"/>
                  </a:moveTo>
                  <a:cubicBezTo>
                    <a:pt x="314" y="667"/>
                    <a:pt x="273" y="659"/>
                    <a:pt x="235" y="643"/>
                  </a:cubicBezTo>
                  <a:cubicBezTo>
                    <a:pt x="158" y="611"/>
                    <a:pt x="98" y="551"/>
                    <a:pt x="66" y="474"/>
                  </a:cubicBezTo>
                  <a:cubicBezTo>
                    <a:pt x="0" y="315"/>
                    <a:pt x="76" y="132"/>
                    <a:pt x="235" y="66"/>
                  </a:cubicBezTo>
                  <a:cubicBezTo>
                    <a:pt x="394" y="0"/>
                    <a:pt x="577" y="76"/>
                    <a:pt x="643" y="235"/>
                  </a:cubicBezTo>
                  <a:cubicBezTo>
                    <a:pt x="643" y="235"/>
                    <a:pt x="643" y="235"/>
                    <a:pt x="643" y="235"/>
                  </a:cubicBezTo>
                  <a:cubicBezTo>
                    <a:pt x="709" y="394"/>
                    <a:pt x="633" y="577"/>
                    <a:pt x="474" y="643"/>
                  </a:cubicBezTo>
                  <a:cubicBezTo>
                    <a:pt x="435" y="659"/>
                    <a:pt x="395" y="667"/>
                    <a:pt x="354" y="667"/>
                  </a:cubicBezTo>
                  <a:close/>
                  <a:moveTo>
                    <a:pt x="354" y="134"/>
                  </a:moveTo>
                  <a:cubicBezTo>
                    <a:pt x="326" y="134"/>
                    <a:pt x="297" y="139"/>
                    <a:pt x="270" y="151"/>
                  </a:cubicBezTo>
                  <a:cubicBezTo>
                    <a:pt x="157" y="197"/>
                    <a:pt x="104" y="327"/>
                    <a:pt x="150" y="439"/>
                  </a:cubicBezTo>
                  <a:cubicBezTo>
                    <a:pt x="173" y="494"/>
                    <a:pt x="215" y="536"/>
                    <a:pt x="270" y="559"/>
                  </a:cubicBezTo>
                  <a:cubicBezTo>
                    <a:pt x="324" y="581"/>
                    <a:pt x="384" y="581"/>
                    <a:pt x="439" y="559"/>
                  </a:cubicBezTo>
                  <a:cubicBezTo>
                    <a:pt x="551" y="512"/>
                    <a:pt x="605" y="383"/>
                    <a:pt x="558" y="270"/>
                  </a:cubicBezTo>
                  <a:cubicBezTo>
                    <a:pt x="523" y="185"/>
                    <a:pt x="441" y="134"/>
                    <a:pt x="354" y="1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322265A7-E079-48A5-B500-6FA102409D4A}"/>
                </a:ext>
              </a:extLst>
            </p:cNvPr>
            <p:cNvSpPr>
              <a:spLocks noEditPoints="1"/>
            </p:cNvSpPr>
            <p:nvPr/>
          </p:nvSpPr>
          <p:spPr bwMode="auto">
            <a:xfrm>
              <a:off x="5934075" y="8651875"/>
              <a:ext cx="3311525" cy="3309938"/>
            </a:xfrm>
            <a:custGeom>
              <a:avLst/>
              <a:gdLst>
                <a:gd name="T0" fmla="*/ 476 w 1041"/>
                <a:gd name="T1" fmla="*/ 1041 h 1041"/>
                <a:gd name="T2" fmla="*/ 397 w 1041"/>
                <a:gd name="T3" fmla="*/ 930 h 1041"/>
                <a:gd name="T4" fmla="*/ 279 w 1041"/>
                <a:gd name="T5" fmla="*/ 927 h 1041"/>
                <a:gd name="T6" fmla="*/ 121 w 1041"/>
                <a:gd name="T7" fmla="*/ 857 h 1041"/>
                <a:gd name="T8" fmla="*/ 143 w 1041"/>
                <a:gd name="T9" fmla="*/ 723 h 1041"/>
                <a:gd name="T10" fmla="*/ 62 w 1041"/>
                <a:gd name="T11" fmla="*/ 637 h 1041"/>
                <a:gd name="T12" fmla="*/ 0 w 1041"/>
                <a:gd name="T13" fmla="*/ 476 h 1041"/>
                <a:gd name="T14" fmla="*/ 111 w 1041"/>
                <a:gd name="T15" fmla="*/ 397 h 1041"/>
                <a:gd name="T16" fmla="*/ 114 w 1041"/>
                <a:gd name="T17" fmla="*/ 279 h 1041"/>
                <a:gd name="T18" fmla="*/ 184 w 1041"/>
                <a:gd name="T19" fmla="*/ 121 h 1041"/>
                <a:gd name="T20" fmla="*/ 318 w 1041"/>
                <a:gd name="T21" fmla="*/ 143 h 1041"/>
                <a:gd name="T22" fmla="*/ 404 w 1041"/>
                <a:gd name="T23" fmla="*/ 62 h 1041"/>
                <a:gd name="T24" fmla="*/ 565 w 1041"/>
                <a:gd name="T25" fmla="*/ 0 h 1041"/>
                <a:gd name="T26" fmla="*/ 644 w 1041"/>
                <a:gd name="T27" fmla="*/ 110 h 1041"/>
                <a:gd name="T28" fmla="*/ 762 w 1041"/>
                <a:gd name="T29" fmla="*/ 114 h 1041"/>
                <a:gd name="T30" fmla="*/ 920 w 1041"/>
                <a:gd name="T31" fmla="*/ 184 h 1041"/>
                <a:gd name="T32" fmla="*/ 898 w 1041"/>
                <a:gd name="T33" fmla="*/ 318 h 1041"/>
                <a:gd name="T34" fmla="*/ 979 w 1041"/>
                <a:gd name="T35" fmla="*/ 404 h 1041"/>
                <a:gd name="T36" fmla="*/ 1041 w 1041"/>
                <a:gd name="T37" fmla="*/ 565 h 1041"/>
                <a:gd name="T38" fmla="*/ 931 w 1041"/>
                <a:gd name="T39" fmla="*/ 644 h 1041"/>
                <a:gd name="T40" fmla="*/ 927 w 1041"/>
                <a:gd name="T41" fmla="*/ 762 h 1041"/>
                <a:gd name="T42" fmla="*/ 857 w 1041"/>
                <a:gd name="T43" fmla="*/ 920 h 1041"/>
                <a:gd name="T44" fmla="*/ 723 w 1041"/>
                <a:gd name="T45" fmla="*/ 898 h 1041"/>
                <a:gd name="T46" fmla="*/ 637 w 1041"/>
                <a:gd name="T47" fmla="*/ 979 h 1041"/>
                <a:gd name="T48" fmla="*/ 488 w 1041"/>
                <a:gd name="T49" fmla="*/ 954 h 1041"/>
                <a:gd name="T50" fmla="*/ 559 w 1041"/>
                <a:gd name="T51" fmla="*/ 910 h 1041"/>
                <a:gd name="T52" fmla="*/ 689 w 1041"/>
                <a:gd name="T53" fmla="*/ 817 h 1041"/>
                <a:gd name="T54" fmla="*/ 804 w 1041"/>
                <a:gd name="T55" fmla="*/ 849 h 1041"/>
                <a:gd name="T56" fmla="*/ 823 w 1041"/>
                <a:gd name="T57" fmla="*/ 769 h 1041"/>
                <a:gd name="T58" fmla="*/ 850 w 1041"/>
                <a:gd name="T59" fmla="*/ 611 h 1041"/>
                <a:gd name="T60" fmla="*/ 954 w 1041"/>
                <a:gd name="T61" fmla="*/ 553 h 1041"/>
                <a:gd name="T62" fmla="*/ 910 w 1041"/>
                <a:gd name="T63" fmla="*/ 482 h 1041"/>
                <a:gd name="T64" fmla="*/ 817 w 1041"/>
                <a:gd name="T65" fmla="*/ 352 h 1041"/>
                <a:gd name="T66" fmla="*/ 850 w 1041"/>
                <a:gd name="T67" fmla="*/ 237 h 1041"/>
                <a:gd name="T68" fmla="*/ 769 w 1041"/>
                <a:gd name="T69" fmla="*/ 218 h 1041"/>
                <a:gd name="T70" fmla="*/ 612 w 1041"/>
                <a:gd name="T71" fmla="*/ 191 h 1041"/>
                <a:gd name="T72" fmla="*/ 553 w 1041"/>
                <a:gd name="T73" fmla="*/ 87 h 1041"/>
                <a:gd name="T74" fmla="*/ 482 w 1041"/>
                <a:gd name="T75" fmla="*/ 131 h 1041"/>
                <a:gd name="T76" fmla="*/ 353 w 1041"/>
                <a:gd name="T77" fmla="*/ 224 h 1041"/>
                <a:gd name="T78" fmla="*/ 237 w 1041"/>
                <a:gd name="T79" fmla="*/ 191 h 1041"/>
                <a:gd name="T80" fmla="*/ 218 w 1041"/>
                <a:gd name="T81" fmla="*/ 272 h 1041"/>
                <a:gd name="T82" fmla="*/ 192 w 1041"/>
                <a:gd name="T83" fmla="*/ 429 h 1041"/>
                <a:gd name="T84" fmla="*/ 87 w 1041"/>
                <a:gd name="T85" fmla="*/ 488 h 1041"/>
                <a:gd name="T86" fmla="*/ 131 w 1041"/>
                <a:gd name="T87" fmla="*/ 559 h 1041"/>
                <a:gd name="T88" fmla="*/ 224 w 1041"/>
                <a:gd name="T89" fmla="*/ 688 h 1041"/>
                <a:gd name="T90" fmla="*/ 192 w 1041"/>
                <a:gd name="T91" fmla="*/ 804 h 1041"/>
                <a:gd name="T92" fmla="*/ 272 w 1041"/>
                <a:gd name="T93" fmla="*/ 823 h 1041"/>
                <a:gd name="T94" fmla="*/ 430 w 1041"/>
                <a:gd name="T95" fmla="*/ 849 h 1041"/>
                <a:gd name="T96" fmla="*/ 488 w 1041"/>
                <a:gd name="T97" fmla="*/ 9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41" h="1041">
                  <a:moveTo>
                    <a:pt x="565" y="1041"/>
                  </a:moveTo>
                  <a:cubicBezTo>
                    <a:pt x="476" y="1041"/>
                    <a:pt x="476" y="1041"/>
                    <a:pt x="476" y="1041"/>
                  </a:cubicBezTo>
                  <a:cubicBezTo>
                    <a:pt x="440" y="1041"/>
                    <a:pt x="409" y="1014"/>
                    <a:pt x="404" y="979"/>
                  </a:cubicBezTo>
                  <a:cubicBezTo>
                    <a:pt x="402" y="963"/>
                    <a:pt x="399" y="947"/>
                    <a:pt x="397" y="930"/>
                  </a:cubicBezTo>
                  <a:cubicBezTo>
                    <a:pt x="370" y="922"/>
                    <a:pt x="343" y="911"/>
                    <a:pt x="318" y="898"/>
                  </a:cubicBezTo>
                  <a:cubicBezTo>
                    <a:pt x="305" y="907"/>
                    <a:pt x="292" y="917"/>
                    <a:pt x="279" y="927"/>
                  </a:cubicBezTo>
                  <a:cubicBezTo>
                    <a:pt x="250" y="948"/>
                    <a:pt x="210" y="945"/>
                    <a:pt x="184" y="920"/>
                  </a:cubicBezTo>
                  <a:cubicBezTo>
                    <a:pt x="121" y="857"/>
                    <a:pt x="121" y="857"/>
                    <a:pt x="121" y="857"/>
                  </a:cubicBezTo>
                  <a:cubicBezTo>
                    <a:pt x="96" y="831"/>
                    <a:pt x="93" y="791"/>
                    <a:pt x="114" y="762"/>
                  </a:cubicBezTo>
                  <a:cubicBezTo>
                    <a:pt x="124" y="749"/>
                    <a:pt x="133" y="736"/>
                    <a:pt x="143" y="723"/>
                  </a:cubicBezTo>
                  <a:cubicBezTo>
                    <a:pt x="130" y="698"/>
                    <a:pt x="119" y="671"/>
                    <a:pt x="111" y="644"/>
                  </a:cubicBezTo>
                  <a:cubicBezTo>
                    <a:pt x="94" y="642"/>
                    <a:pt x="78" y="639"/>
                    <a:pt x="62" y="637"/>
                  </a:cubicBezTo>
                  <a:cubicBezTo>
                    <a:pt x="27" y="632"/>
                    <a:pt x="0" y="601"/>
                    <a:pt x="0" y="565"/>
                  </a:cubicBezTo>
                  <a:cubicBezTo>
                    <a:pt x="0" y="476"/>
                    <a:pt x="0" y="476"/>
                    <a:pt x="0" y="476"/>
                  </a:cubicBezTo>
                  <a:cubicBezTo>
                    <a:pt x="0" y="440"/>
                    <a:pt x="27" y="409"/>
                    <a:pt x="62" y="404"/>
                  </a:cubicBezTo>
                  <a:cubicBezTo>
                    <a:pt x="78" y="401"/>
                    <a:pt x="94" y="399"/>
                    <a:pt x="111" y="397"/>
                  </a:cubicBezTo>
                  <a:cubicBezTo>
                    <a:pt x="119" y="369"/>
                    <a:pt x="130" y="343"/>
                    <a:pt x="143" y="318"/>
                  </a:cubicBezTo>
                  <a:cubicBezTo>
                    <a:pt x="133" y="305"/>
                    <a:pt x="124" y="291"/>
                    <a:pt x="114" y="279"/>
                  </a:cubicBezTo>
                  <a:cubicBezTo>
                    <a:pt x="93" y="250"/>
                    <a:pt x="96" y="209"/>
                    <a:pt x="121" y="184"/>
                  </a:cubicBezTo>
                  <a:cubicBezTo>
                    <a:pt x="184" y="121"/>
                    <a:pt x="184" y="121"/>
                    <a:pt x="184" y="121"/>
                  </a:cubicBezTo>
                  <a:cubicBezTo>
                    <a:pt x="210" y="96"/>
                    <a:pt x="250" y="92"/>
                    <a:pt x="279" y="114"/>
                  </a:cubicBezTo>
                  <a:cubicBezTo>
                    <a:pt x="292" y="123"/>
                    <a:pt x="305" y="133"/>
                    <a:pt x="318" y="143"/>
                  </a:cubicBezTo>
                  <a:cubicBezTo>
                    <a:pt x="343" y="129"/>
                    <a:pt x="370" y="118"/>
                    <a:pt x="397" y="110"/>
                  </a:cubicBezTo>
                  <a:cubicBezTo>
                    <a:pt x="399" y="94"/>
                    <a:pt x="402" y="78"/>
                    <a:pt x="404" y="62"/>
                  </a:cubicBezTo>
                  <a:cubicBezTo>
                    <a:pt x="409" y="27"/>
                    <a:pt x="440" y="0"/>
                    <a:pt x="476" y="0"/>
                  </a:cubicBezTo>
                  <a:cubicBezTo>
                    <a:pt x="565" y="0"/>
                    <a:pt x="565" y="0"/>
                    <a:pt x="565" y="0"/>
                  </a:cubicBezTo>
                  <a:cubicBezTo>
                    <a:pt x="601" y="0"/>
                    <a:pt x="632" y="27"/>
                    <a:pt x="637" y="62"/>
                  </a:cubicBezTo>
                  <a:cubicBezTo>
                    <a:pt x="640" y="78"/>
                    <a:pt x="642" y="94"/>
                    <a:pt x="644" y="110"/>
                  </a:cubicBezTo>
                  <a:cubicBezTo>
                    <a:pt x="672" y="118"/>
                    <a:pt x="698" y="129"/>
                    <a:pt x="723" y="143"/>
                  </a:cubicBezTo>
                  <a:cubicBezTo>
                    <a:pt x="736" y="133"/>
                    <a:pt x="750" y="123"/>
                    <a:pt x="762" y="114"/>
                  </a:cubicBezTo>
                  <a:cubicBezTo>
                    <a:pt x="791" y="92"/>
                    <a:pt x="832" y="96"/>
                    <a:pt x="857" y="121"/>
                  </a:cubicBezTo>
                  <a:cubicBezTo>
                    <a:pt x="920" y="184"/>
                    <a:pt x="920" y="184"/>
                    <a:pt x="920" y="184"/>
                  </a:cubicBezTo>
                  <a:cubicBezTo>
                    <a:pt x="945" y="209"/>
                    <a:pt x="949" y="250"/>
                    <a:pt x="927" y="278"/>
                  </a:cubicBezTo>
                  <a:cubicBezTo>
                    <a:pt x="918" y="291"/>
                    <a:pt x="908" y="305"/>
                    <a:pt x="898" y="318"/>
                  </a:cubicBezTo>
                  <a:cubicBezTo>
                    <a:pt x="912" y="343"/>
                    <a:pt x="923" y="369"/>
                    <a:pt x="931" y="397"/>
                  </a:cubicBezTo>
                  <a:cubicBezTo>
                    <a:pt x="947" y="399"/>
                    <a:pt x="963" y="401"/>
                    <a:pt x="979" y="404"/>
                  </a:cubicBezTo>
                  <a:cubicBezTo>
                    <a:pt x="1014" y="409"/>
                    <a:pt x="1041" y="440"/>
                    <a:pt x="1041" y="476"/>
                  </a:cubicBezTo>
                  <a:cubicBezTo>
                    <a:pt x="1041" y="565"/>
                    <a:pt x="1041" y="565"/>
                    <a:pt x="1041" y="565"/>
                  </a:cubicBezTo>
                  <a:cubicBezTo>
                    <a:pt x="1041" y="601"/>
                    <a:pt x="1014" y="632"/>
                    <a:pt x="979" y="637"/>
                  </a:cubicBezTo>
                  <a:cubicBezTo>
                    <a:pt x="963" y="639"/>
                    <a:pt x="947" y="642"/>
                    <a:pt x="931" y="644"/>
                  </a:cubicBezTo>
                  <a:cubicBezTo>
                    <a:pt x="923" y="671"/>
                    <a:pt x="911" y="698"/>
                    <a:pt x="898" y="723"/>
                  </a:cubicBezTo>
                  <a:cubicBezTo>
                    <a:pt x="908" y="736"/>
                    <a:pt x="918" y="749"/>
                    <a:pt x="927" y="762"/>
                  </a:cubicBezTo>
                  <a:cubicBezTo>
                    <a:pt x="949" y="791"/>
                    <a:pt x="945" y="831"/>
                    <a:pt x="920" y="857"/>
                  </a:cubicBezTo>
                  <a:cubicBezTo>
                    <a:pt x="857" y="920"/>
                    <a:pt x="857" y="920"/>
                    <a:pt x="857" y="920"/>
                  </a:cubicBezTo>
                  <a:cubicBezTo>
                    <a:pt x="832" y="945"/>
                    <a:pt x="791" y="948"/>
                    <a:pt x="762" y="927"/>
                  </a:cubicBezTo>
                  <a:cubicBezTo>
                    <a:pt x="750" y="917"/>
                    <a:pt x="736" y="907"/>
                    <a:pt x="723" y="898"/>
                  </a:cubicBezTo>
                  <a:cubicBezTo>
                    <a:pt x="698" y="911"/>
                    <a:pt x="672" y="922"/>
                    <a:pt x="644" y="930"/>
                  </a:cubicBezTo>
                  <a:cubicBezTo>
                    <a:pt x="642" y="947"/>
                    <a:pt x="640" y="963"/>
                    <a:pt x="637" y="979"/>
                  </a:cubicBezTo>
                  <a:cubicBezTo>
                    <a:pt x="632" y="1014"/>
                    <a:pt x="601" y="1041"/>
                    <a:pt x="565" y="1041"/>
                  </a:cubicBezTo>
                  <a:close/>
                  <a:moveTo>
                    <a:pt x="488" y="954"/>
                  </a:moveTo>
                  <a:cubicBezTo>
                    <a:pt x="553" y="954"/>
                    <a:pt x="553" y="954"/>
                    <a:pt x="553" y="954"/>
                  </a:cubicBezTo>
                  <a:cubicBezTo>
                    <a:pt x="555" y="939"/>
                    <a:pt x="557" y="924"/>
                    <a:pt x="559" y="910"/>
                  </a:cubicBezTo>
                  <a:cubicBezTo>
                    <a:pt x="563" y="881"/>
                    <a:pt x="583" y="857"/>
                    <a:pt x="612" y="849"/>
                  </a:cubicBezTo>
                  <a:cubicBezTo>
                    <a:pt x="639" y="842"/>
                    <a:pt x="665" y="831"/>
                    <a:pt x="689" y="817"/>
                  </a:cubicBezTo>
                  <a:cubicBezTo>
                    <a:pt x="714" y="803"/>
                    <a:pt x="746" y="805"/>
                    <a:pt x="769" y="823"/>
                  </a:cubicBezTo>
                  <a:cubicBezTo>
                    <a:pt x="781" y="832"/>
                    <a:pt x="793" y="841"/>
                    <a:pt x="804" y="849"/>
                  </a:cubicBezTo>
                  <a:cubicBezTo>
                    <a:pt x="850" y="804"/>
                    <a:pt x="850" y="804"/>
                    <a:pt x="850" y="804"/>
                  </a:cubicBezTo>
                  <a:cubicBezTo>
                    <a:pt x="841" y="792"/>
                    <a:pt x="832" y="780"/>
                    <a:pt x="823" y="769"/>
                  </a:cubicBezTo>
                  <a:cubicBezTo>
                    <a:pt x="805" y="745"/>
                    <a:pt x="803" y="714"/>
                    <a:pt x="817" y="688"/>
                  </a:cubicBezTo>
                  <a:cubicBezTo>
                    <a:pt x="831" y="664"/>
                    <a:pt x="842" y="638"/>
                    <a:pt x="850" y="611"/>
                  </a:cubicBezTo>
                  <a:cubicBezTo>
                    <a:pt x="857" y="583"/>
                    <a:pt x="881" y="562"/>
                    <a:pt x="910" y="559"/>
                  </a:cubicBezTo>
                  <a:cubicBezTo>
                    <a:pt x="925" y="557"/>
                    <a:pt x="940" y="555"/>
                    <a:pt x="954" y="553"/>
                  </a:cubicBezTo>
                  <a:cubicBezTo>
                    <a:pt x="954" y="488"/>
                    <a:pt x="954" y="488"/>
                    <a:pt x="954" y="488"/>
                  </a:cubicBezTo>
                  <a:cubicBezTo>
                    <a:pt x="940" y="486"/>
                    <a:pt x="925" y="484"/>
                    <a:pt x="910" y="482"/>
                  </a:cubicBezTo>
                  <a:cubicBezTo>
                    <a:pt x="881" y="478"/>
                    <a:pt x="857" y="458"/>
                    <a:pt x="850" y="429"/>
                  </a:cubicBezTo>
                  <a:cubicBezTo>
                    <a:pt x="842" y="402"/>
                    <a:pt x="831" y="376"/>
                    <a:pt x="817" y="352"/>
                  </a:cubicBezTo>
                  <a:cubicBezTo>
                    <a:pt x="803" y="327"/>
                    <a:pt x="805" y="295"/>
                    <a:pt x="823" y="272"/>
                  </a:cubicBezTo>
                  <a:cubicBezTo>
                    <a:pt x="832" y="260"/>
                    <a:pt x="841" y="248"/>
                    <a:pt x="850" y="237"/>
                  </a:cubicBezTo>
                  <a:cubicBezTo>
                    <a:pt x="804" y="191"/>
                    <a:pt x="804" y="191"/>
                    <a:pt x="804" y="191"/>
                  </a:cubicBezTo>
                  <a:cubicBezTo>
                    <a:pt x="793" y="200"/>
                    <a:pt x="781" y="209"/>
                    <a:pt x="769" y="218"/>
                  </a:cubicBezTo>
                  <a:cubicBezTo>
                    <a:pt x="746" y="236"/>
                    <a:pt x="714" y="238"/>
                    <a:pt x="689" y="224"/>
                  </a:cubicBezTo>
                  <a:cubicBezTo>
                    <a:pt x="665" y="210"/>
                    <a:pt x="639" y="199"/>
                    <a:pt x="612" y="191"/>
                  </a:cubicBezTo>
                  <a:cubicBezTo>
                    <a:pt x="583" y="184"/>
                    <a:pt x="563" y="160"/>
                    <a:pt x="559" y="131"/>
                  </a:cubicBezTo>
                  <a:cubicBezTo>
                    <a:pt x="557" y="116"/>
                    <a:pt x="555" y="101"/>
                    <a:pt x="553" y="87"/>
                  </a:cubicBezTo>
                  <a:cubicBezTo>
                    <a:pt x="488" y="87"/>
                    <a:pt x="488" y="87"/>
                    <a:pt x="488" y="87"/>
                  </a:cubicBezTo>
                  <a:cubicBezTo>
                    <a:pt x="486" y="101"/>
                    <a:pt x="484" y="116"/>
                    <a:pt x="482" y="131"/>
                  </a:cubicBezTo>
                  <a:cubicBezTo>
                    <a:pt x="479" y="160"/>
                    <a:pt x="458" y="184"/>
                    <a:pt x="430" y="191"/>
                  </a:cubicBezTo>
                  <a:cubicBezTo>
                    <a:pt x="403" y="199"/>
                    <a:pt x="377" y="210"/>
                    <a:pt x="353" y="224"/>
                  </a:cubicBezTo>
                  <a:cubicBezTo>
                    <a:pt x="327" y="238"/>
                    <a:pt x="296" y="236"/>
                    <a:pt x="272" y="218"/>
                  </a:cubicBezTo>
                  <a:cubicBezTo>
                    <a:pt x="261" y="209"/>
                    <a:pt x="249" y="200"/>
                    <a:pt x="237" y="191"/>
                  </a:cubicBezTo>
                  <a:cubicBezTo>
                    <a:pt x="192" y="237"/>
                    <a:pt x="192" y="237"/>
                    <a:pt x="192" y="237"/>
                  </a:cubicBezTo>
                  <a:cubicBezTo>
                    <a:pt x="200" y="248"/>
                    <a:pt x="209" y="260"/>
                    <a:pt x="218" y="272"/>
                  </a:cubicBezTo>
                  <a:cubicBezTo>
                    <a:pt x="236" y="295"/>
                    <a:pt x="238" y="327"/>
                    <a:pt x="224" y="352"/>
                  </a:cubicBezTo>
                  <a:cubicBezTo>
                    <a:pt x="210" y="376"/>
                    <a:pt x="199" y="402"/>
                    <a:pt x="192" y="429"/>
                  </a:cubicBezTo>
                  <a:cubicBezTo>
                    <a:pt x="184" y="458"/>
                    <a:pt x="160" y="478"/>
                    <a:pt x="131" y="482"/>
                  </a:cubicBezTo>
                  <a:cubicBezTo>
                    <a:pt x="117" y="484"/>
                    <a:pt x="102" y="486"/>
                    <a:pt x="87" y="488"/>
                  </a:cubicBezTo>
                  <a:cubicBezTo>
                    <a:pt x="87" y="553"/>
                    <a:pt x="87" y="553"/>
                    <a:pt x="87" y="553"/>
                  </a:cubicBezTo>
                  <a:cubicBezTo>
                    <a:pt x="102" y="555"/>
                    <a:pt x="117" y="557"/>
                    <a:pt x="131" y="559"/>
                  </a:cubicBezTo>
                  <a:cubicBezTo>
                    <a:pt x="160" y="562"/>
                    <a:pt x="184" y="583"/>
                    <a:pt x="192" y="611"/>
                  </a:cubicBezTo>
                  <a:cubicBezTo>
                    <a:pt x="199" y="638"/>
                    <a:pt x="210" y="664"/>
                    <a:pt x="224" y="688"/>
                  </a:cubicBezTo>
                  <a:cubicBezTo>
                    <a:pt x="238" y="714"/>
                    <a:pt x="236" y="745"/>
                    <a:pt x="218" y="769"/>
                  </a:cubicBezTo>
                  <a:cubicBezTo>
                    <a:pt x="209" y="780"/>
                    <a:pt x="200" y="792"/>
                    <a:pt x="192" y="804"/>
                  </a:cubicBezTo>
                  <a:cubicBezTo>
                    <a:pt x="237" y="849"/>
                    <a:pt x="237" y="849"/>
                    <a:pt x="237" y="849"/>
                  </a:cubicBezTo>
                  <a:cubicBezTo>
                    <a:pt x="249" y="841"/>
                    <a:pt x="261" y="832"/>
                    <a:pt x="272" y="823"/>
                  </a:cubicBezTo>
                  <a:cubicBezTo>
                    <a:pt x="296" y="805"/>
                    <a:pt x="327" y="803"/>
                    <a:pt x="353" y="817"/>
                  </a:cubicBezTo>
                  <a:cubicBezTo>
                    <a:pt x="377" y="831"/>
                    <a:pt x="403" y="842"/>
                    <a:pt x="430" y="849"/>
                  </a:cubicBezTo>
                  <a:cubicBezTo>
                    <a:pt x="458" y="857"/>
                    <a:pt x="479" y="881"/>
                    <a:pt x="482" y="910"/>
                  </a:cubicBezTo>
                  <a:cubicBezTo>
                    <a:pt x="484" y="924"/>
                    <a:pt x="486" y="939"/>
                    <a:pt x="488" y="95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47355138-DF59-4FB1-849D-21F6325C4671}"/>
                </a:ext>
              </a:extLst>
            </p:cNvPr>
            <p:cNvSpPr>
              <a:spLocks noEditPoints="1"/>
            </p:cNvSpPr>
            <p:nvPr/>
          </p:nvSpPr>
          <p:spPr bwMode="auto">
            <a:xfrm>
              <a:off x="7000875" y="9717088"/>
              <a:ext cx="1179512" cy="1179513"/>
            </a:xfrm>
            <a:custGeom>
              <a:avLst/>
              <a:gdLst>
                <a:gd name="T0" fmla="*/ 186 w 371"/>
                <a:gd name="T1" fmla="*/ 371 h 371"/>
                <a:gd name="T2" fmla="*/ 0 w 371"/>
                <a:gd name="T3" fmla="*/ 185 h 371"/>
                <a:gd name="T4" fmla="*/ 186 w 371"/>
                <a:gd name="T5" fmla="*/ 0 h 371"/>
                <a:gd name="T6" fmla="*/ 371 w 371"/>
                <a:gd name="T7" fmla="*/ 185 h 371"/>
                <a:gd name="T8" fmla="*/ 186 w 371"/>
                <a:gd name="T9" fmla="*/ 371 h 371"/>
                <a:gd name="T10" fmla="*/ 186 w 371"/>
                <a:gd name="T11" fmla="*/ 82 h 371"/>
                <a:gd name="T12" fmla="*/ 83 w 371"/>
                <a:gd name="T13" fmla="*/ 185 h 371"/>
                <a:gd name="T14" fmla="*/ 186 w 371"/>
                <a:gd name="T15" fmla="*/ 288 h 371"/>
                <a:gd name="T16" fmla="*/ 289 w 371"/>
                <a:gd name="T17" fmla="*/ 185 h 371"/>
                <a:gd name="T18" fmla="*/ 186 w 371"/>
                <a:gd name="T19" fmla="*/ 82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 h="371">
                  <a:moveTo>
                    <a:pt x="186" y="371"/>
                  </a:moveTo>
                  <a:cubicBezTo>
                    <a:pt x="83" y="371"/>
                    <a:pt x="0" y="288"/>
                    <a:pt x="0" y="185"/>
                  </a:cubicBezTo>
                  <a:cubicBezTo>
                    <a:pt x="0" y="83"/>
                    <a:pt x="83" y="0"/>
                    <a:pt x="186" y="0"/>
                  </a:cubicBezTo>
                  <a:cubicBezTo>
                    <a:pt x="288" y="0"/>
                    <a:pt x="371" y="83"/>
                    <a:pt x="371" y="185"/>
                  </a:cubicBezTo>
                  <a:cubicBezTo>
                    <a:pt x="371" y="288"/>
                    <a:pt x="288" y="371"/>
                    <a:pt x="186" y="371"/>
                  </a:cubicBezTo>
                  <a:close/>
                  <a:moveTo>
                    <a:pt x="186" y="82"/>
                  </a:moveTo>
                  <a:cubicBezTo>
                    <a:pt x="129" y="82"/>
                    <a:pt x="83" y="128"/>
                    <a:pt x="83" y="185"/>
                  </a:cubicBezTo>
                  <a:cubicBezTo>
                    <a:pt x="83" y="242"/>
                    <a:pt x="129" y="288"/>
                    <a:pt x="186" y="288"/>
                  </a:cubicBezTo>
                  <a:cubicBezTo>
                    <a:pt x="243" y="288"/>
                    <a:pt x="289" y="242"/>
                    <a:pt x="289" y="185"/>
                  </a:cubicBezTo>
                  <a:cubicBezTo>
                    <a:pt x="289" y="128"/>
                    <a:pt x="243" y="82"/>
                    <a:pt x="186" y="8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54" name="TextBox 53">
            <a:extLst>
              <a:ext uri="{FF2B5EF4-FFF2-40B4-BE49-F238E27FC236}">
                <a16:creationId xmlns:a16="http://schemas.microsoft.com/office/drawing/2014/main" id="{E5CDC466-23DA-4A95-B4EB-C4F5213D4396}"/>
              </a:ext>
            </a:extLst>
          </p:cNvPr>
          <p:cNvSpPr txBox="1"/>
          <p:nvPr/>
        </p:nvSpPr>
        <p:spPr>
          <a:xfrm>
            <a:off x="5223141" y="6251877"/>
            <a:ext cx="1624094" cy="477054"/>
          </a:xfrm>
          <a:prstGeom prst="rect">
            <a:avLst/>
          </a:prstGeom>
          <a:noFill/>
        </p:spPr>
        <p:txBody>
          <a:bodyPr wrap="square" rtlCol="0">
            <a:spAutoFit/>
          </a:bodyPr>
          <a:lstStyle/>
          <a:p>
            <a:pPr lvl="0" algn="ctr">
              <a:defRPr/>
            </a:pPr>
            <a:r>
              <a:rPr kumimoji="0" lang="en-US" sz="2500" i="0" u="none" strike="noStrike" kern="1200" cap="none" spc="0" normalizeH="0" baseline="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TEAM</a:t>
            </a:r>
            <a:endParaRPr kumimoji="0" lang="en-GB" sz="2500"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5" name="Group 54">
            <a:extLst>
              <a:ext uri="{FF2B5EF4-FFF2-40B4-BE49-F238E27FC236}">
                <a16:creationId xmlns:a16="http://schemas.microsoft.com/office/drawing/2014/main" id="{FBBDB02E-EEC5-4A03-951E-4D9D13DE18A7}"/>
              </a:ext>
            </a:extLst>
          </p:cNvPr>
          <p:cNvGrpSpPr/>
          <p:nvPr/>
        </p:nvGrpSpPr>
        <p:grpSpPr>
          <a:xfrm>
            <a:off x="10351444" y="4775486"/>
            <a:ext cx="1241562" cy="1307331"/>
            <a:chOff x="5995988" y="2712903"/>
            <a:chExt cx="2457450" cy="2587625"/>
          </a:xfrm>
        </p:grpSpPr>
        <p:sp>
          <p:nvSpPr>
            <p:cNvPr id="56" name="Freeform 6">
              <a:extLst>
                <a:ext uri="{FF2B5EF4-FFF2-40B4-BE49-F238E27FC236}">
                  <a16:creationId xmlns:a16="http://schemas.microsoft.com/office/drawing/2014/main" id="{EA46F957-BB71-4A23-9A1A-766F6ED8D6FD}"/>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4E447141-7B0E-4E53-BF30-373846E329BB}"/>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
              <a:extLst>
                <a:ext uri="{FF2B5EF4-FFF2-40B4-BE49-F238E27FC236}">
                  <a16:creationId xmlns:a16="http://schemas.microsoft.com/office/drawing/2014/main" id="{B82E80B4-0DC0-40E8-8691-1A72DD21E6A4}"/>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03334E38-B15E-4845-8669-45F8FCD9BAF5}"/>
              </a:ext>
            </a:extLst>
          </p:cNvPr>
          <p:cNvSpPr txBox="1"/>
          <p:nvPr/>
        </p:nvSpPr>
        <p:spPr>
          <a:xfrm>
            <a:off x="10030053" y="6244949"/>
            <a:ext cx="1951459" cy="477054"/>
          </a:xfrm>
          <a:prstGeom prst="rect">
            <a:avLst/>
          </a:prstGeom>
          <a:noFill/>
        </p:spPr>
        <p:txBody>
          <a:bodyPr wrap="square" rtlCol="0">
            <a:spAutoFit/>
          </a:bodyPr>
          <a:lstStyle/>
          <a:p>
            <a:pPr lvl="0" algn="ctr">
              <a:defRPr/>
            </a:pPr>
            <a:r>
              <a:rPr kumimoji="0" lang="en-US" sz="2500" i="0" u="none" strike="noStrike" kern="1200" cap="none" spc="0" normalizeH="0" baseline="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GOAL</a:t>
            </a:r>
            <a:endParaRPr kumimoji="0" lang="en-GB" sz="2500" i="0" u="none" strike="noStrike" kern="1200" cap="none" spc="0" normalizeH="0" baseline="0" noProof="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1026" name="Picture 2" descr="Resultado de imagen de samay glamp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34" y="4988729"/>
            <a:ext cx="3193173" cy="1796160"/>
          </a:xfrm>
          <a:prstGeom prst="rect">
            <a:avLst/>
          </a:prstGeom>
          <a:noFill/>
          <a:ln w="76200">
            <a:solidFill>
              <a:schemeClr val="accent4">
                <a:lumMod val="75000"/>
              </a:schemeClr>
            </a:solidFill>
          </a:ln>
          <a:extLst>
            <a:ext uri="{909E8E84-426E-40DD-AFC4-6F175D3DCCD1}">
              <a14:hiddenFill xmlns:a14="http://schemas.microsoft.com/office/drawing/2010/main">
                <a:solidFill>
                  <a:srgbClr val="FFFFFF"/>
                </a:solidFill>
              </a14:hiddenFill>
            </a:ext>
          </a:extLst>
        </p:spPr>
      </p:pic>
      <p:pic>
        <p:nvPicPr>
          <p:cNvPr id="1028" name="Picture 4" descr="Resultado de imagen de eco hotel&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52" y="4988276"/>
            <a:ext cx="3274582" cy="1793224"/>
          </a:xfrm>
          <a:prstGeom prst="rect">
            <a:avLst/>
          </a:prstGeom>
          <a:noFill/>
          <a:ln w="76200">
            <a:solidFill>
              <a:schemeClr val="accent5">
                <a:lumMod val="75000"/>
              </a:schemeClr>
            </a:solidFill>
          </a:ln>
          <a:extLst>
            <a:ext uri="{909E8E84-426E-40DD-AFC4-6F175D3DCCD1}">
              <a14:hiddenFill xmlns:a14="http://schemas.microsoft.com/office/drawing/2010/main">
                <a:solidFill>
                  <a:srgbClr val="FFFFFF"/>
                </a:solidFill>
              </a14:hiddenFill>
            </a:ext>
          </a:extLst>
        </p:spPr>
      </p:pic>
      <p:pic>
        <p:nvPicPr>
          <p:cNvPr id="1034" name="Picture 10" descr="Resultado de imagen de sky ldoge&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363" y="4985549"/>
            <a:ext cx="2394599" cy="1795950"/>
          </a:xfrm>
          <a:prstGeom prst="rect">
            <a:avLst/>
          </a:prstGeom>
          <a:noFill/>
          <a:ln w="762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36" name="Picture 12" descr="Resultado de imagen de hotel wellness&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5669" y="4979741"/>
            <a:ext cx="2704660" cy="1805564"/>
          </a:xfrm>
          <a:prstGeom prst="rect">
            <a:avLst/>
          </a:prstGeom>
          <a:noFill/>
          <a:ln w="76200">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61" name="Picture 2" descr="Resultado de imagen de ESPE LOGO&quot;"/>
          <p:cNvPicPr>
            <a:picLocks noChangeAspect="1" noChangeArrowheads="1"/>
          </p:cNvPicPr>
          <p:nvPr/>
        </p:nvPicPr>
        <p:blipFill rotWithShape="1">
          <a:blip r:embed="rId6">
            <a:extLst>
              <a:ext uri="{28A0092B-C50C-407E-A947-70E740481C1C}">
                <a14:useLocalDpi xmlns:a14="http://schemas.microsoft.com/office/drawing/2010/main" val="0"/>
              </a:ext>
            </a:extLst>
          </a:blip>
          <a:srcRect r="74741"/>
          <a:stretch/>
        </p:blipFill>
        <p:spPr bwMode="auto">
          <a:xfrm>
            <a:off x="545581" y="346961"/>
            <a:ext cx="1341272" cy="14655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No hay descripción de la foto disponib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83523" y="346961"/>
            <a:ext cx="1465579" cy="146557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28">
            <a:extLst>
              <a:ext uri="{FF2B5EF4-FFF2-40B4-BE49-F238E27FC236}">
                <a16:creationId xmlns:a16="http://schemas.microsoft.com/office/drawing/2014/main" id="{DC269E8C-A5E5-4B01-837C-A53EED0D52A6}"/>
              </a:ext>
            </a:extLst>
          </p:cNvPr>
          <p:cNvSpPr txBox="1"/>
          <p:nvPr/>
        </p:nvSpPr>
        <p:spPr>
          <a:xfrm>
            <a:off x="1059858" y="2113026"/>
            <a:ext cx="10693809" cy="1384995"/>
          </a:xfrm>
          <a:prstGeom prst="rect">
            <a:avLst/>
          </a:prstGeom>
          <a:noFill/>
        </p:spPr>
        <p:txBody>
          <a:bodyPr wrap="square" rtlCol="0">
            <a:spAutoFit/>
          </a:bodyPr>
          <a:lstStyle/>
          <a:p>
            <a:pPr algn="ctr"/>
            <a:r>
              <a:rPr lang="es-EC" sz="2800" b="1" dirty="0">
                <a:ln w="22225">
                  <a:solidFill>
                    <a:schemeClr val="tx1">
                      <a:lumMod val="50000"/>
                      <a:lumOff val="50000"/>
                    </a:schemeClr>
                  </a:solidFill>
                  <a:prstDash val="solid"/>
                </a:ln>
                <a:solidFill>
                  <a:schemeClr val="tx1">
                    <a:lumMod val="25000"/>
                    <a:lumOff val="75000"/>
                  </a:schemeClr>
                </a:solidFill>
                <a:latin typeface="Noto Sans" panose="020B0502040504020204"/>
              </a:rPr>
              <a:t>Estudio de las nuevas tendencias de alojamiento y su aplicabilidad en el cantón de San Miguel de </a:t>
            </a:r>
            <a:r>
              <a:rPr lang="es-EC" sz="2800" b="1" dirty="0" err="1">
                <a:ln w="22225">
                  <a:solidFill>
                    <a:schemeClr val="tx1">
                      <a:lumMod val="50000"/>
                      <a:lumOff val="50000"/>
                    </a:schemeClr>
                  </a:solidFill>
                  <a:prstDash val="solid"/>
                </a:ln>
                <a:solidFill>
                  <a:schemeClr val="tx1">
                    <a:lumMod val="25000"/>
                    <a:lumOff val="75000"/>
                  </a:schemeClr>
                </a:solidFill>
                <a:latin typeface="Noto Sans" panose="020B0502040504020204"/>
              </a:rPr>
              <a:t>Urcuquí</a:t>
            </a:r>
            <a:r>
              <a:rPr lang="es-EC" sz="2800" b="1" dirty="0">
                <a:ln w="22225">
                  <a:solidFill>
                    <a:schemeClr val="tx1">
                      <a:lumMod val="50000"/>
                      <a:lumOff val="50000"/>
                    </a:schemeClr>
                  </a:solidFill>
                  <a:prstDash val="solid"/>
                </a:ln>
                <a:solidFill>
                  <a:schemeClr val="tx1">
                    <a:lumMod val="25000"/>
                    <a:lumOff val="75000"/>
                  </a:schemeClr>
                </a:solidFill>
                <a:latin typeface="Noto Sans" panose="020B0502040504020204"/>
              </a:rPr>
              <a:t> provincia de Imbabura</a:t>
            </a:r>
            <a:endParaRPr lang="en-US" sz="2800" b="1" dirty="0">
              <a:ln w="22225">
                <a:solidFill>
                  <a:schemeClr val="tx1">
                    <a:lumMod val="50000"/>
                    <a:lumOff val="50000"/>
                  </a:schemeClr>
                </a:solidFill>
                <a:prstDash val="solid"/>
              </a:ln>
              <a:solidFill>
                <a:schemeClr val="tx1">
                  <a:lumMod val="25000"/>
                  <a:lumOff val="75000"/>
                </a:schemeClr>
              </a:solidFill>
              <a:latin typeface="Noto Sans" panose="020B0502040504020204"/>
            </a:endParaRPr>
          </a:p>
        </p:txBody>
      </p:sp>
      <p:sp>
        <p:nvSpPr>
          <p:cNvPr id="74" name="Subtítulo 2"/>
          <p:cNvSpPr txBox="1">
            <a:spLocks/>
          </p:cNvSpPr>
          <p:nvPr/>
        </p:nvSpPr>
        <p:spPr>
          <a:xfrm>
            <a:off x="1140023" y="3635070"/>
            <a:ext cx="4360820" cy="5022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ln w="12700">
                  <a:solidFill>
                    <a:schemeClr val="accent3"/>
                  </a:solidFill>
                  <a:prstDash val="solid"/>
                </a:ln>
                <a:solidFill>
                  <a:schemeClr val="accent3">
                    <a:lumMod val="75000"/>
                  </a:schemeClr>
                </a:solidFill>
                <a:effectLst>
                  <a:innerShdw blurRad="177800">
                    <a:schemeClr val="accent3">
                      <a:lumMod val="50000"/>
                    </a:schemeClr>
                  </a:innerShdw>
                </a:effectLst>
                <a:latin typeface="Noto Sans" panose="020B0502040504020204"/>
              </a:rPr>
              <a:t>Vega Cevallos Lucía Marilú</a:t>
            </a:r>
            <a:endParaRPr lang="en-US" b="1" dirty="0">
              <a:ln w="12700">
                <a:solidFill>
                  <a:schemeClr val="accent3"/>
                </a:solidFill>
                <a:prstDash val="solid"/>
              </a:ln>
              <a:solidFill>
                <a:schemeClr val="accent3">
                  <a:lumMod val="75000"/>
                </a:schemeClr>
              </a:solidFill>
              <a:effectLst>
                <a:innerShdw blurRad="177800">
                  <a:schemeClr val="accent3">
                    <a:lumMod val="50000"/>
                  </a:schemeClr>
                </a:innerShdw>
              </a:effectLst>
              <a:latin typeface="Noto Sans" panose="020B0502040504020204"/>
            </a:endParaRPr>
          </a:p>
        </p:txBody>
      </p:sp>
      <p:sp>
        <p:nvSpPr>
          <p:cNvPr id="75" name="Subtítulo 2"/>
          <p:cNvSpPr txBox="1">
            <a:spLocks/>
          </p:cNvSpPr>
          <p:nvPr/>
        </p:nvSpPr>
        <p:spPr>
          <a:xfrm>
            <a:off x="6981294" y="3596426"/>
            <a:ext cx="4360820" cy="5022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ln w="12700">
                  <a:solidFill>
                    <a:schemeClr val="accent3"/>
                  </a:solidFill>
                  <a:prstDash val="solid"/>
                </a:ln>
                <a:solidFill>
                  <a:schemeClr val="accent3">
                    <a:lumMod val="75000"/>
                  </a:schemeClr>
                </a:solidFill>
                <a:effectLst>
                  <a:innerShdw blurRad="177800">
                    <a:schemeClr val="accent3">
                      <a:lumMod val="50000"/>
                    </a:schemeClr>
                  </a:innerShdw>
                </a:effectLst>
                <a:latin typeface="Noto Sans" panose="020B0502040504020204"/>
              </a:rPr>
              <a:t>Veloz Romero Erick Daniel</a:t>
            </a:r>
            <a:endParaRPr lang="en-US" b="1" dirty="0">
              <a:ln w="12700">
                <a:solidFill>
                  <a:schemeClr val="accent3"/>
                </a:solidFill>
                <a:prstDash val="solid"/>
              </a:ln>
              <a:solidFill>
                <a:schemeClr val="accent3">
                  <a:lumMod val="75000"/>
                </a:schemeClr>
              </a:solidFill>
              <a:effectLst>
                <a:innerShdw blurRad="177800">
                  <a:schemeClr val="accent3">
                    <a:lumMod val="50000"/>
                  </a:schemeClr>
                </a:innerShdw>
              </a:effectLst>
              <a:latin typeface="Noto Sans" panose="020B0502040504020204"/>
            </a:endParaRPr>
          </a:p>
        </p:txBody>
      </p:sp>
      <p:sp>
        <p:nvSpPr>
          <p:cNvPr id="76" name="Título 1"/>
          <p:cNvSpPr txBox="1">
            <a:spLocks/>
          </p:cNvSpPr>
          <p:nvPr/>
        </p:nvSpPr>
        <p:spPr>
          <a:xfrm>
            <a:off x="934142" y="4132775"/>
            <a:ext cx="10202091" cy="636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3200" b="1" dirty="0">
                <a:ln w="12700" cmpd="sng">
                  <a:solidFill>
                    <a:schemeClr val="tx1">
                      <a:lumMod val="75000"/>
                      <a:lumOff val="25000"/>
                    </a:schemeClr>
                  </a:solidFill>
                  <a:prstDash val="solid"/>
                </a:ln>
                <a:solidFill>
                  <a:schemeClr val="tx1">
                    <a:lumMod val="90000"/>
                    <a:lumOff val="10000"/>
                  </a:schemeClr>
                </a:solidFill>
                <a:latin typeface="Noto Sans" panose="020B0502040504020204"/>
              </a:rPr>
              <a:t>2020</a:t>
            </a:r>
            <a:endParaRPr lang="en-US" sz="3200" b="1" dirty="0">
              <a:ln w="12700" cmpd="sng">
                <a:solidFill>
                  <a:schemeClr val="tx1">
                    <a:lumMod val="75000"/>
                    <a:lumOff val="25000"/>
                  </a:schemeClr>
                </a:solidFill>
                <a:prstDash val="solid"/>
              </a:ln>
              <a:solidFill>
                <a:schemeClr val="tx1">
                  <a:lumMod val="90000"/>
                  <a:lumOff val="10000"/>
                </a:schemeClr>
              </a:solidFill>
              <a:latin typeface="Noto Sans" panose="020B0502040504020204"/>
            </a:endParaRPr>
          </a:p>
        </p:txBody>
      </p:sp>
    </p:spTree>
    <p:extLst>
      <p:ext uri="{BB962C8B-B14F-4D97-AF65-F5344CB8AC3E}">
        <p14:creationId xmlns:p14="http://schemas.microsoft.com/office/powerpoint/2010/main" val="1212588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5467094" y="3744176"/>
            <a:ext cx="63012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CAPÍTULO </a:t>
            </a:r>
            <a:r>
              <a:rPr lang="en-US" sz="8000" b="1" dirty="0">
                <a:solidFill>
                  <a:schemeClr val="accent5"/>
                </a:solidFill>
                <a:latin typeface="Noto Sans Disp ExtBd" panose="020B0902040504020204" pitchFamily="34"/>
                <a:ea typeface="Noto Sans Disp ExtBd" panose="020B0902040504020204" pitchFamily="34"/>
                <a:cs typeface="Noto Sans Disp ExtBd" panose="020B0902040504020204" pitchFamily="34"/>
              </a:rPr>
              <a:t>2</a:t>
            </a:r>
            <a:endParaRPr kumimoji="0" lang="ru-RU" sz="8000" b="1" i="0" u="none" strike="noStrike" kern="1200" cap="none" spc="0" normalizeH="0" baseline="0" noProof="0" dirty="0">
              <a:ln>
                <a:noFill/>
              </a:ln>
              <a:effectLst/>
              <a:uLnTx/>
              <a:uFillTx/>
              <a:latin typeface="Noto Sans Disp ExtBd" panose="020B0902040504020204" pitchFamily="34"/>
              <a:ea typeface="Noto Sans Disp ExtBd" panose="020B0902040504020204" pitchFamily="34"/>
              <a:cs typeface="Noto Sans Disp ExtBd" panose="020B0902040504020204" pitchFamily="34"/>
            </a:endParaRPr>
          </a:p>
        </p:txBody>
      </p:sp>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4491416" y="0"/>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1066A9F-64AE-4E5E-ACEE-7BFBCAE6518C}"/>
              </a:ext>
            </a:extLst>
          </p:cNvPr>
          <p:cNvGrpSpPr/>
          <p:nvPr/>
        </p:nvGrpSpPr>
        <p:grpSpPr>
          <a:xfrm>
            <a:off x="1483376" y="0"/>
            <a:ext cx="1077358" cy="2984211"/>
            <a:chOff x="984760" y="274320"/>
            <a:chExt cx="1077358" cy="2984211"/>
          </a:xfrm>
          <a:solidFill>
            <a:schemeClr val="accent1"/>
          </a:solidFill>
        </p:grpSpPr>
        <p:grpSp>
          <p:nvGrpSpPr>
            <p:cNvPr id="113"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1FDD82B-5983-4FED-B454-26F3BE7A0B36}"/>
              </a:ext>
            </a:extLst>
          </p:cNvPr>
          <p:cNvGrpSpPr/>
          <p:nvPr/>
        </p:nvGrpSpPr>
        <p:grpSpPr>
          <a:xfrm>
            <a:off x="8183449" y="0"/>
            <a:ext cx="1077358" cy="3287723"/>
            <a:chOff x="7571708" y="0"/>
            <a:chExt cx="1077358" cy="3287723"/>
          </a:xfrm>
          <a:solidFill>
            <a:schemeClr val="accent1"/>
          </a:solidFill>
        </p:grpSpPr>
        <p:grpSp>
          <p:nvGrpSpPr>
            <p:cNvPr id="14"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2AA441-76A7-41A3-8263-C8708232AED2}"/>
              </a:ext>
            </a:extLst>
          </p:cNvPr>
          <p:cNvGrpSpPr/>
          <p:nvPr/>
        </p:nvGrpSpPr>
        <p:grpSpPr>
          <a:xfrm>
            <a:off x="5917421" y="0"/>
            <a:ext cx="902225" cy="2650842"/>
            <a:chOff x="5844264" y="0"/>
            <a:chExt cx="902225" cy="2650842"/>
          </a:xfrm>
          <a:solidFill>
            <a:schemeClr val="accent1"/>
          </a:solidFill>
        </p:grpSpPr>
        <p:grpSp>
          <p:nvGrpSpPr>
            <p:cNvPr id="11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990497-3BA4-4070-805D-0A5F39CB742F}"/>
              </a:ext>
            </a:extLst>
          </p:cNvPr>
          <p:cNvGrpSpPr/>
          <p:nvPr/>
        </p:nvGrpSpPr>
        <p:grpSpPr>
          <a:xfrm>
            <a:off x="10051446" y="0"/>
            <a:ext cx="851340" cy="2391914"/>
            <a:chOff x="9427175" y="0"/>
            <a:chExt cx="851340" cy="2391914"/>
          </a:xfrm>
          <a:solidFill>
            <a:schemeClr val="accent1"/>
          </a:solidFill>
        </p:grpSpPr>
        <p:grpSp>
          <p:nvGrpSpPr>
            <p:cNvPr id="125"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6CA2614-C776-41DC-B4D3-D31634D9C475}"/>
              </a:ext>
            </a:extLst>
          </p:cNvPr>
          <p:cNvGrpSpPr/>
          <p:nvPr/>
        </p:nvGrpSpPr>
        <p:grpSpPr>
          <a:xfrm>
            <a:off x="3389152" y="2224726"/>
            <a:ext cx="2203483" cy="2687684"/>
            <a:chOff x="3389152" y="2224726"/>
            <a:chExt cx="2203483" cy="2687684"/>
          </a:xfrm>
          <a:solidFill>
            <a:schemeClr val="accent6">
              <a:lumMod val="75000"/>
            </a:schemeClr>
          </a:solidFill>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54" name="TextBox 21">
            <a:extLst>
              <a:ext uri="{FF2B5EF4-FFF2-40B4-BE49-F238E27FC236}">
                <a16:creationId xmlns:a16="http://schemas.microsoft.com/office/drawing/2014/main" id="{6901F867-EA3A-4053-BC23-44561238D953}"/>
              </a:ext>
            </a:extLst>
          </p:cNvPr>
          <p:cNvSpPr txBox="1"/>
          <p:nvPr/>
        </p:nvSpPr>
        <p:spPr>
          <a:xfrm>
            <a:off x="340941" y="5326543"/>
            <a:ext cx="1140483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C" sz="6600" dirty="0">
                <a:latin typeface="Noto Sans "/>
                <a:ea typeface="Noto Sans Disp ExtBd" panose="020B0902040504020204" pitchFamily="34"/>
                <a:cs typeface="Noto Sans Disp ExtBd" panose="020B0902040504020204" pitchFamily="34"/>
              </a:rPr>
              <a:t>Análisis situacional  </a:t>
            </a:r>
            <a:endParaRPr kumimoji="0" lang="es-EC" sz="6600" i="0" u="none" strike="noStrike" kern="1200" cap="none" spc="0" normalizeH="0" baseline="0" dirty="0">
              <a:ln>
                <a:noFill/>
              </a:ln>
              <a:effectLst/>
              <a:uLnTx/>
              <a:uFillTx/>
              <a:latin typeface="Noto Sans "/>
              <a:ea typeface="Noto Sans Disp ExtBd" panose="020B0902040504020204" pitchFamily="34"/>
              <a:cs typeface="Noto Sans Disp ExtBd" panose="020B0902040504020204" pitchFamily="34"/>
            </a:endParaRPr>
          </a:p>
        </p:txBody>
      </p:sp>
      <p:grpSp>
        <p:nvGrpSpPr>
          <p:cNvPr id="52" name="Group 60">
            <a:extLst>
              <a:ext uri="{FF2B5EF4-FFF2-40B4-BE49-F238E27FC236}">
                <a16:creationId xmlns:a16="http://schemas.microsoft.com/office/drawing/2014/main" id="{84CF8D5E-5ED7-44EB-9DF6-3D326ABB857F}"/>
              </a:ext>
            </a:extLst>
          </p:cNvPr>
          <p:cNvGrpSpPr/>
          <p:nvPr/>
        </p:nvGrpSpPr>
        <p:grpSpPr>
          <a:xfrm>
            <a:off x="757039" y="5491450"/>
            <a:ext cx="584216" cy="584215"/>
            <a:chOff x="3187685" y="2367566"/>
            <a:chExt cx="2122867" cy="2122867"/>
          </a:xfrm>
        </p:grpSpPr>
        <p:sp>
          <p:nvSpPr>
            <p:cNvPr id="53" name="Oval 61">
              <a:extLst>
                <a:ext uri="{FF2B5EF4-FFF2-40B4-BE49-F238E27FC236}">
                  <a16:creationId xmlns:a16="http://schemas.microsoft.com/office/drawing/2014/main" id="{1E33BC74-F039-414C-AB84-4F76F6D3D77E}"/>
                </a:ext>
              </a:extLst>
            </p:cNvPr>
            <p:cNvSpPr/>
            <p:nvPr/>
          </p:nvSpPr>
          <p:spPr>
            <a:xfrm>
              <a:off x="3187685" y="2367566"/>
              <a:ext cx="2122867" cy="2122867"/>
            </a:xfrm>
            <a:prstGeom prst="ellipse">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55" name="Rectangle: Rounded Corners 62">
              <a:extLst>
                <a:ext uri="{FF2B5EF4-FFF2-40B4-BE49-F238E27FC236}">
                  <a16:creationId xmlns:a16="http://schemas.microsoft.com/office/drawing/2014/main" id="{F31A6504-7018-4456-8A5D-7A7CFA630D90}"/>
                </a:ext>
              </a:extLst>
            </p:cNvPr>
            <p:cNvSpPr/>
            <p:nvPr/>
          </p:nvSpPr>
          <p:spPr>
            <a:xfrm rot="2700000">
              <a:off x="4125005" y="3606989"/>
              <a:ext cx="566564" cy="152423"/>
            </a:xfrm>
            <a:prstGeom prst="roundRect">
              <a:avLst>
                <a:gd name="adj" fmla="val 457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63">
              <a:extLst>
                <a:ext uri="{FF2B5EF4-FFF2-40B4-BE49-F238E27FC236}">
                  <a16:creationId xmlns:a16="http://schemas.microsoft.com/office/drawing/2014/main" id="{21540D8A-BF22-4BBD-87F4-DEA079C558C3}"/>
                </a:ext>
              </a:extLst>
            </p:cNvPr>
            <p:cNvSpPr/>
            <p:nvPr/>
          </p:nvSpPr>
          <p:spPr>
            <a:xfrm rot="5400000">
              <a:off x="3717108" y="2977775"/>
              <a:ext cx="1080404" cy="149292"/>
            </a:xfrm>
            <a:prstGeom prst="roundRect">
              <a:avLst>
                <a:gd name="adj" fmla="val 457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7" name="Picture 8" descr="Resultado de imagen de URCUQUÍ LO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1" y="4418442"/>
            <a:ext cx="3640565" cy="2287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0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D3F65101-1724-4AFA-829D-F1ACE0C4B902}"/>
              </a:ext>
            </a:extLst>
          </p:cNvPr>
          <p:cNvSpPr/>
          <p:nvPr/>
        </p:nvSpPr>
        <p:spPr>
          <a:xfrm>
            <a:off x="3760286" y="4677325"/>
            <a:ext cx="2318155" cy="1316732"/>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1A804991-D272-4508-964B-4B9849046CB0}"/>
              </a:ext>
            </a:extLst>
          </p:cNvPr>
          <p:cNvSpPr/>
          <p:nvPr/>
        </p:nvSpPr>
        <p:spPr>
          <a:xfrm>
            <a:off x="6241363" y="4677325"/>
            <a:ext cx="2235288" cy="1316732"/>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B1307294-2942-4DB1-8A20-E1FD5F487D79}"/>
              </a:ext>
            </a:extLst>
          </p:cNvPr>
          <p:cNvSpPr/>
          <p:nvPr/>
        </p:nvSpPr>
        <p:spPr>
          <a:xfrm>
            <a:off x="8585462" y="4677325"/>
            <a:ext cx="2554978" cy="1316732"/>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1EF39042-2F1A-42A0-804F-3199B0B9146F}"/>
              </a:ext>
            </a:extLst>
          </p:cNvPr>
          <p:cNvSpPr/>
          <p:nvPr/>
        </p:nvSpPr>
        <p:spPr>
          <a:xfrm>
            <a:off x="1257717" y="4677325"/>
            <a:ext cx="2393271" cy="131673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702F4060-5C13-40F7-8F89-74374A12AB46}"/>
              </a:ext>
            </a:extLst>
          </p:cNvPr>
          <p:cNvGrpSpPr/>
          <p:nvPr/>
        </p:nvGrpSpPr>
        <p:grpSpPr>
          <a:xfrm>
            <a:off x="1202748" y="443584"/>
            <a:ext cx="10425371" cy="3462209"/>
            <a:chOff x="1950567" y="2098917"/>
            <a:chExt cx="7469052" cy="2772850"/>
          </a:xfrm>
        </p:grpSpPr>
        <p:sp>
          <p:nvSpPr>
            <p:cNvPr id="12" name="Freeform 5">
              <a:extLst>
                <a:ext uri="{FF2B5EF4-FFF2-40B4-BE49-F238E27FC236}">
                  <a16:creationId xmlns:a16="http://schemas.microsoft.com/office/drawing/2014/main" id="{75EB0469-19D3-443F-B162-B819E92B5B54}"/>
                </a:ext>
              </a:extLst>
            </p:cNvPr>
            <p:cNvSpPr>
              <a:spLocks/>
            </p:cNvSpPr>
            <p:nvPr/>
          </p:nvSpPr>
          <p:spPr bwMode="auto">
            <a:xfrm>
              <a:off x="5504406" y="2098917"/>
              <a:ext cx="1729563" cy="2772850"/>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76200">
              <a:solidFill>
                <a:schemeClr val="accent4"/>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7" name="Freeform 5">
              <a:extLst>
                <a:ext uri="{FF2B5EF4-FFF2-40B4-BE49-F238E27FC236}">
                  <a16:creationId xmlns:a16="http://schemas.microsoft.com/office/drawing/2014/main" id="{A8B8B09B-7B2D-450E-8326-CE877AB622E5}"/>
                </a:ext>
              </a:extLst>
            </p:cNvPr>
            <p:cNvSpPr>
              <a:spLocks/>
            </p:cNvSpPr>
            <p:nvPr/>
          </p:nvSpPr>
          <p:spPr bwMode="auto">
            <a:xfrm>
              <a:off x="1950567" y="2098917"/>
              <a:ext cx="1729563" cy="2772850"/>
            </a:xfrm>
            <a:custGeom>
              <a:avLst/>
              <a:gdLst>
                <a:gd name="T0" fmla="*/ 27 w 4016"/>
                <a:gd name="T1" fmla="*/ 5450 h 6400"/>
                <a:gd name="T2" fmla="*/ 0 w 4016"/>
                <a:gd name="T3" fmla="*/ 3596 h 6400"/>
                <a:gd name="T4" fmla="*/ 144 w 4016"/>
                <a:gd name="T5" fmla="*/ 3537 h 6400"/>
                <a:gd name="T6" fmla="*/ 704 w 4016"/>
                <a:gd name="T7" fmla="*/ 3612 h 6400"/>
                <a:gd name="T8" fmla="*/ 945 w 4016"/>
                <a:gd name="T9" fmla="*/ 3183 h 6400"/>
                <a:gd name="T10" fmla="*/ 404 w 4016"/>
                <a:gd name="T11" fmla="*/ 2734 h 6400"/>
                <a:gd name="T12" fmla="*/ 58 w 4016"/>
                <a:gd name="T13" fmla="*/ 2888 h 6400"/>
                <a:gd name="T14" fmla="*/ 0 w 4016"/>
                <a:gd name="T15" fmla="*/ 2254 h 6400"/>
                <a:gd name="T16" fmla="*/ 29 w 4016"/>
                <a:gd name="T17" fmla="*/ 951 h 6400"/>
                <a:gd name="T18" fmla="*/ 1702 w 4016"/>
                <a:gd name="T19" fmla="*/ 933 h 6400"/>
                <a:gd name="T20" fmla="*/ 1750 w 4016"/>
                <a:gd name="T21" fmla="*/ 615 h 6400"/>
                <a:gd name="T22" fmla="*/ 1932 w 4016"/>
                <a:gd name="T23" fmla="*/ 28 h 6400"/>
                <a:gd name="T24" fmla="*/ 2356 w 4016"/>
                <a:gd name="T25" fmla="*/ 455 h 6400"/>
                <a:gd name="T26" fmla="*/ 2348 w 4016"/>
                <a:gd name="T27" fmla="*/ 946 h 6400"/>
                <a:gd name="T28" fmla="*/ 3986 w 4016"/>
                <a:gd name="T29" fmla="*/ 952 h 6400"/>
                <a:gd name="T30" fmla="*/ 4016 w 4016"/>
                <a:gd name="T31" fmla="*/ 2797 h 6400"/>
                <a:gd name="T32" fmla="*/ 3880 w 4016"/>
                <a:gd name="T33" fmla="*/ 2869 h 6400"/>
                <a:gd name="T34" fmla="*/ 3419 w 4016"/>
                <a:gd name="T35" fmla="*/ 2746 h 6400"/>
                <a:gd name="T36" fmla="*/ 3083 w 4016"/>
                <a:gd name="T37" fmla="*/ 3097 h 6400"/>
                <a:gd name="T38" fmla="*/ 3307 w 4016"/>
                <a:gd name="T39" fmla="*/ 3609 h 6400"/>
                <a:gd name="T40" fmla="*/ 3774 w 4016"/>
                <a:gd name="T41" fmla="*/ 3612 h 6400"/>
                <a:gd name="T42" fmla="*/ 3951 w 4016"/>
                <a:gd name="T43" fmla="*/ 3512 h 6400"/>
                <a:gd name="T44" fmla="*/ 4016 w 4016"/>
                <a:gd name="T45" fmla="*/ 3608 h 6400"/>
                <a:gd name="T46" fmla="*/ 3986 w 4016"/>
                <a:gd name="T47" fmla="*/ 5449 h 6400"/>
                <a:gd name="T48" fmla="*/ 2326 w 4016"/>
                <a:gd name="T49" fmla="*/ 5462 h 6400"/>
                <a:gd name="T50" fmla="*/ 2241 w 4016"/>
                <a:gd name="T51" fmla="*/ 5758 h 6400"/>
                <a:gd name="T52" fmla="*/ 2357 w 4016"/>
                <a:gd name="T53" fmla="*/ 6121 h 6400"/>
                <a:gd name="T54" fmla="*/ 1976 w 4016"/>
                <a:gd name="T55" fmla="*/ 6392 h 6400"/>
                <a:gd name="T56" fmla="*/ 1663 w 4016"/>
                <a:gd name="T57" fmla="*/ 5937 h 6400"/>
                <a:gd name="T58" fmla="*/ 1775 w 4016"/>
                <a:gd name="T59" fmla="*/ 5529 h 6400"/>
                <a:gd name="T60" fmla="*/ 509 w 4016"/>
                <a:gd name="T61" fmla="*/ 5450 h 6400"/>
                <a:gd name="T62" fmla="*/ 493 w 4016"/>
                <a:gd name="T63" fmla="*/ 5450 h 6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16" h="6400">
                  <a:moveTo>
                    <a:pt x="493" y="5450"/>
                  </a:moveTo>
                  <a:cubicBezTo>
                    <a:pt x="338" y="5450"/>
                    <a:pt x="183" y="5450"/>
                    <a:pt x="27" y="5450"/>
                  </a:cubicBezTo>
                  <a:cubicBezTo>
                    <a:pt x="0" y="5450"/>
                    <a:pt x="0" y="5450"/>
                    <a:pt x="0" y="5422"/>
                  </a:cubicBezTo>
                  <a:cubicBezTo>
                    <a:pt x="0" y="5120"/>
                    <a:pt x="0" y="3898"/>
                    <a:pt x="0" y="3596"/>
                  </a:cubicBezTo>
                  <a:cubicBezTo>
                    <a:pt x="0" y="3558"/>
                    <a:pt x="19" y="3529"/>
                    <a:pt x="53" y="3515"/>
                  </a:cubicBezTo>
                  <a:cubicBezTo>
                    <a:pt x="85" y="3502"/>
                    <a:pt x="116" y="3510"/>
                    <a:pt x="144" y="3537"/>
                  </a:cubicBezTo>
                  <a:cubicBezTo>
                    <a:pt x="241" y="3628"/>
                    <a:pt x="355" y="3674"/>
                    <a:pt x="489" y="3671"/>
                  </a:cubicBezTo>
                  <a:cubicBezTo>
                    <a:pt x="566" y="3669"/>
                    <a:pt x="638" y="3649"/>
                    <a:pt x="704" y="3612"/>
                  </a:cubicBezTo>
                  <a:cubicBezTo>
                    <a:pt x="767" y="3577"/>
                    <a:pt x="819" y="3530"/>
                    <a:pt x="861" y="3471"/>
                  </a:cubicBezTo>
                  <a:cubicBezTo>
                    <a:pt x="921" y="3384"/>
                    <a:pt x="949" y="3288"/>
                    <a:pt x="945" y="3183"/>
                  </a:cubicBezTo>
                  <a:cubicBezTo>
                    <a:pt x="940" y="3063"/>
                    <a:pt x="896" y="2960"/>
                    <a:pt x="813" y="2873"/>
                  </a:cubicBezTo>
                  <a:cubicBezTo>
                    <a:pt x="700" y="2757"/>
                    <a:pt x="561" y="2715"/>
                    <a:pt x="404" y="2734"/>
                  </a:cubicBezTo>
                  <a:cubicBezTo>
                    <a:pt x="303" y="2747"/>
                    <a:pt x="216" y="2793"/>
                    <a:pt x="143" y="2865"/>
                  </a:cubicBezTo>
                  <a:cubicBezTo>
                    <a:pt x="119" y="2888"/>
                    <a:pt x="85" y="2898"/>
                    <a:pt x="58" y="2888"/>
                  </a:cubicBezTo>
                  <a:cubicBezTo>
                    <a:pt x="21" y="2874"/>
                    <a:pt x="0" y="2845"/>
                    <a:pt x="0" y="2808"/>
                  </a:cubicBezTo>
                  <a:cubicBezTo>
                    <a:pt x="0" y="2623"/>
                    <a:pt x="0" y="2438"/>
                    <a:pt x="0" y="2254"/>
                  </a:cubicBezTo>
                  <a:cubicBezTo>
                    <a:pt x="0" y="2136"/>
                    <a:pt x="0" y="1098"/>
                    <a:pt x="0" y="980"/>
                  </a:cubicBezTo>
                  <a:cubicBezTo>
                    <a:pt x="0" y="951"/>
                    <a:pt x="0" y="951"/>
                    <a:pt x="29" y="951"/>
                  </a:cubicBezTo>
                  <a:cubicBezTo>
                    <a:pt x="327" y="951"/>
                    <a:pt x="1305" y="951"/>
                    <a:pt x="1603" y="951"/>
                  </a:cubicBezTo>
                  <a:cubicBezTo>
                    <a:pt x="1637" y="951"/>
                    <a:pt x="1670" y="948"/>
                    <a:pt x="1702" y="933"/>
                  </a:cubicBezTo>
                  <a:cubicBezTo>
                    <a:pt x="1786" y="894"/>
                    <a:pt x="1832" y="790"/>
                    <a:pt x="1802" y="702"/>
                  </a:cubicBezTo>
                  <a:cubicBezTo>
                    <a:pt x="1791" y="669"/>
                    <a:pt x="1773" y="641"/>
                    <a:pt x="1750" y="615"/>
                  </a:cubicBezTo>
                  <a:cubicBezTo>
                    <a:pt x="1656" y="512"/>
                    <a:pt x="1626" y="393"/>
                    <a:pt x="1667" y="259"/>
                  </a:cubicBezTo>
                  <a:cubicBezTo>
                    <a:pt x="1707" y="127"/>
                    <a:pt x="1800" y="56"/>
                    <a:pt x="1932" y="28"/>
                  </a:cubicBezTo>
                  <a:cubicBezTo>
                    <a:pt x="2058" y="0"/>
                    <a:pt x="2174" y="20"/>
                    <a:pt x="2266" y="117"/>
                  </a:cubicBezTo>
                  <a:cubicBezTo>
                    <a:pt x="2356" y="213"/>
                    <a:pt x="2387" y="326"/>
                    <a:pt x="2356" y="455"/>
                  </a:cubicBezTo>
                  <a:cubicBezTo>
                    <a:pt x="2340" y="521"/>
                    <a:pt x="2306" y="576"/>
                    <a:pt x="2259" y="624"/>
                  </a:cubicBezTo>
                  <a:cubicBezTo>
                    <a:pt x="2163" y="724"/>
                    <a:pt x="2199" y="901"/>
                    <a:pt x="2348" y="946"/>
                  </a:cubicBezTo>
                  <a:cubicBezTo>
                    <a:pt x="2369" y="952"/>
                    <a:pt x="2392" y="951"/>
                    <a:pt x="2414" y="951"/>
                  </a:cubicBezTo>
                  <a:cubicBezTo>
                    <a:pt x="2711" y="952"/>
                    <a:pt x="3688" y="952"/>
                    <a:pt x="3986" y="952"/>
                  </a:cubicBezTo>
                  <a:cubicBezTo>
                    <a:pt x="4016" y="952"/>
                    <a:pt x="4016" y="952"/>
                    <a:pt x="4016" y="983"/>
                  </a:cubicBezTo>
                  <a:cubicBezTo>
                    <a:pt x="4016" y="1281"/>
                    <a:pt x="4016" y="2499"/>
                    <a:pt x="4016" y="2797"/>
                  </a:cubicBezTo>
                  <a:cubicBezTo>
                    <a:pt x="4016" y="2845"/>
                    <a:pt x="3999" y="2871"/>
                    <a:pt x="3959" y="2887"/>
                  </a:cubicBezTo>
                  <a:cubicBezTo>
                    <a:pt x="3928" y="2899"/>
                    <a:pt x="3901" y="2890"/>
                    <a:pt x="3880" y="2869"/>
                  </a:cubicBezTo>
                  <a:cubicBezTo>
                    <a:pt x="3826" y="2818"/>
                    <a:pt x="3766" y="2777"/>
                    <a:pt x="3696" y="2754"/>
                  </a:cubicBezTo>
                  <a:cubicBezTo>
                    <a:pt x="3605" y="2723"/>
                    <a:pt x="3512" y="2721"/>
                    <a:pt x="3419" y="2746"/>
                  </a:cubicBezTo>
                  <a:cubicBezTo>
                    <a:pt x="3333" y="2768"/>
                    <a:pt x="3260" y="2813"/>
                    <a:pt x="3200" y="2877"/>
                  </a:cubicBezTo>
                  <a:cubicBezTo>
                    <a:pt x="3141" y="2939"/>
                    <a:pt x="3102" y="3013"/>
                    <a:pt x="3083" y="3097"/>
                  </a:cubicBezTo>
                  <a:cubicBezTo>
                    <a:pt x="3063" y="3184"/>
                    <a:pt x="3068" y="3268"/>
                    <a:pt x="3096" y="3351"/>
                  </a:cubicBezTo>
                  <a:cubicBezTo>
                    <a:pt x="3134" y="3463"/>
                    <a:pt x="3205" y="3549"/>
                    <a:pt x="3307" y="3609"/>
                  </a:cubicBezTo>
                  <a:cubicBezTo>
                    <a:pt x="3382" y="3654"/>
                    <a:pt x="3465" y="3673"/>
                    <a:pt x="3553" y="3672"/>
                  </a:cubicBezTo>
                  <a:cubicBezTo>
                    <a:pt x="3632" y="3670"/>
                    <a:pt x="3706" y="3652"/>
                    <a:pt x="3774" y="3612"/>
                  </a:cubicBezTo>
                  <a:cubicBezTo>
                    <a:pt x="3810" y="3590"/>
                    <a:pt x="3843" y="3561"/>
                    <a:pt x="3876" y="3534"/>
                  </a:cubicBezTo>
                  <a:cubicBezTo>
                    <a:pt x="3899" y="3517"/>
                    <a:pt x="3922" y="3504"/>
                    <a:pt x="3951" y="3512"/>
                  </a:cubicBezTo>
                  <a:cubicBezTo>
                    <a:pt x="3984" y="3521"/>
                    <a:pt x="4007" y="3540"/>
                    <a:pt x="4014" y="3576"/>
                  </a:cubicBezTo>
                  <a:cubicBezTo>
                    <a:pt x="4016" y="3586"/>
                    <a:pt x="4016" y="3597"/>
                    <a:pt x="4016" y="3608"/>
                  </a:cubicBezTo>
                  <a:cubicBezTo>
                    <a:pt x="4016" y="3905"/>
                    <a:pt x="4016" y="5122"/>
                    <a:pt x="4016" y="5420"/>
                  </a:cubicBezTo>
                  <a:cubicBezTo>
                    <a:pt x="4016" y="5449"/>
                    <a:pt x="4016" y="5449"/>
                    <a:pt x="3986" y="5449"/>
                  </a:cubicBezTo>
                  <a:cubicBezTo>
                    <a:pt x="3694" y="5449"/>
                    <a:pt x="2721" y="5448"/>
                    <a:pt x="2428" y="5448"/>
                  </a:cubicBezTo>
                  <a:cubicBezTo>
                    <a:pt x="2394" y="5448"/>
                    <a:pt x="2357" y="5449"/>
                    <a:pt x="2326" y="5462"/>
                  </a:cubicBezTo>
                  <a:cubicBezTo>
                    <a:pt x="2261" y="5489"/>
                    <a:pt x="2220" y="5541"/>
                    <a:pt x="2208" y="5614"/>
                  </a:cubicBezTo>
                  <a:cubicBezTo>
                    <a:pt x="2200" y="5666"/>
                    <a:pt x="2213" y="5715"/>
                    <a:pt x="2241" y="5758"/>
                  </a:cubicBezTo>
                  <a:cubicBezTo>
                    <a:pt x="2253" y="5777"/>
                    <a:pt x="2273" y="5791"/>
                    <a:pt x="2287" y="5809"/>
                  </a:cubicBezTo>
                  <a:cubicBezTo>
                    <a:pt x="2359" y="5902"/>
                    <a:pt x="2385" y="6005"/>
                    <a:pt x="2357" y="6121"/>
                  </a:cubicBezTo>
                  <a:cubicBezTo>
                    <a:pt x="2338" y="6197"/>
                    <a:pt x="2299" y="6260"/>
                    <a:pt x="2240" y="6310"/>
                  </a:cubicBezTo>
                  <a:cubicBezTo>
                    <a:pt x="2164" y="6374"/>
                    <a:pt x="2075" y="6400"/>
                    <a:pt x="1976" y="6392"/>
                  </a:cubicBezTo>
                  <a:cubicBezTo>
                    <a:pt x="1875" y="6383"/>
                    <a:pt x="1794" y="6337"/>
                    <a:pt x="1728" y="6261"/>
                  </a:cubicBezTo>
                  <a:cubicBezTo>
                    <a:pt x="1646" y="6165"/>
                    <a:pt x="1630" y="6056"/>
                    <a:pt x="1663" y="5937"/>
                  </a:cubicBezTo>
                  <a:cubicBezTo>
                    <a:pt x="1680" y="5876"/>
                    <a:pt x="1712" y="5825"/>
                    <a:pt x="1755" y="5779"/>
                  </a:cubicBezTo>
                  <a:cubicBezTo>
                    <a:pt x="1824" y="5707"/>
                    <a:pt x="1833" y="5610"/>
                    <a:pt x="1775" y="5529"/>
                  </a:cubicBezTo>
                  <a:cubicBezTo>
                    <a:pt x="1741" y="5483"/>
                    <a:pt x="1695" y="5452"/>
                    <a:pt x="1635" y="5451"/>
                  </a:cubicBezTo>
                  <a:cubicBezTo>
                    <a:pt x="1487" y="5450"/>
                    <a:pt x="658" y="5450"/>
                    <a:pt x="509" y="5450"/>
                  </a:cubicBezTo>
                  <a:cubicBezTo>
                    <a:pt x="504" y="5450"/>
                    <a:pt x="499" y="5450"/>
                    <a:pt x="493" y="5450"/>
                  </a:cubicBezTo>
                  <a:cubicBezTo>
                    <a:pt x="493" y="5450"/>
                    <a:pt x="493" y="5450"/>
                    <a:pt x="493" y="545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762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A1C732DD-3665-45D3-8E88-69A350863985}"/>
                </a:ext>
              </a:extLst>
            </p:cNvPr>
            <p:cNvSpPr>
              <a:spLocks/>
            </p:cNvSpPr>
            <p:nvPr/>
          </p:nvSpPr>
          <p:spPr bwMode="auto">
            <a:xfrm>
              <a:off x="3314139" y="2510018"/>
              <a:ext cx="2558126" cy="1950649"/>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accent2"/>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6">
              <a:extLst>
                <a:ext uri="{FF2B5EF4-FFF2-40B4-BE49-F238E27FC236}">
                  <a16:creationId xmlns:a16="http://schemas.microsoft.com/office/drawing/2014/main" id="{2EB80AB3-BA51-4990-B554-7D12E28F3DE2}"/>
                </a:ext>
              </a:extLst>
            </p:cNvPr>
            <p:cNvSpPr>
              <a:spLocks/>
            </p:cNvSpPr>
            <p:nvPr/>
          </p:nvSpPr>
          <p:spPr bwMode="auto">
            <a:xfrm>
              <a:off x="6861493" y="2510018"/>
              <a:ext cx="2558126" cy="1950649"/>
            </a:xfrm>
            <a:custGeom>
              <a:avLst/>
              <a:gdLst>
                <a:gd name="T0" fmla="*/ 963 w 5936"/>
                <a:gd name="T1" fmla="*/ 30 h 4502"/>
                <a:gd name="T2" fmla="*/ 2570 w 5936"/>
                <a:gd name="T3" fmla="*/ 4 h 4502"/>
                <a:gd name="T4" fmla="*/ 2625 w 5936"/>
                <a:gd name="T5" fmla="*/ 157 h 4502"/>
                <a:gd name="T6" fmla="*/ 2534 w 5936"/>
                <a:gd name="T7" fmla="*/ 658 h 4502"/>
                <a:gd name="T8" fmla="*/ 3066 w 5936"/>
                <a:gd name="T9" fmla="*/ 940 h 4502"/>
                <a:gd name="T10" fmla="*/ 3428 w 5936"/>
                <a:gd name="T11" fmla="*/ 588 h 4502"/>
                <a:gd name="T12" fmla="*/ 3308 w 5936"/>
                <a:gd name="T13" fmla="*/ 150 h 4502"/>
                <a:gd name="T14" fmla="*/ 3369 w 5936"/>
                <a:gd name="T15" fmla="*/ 1 h 4502"/>
                <a:gd name="T16" fmla="*/ 3715 w 5936"/>
                <a:gd name="T17" fmla="*/ 1 h 4502"/>
                <a:gd name="T18" fmla="*/ 4958 w 5936"/>
                <a:gd name="T19" fmla="*/ 3 h 4502"/>
                <a:gd name="T20" fmla="*/ 4978 w 5936"/>
                <a:gd name="T21" fmla="*/ 54 h 4502"/>
                <a:gd name="T22" fmla="*/ 5045 w 5936"/>
                <a:gd name="T23" fmla="*/ 2008 h 4502"/>
                <a:gd name="T24" fmla="*/ 5317 w 5936"/>
                <a:gd name="T25" fmla="*/ 1990 h 4502"/>
                <a:gd name="T26" fmla="*/ 5883 w 5936"/>
                <a:gd name="T27" fmla="*/ 2086 h 4502"/>
                <a:gd name="T28" fmla="*/ 5761 w 5936"/>
                <a:gd name="T29" fmla="*/ 2554 h 4502"/>
                <a:gd name="T30" fmla="*/ 5298 w 5936"/>
                <a:gd name="T31" fmla="*/ 2496 h 4502"/>
                <a:gd name="T32" fmla="*/ 4978 w 5936"/>
                <a:gd name="T33" fmla="*/ 2648 h 4502"/>
                <a:gd name="T34" fmla="*/ 4950 w 5936"/>
                <a:gd name="T35" fmla="*/ 4501 h 4502"/>
                <a:gd name="T36" fmla="*/ 3299 w 5936"/>
                <a:gd name="T37" fmla="*/ 4471 h 4502"/>
                <a:gd name="T38" fmla="*/ 3423 w 5936"/>
                <a:gd name="T39" fmla="*/ 4161 h 4502"/>
                <a:gd name="T40" fmla="*/ 3297 w 5936"/>
                <a:gd name="T41" fmla="*/ 3687 h 4502"/>
                <a:gd name="T42" fmla="*/ 2829 w 5936"/>
                <a:gd name="T43" fmla="*/ 3576 h 4502"/>
                <a:gd name="T44" fmla="*/ 2504 w 5936"/>
                <a:gd name="T45" fmla="*/ 4096 h 4502"/>
                <a:gd name="T46" fmla="*/ 2652 w 5936"/>
                <a:gd name="T47" fmla="*/ 4454 h 4502"/>
                <a:gd name="T48" fmla="*/ 1983 w 5936"/>
                <a:gd name="T49" fmla="*/ 4501 h 4502"/>
                <a:gd name="T50" fmla="*/ 963 w 5936"/>
                <a:gd name="T51" fmla="*/ 4477 h 4502"/>
                <a:gd name="T52" fmla="*/ 869 w 5936"/>
                <a:gd name="T53" fmla="*/ 2477 h 4502"/>
                <a:gd name="T54" fmla="*/ 354 w 5936"/>
                <a:gd name="T55" fmla="*/ 2611 h 4502"/>
                <a:gd name="T56" fmla="*/ 31 w 5936"/>
                <a:gd name="T57" fmla="*/ 2154 h 4502"/>
                <a:gd name="T58" fmla="*/ 390 w 5936"/>
                <a:gd name="T59" fmla="*/ 1894 h 4502"/>
                <a:gd name="T60" fmla="*/ 715 w 5936"/>
                <a:gd name="T61" fmla="*/ 2049 h 4502"/>
                <a:gd name="T62" fmla="*/ 963 w 5936"/>
                <a:gd name="T63" fmla="*/ 1840 h 4502"/>
                <a:gd name="T64" fmla="*/ 963 w 5936"/>
                <a:gd name="T65" fmla="*/ 488 h 4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6" h="4502">
                  <a:moveTo>
                    <a:pt x="963" y="488"/>
                  </a:moveTo>
                  <a:cubicBezTo>
                    <a:pt x="963" y="335"/>
                    <a:pt x="963" y="183"/>
                    <a:pt x="963" y="30"/>
                  </a:cubicBezTo>
                  <a:cubicBezTo>
                    <a:pt x="962" y="11"/>
                    <a:pt x="967" y="3"/>
                    <a:pt x="988" y="3"/>
                  </a:cubicBezTo>
                  <a:cubicBezTo>
                    <a:pt x="1288" y="4"/>
                    <a:pt x="2269" y="4"/>
                    <a:pt x="2570" y="4"/>
                  </a:cubicBezTo>
                  <a:cubicBezTo>
                    <a:pt x="2638" y="4"/>
                    <a:pt x="2677" y="59"/>
                    <a:pt x="2652" y="121"/>
                  </a:cubicBezTo>
                  <a:cubicBezTo>
                    <a:pt x="2647" y="135"/>
                    <a:pt x="2635" y="146"/>
                    <a:pt x="2625" y="157"/>
                  </a:cubicBezTo>
                  <a:cubicBezTo>
                    <a:pt x="2561" y="228"/>
                    <a:pt x="2520" y="309"/>
                    <a:pt x="2505" y="404"/>
                  </a:cubicBezTo>
                  <a:cubicBezTo>
                    <a:pt x="2490" y="492"/>
                    <a:pt x="2500" y="576"/>
                    <a:pt x="2534" y="658"/>
                  </a:cubicBezTo>
                  <a:cubicBezTo>
                    <a:pt x="2576" y="762"/>
                    <a:pt x="2648" y="841"/>
                    <a:pt x="2747" y="894"/>
                  </a:cubicBezTo>
                  <a:cubicBezTo>
                    <a:pt x="2847" y="947"/>
                    <a:pt x="2953" y="964"/>
                    <a:pt x="3066" y="940"/>
                  </a:cubicBezTo>
                  <a:cubicBezTo>
                    <a:pt x="3150" y="922"/>
                    <a:pt x="3224" y="885"/>
                    <a:pt x="3287" y="827"/>
                  </a:cubicBezTo>
                  <a:cubicBezTo>
                    <a:pt x="3358" y="762"/>
                    <a:pt x="3406" y="683"/>
                    <a:pt x="3428" y="588"/>
                  </a:cubicBezTo>
                  <a:cubicBezTo>
                    <a:pt x="3442" y="529"/>
                    <a:pt x="3446" y="471"/>
                    <a:pt x="3437" y="411"/>
                  </a:cubicBezTo>
                  <a:cubicBezTo>
                    <a:pt x="3422" y="310"/>
                    <a:pt x="3379" y="222"/>
                    <a:pt x="3308" y="150"/>
                  </a:cubicBezTo>
                  <a:cubicBezTo>
                    <a:pt x="3281" y="122"/>
                    <a:pt x="3275" y="92"/>
                    <a:pt x="3284" y="58"/>
                  </a:cubicBezTo>
                  <a:cubicBezTo>
                    <a:pt x="3293" y="27"/>
                    <a:pt x="3331" y="2"/>
                    <a:pt x="3369" y="1"/>
                  </a:cubicBezTo>
                  <a:cubicBezTo>
                    <a:pt x="3405" y="0"/>
                    <a:pt x="3442" y="1"/>
                    <a:pt x="3479" y="1"/>
                  </a:cubicBezTo>
                  <a:cubicBezTo>
                    <a:pt x="3557" y="1"/>
                    <a:pt x="3636" y="1"/>
                    <a:pt x="3715" y="1"/>
                  </a:cubicBezTo>
                  <a:cubicBezTo>
                    <a:pt x="3885" y="1"/>
                    <a:pt x="4735" y="1"/>
                    <a:pt x="4905" y="1"/>
                  </a:cubicBezTo>
                  <a:cubicBezTo>
                    <a:pt x="4923" y="1"/>
                    <a:pt x="4940" y="3"/>
                    <a:pt x="4958" y="3"/>
                  </a:cubicBezTo>
                  <a:cubicBezTo>
                    <a:pt x="4973" y="3"/>
                    <a:pt x="4979" y="9"/>
                    <a:pt x="4978" y="24"/>
                  </a:cubicBezTo>
                  <a:cubicBezTo>
                    <a:pt x="4977" y="34"/>
                    <a:pt x="4978" y="44"/>
                    <a:pt x="4978" y="54"/>
                  </a:cubicBezTo>
                  <a:cubicBezTo>
                    <a:pt x="4978" y="345"/>
                    <a:pt x="4978" y="1556"/>
                    <a:pt x="4978" y="1848"/>
                  </a:cubicBezTo>
                  <a:cubicBezTo>
                    <a:pt x="4977" y="1911"/>
                    <a:pt x="4998" y="1964"/>
                    <a:pt x="5045" y="2008"/>
                  </a:cubicBezTo>
                  <a:cubicBezTo>
                    <a:pt x="5093" y="2053"/>
                    <a:pt x="5183" y="2071"/>
                    <a:pt x="5243" y="2041"/>
                  </a:cubicBezTo>
                  <a:cubicBezTo>
                    <a:pt x="5269" y="2028"/>
                    <a:pt x="5295" y="2010"/>
                    <a:pt x="5317" y="1990"/>
                  </a:cubicBezTo>
                  <a:cubicBezTo>
                    <a:pt x="5418" y="1904"/>
                    <a:pt x="5530" y="1871"/>
                    <a:pt x="5660" y="1907"/>
                  </a:cubicBezTo>
                  <a:cubicBezTo>
                    <a:pt x="5760" y="1934"/>
                    <a:pt x="5835" y="1995"/>
                    <a:pt x="5883" y="2086"/>
                  </a:cubicBezTo>
                  <a:cubicBezTo>
                    <a:pt x="5926" y="2169"/>
                    <a:pt x="5936" y="2258"/>
                    <a:pt x="5910" y="2349"/>
                  </a:cubicBezTo>
                  <a:cubicBezTo>
                    <a:pt x="5886" y="2436"/>
                    <a:pt x="5836" y="2505"/>
                    <a:pt x="5761" y="2554"/>
                  </a:cubicBezTo>
                  <a:cubicBezTo>
                    <a:pt x="5671" y="2611"/>
                    <a:pt x="5574" y="2627"/>
                    <a:pt x="5470" y="2599"/>
                  </a:cubicBezTo>
                  <a:cubicBezTo>
                    <a:pt x="5403" y="2581"/>
                    <a:pt x="5349" y="2542"/>
                    <a:pt x="5298" y="2496"/>
                  </a:cubicBezTo>
                  <a:cubicBezTo>
                    <a:pt x="5240" y="2446"/>
                    <a:pt x="5172" y="2434"/>
                    <a:pt x="5100" y="2464"/>
                  </a:cubicBezTo>
                  <a:cubicBezTo>
                    <a:pt x="5019" y="2498"/>
                    <a:pt x="4979" y="2562"/>
                    <a:pt x="4978" y="2648"/>
                  </a:cubicBezTo>
                  <a:cubicBezTo>
                    <a:pt x="4977" y="2950"/>
                    <a:pt x="4978" y="4172"/>
                    <a:pt x="4978" y="4474"/>
                  </a:cubicBezTo>
                  <a:cubicBezTo>
                    <a:pt x="4978" y="4502"/>
                    <a:pt x="4978" y="4502"/>
                    <a:pt x="4950" y="4501"/>
                  </a:cubicBezTo>
                  <a:cubicBezTo>
                    <a:pt x="4651" y="4501"/>
                    <a:pt x="3672" y="4501"/>
                    <a:pt x="3372" y="4501"/>
                  </a:cubicBezTo>
                  <a:cubicBezTo>
                    <a:pt x="3344" y="4501"/>
                    <a:pt x="3318" y="4494"/>
                    <a:pt x="3299" y="4471"/>
                  </a:cubicBezTo>
                  <a:cubicBezTo>
                    <a:pt x="3272" y="4438"/>
                    <a:pt x="3274" y="4390"/>
                    <a:pt x="3304" y="4359"/>
                  </a:cubicBezTo>
                  <a:cubicBezTo>
                    <a:pt x="3360" y="4303"/>
                    <a:pt x="3401" y="4237"/>
                    <a:pt x="3423" y="4161"/>
                  </a:cubicBezTo>
                  <a:cubicBezTo>
                    <a:pt x="3445" y="4083"/>
                    <a:pt x="3449" y="4003"/>
                    <a:pt x="3430" y="3922"/>
                  </a:cubicBezTo>
                  <a:cubicBezTo>
                    <a:pt x="3408" y="3830"/>
                    <a:pt x="3364" y="3752"/>
                    <a:pt x="3297" y="3687"/>
                  </a:cubicBezTo>
                  <a:cubicBezTo>
                    <a:pt x="3233" y="3625"/>
                    <a:pt x="3157" y="3585"/>
                    <a:pt x="3069" y="3566"/>
                  </a:cubicBezTo>
                  <a:cubicBezTo>
                    <a:pt x="2988" y="3549"/>
                    <a:pt x="2908" y="3552"/>
                    <a:pt x="2829" y="3576"/>
                  </a:cubicBezTo>
                  <a:cubicBezTo>
                    <a:pt x="2737" y="3604"/>
                    <a:pt x="2661" y="3657"/>
                    <a:pt x="2602" y="3732"/>
                  </a:cubicBezTo>
                  <a:cubicBezTo>
                    <a:pt x="2518" y="3838"/>
                    <a:pt x="2484" y="3960"/>
                    <a:pt x="2504" y="4096"/>
                  </a:cubicBezTo>
                  <a:cubicBezTo>
                    <a:pt x="2519" y="4198"/>
                    <a:pt x="2564" y="4284"/>
                    <a:pt x="2635" y="4359"/>
                  </a:cubicBezTo>
                  <a:cubicBezTo>
                    <a:pt x="2661" y="4387"/>
                    <a:pt x="2667" y="4419"/>
                    <a:pt x="2652" y="4454"/>
                  </a:cubicBezTo>
                  <a:cubicBezTo>
                    <a:pt x="2637" y="4486"/>
                    <a:pt x="2609" y="4501"/>
                    <a:pt x="2575" y="4502"/>
                  </a:cubicBezTo>
                  <a:cubicBezTo>
                    <a:pt x="2378" y="4502"/>
                    <a:pt x="2180" y="4502"/>
                    <a:pt x="1983" y="4501"/>
                  </a:cubicBezTo>
                  <a:cubicBezTo>
                    <a:pt x="1878" y="4501"/>
                    <a:pt x="1092" y="4500"/>
                    <a:pt x="987" y="4501"/>
                  </a:cubicBezTo>
                  <a:cubicBezTo>
                    <a:pt x="967" y="4502"/>
                    <a:pt x="963" y="4495"/>
                    <a:pt x="963" y="4477"/>
                  </a:cubicBezTo>
                  <a:cubicBezTo>
                    <a:pt x="963" y="4175"/>
                    <a:pt x="963" y="2954"/>
                    <a:pt x="963" y="2653"/>
                  </a:cubicBezTo>
                  <a:cubicBezTo>
                    <a:pt x="963" y="2577"/>
                    <a:pt x="932" y="2517"/>
                    <a:pt x="869" y="2477"/>
                  </a:cubicBezTo>
                  <a:cubicBezTo>
                    <a:pt x="796" y="2432"/>
                    <a:pt x="701" y="2439"/>
                    <a:pt x="638" y="2499"/>
                  </a:cubicBezTo>
                  <a:cubicBezTo>
                    <a:pt x="559" y="2576"/>
                    <a:pt x="465" y="2618"/>
                    <a:pt x="354" y="2611"/>
                  </a:cubicBezTo>
                  <a:cubicBezTo>
                    <a:pt x="251" y="2604"/>
                    <a:pt x="165" y="2560"/>
                    <a:pt x="99" y="2480"/>
                  </a:cubicBezTo>
                  <a:cubicBezTo>
                    <a:pt x="20" y="2384"/>
                    <a:pt x="0" y="2273"/>
                    <a:pt x="31" y="2154"/>
                  </a:cubicBezTo>
                  <a:cubicBezTo>
                    <a:pt x="52" y="2075"/>
                    <a:pt x="98" y="2011"/>
                    <a:pt x="165" y="1962"/>
                  </a:cubicBezTo>
                  <a:cubicBezTo>
                    <a:pt x="233" y="1914"/>
                    <a:pt x="308" y="1890"/>
                    <a:pt x="390" y="1894"/>
                  </a:cubicBezTo>
                  <a:cubicBezTo>
                    <a:pt x="470" y="1897"/>
                    <a:pt x="543" y="1924"/>
                    <a:pt x="605" y="1977"/>
                  </a:cubicBezTo>
                  <a:cubicBezTo>
                    <a:pt x="639" y="2006"/>
                    <a:pt x="670" y="2038"/>
                    <a:pt x="715" y="2049"/>
                  </a:cubicBezTo>
                  <a:cubicBezTo>
                    <a:pt x="814" y="2075"/>
                    <a:pt x="912" y="2023"/>
                    <a:pt x="948" y="1933"/>
                  </a:cubicBezTo>
                  <a:cubicBezTo>
                    <a:pt x="960" y="1903"/>
                    <a:pt x="963" y="1872"/>
                    <a:pt x="963" y="1840"/>
                  </a:cubicBezTo>
                  <a:cubicBezTo>
                    <a:pt x="963" y="1696"/>
                    <a:pt x="963" y="632"/>
                    <a:pt x="963" y="488"/>
                  </a:cubicBezTo>
                  <a:cubicBezTo>
                    <a:pt x="963" y="488"/>
                    <a:pt x="963" y="488"/>
                    <a:pt x="963" y="488"/>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76200">
              <a:solidFill>
                <a:schemeClr val="accent5"/>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53" name="TextBox 52">
            <a:extLst>
              <a:ext uri="{FF2B5EF4-FFF2-40B4-BE49-F238E27FC236}">
                <a16:creationId xmlns:a16="http://schemas.microsoft.com/office/drawing/2014/main" id="{202F3B47-9CC0-423E-981A-C4CBB8B8DAB4}"/>
              </a:ext>
            </a:extLst>
          </p:cNvPr>
          <p:cNvSpPr txBox="1"/>
          <p:nvPr/>
        </p:nvSpPr>
        <p:spPr>
          <a:xfrm>
            <a:off x="1286071" y="4730463"/>
            <a:ext cx="2276687" cy="861774"/>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Ayllus</a:t>
            </a:r>
            <a:endParaRPr lang="en-GB" sz="1600" dirty="0">
              <a:latin typeface="Noto Sans" panose="020B0502040504020204" pitchFamily="34"/>
              <a:ea typeface="Noto Sans" panose="020B0502040504020204" pitchFamily="34"/>
              <a:cs typeface="Noto Sans" panose="020B0502040504020204" pitchFamily="34"/>
            </a:endParaRPr>
          </a:p>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Urcuquíes</a:t>
            </a:r>
            <a:endParaRPr lang="en-GB" sz="1600" dirty="0">
              <a:latin typeface="Noto Sans" panose="020B0502040504020204" pitchFamily="34"/>
              <a:ea typeface="Noto Sans" panose="020B0502040504020204" pitchFamily="34"/>
              <a:cs typeface="Noto Sans" panose="020B0502040504020204" pitchFamily="34"/>
            </a:endParaRPr>
          </a:p>
          <a:p>
            <a:pPr marL="285750" lvl="0" indent="-285750" algn="just">
              <a:buFont typeface="Arial" panose="020B0604020202020204" pitchFamily="34" charset="0"/>
              <a:buChar char="•"/>
              <a:defRPr/>
            </a:pPr>
            <a:r>
              <a:rPr lang="en-GB" sz="1600" dirty="0">
                <a:latin typeface="Noto Sans" panose="020B0502040504020204" pitchFamily="34"/>
                <a:ea typeface="Noto Sans" panose="020B0502040504020204" pitchFamily="34"/>
                <a:cs typeface="Noto Sans" panose="020B0502040504020204" pitchFamily="34"/>
              </a:rPr>
              <a:t>09/02/1984</a:t>
            </a:r>
          </a:p>
        </p:txBody>
      </p:sp>
      <p:sp>
        <p:nvSpPr>
          <p:cNvPr id="54" name="TextBox 53">
            <a:extLst>
              <a:ext uri="{FF2B5EF4-FFF2-40B4-BE49-F238E27FC236}">
                <a16:creationId xmlns:a16="http://schemas.microsoft.com/office/drawing/2014/main" id="{B3915D38-390B-4700-839C-FCA1B1072B67}"/>
              </a:ext>
            </a:extLst>
          </p:cNvPr>
          <p:cNvSpPr txBox="1"/>
          <p:nvPr/>
        </p:nvSpPr>
        <p:spPr>
          <a:xfrm>
            <a:off x="3801337" y="4730463"/>
            <a:ext cx="2308107" cy="830997"/>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600" dirty="0">
                <a:latin typeface="Noto Sans" panose="020B0502040504020204" pitchFamily="34"/>
                <a:ea typeface="Noto Sans" panose="020B0502040504020204" pitchFamily="34"/>
                <a:cs typeface="Noto Sans" panose="020B0502040504020204" pitchFamily="34"/>
              </a:rPr>
              <a:t>2.320 m.s.n.m.</a:t>
            </a:r>
          </a:p>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Varios</a:t>
            </a:r>
            <a:r>
              <a:rPr lang="en-GB" sz="1600" dirty="0">
                <a:latin typeface="Noto Sans" panose="020B0502040504020204" pitchFamily="34"/>
                <a:ea typeface="Noto Sans" panose="020B0502040504020204" pitchFamily="34"/>
                <a:cs typeface="Noto Sans" panose="020B0502040504020204" pitchFamily="34"/>
              </a:rPr>
              <a:t> </a:t>
            </a:r>
            <a:r>
              <a:rPr lang="en-GB" sz="1600" dirty="0" err="1">
                <a:latin typeface="Noto Sans" panose="020B0502040504020204" pitchFamily="34"/>
                <a:ea typeface="Noto Sans" panose="020B0502040504020204" pitchFamily="34"/>
                <a:cs typeface="Noto Sans" panose="020B0502040504020204" pitchFamily="34"/>
              </a:rPr>
              <a:t>climas</a:t>
            </a:r>
            <a:endParaRPr lang="en-GB" sz="1600" dirty="0">
              <a:latin typeface="Noto Sans" panose="020B0502040504020204" pitchFamily="34"/>
              <a:ea typeface="Noto Sans" panose="020B0502040504020204" pitchFamily="34"/>
              <a:cs typeface="Noto Sans" panose="020B0502040504020204" pitchFamily="34"/>
            </a:endParaRPr>
          </a:p>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Acuíferos</a:t>
            </a:r>
            <a:r>
              <a:rPr lang="en-GB" sz="1600" dirty="0">
                <a:latin typeface="Noto Sans" panose="020B0502040504020204" pitchFamily="34"/>
                <a:ea typeface="Noto Sans" panose="020B0502040504020204" pitchFamily="34"/>
                <a:cs typeface="Noto Sans" panose="020B0502040504020204" pitchFamily="34"/>
              </a:rPr>
              <a:t> </a:t>
            </a:r>
            <a:r>
              <a:rPr lang="en-GB" sz="1600" dirty="0" err="1">
                <a:latin typeface="Noto Sans" panose="020B0502040504020204" pitchFamily="34"/>
                <a:ea typeface="Noto Sans" panose="020B0502040504020204" pitchFamily="34"/>
                <a:cs typeface="Noto Sans" panose="020B0502040504020204" pitchFamily="34"/>
              </a:rPr>
              <a:t>térmicos</a:t>
            </a:r>
            <a:endParaRPr lang="en-GB" sz="1600" dirty="0">
              <a:latin typeface="Noto Sans" panose="020B0502040504020204" pitchFamily="34"/>
              <a:ea typeface="Noto Sans" panose="020B0502040504020204" pitchFamily="34"/>
              <a:cs typeface="Noto Sans" panose="020B0502040504020204" pitchFamily="34"/>
            </a:endParaRPr>
          </a:p>
        </p:txBody>
      </p:sp>
      <p:sp>
        <p:nvSpPr>
          <p:cNvPr id="15" name="Rectangle 14">
            <a:extLst>
              <a:ext uri="{FF2B5EF4-FFF2-40B4-BE49-F238E27FC236}">
                <a16:creationId xmlns:a16="http://schemas.microsoft.com/office/drawing/2014/main" id="{4EBD148D-6039-4AD7-AB08-1985F46D5138}"/>
              </a:ext>
            </a:extLst>
          </p:cNvPr>
          <p:cNvSpPr/>
          <p:nvPr/>
        </p:nvSpPr>
        <p:spPr>
          <a:xfrm>
            <a:off x="1185914" y="4677325"/>
            <a:ext cx="71803" cy="13167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A6FE1BE9-AE26-4F1D-BC0E-746421D9938F}"/>
              </a:ext>
            </a:extLst>
          </p:cNvPr>
          <p:cNvSpPr/>
          <p:nvPr/>
        </p:nvSpPr>
        <p:spPr>
          <a:xfrm>
            <a:off x="3688483" y="4677325"/>
            <a:ext cx="71803" cy="13167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116F66BA-C79C-4367-B892-6EA9C0B14276}"/>
              </a:ext>
            </a:extLst>
          </p:cNvPr>
          <p:cNvSpPr/>
          <p:nvPr/>
        </p:nvSpPr>
        <p:spPr>
          <a:xfrm>
            <a:off x="6187330" y="4682248"/>
            <a:ext cx="71803" cy="13167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6B7BF0CD-150F-4066-9C39-700D47CB9424}"/>
              </a:ext>
            </a:extLst>
          </p:cNvPr>
          <p:cNvSpPr/>
          <p:nvPr/>
        </p:nvSpPr>
        <p:spPr>
          <a:xfrm>
            <a:off x="8513658" y="4677325"/>
            <a:ext cx="73902" cy="13167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TextBox 37">
            <a:extLst>
              <a:ext uri="{FF2B5EF4-FFF2-40B4-BE49-F238E27FC236}">
                <a16:creationId xmlns:a16="http://schemas.microsoft.com/office/drawing/2014/main" id="{1DB56F89-88A8-4B17-84B1-CDC47605E260}"/>
              </a:ext>
            </a:extLst>
          </p:cNvPr>
          <p:cNvSpPr txBox="1"/>
          <p:nvPr/>
        </p:nvSpPr>
        <p:spPr>
          <a:xfrm>
            <a:off x="1604360" y="4194813"/>
            <a:ext cx="16999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HISTORIA</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37">
            <a:extLst>
              <a:ext uri="{FF2B5EF4-FFF2-40B4-BE49-F238E27FC236}">
                <a16:creationId xmlns:a16="http://schemas.microsoft.com/office/drawing/2014/main" id="{1DB56F89-88A8-4B17-84B1-CDC47605E260}"/>
              </a:ext>
            </a:extLst>
          </p:cNvPr>
          <p:cNvSpPr txBox="1"/>
          <p:nvPr/>
        </p:nvSpPr>
        <p:spPr>
          <a:xfrm>
            <a:off x="3947985" y="4179423"/>
            <a:ext cx="21304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latin typeface="Noto Sans" panose="020B0502040504020204" pitchFamily="34"/>
                <a:ea typeface="Noto Sans" panose="020B0502040504020204" pitchFamily="34"/>
                <a:cs typeface="Noto Sans" panose="020B0502040504020204" pitchFamily="34"/>
              </a:rPr>
              <a:t>GENERALIDADES</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8" name="TextBox 37">
            <a:extLst>
              <a:ext uri="{FF2B5EF4-FFF2-40B4-BE49-F238E27FC236}">
                <a16:creationId xmlns:a16="http://schemas.microsoft.com/office/drawing/2014/main" id="{1DB56F89-88A8-4B17-84B1-CDC47605E260}"/>
              </a:ext>
            </a:extLst>
          </p:cNvPr>
          <p:cNvSpPr txBox="1"/>
          <p:nvPr/>
        </p:nvSpPr>
        <p:spPr>
          <a:xfrm>
            <a:off x="6509015" y="4194813"/>
            <a:ext cx="16999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noProof="0" dirty="0">
                <a:latin typeface="Noto Sans" panose="020B0502040504020204" pitchFamily="34"/>
                <a:ea typeface="Noto Sans" panose="020B0502040504020204" pitchFamily="34"/>
                <a:cs typeface="Noto Sans" panose="020B0502040504020204" pitchFamily="34"/>
              </a:rPr>
              <a:t>ECONOMÍA</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9" name="TextBox 37">
            <a:extLst>
              <a:ext uri="{FF2B5EF4-FFF2-40B4-BE49-F238E27FC236}">
                <a16:creationId xmlns:a16="http://schemas.microsoft.com/office/drawing/2014/main" id="{1DB56F89-88A8-4B17-84B1-CDC47605E260}"/>
              </a:ext>
            </a:extLst>
          </p:cNvPr>
          <p:cNvSpPr txBox="1"/>
          <p:nvPr/>
        </p:nvSpPr>
        <p:spPr>
          <a:xfrm>
            <a:off x="8966379" y="4194813"/>
            <a:ext cx="16999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latin typeface="Noto Sans" panose="020B0502040504020204" pitchFamily="34"/>
                <a:ea typeface="Noto Sans" panose="020B0502040504020204" pitchFamily="34"/>
                <a:cs typeface="Noto Sans" panose="020B0502040504020204" pitchFamily="34"/>
              </a:rPr>
              <a:t>POBLACIÓN</a:t>
            </a:r>
            <a:endParaRPr kumimoji="0" lang="en-GB"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1" name="TextBox 53">
            <a:extLst>
              <a:ext uri="{FF2B5EF4-FFF2-40B4-BE49-F238E27FC236}">
                <a16:creationId xmlns:a16="http://schemas.microsoft.com/office/drawing/2014/main" id="{B3915D38-390B-4700-839C-FCA1B1072B67}"/>
              </a:ext>
            </a:extLst>
          </p:cNvPr>
          <p:cNvSpPr txBox="1"/>
          <p:nvPr/>
        </p:nvSpPr>
        <p:spPr>
          <a:xfrm>
            <a:off x="8646795" y="4730463"/>
            <a:ext cx="2308107" cy="584775"/>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Mujeres</a:t>
            </a:r>
            <a:r>
              <a:rPr lang="en-GB" sz="1600" dirty="0">
                <a:latin typeface="Noto Sans" panose="020B0502040504020204" pitchFamily="34"/>
                <a:ea typeface="Noto Sans" panose="020B0502040504020204" pitchFamily="34"/>
                <a:cs typeface="Noto Sans" panose="020B0502040504020204" pitchFamily="34"/>
              </a:rPr>
              <a:t> 51,06%</a:t>
            </a:r>
          </a:p>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Primaria</a:t>
            </a:r>
            <a:r>
              <a:rPr lang="en-GB" sz="1600" dirty="0">
                <a:latin typeface="Noto Sans" panose="020B0502040504020204" pitchFamily="34"/>
                <a:ea typeface="Noto Sans" panose="020B0502040504020204" pitchFamily="34"/>
                <a:cs typeface="Noto Sans" panose="020B0502040504020204" pitchFamily="34"/>
              </a:rPr>
              <a:t> </a:t>
            </a:r>
          </a:p>
        </p:txBody>
      </p:sp>
      <p:sp>
        <p:nvSpPr>
          <p:cNvPr id="42" name="TextBox 53">
            <a:extLst>
              <a:ext uri="{FF2B5EF4-FFF2-40B4-BE49-F238E27FC236}">
                <a16:creationId xmlns:a16="http://schemas.microsoft.com/office/drawing/2014/main" id="{B3915D38-390B-4700-839C-FCA1B1072B67}"/>
              </a:ext>
            </a:extLst>
          </p:cNvPr>
          <p:cNvSpPr txBox="1"/>
          <p:nvPr/>
        </p:nvSpPr>
        <p:spPr>
          <a:xfrm>
            <a:off x="6313166" y="4730463"/>
            <a:ext cx="2308107" cy="584775"/>
          </a:xfrm>
          <a:prstGeom prst="rect">
            <a:avLst/>
          </a:prstGeom>
          <a:noFill/>
        </p:spPr>
        <p:txBody>
          <a:bodyPr wrap="square" rtlCol="0">
            <a:spAutoFit/>
          </a:bodyPr>
          <a:lstStyle/>
          <a:p>
            <a:pPr marL="285750" lvl="0" indent="-285750" algn="just">
              <a:buFont typeface="Arial" panose="020B0604020202020204" pitchFamily="34" charset="0"/>
              <a:buChar char="•"/>
              <a:defRPr/>
            </a:pPr>
            <a:r>
              <a:rPr lang="en-GB" sz="1600" dirty="0">
                <a:latin typeface="Noto Sans" panose="020B0502040504020204" pitchFamily="34"/>
                <a:ea typeface="Noto Sans" panose="020B0502040504020204" pitchFamily="34"/>
                <a:cs typeface="Noto Sans" panose="020B0502040504020204" pitchFamily="34"/>
              </a:rPr>
              <a:t>PEA 39,2%</a:t>
            </a:r>
          </a:p>
          <a:p>
            <a:pPr marL="285750" lvl="0" indent="-285750" algn="just">
              <a:buFont typeface="Arial" panose="020B0604020202020204" pitchFamily="34" charset="0"/>
              <a:buChar char="•"/>
              <a:defRPr/>
            </a:pPr>
            <a:r>
              <a:rPr lang="en-GB" sz="1600" dirty="0" err="1">
                <a:latin typeface="Noto Sans" panose="020B0502040504020204" pitchFamily="34"/>
                <a:ea typeface="Noto Sans" panose="020B0502040504020204" pitchFamily="34"/>
                <a:cs typeface="Noto Sans" panose="020B0502040504020204" pitchFamily="34"/>
              </a:rPr>
              <a:t>Agricultura</a:t>
            </a:r>
            <a:endParaRPr lang="en-GB" sz="1600" dirty="0">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993726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1288045" y="-902854"/>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74808" y="397878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5955418" y="3551949"/>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rgbClr val="E5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6451642" y="-1422955"/>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99AC3C-FE44-4341-B799-F20DE8937C2B}"/>
              </a:ext>
            </a:extLst>
          </p:cNvPr>
          <p:cNvSpPr txBox="1"/>
          <p:nvPr/>
        </p:nvSpPr>
        <p:spPr>
          <a:xfrm>
            <a:off x="1" y="-7408"/>
            <a:ext cx="121920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normalizeH="0" baseline="0" noProof="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Noto Sans" panose="020B0502040504020204" pitchFamily="34"/>
                <a:ea typeface="Noto Sans" panose="020B0502040504020204" pitchFamily="34"/>
                <a:cs typeface="Noto Sans" panose="020B0502040504020204" pitchFamily="34"/>
              </a:rPr>
              <a:t>Turismo</a:t>
            </a:r>
            <a:endParaRPr kumimoji="0" lang="en-US" sz="5000" b="1" i="0" u="none" strike="noStrike" kern="1200" normalizeH="0" baseline="0"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33550" y="2696659"/>
            <a:ext cx="3059872" cy="147732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Complejo</a:t>
            </a:r>
            <a:r>
              <a:rPr kumimoji="0" lang="es-EC" b="0" i="0" u="none" strike="noStrike" kern="1200" cap="none" spc="0" normalizeH="0" noProof="0" dirty="0">
                <a:ln>
                  <a:noFill/>
                </a:ln>
                <a:effectLst/>
                <a:uLnTx/>
                <a:uFillTx/>
                <a:latin typeface="Open Sans" panose="020B0606030504020204" pitchFamily="34" charset="0"/>
                <a:ea typeface="Noto Sans" panose="020B0502040504020204" pitchFamily="34"/>
                <a:cs typeface="Noto Sans" panose="020B0502040504020204" pitchFamily="34"/>
              </a:rPr>
              <a:t> turístico Timbuyacu</a:t>
            </a:r>
          </a:p>
          <a:p>
            <a:pPr marL="285750" lvl="0" indent="-285750" algn="just">
              <a:buFont typeface="Arial" panose="020B0604020202020204" pitchFamily="34" charset="0"/>
              <a:buChar char="•"/>
              <a:defRPr/>
            </a:pPr>
            <a:r>
              <a:rPr lang="en-GB" dirty="0">
                <a:latin typeface="Open Sans" panose="020B0606030504020204"/>
                <a:ea typeface="Noto Sans" panose="020B0502040504020204" pitchFamily="34"/>
                <a:cs typeface="Noto Sans" panose="020B0502040504020204" pitchFamily="34"/>
              </a:rPr>
              <a:t>Loma del </a:t>
            </a:r>
            <a:r>
              <a:rPr lang="en-GB" dirty="0" err="1">
                <a:latin typeface="Open Sans" panose="020B0606030504020204"/>
                <a:ea typeface="Noto Sans" panose="020B0502040504020204" pitchFamily="34"/>
                <a:cs typeface="Noto Sans" panose="020B0502040504020204" pitchFamily="34"/>
              </a:rPr>
              <a:t>Churo</a:t>
            </a:r>
            <a:r>
              <a:rPr lang="en-GB" dirty="0">
                <a:latin typeface="Open Sans" panose="020B0606030504020204"/>
                <a:ea typeface="Noto Sans" panose="020B0502040504020204" pitchFamily="34"/>
                <a:cs typeface="Noto Sans" panose="020B0502040504020204" pitchFamily="34"/>
              </a:rPr>
              <a:t> de </a:t>
            </a:r>
            <a:r>
              <a:rPr lang="en-GB" dirty="0" err="1">
                <a:latin typeface="Open Sans" panose="020B0606030504020204"/>
                <a:ea typeface="Noto Sans" panose="020B0502040504020204" pitchFamily="34"/>
                <a:cs typeface="Noto Sans" panose="020B0502040504020204" pitchFamily="34"/>
              </a:rPr>
              <a:t>Pucará</a:t>
            </a:r>
            <a:endParaRPr lang="en-GB" dirty="0">
              <a:latin typeface="Open Sans" panose="020B0606030504020204"/>
              <a:ea typeface="Noto Sans" panose="020B0502040504020204" pitchFamily="34"/>
              <a:cs typeface="Noto Sans" panose="020B0502040504020204" pitchFamily="34"/>
            </a:endParaRPr>
          </a:p>
          <a:p>
            <a:pPr marL="285750" lvl="0" indent="-285750" algn="just">
              <a:buFont typeface="Arial" panose="020B0604020202020204" pitchFamily="34" charset="0"/>
              <a:buChar char="•"/>
              <a:defRPr/>
            </a:pPr>
            <a:r>
              <a:rPr lang="es-EC" dirty="0">
                <a:latin typeface="Open Sans" panose="020B0606030504020204" pitchFamily="34" charset="0"/>
                <a:ea typeface="Noto Sans" panose="020B0502040504020204" pitchFamily="34"/>
                <a:cs typeface="Noto Sans" panose="020B0502040504020204" pitchFamily="34"/>
              </a:rPr>
              <a:t>Hacienda La Banda</a:t>
            </a:r>
            <a:endParaRPr lang="en-GB" dirty="0">
              <a:latin typeface="Open Sans" panose="020B0606030504020204"/>
              <a:ea typeface="Noto Sans" panose="020B0502040504020204" pitchFamily="34"/>
              <a:cs typeface="Noto Sans" panose="020B0502040504020204" pitchFamily="34"/>
            </a:endParaRPr>
          </a:p>
          <a:p>
            <a:pPr marL="285750" indent="-285750" algn="just">
              <a:buFont typeface="Arial" panose="020B0604020202020204" pitchFamily="34" charset="0"/>
              <a:buChar char="•"/>
              <a:defRPr/>
            </a:pPr>
            <a:r>
              <a:rPr lang="es-EC" dirty="0">
                <a:latin typeface="Open Sans" panose="020B0606030504020204" pitchFamily="34" charset="0"/>
              </a:rPr>
              <a:t>Termas Chachimbiro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err="1">
                <a:latin typeface="Open Sans" panose="020B0606030504020204"/>
                <a:ea typeface="Noto Sans" panose="020B0502040504020204" pitchFamily="34"/>
                <a:cs typeface="Noto Sans" panose="020B0502040504020204" pitchFamily="34"/>
              </a:rPr>
              <a:t>Tren</a:t>
            </a:r>
            <a:r>
              <a:rPr lang="en-GB" dirty="0">
                <a:latin typeface="Open Sans" panose="020B0606030504020204"/>
                <a:ea typeface="Noto Sans" panose="020B0502040504020204" pitchFamily="34"/>
                <a:cs typeface="Noto Sans" panose="020B0502040504020204" pitchFamily="34"/>
              </a:rPr>
              <a:t> de la Libertad</a:t>
            </a:r>
            <a:endParaRPr lang="es-EC" dirty="0">
              <a:latin typeface="Open Sans" panose="020B0606030504020204"/>
              <a:ea typeface="Noto Sans" panose="020B0502040504020204" pitchFamily="34"/>
              <a:cs typeface="Noto Sans" panose="020B0502040504020204" pitchFamily="34"/>
            </a:endParaRPr>
          </a:p>
        </p:txBody>
      </p:sp>
      <p:sp>
        <p:nvSpPr>
          <p:cNvPr id="22" name="TextBox 15">
            <a:extLst>
              <a:ext uri="{FF2B5EF4-FFF2-40B4-BE49-F238E27FC236}">
                <a16:creationId xmlns:a16="http://schemas.microsoft.com/office/drawing/2014/main" id="{99951D41-35AA-4DAE-B4FB-F31A6AF4FCE2}"/>
              </a:ext>
            </a:extLst>
          </p:cNvPr>
          <p:cNvSpPr txBox="1"/>
          <p:nvPr/>
        </p:nvSpPr>
        <p:spPr>
          <a:xfrm>
            <a:off x="4913873" y="1627958"/>
            <a:ext cx="165943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panose="020B0606030504020204" pitchFamily="34" charset="0"/>
              </a:rPr>
              <a:t>ATRACTIVOS</a:t>
            </a:r>
            <a:r>
              <a:rPr kumimoji="0" lang="en-US" sz="2400" b="0" i="0" u="none" strike="noStrike" kern="1200" cap="none" spc="0" normalizeH="0" baseline="0" noProof="0" dirty="0">
                <a:ln>
                  <a:noFill/>
                </a:ln>
                <a:effectLst/>
                <a:uLnTx/>
                <a:uFillTx/>
                <a:latin typeface="Open Sans" panose="020B0606030504020204" pitchFamily="34" charset="0"/>
              </a:rPr>
              <a:t> </a:t>
            </a:r>
            <a:endParaRPr kumimoji="0" lang="en-GB" sz="2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30" name="Picture 14" descr="Resultado de imagen de gad urcuqui&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1943" y="2615866"/>
            <a:ext cx="2006038" cy="199119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0" y="0"/>
            <a:ext cx="4742204" cy="2640593"/>
          </a:xfrm>
          <a:prstGeom prst="rect">
            <a:avLst/>
          </a:prstGeom>
        </p:spPr>
      </p:pic>
      <p:sp>
        <p:nvSpPr>
          <p:cNvPr id="31" name="TextBox 15">
            <a:extLst>
              <a:ext uri="{FF2B5EF4-FFF2-40B4-BE49-F238E27FC236}">
                <a16:creationId xmlns:a16="http://schemas.microsoft.com/office/drawing/2014/main" id="{99951D41-35AA-4DAE-B4FB-F31A6AF4FCE2}"/>
              </a:ext>
            </a:extLst>
          </p:cNvPr>
          <p:cNvSpPr txBox="1"/>
          <p:nvPr/>
        </p:nvSpPr>
        <p:spPr>
          <a:xfrm>
            <a:off x="6388723" y="854366"/>
            <a:ext cx="1659433"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panose="020B0606030504020204" pitchFamily="34" charset="0"/>
              </a:rPr>
              <a:t>CULTURA</a:t>
            </a:r>
            <a:r>
              <a:rPr kumimoji="0" lang="en-US" sz="2400" b="0" i="0" u="none" strike="noStrike" kern="1200" cap="none" spc="0" normalizeH="0" baseline="0" noProof="0" dirty="0">
                <a:ln>
                  <a:noFill/>
                </a:ln>
                <a:effectLst/>
                <a:uLnTx/>
                <a:uFillTx/>
                <a:latin typeface="Open Sans" panose="020B0606030504020204" pitchFamily="34" charset="0"/>
              </a:rPr>
              <a:t> </a:t>
            </a:r>
            <a:endParaRPr kumimoji="0" lang="en-GB" sz="2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15">
            <a:extLst>
              <a:ext uri="{FF2B5EF4-FFF2-40B4-BE49-F238E27FC236}">
                <a16:creationId xmlns:a16="http://schemas.microsoft.com/office/drawing/2014/main" id="{99951D41-35AA-4DAE-B4FB-F31A6AF4FCE2}"/>
              </a:ext>
            </a:extLst>
          </p:cNvPr>
          <p:cNvSpPr txBox="1"/>
          <p:nvPr/>
        </p:nvSpPr>
        <p:spPr>
          <a:xfrm>
            <a:off x="7225965" y="2843346"/>
            <a:ext cx="2610091" cy="923330"/>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Fiestas de cantonización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pitchFamily="34" charset="0"/>
                <a:ea typeface="Noto Sans" panose="020B0502040504020204" pitchFamily="34"/>
                <a:cs typeface="Noto Sans" panose="020B0502040504020204" pitchFamily="34"/>
              </a:rPr>
              <a:t>San Juanes en </a:t>
            </a:r>
            <a:r>
              <a:rPr lang="es-EC" dirty="0" err="1">
                <a:latin typeface="Open Sans" panose="020B0606030504020204" pitchFamily="34" charset="0"/>
                <a:ea typeface="Noto Sans" panose="020B0502040504020204" pitchFamily="34"/>
                <a:cs typeface="Noto Sans" panose="020B0502040504020204" pitchFamily="34"/>
              </a:rPr>
              <a:t>Pisangacho</a:t>
            </a:r>
            <a:endParaRPr lang="es-EC" dirty="0">
              <a:latin typeface="Open Sans" panose="020B0606030504020204"/>
              <a:ea typeface="Noto Sans" panose="020B0502040504020204" pitchFamily="34"/>
              <a:cs typeface="Noto Sans" panose="020B0502040504020204" pitchFamily="34"/>
            </a:endParaRPr>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943" y="-7408"/>
            <a:ext cx="4535610" cy="2787513"/>
          </a:xfrm>
          <a:prstGeom prst="rect">
            <a:avLst/>
          </a:prstGeom>
        </p:spPr>
      </p:pic>
      <p:sp>
        <p:nvSpPr>
          <p:cNvPr id="33" name="TextBox 15">
            <a:extLst>
              <a:ext uri="{FF2B5EF4-FFF2-40B4-BE49-F238E27FC236}">
                <a16:creationId xmlns:a16="http://schemas.microsoft.com/office/drawing/2014/main" id="{99951D41-35AA-4DAE-B4FB-F31A6AF4FCE2}"/>
              </a:ext>
            </a:extLst>
          </p:cNvPr>
          <p:cNvSpPr txBox="1"/>
          <p:nvPr/>
        </p:nvSpPr>
        <p:spPr>
          <a:xfrm>
            <a:off x="2761908" y="3999220"/>
            <a:ext cx="199909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panose="020B0606030504020204" pitchFamily="34" charset="0"/>
              </a:rPr>
              <a:t>GASTRONOMÍA</a:t>
            </a:r>
            <a:r>
              <a:rPr kumimoji="0" lang="en-US" sz="2400" b="0" i="0" u="none" strike="noStrike" kern="1200" cap="none" spc="0" normalizeH="0" baseline="0" noProof="0" dirty="0">
                <a:ln>
                  <a:noFill/>
                </a:ln>
                <a:effectLst/>
                <a:uLnTx/>
                <a:uFillTx/>
                <a:latin typeface="Open Sans" panose="020B0606030504020204" pitchFamily="34" charset="0"/>
              </a:rPr>
              <a:t> </a:t>
            </a:r>
            <a:endParaRPr kumimoji="0" lang="en-GB" sz="2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15">
            <a:extLst>
              <a:ext uri="{FF2B5EF4-FFF2-40B4-BE49-F238E27FC236}">
                <a16:creationId xmlns:a16="http://schemas.microsoft.com/office/drawing/2014/main" id="{99951D41-35AA-4DAE-B4FB-F31A6AF4FCE2}"/>
              </a:ext>
            </a:extLst>
          </p:cNvPr>
          <p:cNvSpPr txBox="1"/>
          <p:nvPr/>
        </p:nvSpPr>
        <p:spPr>
          <a:xfrm>
            <a:off x="4317242" y="5269952"/>
            <a:ext cx="1314662" cy="147732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a:ea typeface="Noto Sans" panose="020B0502040504020204" pitchFamily="34"/>
                <a:cs typeface="Noto Sans" panose="020B0502040504020204" pitchFamily="34"/>
              </a:rPr>
              <a:t>Cordero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a:ea typeface="Noto Sans" panose="020B0502040504020204" pitchFamily="34"/>
                <a:cs typeface="Noto Sans" panose="020B0502040504020204" pitchFamily="34"/>
              </a:rPr>
              <a:t>Cuy</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a:ea typeface="Noto Sans" panose="020B0502040504020204" pitchFamily="34"/>
                <a:cs typeface="Noto Sans" panose="020B0502040504020204" pitchFamily="34"/>
              </a:rPr>
              <a:t>Fritada</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a:ea typeface="Noto Sans" panose="020B0502040504020204" pitchFamily="34"/>
                <a:cs typeface="Noto Sans" panose="020B0502040504020204" pitchFamily="34"/>
              </a:rPr>
              <a:t>Caldo de gallina</a:t>
            </a:r>
          </a:p>
        </p:txBody>
      </p:sp>
      <p:pic>
        <p:nvPicPr>
          <p:cNvPr id="21" name="Imagen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50" y="4851755"/>
            <a:ext cx="4260014" cy="2006245"/>
          </a:xfrm>
          <a:prstGeom prst="rect">
            <a:avLst/>
          </a:prstGeom>
        </p:spPr>
      </p:pic>
      <p:sp>
        <p:nvSpPr>
          <p:cNvPr id="38" name="TextBox 15">
            <a:extLst>
              <a:ext uri="{FF2B5EF4-FFF2-40B4-BE49-F238E27FC236}">
                <a16:creationId xmlns:a16="http://schemas.microsoft.com/office/drawing/2014/main" id="{99951D41-35AA-4DAE-B4FB-F31A6AF4FCE2}"/>
              </a:ext>
            </a:extLst>
          </p:cNvPr>
          <p:cNvSpPr txBox="1"/>
          <p:nvPr/>
        </p:nvSpPr>
        <p:spPr>
          <a:xfrm>
            <a:off x="5604343" y="5190766"/>
            <a:ext cx="154071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Open Sans" panose="020B0606030504020204" pitchFamily="34" charset="0"/>
              </a:rPr>
              <a:t>CATASTRO</a:t>
            </a:r>
            <a:r>
              <a:rPr kumimoji="0" lang="en-US" sz="2400" b="0" i="0" u="none" strike="noStrike" kern="1200" cap="none" spc="0" normalizeH="0" baseline="0" noProof="0" dirty="0">
                <a:ln>
                  <a:noFill/>
                </a:ln>
                <a:effectLst/>
                <a:uLnTx/>
                <a:uFillTx/>
                <a:latin typeface="Open Sans" panose="020B0606030504020204" pitchFamily="34" charset="0"/>
              </a:rPr>
              <a:t> </a:t>
            </a:r>
            <a:endParaRPr kumimoji="0" lang="en-GB" sz="2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9" name="TextBox 15">
            <a:extLst>
              <a:ext uri="{FF2B5EF4-FFF2-40B4-BE49-F238E27FC236}">
                <a16:creationId xmlns:a16="http://schemas.microsoft.com/office/drawing/2014/main" id="{99951D41-35AA-4DAE-B4FB-F31A6AF4FCE2}"/>
              </a:ext>
            </a:extLst>
          </p:cNvPr>
          <p:cNvSpPr txBox="1"/>
          <p:nvPr/>
        </p:nvSpPr>
        <p:spPr>
          <a:xfrm>
            <a:off x="10747672" y="2933220"/>
            <a:ext cx="2610091"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Hoteles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pitchFamily="34" charset="0"/>
                <a:ea typeface="Noto Sans" panose="020B0502040504020204" pitchFamily="34"/>
                <a:cs typeface="Noto Sans" panose="020B0502040504020204" pitchFamily="34"/>
              </a:rPr>
              <a:t>Hosterías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pitchFamily="34" charset="0"/>
                <a:ea typeface="Noto Sans" panose="020B0502040504020204" pitchFamily="34"/>
                <a:cs typeface="Noto Sans" panose="020B0502040504020204" pitchFamily="34"/>
              </a:rPr>
              <a:t>Lodge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pitchFamily="34" charset="0"/>
                <a:ea typeface="Noto Sans" panose="020B0502040504020204" pitchFamily="34"/>
                <a:cs typeface="Noto Sans" panose="020B0502040504020204" pitchFamily="34"/>
              </a:rPr>
              <a:t>Hostales</a:t>
            </a:r>
          </a:p>
        </p:txBody>
      </p:sp>
      <p:pic>
        <p:nvPicPr>
          <p:cNvPr id="23" name="Imagen 22"/>
          <p:cNvPicPr>
            <a:picLocks noChangeAspect="1"/>
          </p:cNvPicPr>
          <p:nvPr/>
        </p:nvPicPr>
        <p:blipFill rotWithShape="1">
          <a:blip r:embed="rId6">
            <a:extLst>
              <a:ext uri="{28A0092B-C50C-407E-A947-70E740481C1C}">
                <a14:useLocalDpi xmlns:a14="http://schemas.microsoft.com/office/drawing/2010/main" val="0"/>
              </a:ext>
            </a:extLst>
          </a:blip>
          <a:srcRect l="5364" t="23634"/>
          <a:stretch/>
        </p:blipFill>
        <p:spPr>
          <a:xfrm>
            <a:off x="7559040" y="4373879"/>
            <a:ext cx="4631093" cy="2486851"/>
          </a:xfrm>
          <a:prstGeom prst="rect">
            <a:avLst/>
          </a:prstGeom>
        </p:spPr>
      </p:pic>
      <p:sp>
        <p:nvSpPr>
          <p:cNvPr id="40" name="TextBox 15">
            <a:extLst>
              <a:ext uri="{FF2B5EF4-FFF2-40B4-BE49-F238E27FC236}">
                <a16:creationId xmlns:a16="http://schemas.microsoft.com/office/drawing/2014/main" id="{99951D41-35AA-4DAE-B4FB-F31A6AF4FCE2}"/>
              </a:ext>
            </a:extLst>
          </p:cNvPr>
          <p:cNvSpPr txBox="1"/>
          <p:nvPr/>
        </p:nvSpPr>
        <p:spPr>
          <a:xfrm>
            <a:off x="8772445" y="3646440"/>
            <a:ext cx="2610091" cy="646331"/>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Refugio</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latin typeface="Open Sans" panose="020B0606030504020204" pitchFamily="34" charset="0"/>
                <a:ea typeface="Noto Sans" panose="020B0502040504020204" pitchFamily="34"/>
                <a:cs typeface="Noto Sans" panose="020B0502040504020204" pitchFamily="34"/>
              </a:rPr>
              <a:t>Casa de huéspedes</a:t>
            </a:r>
          </a:p>
        </p:txBody>
      </p:sp>
    </p:spTree>
    <p:extLst>
      <p:ext uri="{BB962C8B-B14F-4D97-AF65-F5344CB8AC3E}">
        <p14:creationId xmlns:p14="http://schemas.microsoft.com/office/powerpoint/2010/main" val="3594221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5674656" y="4618601"/>
            <a:ext cx="63012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CAPÍTULO 3</a:t>
            </a:r>
            <a:endParaRPr kumimoji="0" lang="ru-RU" sz="8000" b="1" i="0" u="none" strike="noStrike" kern="1200" cap="none" spc="0" normalizeH="0" baseline="0" noProof="0" dirty="0">
              <a:ln>
                <a:noFill/>
              </a:ln>
              <a:effectLst/>
              <a:uLnTx/>
              <a:uFillTx/>
              <a:latin typeface="Noto Sans Disp ExtBd" panose="020B0902040504020204" pitchFamily="34"/>
              <a:ea typeface="Noto Sans Disp ExtBd" panose="020B0902040504020204" pitchFamily="34"/>
              <a:cs typeface="Noto Sans Disp ExtBd" panose="020B0902040504020204" pitchFamily="34"/>
            </a:endParaRPr>
          </a:p>
        </p:txBody>
      </p:sp>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6449395" y="-43526"/>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1066A9F-64AE-4E5E-ACEE-7BFBCAE6518C}"/>
              </a:ext>
            </a:extLst>
          </p:cNvPr>
          <p:cNvGrpSpPr/>
          <p:nvPr/>
        </p:nvGrpSpPr>
        <p:grpSpPr>
          <a:xfrm>
            <a:off x="1483376" y="0"/>
            <a:ext cx="1077358" cy="2984211"/>
            <a:chOff x="984760" y="274320"/>
            <a:chExt cx="1077358" cy="2984211"/>
          </a:xfrm>
          <a:solidFill>
            <a:schemeClr val="accent1"/>
          </a:solidFill>
        </p:grpSpPr>
        <p:grpSp>
          <p:nvGrpSpPr>
            <p:cNvPr id="113"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1FDD82B-5983-4FED-B454-26F3BE7A0B36}"/>
              </a:ext>
            </a:extLst>
          </p:cNvPr>
          <p:cNvGrpSpPr/>
          <p:nvPr/>
        </p:nvGrpSpPr>
        <p:grpSpPr>
          <a:xfrm>
            <a:off x="8183449" y="0"/>
            <a:ext cx="1077358" cy="3287723"/>
            <a:chOff x="7571708" y="0"/>
            <a:chExt cx="1077358" cy="3287723"/>
          </a:xfrm>
          <a:solidFill>
            <a:schemeClr val="accent1"/>
          </a:solidFill>
        </p:grpSpPr>
        <p:grpSp>
          <p:nvGrpSpPr>
            <p:cNvPr id="14"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2AA441-76A7-41A3-8263-C8708232AED2}"/>
              </a:ext>
            </a:extLst>
          </p:cNvPr>
          <p:cNvGrpSpPr/>
          <p:nvPr/>
        </p:nvGrpSpPr>
        <p:grpSpPr>
          <a:xfrm>
            <a:off x="3783587" y="17959"/>
            <a:ext cx="902225" cy="2650842"/>
            <a:chOff x="5844264" y="0"/>
            <a:chExt cx="902225" cy="2650842"/>
          </a:xfrm>
          <a:solidFill>
            <a:schemeClr val="accent1"/>
          </a:solidFill>
        </p:grpSpPr>
        <p:grpSp>
          <p:nvGrpSpPr>
            <p:cNvPr id="11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990497-3BA4-4070-805D-0A5F39CB742F}"/>
              </a:ext>
            </a:extLst>
          </p:cNvPr>
          <p:cNvGrpSpPr/>
          <p:nvPr/>
        </p:nvGrpSpPr>
        <p:grpSpPr>
          <a:xfrm>
            <a:off x="10051446" y="0"/>
            <a:ext cx="851340" cy="2391914"/>
            <a:chOff x="9427175" y="0"/>
            <a:chExt cx="851340" cy="2391914"/>
          </a:xfrm>
          <a:solidFill>
            <a:schemeClr val="accent1"/>
          </a:solidFill>
        </p:grpSpPr>
        <p:grpSp>
          <p:nvGrpSpPr>
            <p:cNvPr id="125"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6CA2614-C776-41DC-B4D3-D31634D9C475}"/>
              </a:ext>
            </a:extLst>
          </p:cNvPr>
          <p:cNvGrpSpPr/>
          <p:nvPr/>
        </p:nvGrpSpPr>
        <p:grpSpPr>
          <a:xfrm>
            <a:off x="5382358" y="2146635"/>
            <a:ext cx="2203483" cy="2687684"/>
            <a:chOff x="3389152" y="2224726"/>
            <a:chExt cx="2203483" cy="2687684"/>
          </a:xfrm>
          <a:solidFill>
            <a:schemeClr val="accent6">
              <a:lumMod val="75000"/>
            </a:schemeClr>
          </a:solidFill>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54" name="TextBox 21">
            <a:extLst>
              <a:ext uri="{FF2B5EF4-FFF2-40B4-BE49-F238E27FC236}">
                <a16:creationId xmlns:a16="http://schemas.microsoft.com/office/drawing/2014/main" id="{6901F867-EA3A-4053-BC23-44561238D953}"/>
              </a:ext>
            </a:extLst>
          </p:cNvPr>
          <p:cNvSpPr txBox="1"/>
          <p:nvPr/>
        </p:nvSpPr>
        <p:spPr>
          <a:xfrm>
            <a:off x="446504" y="5765903"/>
            <a:ext cx="1140483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C" sz="6600" dirty="0">
                <a:latin typeface="Noto Sans "/>
                <a:ea typeface="Noto Sans Disp ExtBd" panose="020B0902040504020204" pitchFamily="34"/>
                <a:cs typeface="Noto Sans Disp ExtBd" panose="020B0902040504020204" pitchFamily="34"/>
              </a:rPr>
              <a:t>Análisis de la oferta </a:t>
            </a:r>
            <a:endParaRPr kumimoji="0" lang="es-EC" sz="6600" i="0" u="none" strike="noStrike" kern="1200" cap="none" spc="0" normalizeH="0" baseline="0" dirty="0">
              <a:ln>
                <a:noFill/>
              </a:ln>
              <a:effectLst/>
              <a:uLnTx/>
              <a:uFillTx/>
              <a:latin typeface="Noto Sans "/>
              <a:ea typeface="Noto Sans Disp ExtBd" panose="020B0902040504020204" pitchFamily="34"/>
              <a:cs typeface="Noto Sans Disp ExtBd" panose="020B0902040504020204" pitchFamily="34"/>
            </a:endParaRPr>
          </a:p>
        </p:txBody>
      </p:sp>
    </p:spTree>
    <p:extLst>
      <p:ext uri="{BB962C8B-B14F-4D97-AF65-F5344CB8AC3E}">
        <p14:creationId xmlns:p14="http://schemas.microsoft.com/office/powerpoint/2010/main" val="211762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be 59">
            <a:extLst>
              <a:ext uri="{FF2B5EF4-FFF2-40B4-BE49-F238E27FC236}">
                <a16:creationId xmlns:a16="http://schemas.microsoft.com/office/drawing/2014/main" id="{82727937-6B99-460F-AFBE-C1B123CD6E90}"/>
              </a:ext>
            </a:extLst>
          </p:cNvPr>
          <p:cNvSpPr/>
          <p:nvPr/>
        </p:nvSpPr>
        <p:spPr>
          <a:xfrm flipH="1">
            <a:off x="8582969" y="2575230"/>
            <a:ext cx="2082514" cy="3566278"/>
          </a:xfrm>
          <a:prstGeom prst="cube">
            <a:avLst>
              <a:gd name="adj" fmla="val 20548"/>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ube 58">
            <a:extLst>
              <a:ext uri="{FF2B5EF4-FFF2-40B4-BE49-F238E27FC236}">
                <a16:creationId xmlns:a16="http://schemas.microsoft.com/office/drawing/2014/main" id="{85C732A0-4BD9-4F8A-821E-D93CFF883478}"/>
              </a:ext>
            </a:extLst>
          </p:cNvPr>
          <p:cNvSpPr/>
          <p:nvPr/>
        </p:nvSpPr>
        <p:spPr>
          <a:xfrm flipH="1">
            <a:off x="6876935" y="3120049"/>
            <a:ext cx="2082514" cy="3021459"/>
          </a:xfrm>
          <a:prstGeom prst="cube">
            <a:avLst>
              <a:gd name="adj" fmla="val 20319"/>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ube 57">
            <a:extLst>
              <a:ext uri="{FF2B5EF4-FFF2-40B4-BE49-F238E27FC236}">
                <a16:creationId xmlns:a16="http://schemas.microsoft.com/office/drawing/2014/main" id="{9B3761EC-5709-4C06-828F-4842BF73FFE5}"/>
              </a:ext>
            </a:extLst>
          </p:cNvPr>
          <p:cNvSpPr/>
          <p:nvPr/>
        </p:nvSpPr>
        <p:spPr>
          <a:xfrm flipH="1">
            <a:off x="5166593" y="3609284"/>
            <a:ext cx="2082514" cy="2532225"/>
          </a:xfrm>
          <a:prstGeom prst="cube">
            <a:avLst>
              <a:gd name="adj" fmla="val 20624"/>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ube 55">
            <a:extLst>
              <a:ext uri="{FF2B5EF4-FFF2-40B4-BE49-F238E27FC236}">
                <a16:creationId xmlns:a16="http://schemas.microsoft.com/office/drawing/2014/main" id="{FC6D65DC-903C-4706-80F2-0F26488B212F}"/>
              </a:ext>
            </a:extLst>
          </p:cNvPr>
          <p:cNvSpPr/>
          <p:nvPr/>
        </p:nvSpPr>
        <p:spPr>
          <a:xfrm flipH="1">
            <a:off x="3459892" y="4136768"/>
            <a:ext cx="2082514" cy="2004741"/>
          </a:xfrm>
          <a:prstGeom prst="cube">
            <a:avLst>
              <a:gd name="adj" fmla="val 2155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a:extLst>
              <a:ext uri="{FF2B5EF4-FFF2-40B4-BE49-F238E27FC236}">
                <a16:creationId xmlns:a16="http://schemas.microsoft.com/office/drawing/2014/main" id="{9303B1DA-561B-47E5-A1EF-E3BD9792E49C}"/>
              </a:ext>
            </a:extLst>
          </p:cNvPr>
          <p:cNvSpPr/>
          <p:nvPr/>
        </p:nvSpPr>
        <p:spPr>
          <a:xfrm flipH="1">
            <a:off x="1592649" y="4348847"/>
            <a:ext cx="2082514" cy="1690643"/>
          </a:xfrm>
          <a:prstGeom prst="cube">
            <a:avLst>
              <a:gd name="adj" fmla="val 25554"/>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a:extLst>
              <a:ext uri="{FF2B5EF4-FFF2-40B4-BE49-F238E27FC236}">
                <a16:creationId xmlns:a16="http://schemas.microsoft.com/office/drawing/2014/main" id="{54162715-AD53-47DE-BF69-1E1532CEE94D}"/>
              </a:ext>
            </a:extLst>
          </p:cNvPr>
          <p:cNvSpPr/>
          <p:nvPr/>
        </p:nvSpPr>
        <p:spPr>
          <a:xfrm flipH="1">
            <a:off x="1592649" y="3908625"/>
            <a:ext cx="2082514" cy="880445"/>
          </a:xfrm>
          <a:prstGeom prst="cube">
            <a:avLst>
              <a:gd name="adj" fmla="val 487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ube 15">
            <a:extLst>
              <a:ext uri="{FF2B5EF4-FFF2-40B4-BE49-F238E27FC236}">
                <a16:creationId xmlns:a16="http://schemas.microsoft.com/office/drawing/2014/main" id="{DB046499-571C-4062-8C08-CDD03D133652}"/>
              </a:ext>
            </a:extLst>
          </p:cNvPr>
          <p:cNvSpPr/>
          <p:nvPr/>
        </p:nvSpPr>
        <p:spPr>
          <a:xfrm flipH="1">
            <a:off x="3459892" y="3703502"/>
            <a:ext cx="2082514" cy="880445"/>
          </a:xfrm>
          <a:prstGeom prst="cube">
            <a:avLst>
              <a:gd name="adj" fmla="val 487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be 16">
            <a:extLst>
              <a:ext uri="{FF2B5EF4-FFF2-40B4-BE49-F238E27FC236}">
                <a16:creationId xmlns:a16="http://schemas.microsoft.com/office/drawing/2014/main" id="{E505CB29-6500-438B-9399-F94851220119}"/>
              </a:ext>
            </a:extLst>
          </p:cNvPr>
          <p:cNvSpPr/>
          <p:nvPr/>
        </p:nvSpPr>
        <p:spPr>
          <a:xfrm flipH="1">
            <a:off x="5166594" y="3180488"/>
            <a:ext cx="2082514" cy="880445"/>
          </a:xfrm>
          <a:prstGeom prst="cube">
            <a:avLst>
              <a:gd name="adj" fmla="val 487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a:extLst>
              <a:ext uri="{FF2B5EF4-FFF2-40B4-BE49-F238E27FC236}">
                <a16:creationId xmlns:a16="http://schemas.microsoft.com/office/drawing/2014/main" id="{7F2EC127-DD46-4486-A15B-02A16AAE6B29}"/>
              </a:ext>
            </a:extLst>
          </p:cNvPr>
          <p:cNvSpPr/>
          <p:nvPr/>
        </p:nvSpPr>
        <p:spPr>
          <a:xfrm flipH="1">
            <a:off x="6873297" y="2653004"/>
            <a:ext cx="2082514" cy="880445"/>
          </a:xfrm>
          <a:prstGeom prst="cube">
            <a:avLst>
              <a:gd name="adj" fmla="val 487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be 18">
            <a:extLst>
              <a:ext uri="{FF2B5EF4-FFF2-40B4-BE49-F238E27FC236}">
                <a16:creationId xmlns:a16="http://schemas.microsoft.com/office/drawing/2014/main" id="{BBABDFBF-A961-4C7B-9500-F903A3DE669D}"/>
              </a:ext>
            </a:extLst>
          </p:cNvPr>
          <p:cNvSpPr/>
          <p:nvPr/>
        </p:nvSpPr>
        <p:spPr>
          <a:xfrm flipH="1">
            <a:off x="8580000" y="2125519"/>
            <a:ext cx="2082514" cy="880445"/>
          </a:xfrm>
          <a:prstGeom prst="cube">
            <a:avLst>
              <a:gd name="adj" fmla="val 4876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E4A1ACB-C9A9-4B5D-A157-67191E7E2F8D}"/>
              </a:ext>
            </a:extLst>
          </p:cNvPr>
          <p:cNvGrpSpPr/>
          <p:nvPr/>
        </p:nvGrpSpPr>
        <p:grpSpPr>
          <a:xfrm>
            <a:off x="8577031" y="403111"/>
            <a:ext cx="1856405" cy="1954742"/>
            <a:chOff x="5138738" y="-608163"/>
            <a:chExt cx="4786312" cy="5039851"/>
          </a:xfrm>
        </p:grpSpPr>
        <p:sp>
          <p:nvSpPr>
            <p:cNvPr id="29" name="Oval 28">
              <a:extLst>
                <a:ext uri="{FF2B5EF4-FFF2-40B4-BE49-F238E27FC236}">
                  <a16:creationId xmlns:a16="http://schemas.microsoft.com/office/drawing/2014/main" id="{CD05B68A-B19F-47F2-9DA7-95A0663BAA59}"/>
                </a:ext>
              </a:extLst>
            </p:cNvPr>
            <p:cNvSpPr/>
            <p:nvPr/>
          </p:nvSpPr>
          <p:spPr>
            <a:xfrm>
              <a:off x="5793224" y="3973382"/>
              <a:ext cx="3766861" cy="380050"/>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32060329-04A2-46B9-81E0-353EB68D8BFB}"/>
                </a:ext>
              </a:extLst>
            </p:cNvPr>
            <p:cNvGrpSpPr/>
            <p:nvPr/>
          </p:nvGrpSpPr>
          <p:grpSpPr>
            <a:xfrm>
              <a:off x="5138738" y="-608163"/>
              <a:ext cx="4786312" cy="5039851"/>
              <a:chOff x="5995988" y="2712903"/>
              <a:chExt cx="2457450" cy="2587625"/>
            </a:xfrm>
          </p:grpSpPr>
          <p:sp>
            <p:nvSpPr>
              <p:cNvPr id="31" name="Freeform 6">
                <a:extLst>
                  <a:ext uri="{FF2B5EF4-FFF2-40B4-BE49-F238E27FC236}">
                    <a16:creationId xmlns:a16="http://schemas.microsoft.com/office/drawing/2014/main" id="{23039AEF-6BB3-4384-BBE0-11A2890CE48C}"/>
                  </a:ext>
                </a:extLst>
              </p:cNvPr>
              <p:cNvSpPr>
                <a:spLocks/>
              </p:cNvSpPr>
              <p:nvPr/>
            </p:nvSpPr>
            <p:spPr bwMode="auto">
              <a:xfrm>
                <a:off x="5995988" y="2712903"/>
                <a:ext cx="2457450" cy="2587625"/>
              </a:xfrm>
              <a:custGeom>
                <a:avLst/>
                <a:gdLst>
                  <a:gd name="T0" fmla="*/ 707 w 771"/>
                  <a:gd name="T1" fmla="*/ 219 h 812"/>
                  <a:gd name="T2" fmla="*/ 760 w 771"/>
                  <a:gd name="T3" fmla="*/ 369 h 812"/>
                  <a:gd name="T4" fmla="*/ 685 w 771"/>
                  <a:gd name="T5" fmla="*/ 634 h 812"/>
                  <a:gd name="T6" fmla="*/ 197 w 771"/>
                  <a:gd name="T7" fmla="*/ 707 h 812"/>
                  <a:gd name="T8" fmla="*/ 97 w 771"/>
                  <a:gd name="T9" fmla="*/ 220 h 812"/>
                  <a:gd name="T10" fmla="*/ 594 w 771"/>
                  <a:gd name="T11" fmla="*/ 106 h 812"/>
                  <a:gd name="T12" fmla="*/ 552 w 771"/>
                  <a:gd name="T13" fmla="*/ 147 h 812"/>
                  <a:gd name="T14" fmla="*/ 509 w 771"/>
                  <a:gd name="T15" fmla="*/ 128 h 812"/>
                  <a:gd name="T16" fmla="*/ 454 w 771"/>
                  <a:gd name="T17" fmla="*/ 113 h 812"/>
                  <a:gd name="T18" fmla="*/ 372 w 771"/>
                  <a:gd name="T19" fmla="*/ 110 h 812"/>
                  <a:gd name="T20" fmla="*/ 241 w 771"/>
                  <a:gd name="T21" fmla="*/ 155 h 812"/>
                  <a:gd name="T22" fmla="*/ 147 w 771"/>
                  <a:gd name="T23" fmla="*/ 249 h 812"/>
                  <a:gd name="T24" fmla="*/ 115 w 771"/>
                  <a:gd name="T25" fmla="*/ 317 h 812"/>
                  <a:gd name="T26" fmla="*/ 103 w 771"/>
                  <a:gd name="T27" fmla="*/ 366 h 812"/>
                  <a:gd name="T28" fmla="*/ 102 w 771"/>
                  <a:gd name="T29" fmla="*/ 450 h 812"/>
                  <a:gd name="T30" fmla="*/ 124 w 771"/>
                  <a:gd name="T31" fmla="*/ 528 h 812"/>
                  <a:gd name="T32" fmla="*/ 209 w 771"/>
                  <a:gd name="T33" fmla="*/ 643 h 812"/>
                  <a:gd name="T34" fmla="*/ 295 w 771"/>
                  <a:gd name="T35" fmla="*/ 694 h 812"/>
                  <a:gd name="T36" fmla="*/ 357 w 771"/>
                  <a:gd name="T37" fmla="*/ 710 h 812"/>
                  <a:gd name="T38" fmla="*/ 439 w 771"/>
                  <a:gd name="T39" fmla="*/ 711 h 812"/>
                  <a:gd name="T40" fmla="*/ 512 w 771"/>
                  <a:gd name="T41" fmla="*/ 693 h 812"/>
                  <a:gd name="T42" fmla="*/ 585 w 771"/>
                  <a:gd name="T43" fmla="*/ 652 h 812"/>
                  <a:gd name="T44" fmla="*/ 644 w 771"/>
                  <a:gd name="T45" fmla="*/ 592 h 812"/>
                  <a:gd name="T46" fmla="*/ 677 w 771"/>
                  <a:gd name="T47" fmla="*/ 536 h 812"/>
                  <a:gd name="T48" fmla="*/ 696 w 771"/>
                  <a:gd name="T49" fmla="*/ 482 h 812"/>
                  <a:gd name="T50" fmla="*/ 704 w 771"/>
                  <a:gd name="T51" fmla="*/ 432 h 812"/>
                  <a:gd name="T52" fmla="*/ 702 w 771"/>
                  <a:gd name="T53" fmla="*/ 374 h 812"/>
                  <a:gd name="T54" fmla="*/ 695 w 771"/>
                  <a:gd name="T55" fmla="*/ 334 h 812"/>
                  <a:gd name="T56" fmla="*/ 666 w 771"/>
                  <a:gd name="T57" fmla="*/ 264 h 812"/>
                  <a:gd name="T58" fmla="*/ 667 w 771"/>
                  <a:gd name="T59" fmla="*/ 258 h 812"/>
                  <a:gd name="T60" fmla="*/ 703 w 771"/>
                  <a:gd name="T61" fmla="*/ 222 h 812"/>
                  <a:gd name="T62" fmla="*/ 707 w 771"/>
                  <a:gd name="T63" fmla="*/ 219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1" h="812">
                    <a:moveTo>
                      <a:pt x="707" y="219"/>
                    </a:moveTo>
                    <a:cubicBezTo>
                      <a:pt x="736" y="265"/>
                      <a:pt x="754" y="315"/>
                      <a:pt x="760" y="369"/>
                    </a:cubicBezTo>
                    <a:cubicBezTo>
                      <a:pt x="771" y="467"/>
                      <a:pt x="746" y="557"/>
                      <a:pt x="685" y="634"/>
                    </a:cubicBezTo>
                    <a:cubicBezTo>
                      <a:pt x="561" y="789"/>
                      <a:pt x="347" y="812"/>
                      <a:pt x="197" y="707"/>
                    </a:cubicBezTo>
                    <a:cubicBezTo>
                      <a:pt x="31" y="591"/>
                      <a:pt x="0" y="374"/>
                      <a:pt x="97" y="220"/>
                    </a:cubicBezTo>
                    <a:cubicBezTo>
                      <a:pt x="203" y="52"/>
                      <a:pt x="424" y="0"/>
                      <a:pt x="594" y="106"/>
                    </a:cubicBezTo>
                    <a:cubicBezTo>
                      <a:pt x="580" y="120"/>
                      <a:pt x="566" y="134"/>
                      <a:pt x="552" y="147"/>
                    </a:cubicBezTo>
                    <a:cubicBezTo>
                      <a:pt x="538" y="141"/>
                      <a:pt x="523" y="134"/>
                      <a:pt x="509" y="128"/>
                    </a:cubicBezTo>
                    <a:cubicBezTo>
                      <a:pt x="491" y="121"/>
                      <a:pt x="473" y="116"/>
                      <a:pt x="454" y="113"/>
                    </a:cubicBezTo>
                    <a:cubicBezTo>
                      <a:pt x="427" y="108"/>
                      <a:pt x="399" y="107"/>
                      <a:pt x="372" y="110"/>
                    </a:cubicBezTo>
                    <a:cubicBezTo>
                      <a:pt x="325" y="115"/>
                      <a:pt x="281" y="130"/>
                      <a:pt x="241" y="155"/>
                    </a:cubicBezTo>
                    <a:cubicBezTo>
                      <a:pt x="203" y="179"/>
                      <a:pt x="171" y="211"/>
                      <a:pt x="147" y="249"/>
                    </a:cubicBezTo>
                    <a:cubicBezTo>
                      <a:pt x="134" y="270"/>
                      <a:pt x="123" y="293"/>
                      <a:pt x="115" y="317"/>
                    </a:cubicBezTo>
                    <a:cubicBezTo>
                      <a:pt x="110" y="333"/>
                      <a:pt x="106" y="350"/>
                      <a:pt x="103" y="366"/>
                    </a:cubicBezTo>
                    <a:cubicBezTo>
                      <a:pt x="99" y="394"/>
                      <a:pt x="99" y="422"/>
                      <a:pt x="102" y="450"/>
                    </a:cubicBezTo>
                    <a:cubicBezTo>
                      <a:pt x="105" y="477"/>
                      <a:pt x="113" y="503"/>
                      <a:pt x="124" y="528"/>
                    </a:cubicBezTo>
                    <a:cubicBezTo>
                      <a:pt x="143" y="574"/>
                      <a:pt x="171" y="612"/>
                      <a:pt x="209" y="643"/>
                    </a:cubicBezTo>
                    <a:cubicBezTo>
                      <a:pt x="235" y="665"/>
                      <a:pt x="263" y="682"/>
                      <a:pt x="295" y="694"/>
                    </a:cubicBezTo>
                    <a:cubicBezTo>
                      <a:pt x="315" y="701"/>
                      <a:pt x="336" y="707"/>
                      <a:pt x="357" y="710"/>
                    </a:cubicBezTo>
                    <a:cubicBezTo>
                      <a:pt x="384" y="714"/>
                      <a:pt x="412" y="715"/>
                      <a:pt x="439" y="711"/>
                    </a:cubicBezTo>
                    <a:cubicBezTo>
                      <a:pt x="464" y="708"/>
                      <a:pt x="488" y="702"/>
                      <a:pt x="512" y="693"/>
                    </a:cubicBezTo>
                    <a:cubicBezTo>
                      <a:pt x="538" y="683"/>
                      <a:pt x="563" y="669"/>
                      <a:pt x="585" y="652"/>
                    </a:cubicBezTo>
                    <a:cubicBezTo>
                      <a:pt x="607" y="635"/>
                      <a:pt x="627" y="615"/>
                      <a:pt x="644" y="592"/>
                    </a:cubicBezTo>
                    <a:cubicBezTo>
                      <a:pt x="657" y="575"/>
                      <a:pt x="668" y="556"/>
                      <a:pt x="677" y="536"/>
                    </a:cubicBezTo>
                    <a:cubicBezTo>
                      <a:pt x="686" y="519"/>
                      <a:pt x="692" y="501"/>
                      <a:pt x="696" y="482"/>
                    </a:cubicBezTo>
                    <a:cubicBezTo>
                      <a:pt x="700" y="465"/>
                      <a:pt x="703" y="449"/>
                      <a:pt x="704" y="432"/>
                    </a:cubicBezTo>
                    <a:cubicBezTo>
                      <a:pt x="704" y="413"/>
                      <a:pt x="704" y="393"/>
                      <a:pt x="702" y="374"/>
                    </a:cubicBezTo>
                    <a:cubicBezTo>
                      <a:pt x="701" y="361"/>
                      <a:pt x="698" y="347"/>
                      <a:pt x="695" y="334"/>
                    </a:cubicBezTo>
                    <a:cubicBezTo>
                      <a:pt x="689" y="310"/>
                      <a:pt x="679" y="286"/>
                      <a:pt x="666" y="264"/>
                    </a:cubicBezTo>
                    <a:cubicBezTo>
                      <a:pt x="665" y="262"/>
                      <a:pt x="665" y="260"/>
                      <a:pt x="667" y="258"/>
                    </a:cubicBezTo>
                    <a:cubicBezTo>
                      <a:pt x="680" y="246"/>
                      <a:pt x="691" y="234"/>
                      <a:pt x="703" y="222"/>
                    </a:cubicBezTo>
                    <a:cubicBezTo>
                      <a:pt x="704" y="221"/>
                      <a:pt x="705" y="220"/>
                      <a:pt x="707"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BB489A81-DB00-411E-90AF-DD0105863ADB}"/>
                  </a:ext>
                </a:extLst>
              </p:cNvPr>
              <p:cNvSpPr>
                <a:spLocks/>
              </p:cNvSpPr>
              <p:nvPr/>
            </p:nvSpPr>
            <p:spPr bwMode="auto">
              <a:xfrm>
                <a:off x="6515101" y="3270116"/>
                <a:ext cx="1450975" cy="1435100"/>
              </a:xfrm>
              <a:custGeom>
                <a:avLst/>
                <a:gdLst>
                  <a:gd name="T0" fmla="*/ 350 w 455"/>
                  <a:gd name="T1" fmla="*/ 54 h 450"/>
                  <a:gd name="T2" fmla="*/ 311 w 455"/>
                  <a:gd name="T3" fmla="*/ 93 h 450"/>
                  <a:gd name="T4" fmla="*/ 305 w 455"/>
                  <a:gd name="T5" fmla="*/ 94 h 450"/>
                  <a:gd name="T6" fmla="*/ 262 w 455"/>
                  <a:gd name="T7" fmla="*/ 81 h 450"/>
                  <a:gd name="T8" fmla="*/ 210 w 455"/>
                  <a:gd name="T9" fmla="*/ 82 h 450"/>
                  <a:gd name="T10" fmla="*/ 148 w 455"/>
                  <a:gd name="T11" fmla="*/ 109 h 450"/>
                  <a:gd name="T12" fmla="*/ 103 w 455"/>
                  <a:gd name="T13" fmla="*/ 160 h 450"/>
                  <a:gd name="T14" fmla="*/ 84 w 455"/>
                  <a:gd name="T15" fmla="*/ 216 h 450"/>
                  <a:gd name="T16" fmla="*/ 90 w 455"/>
                  <a:gd name="T17" fmla="*/ 283 h 450"/>
                  <a:gd name="T18" fmla="*/ 154 w 455"/>
                  <a:gd name="T19" fmla="*/ 367 h 450"/>
                  <a:gd name="T20" fmla="*/ 225 w 455"/>
                  <a:gd name="T21" fmla="*/ 392 h 450"/>
                  <a:gd name="T22" fmla="*/ 302 w 455"/>
                  <a:gd name="T23" fmla="*/ 379 h 450"/>
                  <a:gd name="T24" fmla="*/ 364 w 455"/>
                  <a:gd name="T25" fmla="*/ 330 h 450"/>
                  <a:gd name="T26" fmla="*/ 391 w 455"/>
                  <a:gd name="T27" fmla="*/ 273 h 450"/>
                  <a:gd name="T28" fmla="*/ 395 w 455"/>
                  <a:gd name="T29" fmla="*/ 223 h 450"/>
                  <a:gd name="T30" fmla="*/ 380 w 455"/>
                  <a:gd name="T31" fmla="*/ 167 h 450"/>
                  <a:gd name="T32" fmla="*/ 422 w 455"/>
                  <a:gd name="T33" fmla="*/ 125 h 450"/>
                  <a:gd name="T34" fmla="*/ 453 w 455"/>
                  <a:gd name="T35" fmla="*/ 242 h 450"/>
                  <a:gd name="T36" fmla="*/ 418 w 455"/>
                  <a:gd name="T37" fmla="*/ 354 h 450"/>
                  <a:gd name="T38" fmla="*/ 235 w 455"/>
                  <a:gd name="T39" fmla="*/ 450 h 450"/>
                  <a:gd name="T40" fmla="*/ 85 w 455"/>
                  <a:gd name="T41" fmla="*/ 385 h 450"/>
                  <a:gd name="T42" fmla="*/ 95 w 455"/>
                  <a:gd name="T43" fmla="*/ 78 h 450"/>
                  <a:gd name="T44" fmla="*/ 350 w 455"/>
                  <a:gd name="T45" fmla="*/ 54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5" h="450">
                    <a:moveTo>
                      <a:pt x="350" y="54"/>
                    </a:moveTo>
                    <a:cubicBezTo>
                      <a:pt x="337" y="67"/>
                      <a:pt x="324" y="80"/>
                      <a:pt x="311" y="93"/>
                    </a:cubicBezTo>
                    <a:cubicBezTo>
                      <a:pt x="310" y="94"/>
                      <a:pt x="307" y="95"/>
                      <a:pt x="305" y="94"/>
                    </a:cubicBezTo>
                    <a:cubicBezTo>
                      <a:pt x="292" y="87"/>
                      <a:pt x="277" y="83"/>
                      <a:pt x="262" y="81"/>
                    </a:cubicBezTo>
                    <a:cubicBezTo>
                      <a:pt x="244" y="79"/>
                      <a:pt x="227" y="79"/>
                      <a:pt x="210" y="82"/>
                    </a:cubicBezTo>
                    <a:cubicBezTo>
                      <a:pt x="187" y="87"/>
                      <a:pt x="166" y="96"/>
                      <a:pt x="148" y="109"/>
                    </a:cubicBezTo>
                    <a:cubicBezTo>
                      <a:pt x="129" y="123"/>
                      <a:pt x="114" y="140"/>
                      <a:pt x="103" y="160"/>
                    </a:cubicBezTo>
                    <a:cubicBezTo>
                      <a:pt x="93" y="178"/>
                      <a:pt x="87" y="196"/>
                      <a:pt x="84" y="216"/>
                    </a:cubicBezTo>
                    <a:cubicBezTo>
                      <a:pt x="81" y="239"/>
                      <a:pt x="83" y="261"/>
                      <a:pt x="90" y="283"/>
                    </a:cubicBezTo>
                    <a:cubicBezTo>
                      <a:pt x="101" y="319"/>
                      <a:pt x="123" y="347"/>
                      <a:pt x="154" y="367"/>
                    </a:cubicBezTo>
                    <a:cubicBezTo>
                      <a:pt x="176" y="381"/>
                      <a:pt x="199" y="389"/>
                      <a:pt x="225" y="392"/>
                    </a:cubicBezTo>
                    <a:cubicBezTo>
                      <a:pt x="252" y="394"/>
                      <a:pt x="277" y="390"/>
                      <a:pt x="302" y="379"/>
                    </a:cubicBezTo>
                    <a:cubicBezTo>
                      <a:pt x="327" y="368"/>
                      <a:pt x="348" y="352"/>
                      <a:pt x="364" y="330"/>
                    </a:cubicBezTo>
                    <a:cubicBezTo>
                      <a:pt x="377" y="313"/>
                      <a:pt x="386" y="294"/>
                      <a:pt x="391" y="273"/>
                    </a:cubicBezTo>
                    <a:cubicBezTo>
                      <a:pt x="395" y="256"/>
                      <a:pt x="397" y="240"/>
                      <a:pt x="395" y="223"/>
                    </a:cubicBezTo>
                    <a:cubicBezTo>
                      <a:pt x="394" y="204"/>
                      <a:pt x="389" y="185"/>
                      <a:pt x="380" y="167"/>
                    </a:cubicBezTo>
                    <a:cubicBezTo>
                      <a:pt x="394" y="153"/>
                      <a:pt x="408" y="139"/>
                      <a:pt x="422" y="125"/>
                    </a:cubicBezTo>
                    <a:cubicBezTo>
                      <a:pt x="444" y="161"/>
                      <a:pt x="455" y="200"/>
                      <a:pt x="453" y="242"/>
                    </a:cubicBezTo>
                    <a:cubicBezTo>
                      <a:pt x="452" y="283"/>
                      <a:pt x="441" y="320"/>
                      <a:pt x="418" y="354"/>
                    </a:cubicBezTo>
                    <a:cubicBezTo>
                      <a:pt x="374" y="418"/>
                      <a:pt x="312" y="450"/>
                      <a:pt x="235" y="450"/>
                    </a:cubicBezTo>
                    <a:cubicBezTo>
                      <a:pt x="176" y="450"/>
                      <a:pt x="125" y="427"/>
                      <a:pt x="85" y="385"/>
                    </a:cubicBezTo>
                    <a:cubicBezTo>
                      <a:pt x="0" y="295"/>
                      <a:pt x="6" y="160"/>
                      <a:pt x="95" y="78"/>
                    </a:cubicBezTo>
                    <a:cubicBezTo>
                      <a:pt x="179" y="0"/>
                      <a:pt x="293" y="14"/>
                      <a:pt x="350"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8">
                <a:extLst>
                  <a:ext uri="{FF2B5EF4-FFF2-40B4-BE49-F238E27FC236}">
                    <a16:creationId xmlns:a16="http://schemas.microsoft.com/office/drawing/2014/main" id="{33C2BF33-4BC1-456E-9F1C-86FDA8F608AD}"/>
                  </a:ext>
                </a:extLst>
              </p:cNvPr>
              <p:cNvSpPr>
                <a:spLocks/>
              </p:cNvSpPr>
              <p:nvPr/>
            </p:nvSpPr>
            <p:spPr bwMode="auto">
              <a:xfrm>
                <a:off x="7040563" y="2874828"/>
                <a:ext cx="1381125" cy="1384300"/>
              </a:xfrm>
              <a:custGeom>
                <a:avLst/>
                <a:gdLst>
                  <a:gd name="T0" fmla="*/ 363 w 433"/>
                  <a:gd name="T1" fmla="*/ 0 h 434"/>
                  <a:gd name="T2" fmla="*/ 363 w 433"/>
                  <a:gd name="T3" fmla="*/ 71 h 434"/>
                  <a:gd name="T4" fmla="*/ 432 w 433"/>
                  <a:gd name="T5" fmla="*/ 71 h 434"/>
                  <a:gd name="T6" fmla="*/ 433 w 433"/>
                  <a:gd name="T7" fmla="*/ 73 h 434"/>
                  <a:gd name="T8" fmla="*/ 408 w 433"/>
                  <a:gd name="T9" fmla="*/ 98 h 434"/>
                  <a:gd name="T10" fmla="*/ 303 w 433"/>
                  <a:gd name="T11" fmla="*/ 203 h 434"/>
                  <a:gd name="T12" fmla="*/ 292 w 433"/>
                  <a:gd name="T13" fmla="*/ 207 h 434"/>
                  <a:gd name="T14" fmla="*/ 262 w 433"/>
                  <a:gd name="T15" fmla="*/ 208 h 434"/>
                  <a:gd name="T16" fmla="*/ 255 w 433"/>
                  <a:gd name="T17" fmla="*/ 210 h 434"/>
                  <a:gd name="T18" fmla="*/ 176 w 433"/>
                  <a:gd name="T19" fmla="*/ 289 h 434"/>
                  <a:gd name="T20" fmla="*/ 141 w 433"/>
                  <a:gd name="T21" fmla="*/ 325 h 434"/>
                  <a:gd name="T22" fmla="*/ 140 w 433"/>
                  <a:gd name="T23" fmla="*/ 330 h 434"/>
                  <a:gd name="T24" fmla="*/ 146 w 433"/>
                  <a:gd name="T25" fmla="*/ 354 h 434"/>
                  <a:gd name="T26" fmla="*/ 121 w 433"/>
                  <a:gd name="T27" fmla="*/ 415 h 434"/>
                  <a:gd name="T28" fmla="*/ 67 w 433"/>
                  <a:gd name="T29" fmla="*/ 432 h 434"/>
                  <a:gd name="T30" fmla="*/ 12 w 433"/>
                  <a:gd name="T31" fmla="*/ 397 h 434"/>
                  <a:gd name="T32" fmla="*/ 4 w 433"/>
                  <a:gd name="T33" fmla="*/ 342 h 434"/>
                  <a:gd name="T34" fmla="*/ 46 w 433"/>
                  <a:gd name="T35" fmla="*/ 294 h 434"/>
                  <a:gd name="T36" fmla="*/ 105 w 433"/>
                  <a:gd name="T37" fmla="*/ 295 h 434"/>
                  <a:gd name="T38" fmla="*/ 110 w 433"/>
                  <a:gd name="T39" fmla="*/ 293 h 434"/>
                  <a:gd name="T40" fmla="*/ 191 w 433"/>
                  <a:gd name="T41" fmla="*/ 213 h 434"/>
                  <a:gd name="T42" fmla="*/ 223 w 433"/>
                  <a:gd name="T43" fmla="*/ 181 h 434"/>
                  <a:gd name="T44" fmla="*/ 227 w 433"/>
                  <a:gd name="T45" fmla="*/ 171 h 434"/>
                  <a:gd name="T46" fmla="*/ 227 w 433"/>
                  <a:gd name="T47" fmla="*/ 143 h 434"/>
                  <a:gd name="T48" fmla="*/ 231 w 433"/>
                  <a:gd name="T49" fmla="*/ 131 h 434"/>
                  <a:gd name="T50" fmla="*/ 360 w 433"/>
                  <a:gd name="T51" fmla="*/ 3 h 434"/>
                  <a:gd name="T52" fmla="*/ 363 w 433"/>
                  <a:gd name="T5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3" h="434">
                    <a:moveTo>
                      <a:pt x="363" y="0"/>
                    </a:moveTo>
                    <a:cubicBezTo>
                      <a:pt x="363" y="24"/>
                      <a:pt x="363" y="47"/>
                      <a:pt x="363" y="71"/>
                    </a:cubicBezTo>
                    <a:cubicBezTo>
                      <a:pt x="386" y="71"/>
                      <a:pt x="409" y="71"/>
                      <a:pt x="432" y="71"/>
                    </a:cubicBezTo>
                    <a:cubicBezTo>
                      <a:pt x="432" y="72"/>
                      <a:pt x="432" y="73"/>
                      <a:pt x="433" y="73"/>
                    </a:cubicBezTo>
                    <a:cubicBezTo>
                      <a:pt x="424" y="81"/>
                      <a:pt x="416" y="90"/>
                      <a:pt x="408" y="98"/>
                    </a:cubicBezTo>
                    <a:cubicBezTo>
                      <a:pt x="373" y="133"/>
                      <a:pt x="338" y="168"/>
                      <a:pt x="303" y="203"/>
                    </a:cubicBezTo>
                    <a:cubicBezTo>
                      <a:pt x="300" y="206"/>
                      <a:pt x="297" y="208"/>
                      <a:pt x="292" y="207"/>
                    </a:cubicBezTo>
                    <a:cubicBezTo>
                      <a:pt x="282" y="207"/>
                      <a:pt x="272" y="207"/>
                      <a:pt x="262" y="208"/>
                    </a:cubicBezTo>
                    <a:cubicBezTo>
                      <a:pt x="260" y="208"/>
                      <a:pt x="256" y="209"/>
                      <a:pt x="255" y="210"/>
                    </a:cubicBezTo>
                    <a:cubicBezTo>
                      <a:pt x="228" y="237"/>
                      <a:pt x="202" y="263"/>
                      <a:pt x="176" y="289"/>
                    </a:cubicBezTo>
                    <a:cubicBezTo>
                      <a:pt x="164" y="301"/>
                      <a:pt x="152" y="313"/>
                      <a:pt x="141" y="325"/>
                    </a:cubicBezTo>
                    <a:cubicBezTo>
                      <a:pt x="140" y="326"/>
                      <a:pt x="139" y="328"/>
                      <a:pt x="140" y="330"/>
                    </a:cubicBezTo>
                    <a:cubicBezTo>
                      <a:pt x="143" y="338"/>
                      <a:pt x="145" y="346"/>
                      <a:pt x="146" y="354"/>
                    </a:cubicBezTo>
                    <a:cubicBezTo>
                      <a:pt x="148" y="379"/>
                      <a:pt x="139" y="399"/>
                      <a:pt x="121" y="415"/>
                    </a:cubicBezTo>
                    <a:cubicBezTo>
                      <a:pt x="105" y="428"/>
                      <a:pt x="87" y="434"/>
                      <a:pt x="67" y="432"/>
                    </a:cubicBezTo>
                    <a:cubicBezTo>
                      <a:pt x="43" y="429"/>
                      <a:pt x="25" y="417"/>
                      <a:pt x="12" y="397"/>
                    </a:cubicBezTo>
                    <a:cubicBezTo>
                      <a:pt x="2" y="380"/>
                      <a:pt x="0" y="361"/>
                      <a:pt x="4" y="342"/>
                    </a:cubicBezTo>
                    <a:cubicBezTo>
                      <a:pt x="10" y="320"/>
                      <a:pt x="24" y="303"/>
                      <a:pt x="46" y="294"/>
                    </a:cubicBezTo>
                    <a:cubicBezTo>
                      <a:pt x="66" y="285"/>
                      <a:pt x="86" y="286"/>
                      <a:pt x="105" y="295"/>
                    </a:cubicBezTo>
                    <a:cubicBezTo>
                      <a:pt x="107" y="295"/>
                      <a:pt x="109" y="294"/>
                      <a:pt x="110" y="293"/>
                    </a:cubicBezTo>
                    <a:cubicBezTo>
                      <a:pt x="137" y="267"/>
                      <a:pt x="164" y="240"/>
                      <a:pt x="191" y="213"/>
                    </a:cubicBezTo>
                    <a:cubicBezTo>
                      <a:pt x="202" y="202"/>
                      <a:pt x="212" y="191"/>
                      <a:pt x="223" y="181"/>
                    </a:cubicBezTo>
                    <a:cubicBezTo>
                      <a:pt x="226" y="178"/>
                      <a:pt x="227" y="175"/>
                      <a:pt x="227" y="171"/>
                    </a:cubicBezTo>
                    <a:cubicBezTo>
                      <a:pt x="227" y="162"/>
                      <a:pt x="227" y="152"/>
                      <a:pt x="227" y="143"/>
                    </a:cubicBezTo>
                    <a:cubicBezTo>
                      <a:pt x="226" y="138"/>
                      <a:pt x="228" y="135"/>
                      <a:pt x="231" y="131"/>
                    </a:cubicBezTo>
                    <a:cubicBezTo>
                      <a:pt x="274" y="88"/>
                      <a:pt x="317" y="45"/>
                      <a:pt x="360" y="3"/>
                    </a:cubicBezTo>
                    <a:cubicBezTo>
                      <a:pt x="361" y="2"/>
                      <a:pt x="362" y="1"/>
                      <a:pt x="363"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35" name="TextBox 34">
            <a:extLst>
              <a:ext uri="{FF2B5EF4-FFF2-40B4-BE49-F238E27FC236}">
                <a16:creationId xmlns:a16="http://schemas.microsoft.com/office/drawing/2014/main" id="{A56185F5-15A2-4544-AD00-264BF9E6F7D7}"/>
              </a:ext>
            </a:extLst>
          </p:cNvPr>
          <p:cNvSpPr txBox="1"/>
          <p:nvPr/>
        </p:nvSpPr>
        <p:spPr>
          <a:xfrm>
            <a:off x="905162" y="270787"/>
            <a:ext cx="6541886" cy="861774"/>
          </a:xfrm>
          <a:prstGeom prst="rect">
            <a:avLst/>
          </a:prstGeom>
          <a:noFill/>
        </p:spPr>
        <p:txBody>
          <a:bodyPr wrap="square" rtlCol="0">
            <a:spAutoFit/>
          </a:bodyPr>
          <a:lstStyle/>
          <a:p>
            <a:pPr lvl="0">
              <a:defRPr/>
            </a:pPr>
            <a:r>
              <a:rPr lang="en-US" sz="5000" b="1" dirty="0" err="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Analisis</a:t>
            </a:r>
            <a:r>
              <a:rPr lang="en-US" sz="5000" b="1" dirty="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 de la </a:t>
            </a:r>
            <a:r>
              <a:rPr lang="en-US" sz="5000" b="1" dirty="0" err="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oferta</a:t>
            </a:r>
            <a:r>
              <a:rPr lang="en-US" sz="5000" b="1" dirty="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 </a:t>
            </a:r>
            <a:endParaRPr lang="en-GB" sz="5000" b="1" dirty="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endParaRPr>
          </a:p>
        </p:txBody>
      </p:sp>
      <p:sp>
        <p:nvSpPr>
          <p:cNvPr id="42" name="TextBox 41">
            <a:extLst>
              <a:ext uri="{FF2B5EF4-FFF2-40B4-BE49-F238E27FC236}">
                <a16:creationId xmlns:a16="http://schemas.microsoft.com/office/drawing/2014/main" id="{557E7A1A-73EB-4387-80E8-465064BFE4F2}"/>
              </a:ext>
            </a:extLst>
          </p:cNvPr>
          <p:cNvSpPr txBox="1"/>
          <p:nvPr/>
        </p:nvSpPr>
        <p:spPr>
          <a:xfrm>
            <a:off x="2306718" y="4746723"/>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accent4"/>
                </a:solidFill>
                <a:effectLst/>
                <a:uLnTx/>
                <a:uFillTx/>
                <a:latin typeface="Open Sans" panose="020B0606030504020204" pitchFamily="34" charset="0"/>
              </a:rPr>
              <a:t>01</a:t>
            </a:r>
            <a:endParaRPr kumimoji="0" lang="en-GB" sz="4500" b="1" i="0" u="none" strike="noStrike" kern="1200" cap="none" spc="0" normalizeH="0" baseline="0" noProof="0" dirty="0">
              <a:ln>
                <a:noFill/>
              </a:ln>
              <a:solidFill>
                <a:schemeClr val="accent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C71CEABA-84D5-4002-8C56-59D775B0262A}"/>
              </a:ext>
            </a:extLst>
          </p:cNvPr>
          <p:cNvSpPr txBox="1"/>
          <p:nvPr/>
        </p:nvSpPr>
        <p:spPr>
          <a:xfrm>
            <a:off x="1613581" y="5310158"/>
            <a:ext cx="213491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chemeClr val="accent4"/>
                </a:solidFill>
                <a:latin typeface="Open Sans" panose="020B0606030504020204" pitchFamily="34" charset="0"/>
              </a:rPr>
              <a:t>Caracteristicas</a:t>
            </a:r>
            <a:r>
              <a:rPr lang="en-US" sz="2000" b="1" dirty="0">
                <a:solidFill>
                  <a:schemeClr val="accent4"/>
                </a:solidFill>
                <a:latin typeface="Open Sans" panose="020B0606030504020204" pitchFamily="34" charset="0"/>
              </a:rPr>
              <a:t> del </a:t>
            </a:r>
            <a:r>
              <a:rPr lang="en-US" sz="2000" b="1" dirty="0" err="1">
                <a:solidFill>
                  <a:schemeClr val="accent4"/>
                </a:solidFill>
                <a:latin typeface="Open Sans" panose="020B0606030504020204" pitchFamily="34" charset="0"/>
              </a:rPr>
              <a:t>lugar</a:t>
            </a:r>
            <a:r>
              <a:rPr lang="en-US" sz="2000" b="1" dirty="0">
                <a:solidFill>
                  <a:schemeClr val="accent4"/>
                </a:solidFill>
                <a:latin typeface="Open Sans" panose="020B0606030504020204" pitchFamily="34" charset="0"/>
              </a:rPr>
              <a:t> </a:t>
            </a:r>
            <a:endParaRPr kumimoji="0" lang="en-GB" sz="2000" b="1" i="0" u="none" strike="noStrike" kern="1200" cap="none" spc="0" normalizeH="0" baseline="0" noProof="0" dirty="0">
              <a:ln>
                <a:noFill/>
              </a:ln>
              <a:solidFill>
                <a:schemeClr val="accent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2" name="TextBox 51">
            <a:extLst>
              <a:ext uri="{FF2B5EF4-FFF2-40B4-BE49-F238E27FC236}">
                <a16:creationId xmlns:a16="http://schemas.microsoft.com/office/drawing/2014/main" id="{4159F6E1-5A64-4BA6-8E1E-085B0CE45962}"/>
              </a:ext>
            </a:extLst>
          </p:cNvPr>
          <p:cNvSpPr txBox="1"/>
          <p:nvPr/>
        </p:nvSpPr>
        <p:spPr>
          <a:xfrm>
            <a:off x="4137364" y="46237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accent1"/>
                </a:solidFill>
                <a:effectLst/>
                <a:uLnTx/>
                <a:uFillTx/>
                <a:latin typeface="Open Sans" panose="020B0606030504020204" pitchFamily="34" charset="0"/>
              </a:rPr>
              <a:t>02</a:t>
            </a:r>
            <a:endParaRPr kumimoji="0" lang="en-GB" sz="4500" b="1" i="0" u="none" strike="noStrike" kern="1200" cap="none" spc="0" normalizeH="0" baseline="0" noProof="0" dirty="0">
              <a:ln>
                <a:noFill/>
              </a:ln>
              <a:solidFill>
                <a:schemeClr val="accent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3" name="TextBox 52">
            <a:extLst>
              <a:ext uri="{FF2B5EF4-FFF2-40B4-BE49-F238E27FC236}">
                <a16:creationId xmlns:a16="http://schemas.microsoft.com/office/drawing/2014/main" id="{E9C64244-C913-4545-8876-0BFB06EA6569}"/>
              </a:ext>
            </a:extLst>
          </p:cNvPr>
          <p:cNvSpPr txBox="1"/>
          <p:nvPr/>
        </p:nvSpPr>
        <p:spPr>
          <a:xfrm>
            <a:off x="3886744" y="5331604"/>
            <a:ext cx="16933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chemeClr val="accent1"/>
                </a:solidFill>
                <a:latin typeface="Open Sans" panose="020B0606030504020204" pitchFamily="34" charset="0"/>
              </a:rPr>
              <a:t>Factores</a:t>
            </a:r>
            <a:r>
              <a:rPr lang="en-US" sz="2000" b="1" dirty="0">
                <a:solidFill>
                  <a:schemeClr val="accent1"/>
                </a:solidFill>
                <a:latin typeface="Open Sans" panose="020B0606030504020204" pitchFamily="34" charset="0"/>
              </a:rPr>
              <a:t> </a:t>
            </a:r>
            <a:r>
              <a:rPr lang="en-US" sz="2000" b="1" dirty="0" err="1">
                <a:solidFill>
                  <a:schemeClr val="accent1"/>
                </a:solidFill>
                <a:latin typeface="Open Sans" panose="020B0606030504020204" pitchFamily="34" charset="0"/>
              </a:rPr>
              <a:t>ambientales</a:t>
            </a:r>
            <a:r>
              <a:rPr lang="en-US" sz="2000" b="1" dirty="0">
                <a:solidFill>
                  <a:schemeClr val="accent1"/>
                </a:solidFill>
                <a:latin typeface="Open Sans" panose="020B0606030504020204" pitchFamily="34" charset="0"/>
              </a:rPr>
              <a:t> </a:t>
            </a:r>
            <a:endParaRPr kumimoji="0" lang="en-GB" sz="2000" b="1" i="0" u="none" strike="noStrike" kern="1200" cap="none" spc="0" normalizeH="0" baseline="0" noProof="0" dirty="0">
              <a:ln>
                <a:noFill/>
              </a:ln>
              <a:solidFill>
                <a:schemeClr val="accent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5" name="TextBox 54">
            <a:extLst>
              <a:ext uri="{FF2B5EF4-FFF2-40B4-BE49-F238E27FC236}">
                <a16:creationId xmlns:a16="http://schemas.microsoft.com/office/drawing/2014/main" id="{315B1F20-FFF2-467C-AAF6-18E539385DD6}"/>
              </a:ext>
            </a:extLst>
          </p:cNvPr>
          <p:cNvSpPr txBox="1"/>
          <p:nvPr/>
        </p:nvSpPr>
        <p:spPr>
          <a:xfrm>
            <a:off x="5830697" y="40903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accent2"/>
                </a:solidFill>
                <a:effectLst/>
                <a:uLnTx/>
                <a:uFillTx/>
                <a:latin typeface="Open Sans" panose="020B0606030504020204" pitchFamily="34" charset="0"/>
              </a:rPr>
              <a:t>03</a:t>
            </a:r>
            <a:endParaRPr kumimoji="0" lang="en-GB" sz="4500" b="1" i="0" u="none" strike="noStrike" kern="1200" cap="none" spc="0" normalizeH="0" baseline="0" noProof="0" dirty="0">
              <a:ln>
                <a:noFill/>
              </a:ln>
              <a:solidFill>
                <a:schemeClr val="accent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57" name="TextBox 56">
            <a:extLst>
              <a:ext uri="{FF2B5EF4-FFF2-40B4-BE49-F238E27FC236}">
                <a16:creationId xmlns:a16="http://schemas.microsoft.com/office/drawing/2014/main" id="{2C3DC9F9-677D-48A7-87D1-3C16CBD3A29B}"/>
              </a:ext>
            </a:extLst>
          </p:cNvPr>
          <p:cNvSpPr txBox="1"/>
          <p:nvPr/>
        </p:nvSpPr>
        <p:spPr>
          <a:xfrm>
            <a:off x="5478304" y="4816134"/>
            <a:ext cx="189687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chemeClr val="accent2"/>
                </a:solidFill>
                <a:latin typeface="Open Sans" panose="020B0606030504020204" pitchFamily="34" charset="0"/>
              </a:rPr>
              <a:t>Comunidad</a:t>
            </a:r>
            <a:r>
              <a:rPr lang="en-US" sz="2000" b="1" dirty="0">
                <a:solidFill>
                  <a:schemeClr val="accent2"/>
                </a:solidFill>
                <a:latin typeface="Open Sans" panose="020B0606030504020204" pitchFamily="34" charset="0"/>
              </a:rPr>
              <a:t> </a:t>
            </a:r>
            <a:endParaRPr kumimoji="0" lang="en-GB" sz="2000" b="1" i="0" u="none" strike="noStrike" kern="1200" cap="none" spc="0" normalizeH="0" baseline="0" noProof="0" dirty="0">
              <a:ln>
                <a:noFill/>
              </a:ln>
              <a:solidFill>
                <a:schemeClr val="accent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1" name="TextBox 60">
            <a:extLst>
              <a:ext uri="{FF2B5EF4-FFF2-40B4-BE49-F238E27FC236}">
                <a16:creationId xmlns:a16="http://schemas.microsoft.com/office/drawing/2014/main" id="{0CB8FF8A-C335-4DAA-B41F-35F50D5BC4E5}"/>
              </a:ext>
            </a:extLst>
          </p:cNvPr>
          <p:cNvSpPr txBox="1"/>
          <p:nvPr/>
        </p:nvSpPr>
        <p:spPr>
          <a:xfrm>
            <a:off x="7507097" y="35569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accent5"/>
                </a:solidFill>
                <a:effectLst/>
                <a:uLnTx/>
                <a:uFillTx/>
                <a:latin typeface="Open Sans" panose="020B0606030504020204" pitchFamily="34" charset="0"/>
              </a:rPr>
              <a:t>04</a:t>
            </a:r>
            <a:endParaRPr kumimoji="0" lang="en-GB" sz="4500" b="1" i="0" u="none" strike="noStrike" kern="1200" cap="none" spc="0" normalizeH="0" baseline="0" noProof="0" dirty="0">
              <a:ln>
                <a:noFill/>
              </a:ln>
              <a:solidFill>
                <a:schemeClr val="accent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2" name="TextBox 61">
            <a:extLst>
              <a:ext uri="{FF2B5EF4-FFF2-40B4-BE49-F238E27FC236}">
                <a16:creationId xmlns:a16="http://schemas.microsoft.com/office/drawing/2014/main" id="{5B05A6A8-E71C-4A20-BF9F-C073B2C93BF1}"/>
              </a:ext>
            </a:extLst>
          </p:cNvPr>
          <p:cNvSpPr txBox="1"/>
          <p:nvPr/>
        </p:nvSpPr>
        <p:spPr>
          <a:xfrm>
            <a:off x="7447048" y="4233905"/>
            <a:ext cx="14620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a:solidFill>
                  <a:schemeClr val="accent5"/>
                </a:solidFill>
                <a:latin typeface="Open Sans" panose="020B0606030504020204" pitchFamily="34" charset="0"/>
              </a:rPr>
              <a:t>Servicios</a:t>
            </a:r>
            <a:r>
              <a:rPr lang="en-US" sz="2000" b="1" dirty="0">
                <a:solidFill>
                  <a:schemeClr val="accent5"/>
                </a:solidFill>
                <a:latin typeface="Open Sans" panose="020B0606030504020204" pitchFamily="34" charset="0"/>
              </a:rPr>
              <a:t> extra-</a:t>
            </a:r>
            <a:r>
              <a:rPr lang="en-US" sz="2000" b="1" dirty="0" err="1">
                <a:solidFill>
                  <a:schemeClr val="accent5"/>
                </a:solidFill>
                <a:latin typeface="Open Sans" panose="020B0606030504020204" pitchFamily="34" charset="0"/>
              </a:rPr>
              <a:t>hoteleros</a:t>
            </a:r>
            <a:r>
              <a:rPr lang="en-US" sz="2000" b="1" dirty="0">
                <a:solidFill>
                  <a:schemeClr val="accent5"/>
                </a:solidFill>
                <a:latin typeface="Open Sans" panose="020B0606030504020204" pitchFamily="34" charset="0"/>
              </a:rPr>
              <a:t> </a:t>
            </a:r>
            <a:endParaRPr kumimoji="0" lang="en-GB" sz="2000" b="1" i="0" u="none" strike="noStrike" kern="1200" cap="none" spc="0" normalizeH="0" baseline="0" noProof="0" dirty="0">
              <a:ln>
                <a:noFill/>
              </a:ln>
              <a:solidFill>
                <a:schemeClr val="accent5"/>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3" name="TextBox 62">
            <a:extLst>
              <a:ext uri="{FF2B5EF4-FFF2-40B4-BE49-F238E27FC236}">
                <a16:creationId xmlns:a16="http://schemas.microsoft.com/office/drawing/2014/main" id="{EEB8D739-EEBD-4B51-8C4F-0371909587A0}"/>
              </a:ext>
            </a:extLst>
          </p:cNvPr>
          <p:cNvSpPr txBox="1"/>
          <p:nvPr/>
        </p:nvSpPr>
        <p:spPr>
          <a:xfrm>
            <a:off x="9251230" y="3036274"/>
            <a:ext cx="119209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accent6"/>
                </a:solidFill>
                <a:effectLst/>
                <a:uLnTx/>
                <a:uFillTx/>
                <a:latin typeface="Open Sans" panose="020B0606030504020204" pitchFamily="34" charset="0"/>
              </a:rPr>
              <a:t>05</a:t>
            </a:r>
            <a:endParaRPr kumimoji="0" lang="en-GB" sz="4500" b="1" i="0" u="none" strike="noStrike" kern="1200" cap="none" spc="0" normalizeH="0" baseline="0" noProof="0" dirty="0">
              <a:ln>
                <a:noFill/>
              </a:ln>
              <a:solidFill>
                <a:schemeClr val="accent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4" name="TextBox 63">
            <a:extLst>
              <a:ext uri="{FF2B5EF4-FFF2-40B4-BE49-F238E27FC236}">
                <a16:creationId xmlns:a16="http://schemas.microsoft.com/office/drawing/2014/main" id="{906BE298-0566-4E93-8B01-FBBFE717AC3E}"/>
              </a:ext>
            </a:extLst>
          </p:cNvPr>
          <p:cNvSpPr txBox="1"/>
          <p:nvPr/>
        </p:nvSpPr>
        <p:spPr>
          <a:xfrm>
            <a:off x="9251230" y="3653547"/>
            <a:ext cx="1192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000" b="1" dirty="0">
                <a:solidFill>
                  <a:schemeClr val="accent6"/>
                </a:solidFill>
                <a:latin typeface="Open Sans" panose="020B0606030504020204" pitchFamily="34" charset="0"/>
              </a:rPr>
              <a:t>Vías</a:t>
            </a:r>
            <a:r>
              <a:rPr lang="en-US" sz="2000" b="1" dirty="0">
                <a:solidFill>
                  <a:schemeClr val="accent6"/>
                </a:solidFill>
                <a:latin typeface="Open Sans" panose="020B0606030504020204" pitchFamily="34" charset="0"/>
              </a:rPr>
              <a:t> de </a:t>
            </a:r>
            <a:r>
              <a:rPr lang="en-US" sz="2000" b="1" dirty="0" err="1">
                <a:solidFill>
                  <a:schemeClr val="accent6"/>
                </a:solidFill>
                <a:latin typeface="Open Sans" panose="020B0606030504020204" pitchFamily="34" charset="0"/>
              </a:rPr>
              <a:t>acceso</a:t>
            </a:r>
            <a:endParaRPr kumimoji="0" lang="en-GB" sz="2000" b="1" i="0" u="none" strike="noStrike" kern="1200" cap="none" spc="0" normalizeH="0" baseline="0" noProof="0" dirty="0">
              <a:ln>
                <a:noFill/>
              </a:ln>
              <a:solidFill>
                <a:schemeClr val="accent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0" name="Oval 79">
            <a:extLst>
              <a:ext uri="{FF2B5EF4-FFF2-40B4-BE49-F238E27FC236}">
                <a16:creationId xmlns:a16="http://schemas.microsoft.com/office/drawing/2014/main" id="{FBD7A9DE-5368-417F-ABF5-80B8C8620883}"/>
              </a:ext>
            </a:extLst>
          </p:cNvPr>
          <p:cNvSpPr/>
          <p:nvPr/>
        </p:nvSpPr>
        <p:spPr>
          <a:xfrm>
            <a:off x="4084931" y="3912136"/>
            <a:ext cx="713499" cy="71987"/>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F9464C1-0FA0-4509-97F0-B2B81B79FC25}"/>
              </a:ext>
            </a:extLst>
          </p:cNvPr>
          <p:cNvGrpSpPr/>
          <p:nvPr/>
        </p:nvGrpSpPr>
        <p:grpSpPr>
          <a:xfrm rot="20404528">
            <a:off x="2512333" y="1714418"/>
            <a:ext cx="2035907" cy="2496179"/>
            <a:chOff x="4742068" y="1262522"/>
            <a:chExt cx="520700" cy="1146176"/>
          </a:xfrm>
          <a:solidFill>
            <a:schemeClr val="tx1"/>
          </a:solidFill>
        </p:grpSpPr>
        <p:sp>
          <p:nvSpPr>
            <p:cNvPr id="26" name="Freeform 6">
              <a:extLst>
                <a:ext uri="{FF2B5EF4-FFF2-40B4-BE49-F238E27FC236}">
                  <a16:creationId xmlns:a16="http://schemas.microsoft.com/office/drawing/2014/main" id="{2E70A360-E7E9-490A-B22E-72C3A97AE310}"/>
                </a:ext>
              </a:extLst>
            </p:cNvPr>
            <p:cNvSpPr>
              <a:spLocks/>
            </p:cNvSpPr>
            <p:nvPr/>
          </p:nvSpPr>
          <p:spPr bwMode="auto">
            <a:xfrm>
              <a:off x="4742068" y="1448260"/>
              <a:ext cx="520700" cy="960438"/>
            </a:xfrm>
            <a:custGeom>
              <a:avLst/>
              <a:gdLst>
                <a:gd name="T0" fmla="*/ 359 w 740"/>
                <a:gd name="T1" fmla="*/ 85 h 685"/>
                <a:gd name="T2" fmla="*/ 297 w 740"/>
                <a:gd name="T3" fmla="*/ 76 h 685"/>
                <a:gd name="T4" fmla="*/ 263 w 740"/>
                <a:gd name="T5" fmla="*/ 70 h 685"/>
                <a:gd name="T6" fmla="*/ 241 w 740"/>
                <a:gd name="T7" fmla="*/ 80 h 685"/>
                <a:gd name="T8" fmla="*/ 179 w 740"/>
                <a:gd name="T9" fmla="*/ 154 h 685"/>
                <a:gd name="T10" fmla="*/ 147 w 740"/>
                <a:gd name="T11" fmla="*/ 165 h 685"/>
                <a:gd name="T12" fmla="*/ 123 w 740"/>
                <a:gd name="T13" fmla="*/ 141 h 685"/>
                <a:gd name="T14" fmla="*/ 129 w 740"/>
                <a:gd name="T15" fmla="*/ 114 h 685"/>
                <a:gd name="T16" fmla="*/ 214 w 740"/>
                <a:gd name="T17" fmla="*/ 12 h 685"/>
                <a:gd name="T18" fmla="*/ 237 w 740"/>
                <a:gd name="T19" fmla="*/ 1 h 685"/>
                <a:gd name="T20" fmla="*/ 402 w 740"/>
                <a:gd name="T21" fmla="*/ 2 h 685"/>
                <a:gd name="T22" fmla="*/ 502 w 740"/>
                <a:gd name="T23" fmla="*/ 43 h 685"/>
                <a:gd name="T24" fmla="*/ 544 w 740"/>
                <a:gd name="T25" fmla="*/ 99 h 685"/>
                <a:gd name="T26" fmla="*/ 582 w 740"/>
                <a:gd name="T27" fmla="*/ 170 h 685"/>
                <a:gd name="T28" fmla="*/ 603 w 740"/>
                <a:gd name="T29" fmla="*/ 210 h 685"/>
                <a:gd name="T30" fmla="*/ 614 w 740"/>
                <a:gd name="T31" fmla="*/ 213 h 685"/>
                <a:gd name="T32" fmla="*/ 690 w 740"/>
                <a:gd name="T33" fmla="*/ 161 h 685"/>
                <a:gd name="T34" fmla="*/ 724 w 740"/>
                <a:gd name="T35" fmla="*/ 160 h 685"/>
                <a:gd name="T36" fmla="*/ 739 w 740"/>
                <a:gd name="T37" fmla="*/ 190 h 685"/>
                <a:gd name="T38" fmla="*/ 722 w 740"/>
                <a:gd name="T39" fmla="*/ 217 h 685"/>
                <a:gd name="T40" fmla="*/ 679 w 740"/>
                <a:gd name="T41" fmla="*/ 247 h 685"/>
                <a:gd name="T42" fmla="*/ 606 w 740"/>
                <a:gd name="T43" fmla="*/ 297 h 685"/>
                <a:gd name="T44" fmla="*/ 569 w 740"/>
                <a:gd name="T45" fmla="*/ 287 h 685"/>
                <a:gd name="T46" fmla="*/ 488 w 740"/>
                <a:gd name="T47" fmla="*/ 170 h 685"/>
                <a:gd name="T48" fmla="*/ 486 w 740"/>
                <a:gd name="T49" fmla="*/ 168 h 685"/>
                <a:gd name="T50" fmla="*/ 423 w 740"/>
                <a:gd name="T51" fmla="*/ 257 h 685"/>
                <a:gd name="T52" fmla="*/ 434 w 740"/>
                <a:gd name="T53" fmla="*/ 268 h 685"/>
                <a:gd name="T54" fmla="*/ 554 w 740"/>
                <a:gd name="T55" fmla="*/ 374 h 685"/>
                <a:gd name="T56" fmla="*/ 570 w 740"/>
                <a:gd name="T57" fmla="*/ 388 h 685"/>
                <a:gd name="T58" fmla="*/ 583 w 740"/>
                <a:gd name="T59" fmla="*/ 419 h 685"/>
                <a:gd name="T60" fmla="*/ 583 w 740"/>
                <a:gd name="T61" fmla="*/ 483 h 685"/>
                <a:gd name="T62" fmla="*/ 584 w 740"/>
                <a:gd name="T63" fmla="*/ 637 h 685"/>
                <a:gd name="T64" fmla="*/ 563 w 740"/>
                <a:gd name="T65" fmla="*/ 674 h 685"/>
                <a:gd name="T66" fmla="*/ 505 w 740"/>
                <a:gd name="T67" fmla="*/ 652 h 685"/>
                <a:gd name="T68" fmla="*/ 503 w 740"/>
                <a:gd name="T69" fmla="*/ 637 h 685"/>
                <a:gd name="T70" fmla="*/ 503 w 740"/>
                <a:gd name="T71" fmla="*/ 465 h 685"/>
                <a:gd name="T72" fmla="*/ 485 w 740"/>
                <a:gd name="T73" fmla="*/ 431 h 685"/>
                <a:gd name="T74" fmla="*/ 361 w 740"/>
                <a:gd name="T75" fmla="*/ 345 h 685"/>
                <a:gd name="T76" fmla="*/ 359 w 740"/>
                <a:gd name="T77" fmla="*/ 344 h 685"/>
                <a:gd name="T78" fmla="*/ 330 w 740"/>
                <a:gd name="T79" fmla="*/ 384 h 685"/>
                <a:gd name="T80" fmla="*/ 291 w 740"/>
                <a:gd name="T81" fmla="*/ 437 h 685"/>
                <a:gd name="T82" fmla="*/ 259 w 740"/>
                <a:gd name="T83" fmla="*/ 454 h 685"/>
                <a:gd name="T84" fmla="*/ 41 w 740"/>
                <a:gd name="T85" fmla="*/ 455 h 685"/>
                <a:gd name="T86" fmla="*/ 1 w 740"/>
                <a:gd name="T87" fmla="*/ 412 h 685"/>
                <a:gd name="T88" fmla="*/ 42 w 740"/>
                <a:gd name="T89" fmla="*/ 373 h 685"/>
                <a:gd name="T90" fmla="*/ 205 w 740"/>
                <a:gd name="T91" fmla="*/ 373 h 685"/>
                <a:gd name="T92" fmla="*/ 237 w 740"/>
                <a:gd name="T93" fmla="*/ 352 h 685"/>
                <a:gd name="T94" fmla="*/ 271 w 740"/>
                <a:gd name="T95" fmla="*/ 278 h 685"/>
                <a:gd name="T96" fmla="*/ 304 w 740"/>
                <a:gd name="T97" fmla="*/ 206 h 685"/>
                <a:gd name="T98" fmla="*/ 334 w 740"/>
                <a:gd name="T99" fmla="*/ 141 h 685"/>
                <a:gd name="T100" fmla="*/ 358 w 740"/>
                <a:gd name="T101" fmla="*/ 88 h 685"/>
                <a:gd name="T102" fmla="*/ 359 w 740"/>
                <a:gd name="T103" fmla="*/ 85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685">
                  <a:moveTo>
                    <a:pt x="359" y="85"/>
                  </a:moveTo>
                  <a:cubicBezTo>
                    <a:pt x="338" y="82"/>
                    <a:pt x="318" y="79"/>
                    <a:pt x="297" y="76"/>
                  </a:cubicBezTo>
                  <a:cubicBezTo>
                    <a:pt x="286" y="74"/>
                    <a:pt x="274" y="72"/>
                    <a:pt x="263" y="70"/>
                  </a:cubicBezTo>
                  <a:cubicBezTo>
                    <a:pt x="253" y="69"/>
                    <a:pt x="247" y="73"/>
                    <a:pt x="241" y="80"/>
                  </a:cubicBezTo>
                  <a:cubicBezTo>
                    <a:pt x="220" y="105"/>
                    <a:pt x="200" y="129"/>
                    <a:pt x="179" y="154"/>
                  </a:cubicBezTo>
                  <a:cubicBezTo>
                    <a:pt x="171" y="164"/>
                    <a:pt x="159" y="168"/>
                    <a:pt x="147" y="165"/>
                  </a:cubicBezTo>
                  <a:cubicBezTo>
                    <a:pt x="134" y="162"/>
                    <a:pt x="126" y="154"/>
                    <a:pt x="123" y="141"/>
                  </a:cubicBezTo>
                  <a:cubicBezTo>
                    <a:pt x="120" y="132"/>
                    <a:pt x="122" y="122"/>
                    <a:pt x="129" y="114"/>
                  </a:cubicBezTo>
                  <a:cubicBezTo>
                    <a:pt x="157" y="80"/>
                    <a:pt x="185" y="46"/>
                    <a:pt x="214" y="12"/>
                  </a:cubicBezTo>
                  <a:cubicBezTo>
                    <a:pt x="220" y="5"/>
                    <a:pt x="227" y="1"/>
                    <a:pt x="237" y="1"/>
                  </a:cubicBezTo>
                  <a:cubicBezTo>
                    <a:pt x="292" y="1"/>
                    <a:pt x="347" y="0"/>
                    <a:pt x="402" y="2"/>
                  </a:cubicBezTo>
                  <a:cubicBezTo>
                    <a:pt x="440" y="3"/>
                    <a:pt x="474" y="18"/>
                    <a:pt x="502" y="43"/>
                  </a:cubicBezTo>
                  <a:cubicBezTo>
                    <a:pt x="520" y="59"/>
                    <a:pt x="533" y="79"/>
                    <a:pt x="544" y="99"/>
                  </a:cubicBezTo>
                  <a:cubicBezTo>
                    <a:pt x="556" y="123"/>
                    <a:pt x="569" y="147"/>
                    <a:pt x="582" y="170"/>
                  </a:cubicBezTo>
                  <a:cubicBezTo>
                    <a:pt x="589" y="184"/>
                    <a:pt x="596" y="197"/>
                    <a:pt x="603" y="210"/>
                  </a:cubicBezTo>
                  <a:cubicBezTo>
                    <a:pt x="606" y="215"/>
                    <a:pt x="610" y="216"/>
                    <a:pt x="614" y="213"/>
                  </a:cubicBezTo>
                  <a:cubicBezTo>
                    <a:pt x="640" y="196"/>
                    <a:pt x="665" y="178"/>
                    <a:pt x="690" y="161"/>
                  </a:cubicBezTo>
                  <a:cubicBezTo>
                    <a:pt x="701" y="154"/>
                    <a:pt x="713" y="154"/>
                    <a:pt x="724" y="160"/>
                  </a:cubicBezTo>
                  <a:cubicBezTo>
                    <a:pt x="734" y="167"/>
                    <a:pt x="740" y="177"/>
                    <a:pt x="739" y="190"/>
                  </a:cubicBezTo>
                  <a:cubicBezTo>
                    <a:pt x="739" y="202"/>
                    <a:pt x="732" y="210"/>
                    <a:pt x="722" y="217"/>
                  </a:cubicBezTo>
                  <a:cubicBezTo>
                    <a:pt x="707" y="227"/>
                    <a:pt x="693" y="237"/>
                    <a:pt x="679" y="247"/>
                  </a:cubicBezTo>
                  <a:cubicBezTo>
                    <a:pt x="655" y="263"/>
                    <a:pt x="631" y="280"/>
                    <a:pt x="606" y="297"/>
                  </a:cubicBezTo>
                  <a:cubicBezTo>
                    <a:pt x="593" y="305"/>
                    <a:pt x="577" y="299"/>
                    <a:pt x="569" y="287"/>
                  </a:cubicBezTo>
                  <a:cubicBezTo>
                    <a:pt x="542" y="248"/>
                    <a:pt x="515" y="209"/>
                    <a:pt x="488" y="170"/>
                  </a:cubicBezTo>
                  <a:cubicBezTo>
                    <a:pt x="488" y="170"/>
                    <a:pt x="487" y="169"/>
                    <a:pt x="486" y="168"/>
                  </a:cubicBezTo>
                  <a:cubicBezTo>
                    <a:pt x="465" y="198"/>
                    <a:pt x="444" y="227"/>
                    <a:pt x="423" y="257"/>
                  </a:cubicBezTo>
                  <a:cubicBezTo>
                    <a:pt x="427" y="261"/>
                    <a:pt x="431" y="265"/>
                    <a:pt x="434" y="268"/>
                  </a:cubicBezTo>
                  <a:cubicBezTo>
                    <a:pt x="474" y="303"/>
                    <a:pt x="514" y="338"/>
                    <a:pt x="554" y="374"/>
                  </a:cubicBezTo>
                  <a:cubicBezTo>
                    <a:pt x="559" y="378"/>
                    <a:pt x="565" y="383"/>
                    <a:pt x="570" y="388"/>
                  </a:cubicBezTo>
                  <a:cubicBezTo>
                    <a:pt x="579" y="396"/>
                    <a:pt x="583" y="407"/>
                    <a:pt x="583" y="419"/>
                  </a:cubicBezTo>
                  <a:cubicBezTo>
                    <a:pt x="583" y="440"/>
                    <a:pt x="583" y="461"/>
                    <a:pt x="583" y="483"/>
                  </a:cubicBezTo>
                  <a:cubicBezTo>
                    <a:pt x="584" y="534"/>
                    <a:pt x="584" y="585"/>
                    <a:pt x="584" y="637"/>
                  </a:cubicBezTo>
                  <a:cubicBezTo>
                    <a:pt x="584" y="653"/>
                    <a:pt x="577" y="666"/>
                    <a:pt x="563" y="674"/>
                  </a:cubicBezTo>
                  <a:cubicBezTo>
                    <a:pt x="541" y="685"/>
                    <a:pt x="513" y="676"/>
                    <a:pt x="505" y="652"/>
                  </a:cubicBezTo>
                  <a:cubicBezTo>
                    <a:pt x="503" y="647"/>
                    <a:pt x="503" y="642"/>
                    <a:pt x="503" y="637"/>
                  </a:cubicBezTo>
                  <a:cubicBezTo>
                    <a:pt x="502" y="579"/>
                    <a:pt x="502" y="522"/>
                    <a:pt x="503" y="465"/>
                  </a:cubicBezTo>
                  <a:cubicBezTo>
                    <a:pt x="503" y="450"/>
                    <a:pt x="498" y="439"/>
                    <a:pt x="485" y="431"/>
                  </a:cubicBezTo>
                  <a:cubicBezTo>
                    <a:pt x="444" y="402"/>
                    <a:pt x="402" y="373"/>
                    <a:pt x="361" y="345"/>
                  </a:cubicBezTo>
                  <a:cubicBezTo>
                    <a:pt x="361" y="344"/>
                    <a:pt x="360" y="344"/>
                    <a:pt x="359" y="344"/>
                  </a:cubicBezTo>
                  <a:cubicBezTo>
                    <a:pt x="350" y="357"/>
                    <a:pt x="340" y="371"/>
                    <a:pt x="330" y="384"/>
                  </a:cubicBezTo>
                  <a:cubicBezTo>
                    <a:pt x="317" y="402"/>
                    <a:pt x="304" y="420"/>
                    <a:pt x="291" y="437"/>
                  </a:cubicBezTo>
                  <a:cubicBezTo>
                    <a:pt x="283" y="448"/>
                    <a:pt x="273" y="454"/>
                    <a:pt x="259" y="454"/>
                  </a:cubicBezTo>
                  <a:cubicBezTo>
                    <a:pt x="186" y="454"/>
                    <a:pt x="113" y="455"/>
                    <a:pt x="41" y="455"/>
                  </a:cubicBezTo>
                  <a:cubicBezTo>
                    <a:pt x="17" y="455"/>
                    <a:pt x="0" y="435"/>
                    <a:pt x="1" y="412"/>
                  </a:cubicBezTo>
                  <a:cubicBezTo>
                    <a:pt x="1" y="390"/>
                    <a:pt x="21" y="373"/>
                    <a:pt x="42" y="373"/>
                  </a:cubicBezTo>
                  <a:cubicBezTo>
                    <a:pt x="97" y="373"/>
                    <a:pt x="151" y="373"/>
                    <a:pt x="205" y="373"/>
                  </a:cubicBezTo>
                  <a:cubicBezTo>
                    <a:pt x="226" y="373"/>
                    <a:pt x="231" y="367"/>
                    <a:pt x="237" y="352"/>
                  </a:cubicBezTo>
                  <a:cubicBezTo>
                    <a:pt x="248" y="327"/>
                    <a:pt x="260" y="303"/>
                    <a:pt x="271" y="278"/>
                  </a:cubicBezTo>
                  <a:cubicBezTo>
                    <a:pt x="282" y="254"/>
                    <a:pt x="293" y="230"/>
                    <a:pt x="304" y="206"/>
                  </a:cubicBezTo>
                  <a:cubicBezTo>
                    <a:pt x="314" y="184"/>
                    <a:pt x="324" y="163"/>
                    <a:pt x="334" y="141"/>
                  </a:cubicBezTo>
                  <a:cubicBezTo>
                    <a:pt x="342" y="123"/>
                    <a:pt x="350" y="106"/>
                    <a:pt x="358" y="88"/>
                  </a:cubicBezTo>
                  <a:cubicBezTo>
                    <a:pt x="358" y="88"/>
                    <a:pt x="358" y="87"/>
                    <a:pt x="359"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E0822EEE-CBC2-4122-AC69-C7A2F5024F90}"/>
                </a:ext>
              </a:extLst>
            </p:cNvPr>
            <p:cNvSpPr>
              <a:spLocks/>
            </p:cNvSpPr>
            <p:nvPr/>
          </p:nvSpPr>
          <p:spPr bwMode="auto">
            <a:xfrm>
              <a:off x="5054806" y="1262522"/>
              <a:ext cx="111125" cy="219075"/>
            </a:xfrm>
            <a:custGeom>
              <a:avLst/>
              <a:gdLst>
                <a:gd name="T0" fmla="*/ 78 w 157"/>
                <a:gd name="T1" fmla="*/ 0 h 156"/>
                <a:gd name="T2" fmla="*/ 157 w 157"/>
                <a:gd name="T3" fmla="*/ 78 h 156"/>
                <a:gd name="T4" fmla="*/ 79 w 157"/>
                <a:gd name="T5" fmla="*/ 156 h 156"/>
                <a:gd name="T6" fmla="*/ 0 w 157"/>
                <a:gd name="T7" fmla="*/ 78 h 156"/>
                <a:gd name="T8" fmla="*/ 78 w 157"/>
                <a:gd name="T9" fmla="*/ 0 h 156"/>
              </a:gdLst>
              <a:ahLst/>
              <a:cxnLst>
                <a:cxn ang="0">
                  <a:pos x="T0" y="T1"/>
                </a:cxn>
                <a:cxn ang="0">
                  <a:pos x="T2" y="T3"/>
                </a:cxn>
                <a:cxn ang="0">
                  <a:pos x="T4" y="T5"/>
                </a:cxn>
                <a:cxn ang="0">
                  <a:pos x="T6" y="T7"/>
                </a:cxn>
                <a:cxn ang="0">
                  <a:pos x="T8" y="T9"/>
                </a:cxn>
              </a:cxnLst>
              <a:rect l="0" t="0" r="r" b="b"/>
              <a:pathLst>
                <a:path w="157" h="156">
                  <a:moveTo>
                    <a:pt x="78" y="0"/>
                  </a:moveTo>
                  <a:cubicBezTo>
                    <a:pt x="123" y="0"/>
                    <a:pt x="157" y="34"/>
                    <a:pt x="157" y="78"/>
                  </a:cubicBezTo>
                  <a:cubicBezTo>
                    <a:pt x="156" y="121"/>
                    <a:pt x="123" y="156"/>
                    <a:pt x="79" y="156"/>
                  </a:cubicBezTo>
                  <a:cubicBezTo>
                    <a:pt x="34" y="156"/>
                    <a:pt x="0" y="122"/>
                    <a:pt x="0" y="78"/>
                  </a:cubicBezTo>
                  <a:cubicBezTo>
                    <a:pt x="0" y="33"/>
                    <a:pt x="34"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1" name="Oval 80">
            <a:extLst>
              <a:ext uri="{FF2B5EF4-FFF2-40B4-BE49-F238E27FC236}">
                <a16:creationId xmlns:a16="http://schemas.microsoft.com/office/drawing/2014/main" id="{28DE37FC-A6EA-40B6-812D-B1B4DEAC1533}"/>
              </a:ext>
            </a:extLst>
          </p:cNvPr>
          <p:cNvSpPr/>
          <p:nvPr/>
        </p:nvSpPr>
        <p:spPr>
          <a:xfrm>
            <a:off x="2633906" y="4326602"/>
            <a:ext cx="353584" cy="78931"/>
          </a:xfrm>
          <a:prstGeom prst="ellipse">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80A58A21-1A3B-4CBE-BE49-6165B9661EBB}"/>
              </a:ext>
            </a:extLst>
          </p:cNvPr>
          <p:cNvSpPr txBox="1"/>
          <p:nvPr/>
        </p:nvSpPr>
        <p:spPr>
          <a:xfrm>
            <a:off x="0" y="6401986"/>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noProof="0" dirty="0">
                <a:solidFill>
                  <a:schemeClr val="tx2"/>
                </a:solidFill>
                <a:latin typeface="Noto Sans" panose="020B0502040504020204" pitchFamily="34"/>
                <a:ea typeface="Noto Sans" panose="020B0502040504020204" pitchFamily="34"/>
                <a:cs typeface="Noto Sans" panose="020B0502040504020204" pitchFamily="34"/>
              </a:rPr>
              <a:t>Eco-hotel, glamping, </a:t>
            </a:r>
            <a:r>
              <a:rPr lang="en-GB" sz="2400" b="1" noProof="0" dirty="0" err="1">
                <a:solidFill>
                  <a:schemeClr val="tx2"/>
                </a:solidFill>
                <a:latin typeface="Noto Sans" panose="020B0502040504020204" pitchFamily="34"/>
                <a:ea typeface="Noto Sans" panose="020B0502040504020204" pitchFamily="34"/>
                <a:cs typeface="Noto Sans" panose="020B0502040504020204" pitchFamily="34"/>
              </a:rPr>
              <a:t>skylodge</a:t>
            </a:r>
            <a:r>
              <a:rPr lang="en-GB" sz="2400" b="1" noProof="0" dirty="0">
                <a:solidFill>
                  <a:schemeClr val="tx2"/>
                </a:solidFill>
                <a:latin typeface="Noto Sans" panose="020B0502040504020204" pitchFamily="34"/>
                <a:ea typeface="Noto Sans" panose="020B0502040504020204" pitchFamily="34"/>
                <a:cs typeface="Noto Sans" panose="020B0502040504020204" pitchFamily="34"/>
              </a:rPr>
              <a:t> y wellness</a:t>
            </a:r>
            <a:endParaRPr kumimoji="0" lang="en-GB" sz="24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52667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2A87A5-E4E3-44E1-9D13-7D1E6DBE443C}"/>
              </a:ext>
            </a:extLst>
          </p:cNvPr>
          <p:cNvSpPr txBox="1"/>
          <p:nvPr/>
        </p:nvSpPr>
        <p:spPr>
          <a:xfrm>
            <a:off x="745834" y="367021"/>
            <a:ext cx="8134005" cy="861774"/>
          </a:xfrm>
          <a:prstGeom prst="rect">
            <a:avLst/>
          </a:prstGeom>
          <a:noFill/>
        </p:spPr>
        <p:txBody>
          <a:bodyPr wrap="square" rtlCol="0">
            <a:spAutoFit/>
          </a:bodyPr>
          <a:lstStyle/>
          <a:p>
            <a:pPr lvl="0">
              <a:defRPr/>
            </a:pPr>
            <a:r>
              <a:rPr lang="en-US" sz="5000" b="1" dirty="0" err="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Gobernanza</a:t>
            </a:r>
            <a:r>
              <a:rPr lang="en-US" sz="5000" b="1" dirty="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rPr>
              <a:t> </a:t>
            </a:r>
            <a:endParaRPr lang="en-GB" sz="5000" b="1" dirty="0">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Noto Sans" panose="020B0502040504020204" pitchFamily="34"/>
              <a:ea typeface="Noto Sans" panose="020B0502040504020204" pitchFamily="34"/>
              <a:cs typeface="Noto Sans" panose="020B0502040504020204" pitchFamily="34"/>
            </a:endParaRPr>
          </a:p>
        </p:txBody>
      </p:sp>
      <p:grpSp>
        <p:nvGrpSpPr>
          <p:cNvPr id="13" name="Group 12">
            <a:extLst>
              <a:ext uri="{FF2B5EF4-FFF2-40B4-BE49-F238E27FC236}">
                <a16:creationId xmlns:a16="http://schemas.microsoft.com/office/drawing/2014/main" id="{02F57185-A285-4D92-B8BA-00F8775D5B18}"/>
              </a:ext>
            </a:extLst>
          </p:cNvPr>
          <p:cNvGrpSpPr/>
          <p:nvPr/>
        </p:nvGrpSpPr>
        <p:grpSpPr>
          <a:xfrm>
            <a:off x="1238558" y="1649997"/>
            <a:ext cx="5421336" cy="3505226"/>
            <a:chOff x="1875629" y="2488979"/>
            <a:chExt cx="4667412" cy="3017770"/>
          </a:xfrm>
        </p:grpSpPr>
        <p:sp>
          <p:nvSpPr>
            <p:cNvPr id="5" name="Freeform 6">
              <a:extLst>
                <a:ext uri="{FF2B5EF4-FFF2-40B4-BE49-F238E27FC236}">
                  <a16:creationId xmlns:a16="http://schemas.microsoft.com/office/drawing/2014/main" id="{2F738D6F-C3CA-4BE9-BDC0-B06998C6E892}"/>
                </a:ext>
              </a:extLst>
            </p:cNvPr>
            <p:cNvSpPr>
              <a:spLocks/>
            </p:cNvSpPr>
            <p:nvPr/>
          </p:nvSpPr>
          <p:spPr bwMode="auto">
            <a:xfrm>
              <a:off x="2511150" y="3040735"/>
              <a:ext cx="3062989" cy="2426604"/>
            </a:xfrm>
            <a:custGeom>
              <a:avLst/>
              <a:gdLst>
                <a:gd name="T0" fmla="*/ 323 w 664"/>
                <a:gd name="T1" fmla="*/ 471 h 486"/>
                <a:gd name="T2" fmla="*/ 332 w 664"/>
                <a:gd name="T3" fmla="*/ 458 h 486"/>
                <a:gd name="T4" fmla="*/ 302 w 664"/>
                <a:gd name="T5" fmla="*/ 385 h 486"/>
                <a:gd name="T6" fmla="*/ 299 w 664"/>
                <a:gd name="T7" fmla="*/ 384 h 486"/>
                <a:gd name="T8" fmla="*/ 293 w 664"/>
                <a:gd name="T9" fmla="*/ 334 h 486"/>
                <a:gd name="T10" fmla="*/ 248 w 664"/>
                <a:gd name="T11" fmla="*/ 312 h 486"/>
                <a:gd name="T12" fmla="*/ 212 w 664"/>
                <a:gd name="T13" fmla="*/ 256 h 486"/>
                <a:gd name="T14" fmla="*/ 150 w 664"/>
                <a:gd name="T15" fmla="*/ 282 h 486"/>
                <a:gd name="T16" fmla="*/ 63 w 664"/>
                <a:gd name="T17" fmla="*/ 271 h 486"/>
                <a:gd name="T18" fmla="*/ 44 w 664"/>
                <a:gd name="T19" fmla="*/ 246 h 486"/>
                <a:gd name="T20" fmla="*/ 2 w 664"/>
                <a:gd name="T21" fmla="*/ 191 h 486"/>
                <a:gd name="T22" fmla="*/ 2 w 664"/>
                <a:gd name="T23" fmla="*/ 183 h 486"/>
                <a:gd name="T24" fmla="*/ 67 w 664"/>
                <a:gd name="T25" fmla="*/ 80 h 486"/>
                <a:gd name="T26" fmla="*/ 116 w 664"/>
                <a:gd name="T27" fmla="*/ 3 h 486"/>
                <a:gd name="T28" fmla="*/ 122 w 664"/>
                <a:gd name="T29" fmla="*/ 2 h 486"/>
                <a:gd name="T30" fmla="*/ 155 w 664"/>
                <a:gd name="T31" fmla="*/ 19 h 486"/>
                <a:gd name="T32" fmla="*/ 181 w 664"/>
                <a:gd name="T33" fmla="*/ 26 h 486"/>
                <a:gd name="T34" fmla="*/ 217 w 664"/>
                <a:gd name="T35" fmla="*/ 32 h 486"/>
                <a:gd name="T36" fmla="*/ 223 w 664"/>
                <a:gd name="T37" fmla="*/ 33 h 486"/>
                <a:gd name="T38" fmla="*/ 214 w 664"/>
                <a:gd name="T39" fmla="*/ 44 h 486"/>
                <a:gd name="T40" fmla="*/ 170 w 664"/>
                <a:gd name="T41" fmla="*/ 102 h 486"/>
                <a:gd name="T42" fmla="*/ 171 w 664"/>
                <a:gd name="T43" fmla="*/ 151 h 486"/>
                <a:gd name="T44" fmla="*/ 217 w 664"/>
                <a:gd name="T45" fmla="*/ 166 h 486"/>
                <a:gd name="T46" fmla="*/ 245 w 664"/>
                <a:gd name="T47" fmla="*/ 152 h 486"/>
                <a:gd name="T48" fmla="*/ 308 w 664"/>
                <a:gd name="T49" fmla="*/ 119 h 486"/>
                <a:gd name="T50" fmla="*/ 353 w 664"/>
                <a:gd name="T51" fmla="*/ 96 h 486"/>
                <a:gd name="T52" fmla="*/ 372 w 664"/>
                <a:gd name="T53" fmla="*/ 97 h 486"/>
                <a:gd name="T54" fmla="*/ 538 w 664"/>
                <a:gd name="T55" fmla="*/ 205 h 486"/>
                <a:gd name="T56" fmla="*/ 647 w 664"/>
                <a:gd name="T57" fmla="*/ 275 h 486"/>
                <a:gd name="T58" fmla="*/ 663 w 664"/>
                <a:gd name="T59" fmla="*/ 308 h 486"/>
                <a:gd name="T60" fmla="*/ 643 w 664"/>
                <a:gd name="T61" fmla="*/ 334 h 486"/>
                <a:gd name="T62" fmla="*/ 612 w 664"/>
                <a:gd name="T63" fmla="*/ 331 h 486"/>
                <a:gd name="T64" fmla="*/ 483 w 664"/>
                <a:gd name="T65" fmla="*/ 254 h 486"/>
                <a:gd name="T66" fmla="*/ 463 w 664"/>
                <a:gd name="T67" fmla="*/ 242 h 486"/>
                <a:gd name="T68" fmla="*/ 448 w 664"/>
                <a:gd name="T69" fmla="*/ 247 h 486"/>
                <a:gd name="T70" fmla="*/ 451 w 664"/>
                <a:gd name="T71" fmla="*/ 262 h 486"/>
                <a:gd name="T72" fmla="*/ 496 w 664"/>
                <a:gd name="T73" fmla="*/ 289 h 486"/>
                <a:gd name="T74" fmla="*/ 527 w 664"/>
                <a:gd name="T75" fmla="*/ 307 h 486"/>
                <a:gd name="T76" fmla="*/ 571 w 664"/>
                <a:gd name="T77" fmla="*/ 333 h 486"/>
                <a:gd name="T78" fmla="*/ 588 w 664"/>
                <a:gd name="T79" fmla="*/ 344 h 486"/>
                <a:gd name="T80" fmla="*/ 586 w 664"/>
                <a:gd name="T81" fmla="*/ 384 h 486"/>
                <a:gd name="T82" fmla="*/ 544 w 664"/>
                <a:gd name="T83" fmla="*/ 388 h 486"/>
                <a:gd name="T84" fmla="*/ 455 w 664"/>
                <a:gd name="T85" fmla="*/ 339 h 486"/>
                <a:gd name="T86" fmla="*/ 428 w 664"/>
                <a:gd name="T87" fmla="*/ 325 h 486"/>
                <a:gd name="T88" fmla="*/ 411 w 664"/>
                <a:gd name="T89" fmla="*/ 329 h 486"/>
                <a:gd name="T90" fmla="*/ 416 w 664"/>
                <a:gd name="T91" fmla="*/ 345 h 486"/>
                <a:gd name="T92" fmla="*/ 482 w 664"/>
                <a:gd name="T93" fmla="*/ 381 h 486"/>
                <a:gd name="T94" fmla="*/ 522 w 664"/>
                <a:gd name="T95" fmla="*/ 404 h 486"/>
                <a:gd name="T96" fmla="*/ 529 w 664"/>
                <a:gd name="T97" fmla="*/ 433 h 486"/>
                <a:gd name="T98" fmla="*/ 486 w 664"/>
                <a:gd name="T99" fmla="*/ 450 h 486"/>
                <a:gd name="T100" fmla="*/ 461 w 664"/>
                <a:gd name="T101" fmla="*/ 438 h 486"/>
                <a:gd name="T102" fmla="*/ 407 w 664"/>
                <a:gd name="T103" fmla="*/ 410 h 486"/>
                <a:gd name="T104" fmla="*/ 393 w 664"/>
                <a:gd name="T105" fmla="*/ 403 h 486"/>
                <a:gd name="T106" fmla="*/ 376 w 664"/>
                <a:gd name="T107" fmla="*/ 407 h 486"/>
                <a:gd name="T108" fmla="*/ 382 w 664"/>
                <a:gd name="T109" fmla="*/ 424 h 486"/>
                <a:gd name="T110" fmla="*/ 435 w 664"/>
                <a:gd name="T111" fmla="*/ 451 h 486"/>
                <a:gd name="T112" fmla="*/ 464 w 664"/>
                <a:gd name="T113" fmla="*/ 466 h 486"/>
                <a:gd name="T114" fmla="*/ 441 w 664"/>
                <a:gd name="T115" fmla="*/ 479 h 486"/>
                <a:gd name="T116" fmla="*/ 387 w 664"/>
                <a:gd name="T117" fmla="*/ 481 h 486"/>
                <a:gd name="T118" fmla="*/ 335 w 664"/>
                <a:gd name="T119" fmla="*/ 473 h 486"/>
                <a:gd name="T120" fmla="*/ 323 w 664"/>
                <a:gd name="T121" fmla="*/ 4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4" h="486">
                  <a:moveTo>
                    <a:pt x="323" y="471"/>
                  </a:moveTo>
                  <a:cubicBezTo>
                    <a:pt x="326" y="467"/>
                    <a:pt x="329" y="462"/>
                    <a:pt x="332" y="458"/>
                  </a:cubicBezTo>
                  <a:cubicBezTo>
                    <a:pt x="352" y="431"/>
                    <a:pt x="338" y="391"/>
                    <a:pt x="302" y="385"/>
                  </a:cubicBezTo>
                  <a:cubicBezTo>
                    <a:pt x="301" y="385"/>
                    <a:pt x="300" y="384"/>
                    <a:pt x="299" y="384"/>
                  </a:cubicBezTo>
                  <a:cubicBezTo>
                    <a:pt x="306" y="366"/>
                    <a:pt x="304" y="349"/>
                    <a:pt x="293" y="334"/>
                  </a:cubicBezTo>
                  <a:cubicBezTo>
                    <a:pt x="282" y="319"/>
                    <a:pt x="267" y="312"/>
                    <a:pt x="248" y="312"/>
                  </a:cubicBezTo>
                  <a:cubicBezTo>
                    <a:pt x="250" y="285"/>
                    <a:pt x="239" y="264"/>
                    <a:pt x="212" y="256"/>
                  </a:cubicBezTo>
                  <a:cubicBezTo>
                    <a:pt x="185" y="247"/>
                    <a:pt x="165" y="258"/>
                    <a:pt x="150" y="282"/>
                  </a:cubicBezTo>
                  <a:cubicBezTo>
                    <a:pt x="132" y="246"/>
                    <a:pt x="87" y="242"/>
                    <a:pt x="63" y="271"/>
                  </a:cubicBezTo>
                  <a:cubicBezTo>
                    <a:pt x="56" y="262"/>
                    <a:pt x="50" y="254"/>
                    <a:pt x="44" y="246"/>
                  </a:cubicBezTo>
                  <a:cubicBezTo>
                    <a:pt x="30" y="227"/>
                    <a:pt x="16" y="209"/>
                    <a:pt x="2" y="191"/>
                  </a:cubicBezTo>
                  <a:cubicBezTo>
                    <a:pt x="0" y="188"/>
                    <a:pt x="0" y="186"/>
                    <a:pt x="2" y="183"/>
                  </a:cubicBezTo>
                  <a:cubicBezTo>
                    <a:pt x="24" y="149"/>
                    <a:pt x="45" y="115"/>
                    <a:pt x="67" y="80"/>
                  </a:cubicBezTo>
                  <a:cubicBezTo>
                    <a:pt x="83" y="54"/>
                    <a:pt x="99" y="29"/>
                    <a:pt x="116" y="3"/>
                  </a:cubicBezTo>
                  <a:cubicBezTo>
                    <a:pt x="118" y="0"/>
                    <a:pt x="120" y="1"/>
                    <a:pt x="122" y="2"/>
                  </a:cubicBezTo>
                  <a:cubicBezTo>
                    <a:pt x="133" y="8"/>
                    <a:pt x="143" y="14"/>
                    <a:pt x="155" y="19"/>
                  </a:cubicBezTo>
                  <a:cubicBezTo>
                    <a:pt x="163" y="22"/>
                    <a:pt x="172" y="24"/>
                    <a:pt x="181" y="26"/>
                  </a:cubicBezTo>
                  <a:cubicBezTo>
                    <a:pt x="193" y="28"/>
                    <a:pt x="205" y="30"/>
                    <a:pt x="217" y="32"/>
                  </a:cubicBezTo>
                  <a:cubicBezTo>
                    <a:pt x="219" y="32"/>
                    <a:pt x="220" y="32"/>
                    <a:pt x="223" y="33"/>
                  </a:cubicBezTo>
                  <a:cubicBezTo>
                    <a:pt x="220" y="37"/>
                    <a:pt x="217" y="41"/>
                    <a:pt x="214" y="44"/>
                  </a:cubicBezTo>
                  <a:cubicBezTo>
                    <a:pt x="199" y="64"/>
                    <a:pt x="184" y="83"/>
                    <a:pt x="170" y="102"/>
                  </a:cubicBezTo>
                  <a:cubicBezTo>
                    <a:pt x="159" y="117"/>
                    <a:pt x="160" y="137"/>
                    <a:pt x="171" y="151"/>
                  </a:cubicBezTo>
                  <a:cubicBezTo>
                    <a:pt x="181" y="165"/>
                    <a:pt x="202" y="172"/>
                    <a:pt x="217" y="166"/>
                  </a:cubicBezTo>
                  <a:cubicBezTo>
                    <a:pt x="226" y="162"/>
                    <a:pt x="236" y="157"/>
                    <a:pt x="245" y="152"/>
                  </a:cubicBezTo>
                  <a:cubicBezTo>
                    <a:pt x="266" y="141"/>
                    <a:pt x="287" y="130"/>
                    <a:pt x="308" y="119"/>
                  </a:cubicBezTo>
                  <a:cubicBezTo>
                    <a:pt x="323" y="111"/>
                    <a:pt x="338" y="104"/>
                    <a:pt x="353" y="96"/>
                  </a:cubicBezTo>
                  <a:cubicBezTo>
                    <a:pt x="360" y="92"/>
                    <a:pt x="366" y="93"/>
                    <a:pt x="372" y="97"/>
                  </a:cubicBezTo>
                  <a:cubicBezTo>
                    <a:pt x="428" y="133"/>
                    <a:pt x="483" y="169"/>
                    <a:pt x="538" y="205"/>
                  </a:cubicBezTo>
                  <a:cubicBezTo>
                    <a:pt x="575" y="228"/>
                    <a:pt x="611" y="252"/>
                    <a:pt x="647" y="275"/>
                  </a:cubicBezTo>
                  <a:cubicBezTo>
                    <a:pt x="659" y="283"/>
                    <a:pt x="664" y="294"/>
                    <a:pt x="663" y="308"/>
                  </a:cubicBezTo>
                  <a:cubicBezTo>
                    <a:pt x="662" y="320"/>
                    <a:pt x="655" y="329"/>
                    <a:pt x="643" y="334"/>
                  </a:cubicBezTo>
                  <a:cubicBezTo>
                    <a:pt x="632" y="339"/>
                    <a:pt x="622" y="337"/>
                    <a:pt x="612" y="331"/>
                  </a:cubicBezTo>
                  <a:cubicBezTo>
                    <a:pt x="569" y="306"/>
                    <a:pt x="526" y="280"/>
                    <a:pt x="483" y="254"/>
                  </a:cubicBezTo>
                  <a:cubicBezTo>
                    <a:pt x="477" y="250"/>
                    <a:pt x="470" y="246"/>
                    <a:pt x="463" y="242"/>
                  </a:cubicBezTo>
                  <a:cubicBezTo>
                    <a:pt x="457" y="239"/>
                    <a:pt x="451" y="241"/>
                    <a:pt x="448" y="247"/>
                  </a:cubicBezTo>
                  <a:cubicBezTo>
                    <a:pt x="445" y="252"/>
                    <a:pt x="446" y="259"/>
                    <a:pt x="451" y="262"/>
                  </a:cubicBezTo>
                  <a:cubicBezTo>
                    <a:pt x="466" y="271"/>
                    <a:pt x="481" y="280"/>
                    <a:pt x="496" y="289"/>
                  </a:cubicBezTo>
                  <a:cubicBezTo>
                    <a:pt x="506" y="295"/>
                    <a:pt x="516" y="301"/>
                    <a:pt x="527" y="307"/>
                  </a:cubicBezTo>
                  <a:cubicBezTo>
                    <a:pt x="541" y="316"/>
                    <a:pt x="556" y="325"/>
                    <a:pt x="571" y="333"/>
                  </a:cubicBezTo>
                  <a:cubicBezTo>
                    <a:pt x="577" y="337"/>
                    <a:pt x="583" y="340"/>
                    <a:pt x="588" y="344"/>
                  </a:cubicBezTo>
                  <a:cubicBezTo>
                    <a:pt x="600" y="354"/>
                    <a:pt x="601" y="372"/>
                    <a:pt x="586" y="384"/>
                  </a:cubicBezTo>
                  <a:cubicBezTo>
                    <a:pt x="573" y="394"/>
                    <a:pt x="559" y="396"/>
                    <a:pt x="544" y="388"/>
                  </a:cubicBezTo>
                  <a:cubicBezTo>
                    <a:pt x="514" y="372"/>
                    <a:pt x="484" y="355"/>
                    <a:pt x="455" y="339"/>
                  </a:cubicBezTo>
                  <a:cubicBezTo>
                    <a:pt x="446" y="334"/>
                    <a:pt x="437" y="329"/>
                    <a:pt x="428" y="325"/>
                  </a:cubicBezTo>
                  <a:cubicBezTo>
                    <a:pt x="421" y="321"/>
                    <a:pt x="414" y="323"/>
                    <a:pt x="411" y="329"/>
                  </a:cubicBezTo>
                  <a:cubicBezTo>
                    <a:pt x="407" y="335"/>
                    <a:pt x="410" y="341"/>
                    <a:pt x="416" y="345"/>
                  </a:cubicBezTo>
                  <a:cubicBezTo>
                    <a:pt x="438" y="357"/>
                    <a:pt x="460" y="369"/>
                    <a:pt x="482" y="381"/>
                  </a:cubicBezTo>
                  <a:cubicBezTo>
                    <a:pt x="496" y="389"/>
                    <a:pt x="509" y="396"/>
                    <a:pt x="522" y="404"/>
                  </a:cubicBezTo>
                  <a:cubicBezTo>
                    <a:pt x="531" y="410"/>
                    <a:pt x="534" y="423"/>
                    <a:pt x="529" y="433"/>
                  </a:cubicBezTo>
                  <a:cubicBezTo>
                    <a:pt x="519" y="449"/>
                    <a:pt x="503" y="456"/>
                    <a:pt x="486" y="450"/>
                  </a:cubicBezTo>
                  <a:cubicBezTo>
                    <a:pt x="478" y="447"/>
                    <a:pt x="469" y="442"/>
                    <a:pt x="461" y="438"/>
                  </a:cubicBezTo>
                  <a:cubicBezTo>
                    <a:pt x="443" y="429"/>
                    <a:pt x="425" y="419"/>
                    <a:pt x="407" y="410"/>
                  </a:cubicBezTo>
                  <a:cubicBezTo>
                    <a:pt x="402" y="408"/>
                    <a:pt x="398" y="406"/>
                    <a:pt x="393" y="403"/>
                  </a:cubicBezTo>
                  <a:cubicBezTo>
                    <a:pt x="386" y="400"/>
                    <a:pt x="379" y="401"/>
                    <a:pt x="376" y="407"/>
                  </a:cubicBezTo>
                  <a:cubicBezTo>
                    <a:pt x="372" y="413"/>
                    <a:pt x="375" y="420"/>
                    <a:pt x="382" y="424"/>
                  </a:cubicBezTo>
                  <a:cubicBezTo>
                    <a:pt x="399" y="433"/>
                    <a:pt x="417" y="442"/>
                    <a:pt x="435" y="451"/>
                  </a:cubicBezTo>
                  <a:cubicBezTo>
                    <a:pt x="445" y="456"/>
                    <a:pt x="454" y="461"/>
                    <a:pt x="464" y="466"/>
                  </a:cubicBezTo>
                  <a:cubicBezTo>
                    <a:pt x="457" y="472"/>
                    <a:pt x="449" y="476"/>
                    <a:pt x="441" y="479"/>
                  </a:cubicBezTo>
                  <a:cubicBezTo>
                    <a:pt x="423" y="486"/>
                    <a:pt x="405" y="484"/>
                    <a:pt x="387" y="481"/>
                  </a:cubicBezTo>
                  <a:cubicBezTo>
                    <a:pt x="370" y="479"/>
                    <a:pt x="352" y="476"/>
                    <a:pt x="335" y="473"/>
                  </a:cubicBezTo>
                  <a:cubicBezTo>
                    <a:pt x="331" y="473"/>
                    <a:pt x="327" y="472"/>
                    <a:pt x="323" y="47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7">
              <a:extLst>
                <a:ext uri="{FF2B5EF4-FFF2-40B4-BE49-F238E27FC236}">
                  <a16:creationId xmlns:a16="http://schemas.microsoft.com/office/drawing/2014/main" id="{2B800FA1-78EE-45EF-9E28-46BDFC6E0112}"/>
                </a:ext>
              </a:extLst>
            </p:cNvPr>
            <p:cNvSpPr>
              <a:spLocks/>
            </p:cNvSpPr>
            <p:nvPr/>
          </p:nvSpPr>
          <p:spPr bwMode="auto">
            <a:xfrm>
              <a:off x="3365454" y="2978805"/>
              <a:ext cx="2583746" cy="1373761"/>
            </a:xfrm>
            <a:custGeom>
              <a:avLst/>
              <a:gdLst>
                <a:gd name="T0" fmla="*/ 486 w 561"/>
                <a:gd name="T1" fmla="*/ 275 h 275"/>
                <a:gd name="T2" fmla="*/ 413 w 561"/>
                <a:gd name="T3" fmla="*/ 228 h 275"/>
                <a:gd name="T4" fmla="*/ 330 w 561"/>
                <a:gd name="T5" fmla="*/ 174 h 275"/>
                <a:gd name="T6" fmla="*/ 229 w 561"/>
                <a:gd name="T7" fmla="*/ 109 h 275"/>
                <a:gd name="T8" fmla="*/ 203 w 561"/>
                <a:gd name="T9" fmla="*/ 92 h 275"/>
                <a:gd name="T10" fmla="*/ 154 w 561"/>
                <a:gd name="T11" fmla="*/ 90 h 275"/>
                <a:gd name="T12" fmla="*/ 78 w 561"/>
                <a:gd name="T13" fmla="*/ 130 h 275"/>
                <a:gd name="T14" fmla="*/ 32 w 561"/>
                <a:gd name="T15" fmla="*/ 154 h 275"/>
                <a:gd name="T16" fmla="*/ 7 w 561"/>
                <a:gd name="T17" fmla="*/ 151 h 275"/>
                <a:gd name="T18" fmla="*/ 7 w 561"/>
                <a:gd name="T19" fmla="*/ 126 h 275"/>
                <a:gd name="T20" fmla="*/ 57 w 561"/>
                <a:gd name="T21" fmla="*/ 61 h 275"/>
                <a:gd name="T22" fmla="*/ 82 w 561"/>
                <a:gd name="T23" fmla="*/ 33 h 275"/>
                <a:gd name="T24" fmla="*/ 117 w 561"/>
                <a:gd name="T25" fmla="*/ 20 h 275"/>
                <a:gd name="T26" fmla="*/ 158 w 561"/>
                <a:gd name="T27" fmla="*/ 12 h 275"/>
                <a:gd name="T28" fmla="*/ 260 w 561"/>
                <a:gd name="T29" fmla="*/ 3 h 275"/>
                <a:gd name="T30" fmla="*/ 309 w 561"/>
                <a:gd name="T31" fmla="*/ 11 h 275"/>
                <a:gd name="T32" fmla="*/ 380 w 561"/>
                <a:gd name="T33" fmla="*/ 25 h 275"/>
                <a:gd name="T34" fmla="*/ 405 w 561"/>
                <a:gd name="T35" fmla="*/ 22 h 275"/>
                <a:gd name="T36" fmla="*/ 432 w 561"/>
                <a:gd name="T37" fmla="*/ 10 h 275"/>
                <a:gd name="T38" fmla="*/ 440 w 561"/>
                <a:gd name="T39" fmla="*/ 12 h 275"/>
                <a:gd name="T40" fmla="*/ 481 w 561"/>
                <a:gd name="T41" fmla="*/ 78 h 275"/>
                <a:gd name="T42" fmla="*/ 535 w 561"/>
                <a:gd name="T43" fmla="*/ 164 h 275"/>
                <a:gd name="T44" fmla="*/ 559 w 561"/>
                <a:gd name="T45" fmla="*/ 201 h 275"/>
                <a:gd name="T46" fmla="*/ 559 w 561"/>
                <a:gd name="T47" fmla="*/ 207 h 275"/>
                <a:gd name="T48" fmla="*/ 487 w 561"/>
                <a:gd name="T49" fmla="*/ 275 h 275"/>
                <a:gd name="T50" fmla="*/ 486 w 561"/>
                <a:gd name="T51"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1" h="275">
                  <a:moveTo>
                    <a:pt x="486" y="275"/>
                  </a:moveTo>
                  <a:cubicBezTo>
                    <a:pt x="461" y="259"/>
                    <a:pt x="437" y="244"/>
                    <a:pt x="413" y="228"/>
                  </a:cubicBezTo>
                  <a:cubicBezTo>
                    <a:pt x="385" y="210"/>
                    <a:pt x="357" y="192"/>
                    <a:pt x="330" y="174"/>
                  </a:cubicBezTo>
                  <a:cubicBezTo>
                    <a:pt x="296" y="152"/>
                    <a:pt x="263" y="131"/>
                    <a:pt x="229" y="109"/>
                  </a:cubicBezTo>
                  <a:cubicBezTo>
                    <a:pt x="220" y="103"/>
                    <a:pt x="211" y="98"/>
                    <a:pt x="203" y="92"/>
                  </a:cubicBezTo>
                  <a:cubicBezTo>
                    <a:pt x="187" y="81"/>
                    <a:pt x="171" y="81"/>
                    <a:pt x="154" y="90"/>
                  </a:cubicBezTo>
                  <a:cubicBezTo>
                    <a:pt x="129" y="104"/>
                    <a:pt x="103" y="117"/>
                    <a:pt x="78" y="130"/>
                  </a:cubicBezTo>
                  <a:cubicBezTo>
                    <a:pt x="63" y="138"/>
                    <a:pt x="47" y="146"/>
                    <a:pt x="32" y="154"/>
                  </a:cubicBezTo>
                  <a:cubicBezTo>
                    <a:pt x="23" y="159"/>
                    <a:pt x="13" y="158"/>
                    <a:pt x="7" y="151"/>
                  </a:cubicBezTo>
                  <a:cubicBezTo>
                    <a:pt x="0" y="144"/>
                    <a:pt x="0" y="134"/>
                    <a:pt x="7" y="126"/>
                  </a:cubicBezTo>
                  <a:cubicBezTo>
                    <a:pt x="23" y="104"/>
                    <a:pt x="40" y="83"/>
                    <a:pt x="57" y="61"/>
                  </a:cubicBezTo>
                  <a:cubicBezTo>
                    <a:pt x="64" y="51"/>
                    <a:pt x="72" y="41"/>
                    <a:pt x="82" y="33"/>
                  </a:cubicBezTo>
                  <a:cubicBezTo>
                    <a:pt x="93" y="26"/>
                    <a:pt x="105" y="22"/>
                    <a:pt x="117" y="20"/>
                  </a:cubicBezTo>
                  <a:cubicBezTo>
                    <a:pt x="131" y="18"/>
                    <a:pt x="145" y="15"/>
                    <a:pt x="158" y="12"/>
                  </a:cubicBezTo>
                  <a:cubicBezTo>
                    <a:pt x="192" y="5"/>
                    <a:pt x="225" y="0"/>
                    <a:pt x="260" y="3"/>
                  </a:cubicBezTo>
                  <a:cubicBezTo>
                    <a:pt x="276" y="5"/>
                    <a:pt x="293" y="8"/>
                    <a:pt x="309" y="11"/>
                  </a:cubicBezTo>
                  <a:cubicBezTo>
                    <a:pt x="332" y="15"/>
                    <a:pt x="356" y="21"/>
                    <a:pt x="380" y="25"/>
                  </a:cubicBezTo>
                  <a:cubicBezTo>
                    <a:pt x="388" y="27"/>
                    <a:pt x="397" y="26"/>
                    <a:pt x="405" y="22"/>
                  </a:cubicBezTo>
                  <a:cubicBezTo>
                    <a:pt x="414" y="18"/>
                    <a:pt x="423" y="14"/>
                    <a:pt x="432" y="10"/>
                  </a:cubicBezTo>
                  <a:cubicBezTo>
                    <a:pt x="435" y="8"/>
                    <a:pt x="438" y="9"/>
                    <a:pt x="440" y="12"/>
                  </a:cubicBezTo>
                  <a:cubicBezTo>
                    <a:pt x="454" y="34"/>
                    <a:pt x="468" y="56"/>
                    <a:pt x="481" y="78"/>
                  </a:cubicBezTo>
                  <a:cubicBezTo>
                    <a:pt x="499" y="107"/>
                    <a:pt x="517" y="135"/>
                    <a:pt x="535" y="164"/>
                  </a:cubicBezTo>
                  <a:cubicBezTo>
                    <a:pt x="543" y="176"/>
                    <a:pt x="551" y="188"/>
                    <a:pt x="559" y="201"/>
                  </a:cubicBezTo>
                  <a:cubicBezTo>
                    <a:pt x="560" y="203"/>
                    <a:pt x="561" y="205"/>
                    <a:pt x="559" y="207"/>
                  </a:cubicBezTo>
                  <a:cubicBezTo>
                    <a:pt x="535" y="230"/>
                    <a:pt x="511" y="252"/>
                    <a:pt x="487" y="275"/>
                  </a:cubicBezTo>
                  <a:cubicBezTo>
                    <a:pt x="486" y="275"/>
                    <a:pt x="486" y="275"/>
                    <a:pt x="486" y="2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8">
              <a:extLst>
                <a:ext uri="{FF2B5EF4-FFF2-40B4-BE49-F238E27FC236}">
                  <a16:creationId xmlns:a16="http://schemas.microsoft.com/office/drawing/2014/main" id="{DB5D56FA-A606-4E29-9CD7-95A53B5F3308}"/>
                </a:ext>
              </a:extLst>
            </p:cNvPr>
            <p:cNvSpPr>
              <a:spLocks/>
            </p:cNvSpPr>
            <p:nvPr/>
          </p:nvSpPr>
          <p:spPr bwMode="auto">
            <a:xfrm>
              <a:off x="5376188" y="2488979"/>
              <a:ext cx="1166853" cy="1542666"/>
            </a:xfrm>
            <a:custGeom>
              <a:avLst/>
              <a:gdLst>
                <a:gd name="T0" fmla="*/ 99 w 254"/>
                <a:gd name="T1" fmla="*/ 0 h 309"/>
                <a:gd name="T2" fmla="*/ 254 w 254"/>
                <a:gd name="T3" fmla="*/ 246 h 309"/>
                <a:gd name="T4" fmla="*/ 234 w 254"/>
                <a:gd name="T5" fmla="*/ 259 h 309"/>
                <a:gd name="T6" fmla="*/ 160 w 254"/>
                <a:gd name="T7" fmla="*/ 307 h 309"/>
                <a:gd name="T8" fmla="*/ 154 w 254"/>
                <a:gd name="T9" fmla="*/ 306 h 309"/>
                <a:gd name="T10" fmla="*/ 71 w 254"/>
                <a:gd name="T11" fmla="*/ 175 h 309"/>
                <a:gd name="T12" fmla="*/ 22 w 254"/>
                <a:gd name="T13" fmla="*/ 96 h 309"/>
                <a:gd name="T14" fmla="*/ 2 w 254"/>
                <a:gd name="T15" fmla="*/ 66 h 309"/>
                <a:gd name="T16" fmla="*/ 3 w 254"/>
                <a:gd name="T17" fmla="*/ 60 h 309"/>
                <a:gd name="T18" fmla="*/ 52 w 254"/>
                <a:gd name="T19" fmla="*/ 29 h 309"/>
                <a:gd name="T20" fmla="*/ 90 w 254"/>
                <a:gd name="T21" fmla="*/ 4 h 309"/>
                <a:gd name="T22" fmla="*/ 99 w 254"/>
                <a:gd name="T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4" h="309">
                  <a:moveTo>
                    <a:pt x="99" y="0"/>
                  </a:moveTo>
                  <a:cubicBezTo>
                    <a:pt x="151" y="82"/>
                    <a:pt x="203" y="164"/>
                    <a:pt x="254" y="246"/>
                  </a:cubicBezTo>
                  <a:cubicBezTo>
                    <a:pt x="248" y="250"/>
                    <a:pt x="241" y="255"/>
                    <a:pt x="234" y="259"/>
                  </a:cubicBezTo>
                  <a:cubicBezTo>
                    <a:pt x="210" y="275"/>
                    <a:pt x="185" y="291"/>
                    <a:pt x="160" y="307"/>
                  </a:cubicBezTo>
                  <a:cubicBezTo>
                    <a:pt x="157" y="308"/>
                    <a:pt x="156" y="309"/>
                    <a:pt x="154" y="306"/>
                  </a:cubicBezTo>
                  <a:cubicBezTo>
                    <a:pt x="126" y="262"/>
                    <a:pt x="99" y="219"/>
                    <a:pt x="71" y="175"/>
                  </a:cubicBezTo>
                  <a:cubicBezTo>
                    <a:pt x="55" y="149"/>
                    <a:pt x="38" y="123"/>
                    <a:pt x="22" y="96"/>
                  </a:cubicBezTo>
                  <a:cubicBezTo>
                    <a:pt x="15" y="86"/>
                    <a:pt x="9" y="76"/>
                    <a:pt x="2" y="66"/>
                  </a:cubicBezTo>
                  <a:cubicBezTo>
                    <a:pt x="0" y="63"/>
                    <a:pt x="1" y="62"/>
                    <a:pt x="3" y="60"/>
                  </a:cubicBezTo>
                  <a:cubicBezTo>
                    <a:pt x="19" y="50"/>
                    <a:pt x="36" y="39"/>
                    <a:pt x="52" y="29"/>
                  </a:cubicBezTo>
                  <a:cubicBezTo>
                    <a:pt x="65" y="21"/>
                    <a:pt x="77" y="13"/>
                    <a:pt x="90" y="4"/>
                  </a:cubicBezTo>
                  <a:cubicBezTo>
                    <a:pt x="93" y="3"/>
                    <a:pt x="96" y="1"/>
                    <a:pt x="99"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22D9E2C5-1D1E-440E-949C-C90D898003E9}"/>
                </a:ext>
              </a:extLst>
            </p:cNvPr>
            <p:cNvSpPr>
              <a:spLocks/>
            </p:cNvSpPr>
            <p:nvPr/>
          </p:nvSpPr>
          <p:spPr bwMode="auto">
            <a:xfrm>
              <a:off x="1875629" y="2528392"/>
              <a:ext cx="1177275" cy="1542666"/>
            </a:xfrm>
            <a:custGeom>
              <a:avLst/>
              <a:gdLst>
                <a:gd name="T0" fmla="*/ 156 w 254"/>
                <a:gd name="T1" fmla="*/ 0 h 309"/>
                <a:gd name="T2" fmla="*/ 254 w 254"/>
                <a:gd name="T3" fmla="*/ 62 h 309"/>
                <a:gd name="T4" fmla="*/ 98 w 254"/>
                <a:gd name="T5" fmla="*/ 309 h 309"/>
                <a:gd name="T6" fmla="*/ 0 w 254"/>
                <a:gd name="T7" fmla="*/ 247 h 309"/>
                <a:gd name="T8" fmla="*/ 156 w 254"/>
                <a:gd name="T9" fmla="*/ 0 h 309"/>
              </a:gdLst>
              <a:ahLst/>
              <a:cxnLst>
                <a:cxn ang="0">
                  <a:pos x="T0" y="T1"/>
                </a:cxn>
                <a:cxn ang="0">
                  <a:pos x="T2" y="T3"/>
                </a:cxn>
                <a:cxn ang="0">
                  <a:pos x="T4" y="T5"/>
                </a:cxn>
                <a:cxn ang="0">
                  <a:pos x="T6" y="T7"/>
                </a:cxn>
                <a:cxn ang="0">
                  <a:pos x="T8" y="T9"/>
                </a:cxn>
              </a:cxnLst>
              <a:rect l="0" t="0" r="r" b="b"/>
              <a:pathLst>
                <a:path w="254" h="309">
                  <a:moveTo>
                    <a:pt x="156" y="0"/>
                  </a:moveTo>
                  <a:cubicBezTo>
                    <a:pt x="189" y="21"/>
                    <a:pt x="221" y="41"/>
                    <a:pt x="254" y="62"/>
                  </a:cubicBezTo>
                  <a:cubicBezTo>
                    <a:pt x="202" y="144"/>
                    <a:pt x="150" y="226"/>
                    <a:pt x="98" y="309"/>
                  </a:cubicBezTo>
                  <a:cubicBezTo>
                    <a:pt x="65" y="288"/>
                    <a:pt x="33" y="268"/>
                    <a:pt x="0" y="247"/>
                  </a:cubicBezTo>
                  <a:cubicBezTo>
                    <a:pt x="52" y="165"/>
                    <a:pt x="104" y="83"/>
                    <a:pt x="156"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EF5FEBE8-012E-4173-AA56-887197085CBA}"/>
                </a:ext>
              </a:extLst>
            </p:cNvPr>
            <p:cNvSpPr>
              <a:spLocks/>
            </p:cNvSpPr>
            <p:nvPr/>
          </p:nvSpPr>
          <p:spPr bwMode="auto">
            <a:xfrm>
              <a:off x="2959135" y="4408868"/>
              <a:ext cx="604263" cy="805116"/>
            </a:xfrm>
            <a:custGeom>
              <a:avLst/>
              <a:gdLst>
                <a:gd name="T0" fmla="*/ 30 w 132"/>
                <a:gd name="T1" fmla="*/ 162 h 162"/>
                <a:gd name="T2" fmla="*/ 6 w 132"/>
                <a:gd name="T3" fmla="*/ 147 h 162"/>
                <a:gd name="T4" fmla="*/ 7 w 132"/>
                <a:gd name="T5" fmla="*/ 119 h 162"/>
                <a:gd name="T6" fmla="*/ 78 w 132"/>
                <a:gd name="T7" fmla="*/ 16 h 162"/>
                <a:gd name="T8" fmla="*/ 117 w 132"/>
                <a:gd name="T9" fmla="*/ 8 h 162"/>
                <a:gd name="T10" fmla="*/ 124 w 132"/>
                <a:gd name="T11" fmla="*/ 46 h 162"/>
                <a:gd name="T12" fmla="*/ 70 w 132"/>
                <a:gd name="T13" fmla="*/ 125 h 162"/>
                <a:gd name="T14" fmla="*/ 54 w 132"/>
                <a:gd name="T15" fmla="*/ 149 h 162"/>
                <a:gd name="T16" fmla="*/ 30 w 132"/>
                <a:gd name="T1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162">
                  <a:moveTo>
                    <a:pt x="30" y="162"/>
                  </a:moveTo>
                  <a:cubicBezTo>
                    <a:pt x="19" y="162"/>
                    <a:pt x="11" y="156"/>
                    <a:pt x="6" y="147"/>
                  </a:cubicBezTo>
                  <a:cubicBezTo>
                    <a:pt x="0" y="138"/>
                    <a:pt x="1" y="128"/>
                    <a:pt x="7" y="119"/>
                  </a:cubicBezTo>
                  <a:cubicBezTo>
                    <a:pt x="31" y="85"/>
                    <a:pt x="54" y="50"/>
                    <a:pt x="78" y="16"/>
                  </a:cubicBezTo>
                  <a:cubicBezTo>
                    <a:pt x="86" y="3"/>
                    <a:pt x="104" y="0"/>
                    <a:pt x="117" y="8"/>
                  </a:cubicBezTo>
                  <a:cubicBezTo>
                    <a:pt x="129" y="17"/>
                    <a:pt x="132" y="34"/>
                    <a:pt x="124" y="46"/>
                  </a:cubicBezTo>
                  <a:cubicBezTo>
                    <a:pt x="106" y="73"/>
                    <a:pt x="88" y="99"/>
                    <a:pt x="70" y="125"/>
                  </a:cubicBezTo>
                  <a:cubicBezTo>
                    <a:pt x="65" y="133"/>
                    <a:pt x="59" y="141"/>
                    <a:pt x="54" y="149"/>
                  </a:cubicBezTo>
                  <a:cubicBezTo>
                    <a:pt x="48" y="157"/>
                    <a:pt x="41" y="162"/>
                    <a:pt x="30" y="16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99771485-D4A8-473C-8DFF-A4C3E46360CE}"/>
                </a:ext>
              </a:extLst>
            </p:cNvPr>
            <p:cNvSpPr>
              <a:spLocks/>
            </p:cNvSpPr>
            <p:nvPr/>
          </p:nvSpPr>
          <p:spPr bwMode="auto">
            <a:xfrm>
              <a:off x="3271685" y="4718525"/>
              <a:ext cx="541753" cy="658731"/>
            </a:xfrm>
            <a:custGeom>
              <a:avLst/>
              <a:gdLst>
                <a:gd name="T0" fmla="*/ 36 w 118"/>
                <a:gd name="T1" fmla="*/ 133 h 133"/>
                <a:gd name="T2" fmla="*/ 8 w 118"/>
                <a:gd name="T3" fmla="*/ 95 h 133"/>
                <a:gd name="T4" fmla="*/ 20 w 118"/>
                <a:gd name="T5" fmla="*/ 77 h 133"/>
                <a:gd name="T6" fmla="*/ 65 w 118"/>
                <a:gd name="T7" fmla="*/ 12 h 133"/>
                <a:gd name="T8" fmla="*/ 88 w 118"/>
                <a:gd name="T9" fmla="*/ 1 h 133"/>
                <a:gd name="T10" fmla="*/ 112 w 118"/>
                <a:gd name="T11" fmla="*/ 18 h 133"/>
                <a:gd name="T12" fmla="*/ 105 w 118"/>
                <a:gd name="T13" fmla="*/ 51 h 133"/>
                <a:gd name="T14" fmla="*/ 67 w 118"/>
                <a:gd name="T15" fmla="*/ 105 h 133"/>
                <a:gd name="T16" fmla="*/ 57 w 118"/>
                <a:gd name="T17" fmla="*/ 121 h 133"/>
                <a:gd name="T18" fmla="*/ 36 w 118"/>
                <a:gd name="T19"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33">
                  <a:moveTo>
                    <a:pt x="36" y="133"/>
                  </a:moveTo>
                  <a:cubicBezTo>
                    <a:pt x="13" y="133"/>
                    <a:pt x="0" y="113"/>
                    <a:pt x="8" y="95"/>
                  </a:cubicBezTo>
                  <a:cubicBezTo>
                    <a:pt x="11" y="88"/>
                    <a:pt x="16" y="83"/>
                    <a:pt x="20" y="77"/>
                  </a:cubicBezTo>
                  <a:cubicBezTo>
                    <a:pt x="35" y="55"/>
                    <a:pt x="50" y="34"/>
                    <a:pt x="65" y="12"/>
                  </a:cubicBezTo>
                  <a:cubicBezTo>
                    <a:pt x="70" y="4"/>
                    <a:pt x="79" y="0"/>
                    <a:pt x="88" y="1"/>
                  </a:cubicBezTo>
                  <a:cubicBezTo>
                    <a:pt x="99" y="2"/>
                    <a:pt x="107" y="8"/>
                    <a:pt x="112" y="18"/>
                  </a:cubicBezTo>
                  <a:cubicBezTo>
                    <a:pt x="118" y="31"/>
                    <a:pt x="112" y="41"/>
                    <a:pt x="105" y="51"/>
                  </a:cubicBezTo>
                  <a:cubicBezTo>
                    <a:pt x="93" y="69"/>
                    <a:pt x="80" y="87"/>
                    <a:pt x="67" y="105"/>
                  </a:cubicBezTo>
                  <a:cubicBezTo>
                    <a:pt x="64" y="110"/>
                    <a:pt x="61" y="116"/>
                    <a:pt x="57" y="121"/>
                  </a:cubicBezTo>
                  <a:cubicBezTo>
                    <a:pt x="51" y="129"/>
                    <a:pt x="44" y="133"/>
                    <a:pt x="36" y="13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6DF16085-9BEC-4EF0-BF67-5178E73B516C}"/>
                </a:ext>
              </a:extLst>
            </p:cNvPr>
            <p:cNvSpPr>
              <a:spLocks/>
            </p:cNvSpPr>
            <p:nvPr/>
          </p:nvSpPr>
          <p:spPr bwMode="auto">
            <a:xfrm>
              <a:off x="2698680" y="4408868"/>
              <a:ext cx="416733" cy="534868"/>
            </a:xfrm>
            <a:custGeom>
              <a:avLst/>
              <a:gdLst>
                <a:gd name="T0" fmla="*/ 91 w 92"/>
                <a:gd name="T1" fmla="*/ 28 h 107"/>
                <a:gd name="T2" fmla="*/ 84 w 92"/>
                <a:gd name="T3" fmla="*/ 47 h 107"/>
                <a:gd name="T4" fmla="*/ 53 w 92"/>
                <a:gd name="T5" fmla="*/ 92 h 107"/>
                <a:gd name="T6" fmla="*/ 19 w 92"/>
                <a:gd name="T7" fmla="*/ 101 h 107"/>
                <a:gd name="T8" fmla="*/ 4 w 92"/>
                <a:gd name="T9" fmla="*/ 70 h 107"/>
                <a:gd name="T10" fmla="*/ 17 w 92"/>
                <a:gd name="T11" fmla="*/ 48 h 107"/>
                <a:gd name="T12" fmla="*/ 41 w 92"/>
                <a:gd name="T13" fmla="*/ 13 h 107"/>
                <a:gd name="T14" fmla="*/ 67 w 92"/>
                <a:gd name="T15" fmla="*/ 1 h 107"/>
                <a:gd name="T16" fmla="*/ 90 w 92"/>
                <a:gd name="T17" fmla="*/ 21 h 107"/>
                <a:gd name="T18" fmla="*/ 91 w 92"/>
                <a:gd name="T1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7">
                  <a:moveTo>
                    <a:pt x="91" y="28"/>
                  </a:moveTo>
                  <a:cubicBezTo>
                    <a:pt x="92" y="35"/>
                    <a:pt x="88" y="41"/>
                    <a:pt x="84" y="47"/>
                  </a:cubicBezTo>
                  <a:cubicBezTo>
                    <a:pt x="74" y="62"/>
                    <a:pt x="64" y="77"/>
                    <a:pt x="53" y="92"/>
                  </a:cubicBezTo>
                  <a:cubicBezTo>
                    <a:pt x="46" y="103"/>
                    <a:pt x="32" y="107"/>
                    <a:pt x="19" y="101"/>
                  </a:cubicBezTo>
                  <a:cubicBezTo>
                    <a:pt x="8" y="96"/>
                    <a:pt x="0" y="82"/>
                    <a:pt x="4" y="70"/>
                  </a:cubicBezTo>
                  <a:cubicBezTo>
                    <a:pt x="7" y="62"/>
                    <a:pt x="12" y="55"/>
                    <a:pt x="17" y="48"/>
                  </a:cubicBezTo>
                  <a:cubicBezTo>
                    <a:pt x="24" y="36"/>
                    <a:pt x="33" y="25"/>
                    <a:pt x="41" y="13"/>
                  </a:cubicBezTo>
                  <a:cubicBezTo>
                    <a:pt x="48" y="4"/>
                    <a:pt x="56" y="0"/>
                    <a:pt x="67" y="1"/>
                  </a:cubicBezTo>
                  <a:cubicBezTo>
                    <a:pt x="79" y="3"/>
                    <a:pt x="87" y="10"/>
                    <a:pt x="90" y="21"/>
                  </a:cubicBezTo>
                  <a:cubicBezTo>
                    <a:pt x="91" y="24"/>
                    <a:pt x="91" y="26"/>
                    <a:pt x="91" y="2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3">
              <a:extLst>
                <a:ext uri="{FF2B5EF4-FFF2-40B4-BE49-F238E27FC236}">
                  <a16:creationId xmlns:a16="http://schemas.microsoft.com/office/drawing/2014/main" id="{7150699D-F850-4A13-8145-9A81EA2086B2}"/>
                </a:ext>
              </a:extLst>
            </p:cNvPr>
            <p:cNvSpPr>
              <a:spLocks/>
            </p:cNvSpPr>
            <p:nvPr/>
          </p:nvSpPr>
          <p:spPr bwMode="auto">
            <a:xfrm>
              <a:off x="3646745" y="5067596"/>
              <a:ext cx="333387" cy="439153"/>
            </a:xfrm>
            <a:custGeom>
              <a:avLst/>
              <a:gdLst>
                <a:gd name="T0" fmla="*/ 72 w 73"/>
                <a:gd name="T1" fmla="*/ 26 h 88"/>
                <a:gd name="T2" fmla="*/ 63 w 73"/>
                <a:gd name="T3" fmla="*/ 45 h 88"/>
                <a:gd name="T4" fmla="*/ 43 w 73"/>
                <a:gd name="T5" fmla="*/ 74 h 88"/>
                <a:gd name="T6" fmla="*/ 5 w 73"/>
                <a:gd name="T7" fmla="*/ 72 h 88"/>
                <a:gd name="T8" fmla="*/ 6 w 73"/>
                <a:gd name="T9" fmla="*/ 48 h 88"/>
                <a:gd name="T10" fmla="*/ 32 w 73"/>
                <a:gd name="T11" fmla="*/ 12 h 88"/>
                <a:gd name="T12" fmla="*/ 56 w 73"/>
                <a:gd name="T13" fmla="*/ 3 h 88"/>
                <a:gd name="T14" fmla="*/ 72 w 73"/>
                <a:gd name="T15" fmla="*/ 2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8">
                  <a:moveTo>
                    <a:pt x="72" y="26"/>
                  </a:moveTo>
                  <a:cubicBezTo>
                    <a:pt x="73" y="33"/>
                    <a:pt x="67" y="39"/>
                    <a:pt x="63" y="45"/>
                  </a:cubicBezTo>
                  <a:cubicBezTo>
                    <a:pt x="57" y="55"/>
                    <a:pt x="50" y="64"/>
                    <a:pt x="43" y="74"/>
                  </a:cubicBezTo>
                  <a:cubicBezTo>
                    <a:pt x="33" y="88"/>
                    <a:pt x="13" y="87"/>
                    <a:pt x="5" y="72"/>
                  </a:cubicBezTo>
                  <a:cubicBezTo>
                    <a:pt x="0" y="64"/>
                    <a:pt x="1" y="56"/>
                    <a:pt x="6" y="48"/>
                  </a:cubicBezTo>
                  <a:cubicBezTo>
                    <a:pt x="15" y="36"/>
                    <a:pt x="23" y="24"/>
                    <a:pt x="32" y="12"/>
                  </a:cubicBezTo>
                  <a:cubicBezTo>
                    <a:pt x="38" y="3"/>
                    <a:pt x="47" y="0"/>
                    <a:pt x="56" y="3"/>
                  </a:cubicBezTo>
                  <a:cubicBezTo>
                    <a:pt x="67" y="6"/>
                    <a:pt x="72" y="14"/>
                    <a:pt x="72" y="2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6" name="TextBox 15">
            <a:extLst>
              <a:ext uri="{FF2B5EF4-FFF2-40B4-BE49-F238E27FC236}">
                <a16:creationId xmlns:a16="http://schemas.microsoft.com/office/drawing/2014/main" id="{F6C98181-530C-461D-BF7E-12B47EBF9841}"/>
              </a:ext>
            </a:extLst>
          </p:cNvPr>
          <p:cNvSpPr txBox="1"/>
          <p:nvPr/>
        </p:nvSpPr>
        <p:spPr>
          <a:xfrm>
            <a:off x="7970568" y="1787495"/>
            <a:ext cx="294434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Open Sans" panose="020B0606030504020204" pitchFamily="34" charset="0"/>
              </a:rPr>
              <a:t>San Miguel de </a:t>
            </a:r>
            <a:r>
              <a:rPr lang="en-US" dirty="0" err="1">
                <a:latin typeface="Open Sans" panose="020B0606030504020204" pitchFamily="34" charset="0"/>
              </a:rPr>
              <a:t>Urcuquí</a:t>
            </a:r>
            <a:r>
              <a:rPr lang="en-US" dirty="0">
                <a:latin typeface="Open Sans" panose="020B0606030504020204" pitchFamily="34" charset="0"/>
              </a:rPr>
              <a:t> </a:t>
            </a:r>
            <a:r>
              <a:rPr lang="en-US" dirty="0" err="1">
                <a:latin typeface="Open Sans" panose="020B0606030504020204" pitchFamily="34" charset="0"/>
              </a:rPr>
              <a:t>fue</a:t>
            </a:r>
            <a:r>
              <a:rPr lang="en-US" dirty="0">
                <a:latin typeface="Open Sans" panose="020B0606030504020204" pitchFamily="34" charset="0"/>
              </a:rPr>
              <a:t> </a:t>
            </a:r>
            <a:r>
              <a:rPr lang="en-US" dirty="0" err="1">
                <a:latin typeface="Open Sans" panose="020B0606030504020204" pitchFamily="34" charset="0"/>
              </a:rPr>
              <a:t>fundado</a:t>
            </a:r>
            <a:r>
              <a:rPr lang="en-US" dirty="0">
                <a:latin typeface="Open Sans" panose="020B0606030504020204" pitchFamily="34" charset="0"/>
              </a:rPr>
              <a:t> en 1984 , </a:t>
            </a:r>
            <a:r>
              <a:rPr lang="en-US" dirty="0" err="1">
                <a:latin typeface="Open Sans" panose="020B0606030504020204" pitchFamily="34" charset="0"/>
              </a:rPr>
              <a:t>está</a:t>
            </a:r>
            <a:r>
              <a:rPr lang="en-US" dirty="0">
                <a:latin typeface="Open Sans" panose="020B0606030504020204" pitchFamily="34" charset="0"/>
              </a:rPr>
              <a:t> </a:t>
            </a:r>
            <a:r>
              <a:rPr lang="en-US" dirty="0" err="1">
                <a:latin typeface="Open Sans" panose="020B0606030504020204" pitchFamily="34" charset="0"/>
              </a:rPr>
              <a:t>manejado</a:t>
            </a:r>
            <a:r>
              <a:rPr lang="en-US" dirty="0">
                <a:latin typeface="Open Sans" panose="020B0606030504020204" pitchFamily="34" charset="0"/>
              </a:rPr>
              <a:t> </a:t>
            </a:r>
            <a:r>
              <a:rPr lang="en-US" dirty="0" err="1">
                <a:latin typeface="Open Sans" panose="020B0606030504020204" pitchFamily="34" charset="0"/>
              </a:rPr>
              <a:t>por</a:t>
            </a:r>
            <a:r>
              <a:rPr lang="en-US" dirty="0">
                <a:latin typeface="Open Sans" panose="020B0606030504020204" pitchFamily="34" charset="0"/>
              </a:rPr>
              <a:t> el </a:t>
            </a:r>
            <a:r>
              <a:rPr lang="en-US" dirty="0" err="1">
                <a:latin typeface="Open Sans" panose="020B0606030504020204" pitchFamily="34" charset="0"/>
              </a:rPr>
              <a:t>alcalde</a:t>
            </a:r>
            <a:r>
              <a:rPr lang="en-US" dirty="0">
                <a:latin typeface="Open Sans" panose="020B0606030504020204" pitchFamily="34" charset="0"/>
              </a:rPr>
              <a:t> y 3 </a:t>
            </a:r>
            <a:r>
              <a:rPr lang="en-US" dirty="0" err="1">
                <a:latin typeface="Open Sans" panose="020B0606030504020204" pitchFamily="34" charset="0"/>
              </a:rPr>
              <a:t>concejales</a:t>
            </a:r>
            <a:r>
              <a:rPr lang="en-US" dirty="0">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2" name="Rectangle 21">
            <a:extLst>
              <a:ext uri="{FF2B5EF4-FFF2-40B4-BE49-F238E27FC236}">
                <a16:creationId xmlns:a16="http://schemas.microsoft.com/office/drawing/2014/main" id="{2F87B932-1E1F-4E61-AAC9-EE61C48563FC}"/>
              </a:ext>
            </a:extLst>
          </p:cNvPr>
          <p:cNvSpPr/>
          <p:nvPr/>
        </p:nvSpPr>
        <p:spPr>
          <a:xfrm>
            <a:off x="7877125" y="1570164"/>
            <a:ext cx="3131234" cy="57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1DDA0EA-A2AE-41F7-B25C-33685B90275D}"/>
              </a:ext>
            </a:extLst>
          </p:cNvPr>
          <p:cNvSpPr txBox="1"/>
          <p:nvPr/>
        </p:nvSpPr>
        <p:spPr>
          <a:xfrm>
            <a:off x="8094293" y="4998981"/>
            <a:ext cx="271066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Open Sans" panose="020B0606030504020204" pitchFamily="34" charset="0"/>
              </a:rPr>
              <a:t>Proyectos</a:t>
            </a:r>
            <a:r>
              <a:rPr lang="en-US" dirty="0">
                <a:latin typeface="Open Sans" panose="020B0606030504020204" pitchFamily="34" charset="0"/>
              </a:rPr>
              <a:t> de </a:t>
            </a:r>
            <a:r>
              <a:rPr lang="en-US" dirty="0" err="1">
                <a:latin typeface="Open Sans" panose="020B0606030504020204" pitchFamily="34" charset="0"/>
              </a:rPr>
              <a:t>señalización</a:t>
            </a:r>
            <a:r>
              <a:rPr lang="en-US" dirty="0">
                <a:latin typeface="Open Sans" panose="020B0606030504020204" pitchFamily="34" charset="0"/>
              </a:rPr>
              <a:t> y </a:t>
            </a:r>
            <a:r>
              <a:rPr lang="en-US" dirty="0" err="1">
                <a:latin typeface="Open Sans" panose="020B0606030504020204" pitchFamily="34" charset="0"/>
              </a:rPr>
              <a:t>seguridad</a:t>
            </a:r>
            <a:endParaRPr lang="en-US" dirty="0">
              <a:latin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Open Sans" panose="020B0606030504020204" pitchFamily="34" charset="0"/>
              </a:rPr>
              <a:t>Ordenanzas</a:t>
            </a:r>
            <a:r>
              <a:rPr lang="en-US" dirty="0">
                <a:latin typeface="Open Sans" panose="020B0606030504020204" pitchFamily="34" charset="0"/>
              </a:rPr>
              <a:t> que </a:t>
            </a:r>
            <a:r>
              <a:rPr lang="en-US" dirty="0" err="1">
                <a:latin typeface="Open Sans" panose="020B0606030504020204" pitchFamily="34" charset="0"/>
              </a:rPr>
              <a:t>ayuden</a:t>
            </a:r>
            <a:r>
              <a:rPr lang="en-US" dirty="0">
                <a:latin typeface="Open Sans" panose="020B0606030504020204" pitchFamily="34" charset="0"/>
              </a:rPr>
              <a:t> a </a:t>
            </a:r>
            <a:r>
              <a:rPr lang="en-US" dirty="0" err="1">
                <a:latin typeface="Open Sans" panose="020B0606030504020204" pitchFamily="34" charset="0"/>
              </a:rPr>
              <a:t>controlar</a:t>
            </a:r>
            <a:r>
              <a:rPr lang="en-US" dirty="0">
                <a:latin typeface="Open Sans" panose="020B0606030504020204" pitchFamily="34" charset="0"/>
              </a:rPr>
              <a:t> la </a:t>
            </a:r>
            <a:r>
              <a:rPr lang="en-US" dirty="0" err="1">
                <a:latin typeface="Open Sans" panose="020B0606030504020204" pitchFamily="34" charset="0"/>
              </a:rPr>
              <a:t>actividad</a:t>
            </a:r>
            <a:endParaRPr lang="en-US" dirty="0">
              <a:latin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4" name="Rectangle 33">
            <a:extLst>
              <a:ext uri="{FF2B5EF4-FFF2-40B4-BE49-F238E27FC236}">
                <a16:creationId xmlns:a16="http://schemas.microsoft.com/office/drawing/2014/main" id="{276C8DE8-24C1-4E1F-9906-354FBFCD98C7}"/>
              </a:ext>
            </a:extLst>
          </p:cNvPr>
          <p:cNvSpPr/>
          <p:nvPr/>
        </p:nvSpPr>
        <p:spPr>
          <a:xfrm>
            <a:off x="7877125" y="4834154"/>
            <a:ext cx="3131234" cy="57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5">
            <a:extLst>
              <a:ext uri="{FF2B5EF4-FFF2-40B4-BE49-F238E27FC236}">
                <a16:creationId xmlns:a16="http://schemas.microsoft.com/office/drawing/2014/main" id="{F6C98181-530C-461D-BF7E-12B47EBF9841}"/>
              </a:ext>
            </a:extLst>
          </p:cNvPr>
          <p:cNvSpPr txBox="1"/>
          <p:nvPr/>
        </p:nvSpPr>
        <p:spPr>
          <a:xfrm>
            <a:off x="8087407" y="3181084"/>
            <a:ext cx="27106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dirty="0" err="1">
                <a:latin typeface="Open Sans" panose="020B0606030504020204" pitchFamily="34" charset="0"/>
              </a:rPr>
              <a:t>Ing</a:t>
            </a:r>
            <a:r>
              <a:rPr lang="en-US" noProof="0" dirty="0">
                <a:latin typeface="Open Sans" panose="020B0606030504020204" pitchFamily="34" charset="0"/>
              </a:rPr>
              <a:t>. William </a:t>
            </a:r>
            <a:r>
              <a:rPr lang="en-US" noProof="0" dirty="0" err="1">
                <a:latin typeface="Open Sans" panose="020B0606030504020204" pitchFamily="34" charset="0"/>
              </a:rPr>
              <a:t>Chuquin</a:t>
            </a:r>
            <a:r>
              <a:rPr lang="en-US" noProof="0" dirty="0">
                <a:latin typeface="Open Sans" panose="020B0606030504020204" pitchFamily="34" charset="0"/>
              </a:rPr>
              <a:t> a cargo de la </a:t>
            </a:r>
            <a:r>
              <a:rPr lang="en-US" noProof="0" dirty="0" err="1">
                <a:latin typeface="Open Sans" panose="020B0606030504020204" pitchFamily="34" charset="0"/>
              </a:rPr>
              <a:t>Unidad</a:t>
            </a:r>
            <a:r>
              <a:rPr lang="en-US" noProof="0" dirty="0">
                <a:latin typeface="Open Sans" panose="020B0606030504020204" pitchFamily="34" charset="0"/>
              </a:rPr>
              <a:t> de </a:t>
            </a:r>
            <a:r>
              <a:rPr lang="en-US" noProof="0" dirty="0" err="1">
                <a:latin typeface="Open Sans" panose="020B0606030504020204" pitchFamily="34" charset="0"/>
              </a:rPr>
              <a:t>Turismo</a:t>
            </a:r>
            <a:r>
              <a:rPr lang="en-US" noProof="0" dirty="0">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31">
            <a:extLst>
              <a:ext uri="{FF2B5EF4-FFF2-40B4-BE49-F238E27FC236}">
                <a16:creationId xmlns:a16="http://schemas.microsoft.com/office/drawing/2014/main" id="{01DDA0EA-A2AE-41F7-B25C-33685B90275D}"/>
              </a:ext>
            </a:extLst>
          </p:cNvPr>
          <p:cNvSpPr txBox="1"/>
          <p:nvPr/>
        </p:nvSpPr>
        <p:spPr>
          <a:xfrm>
            <a:off x="8087406" y="4464822"/>
            <a:ext cx="2710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accent6"/>
                </a:solidFill>
                <a:effectLst/>
                <a:uLnTx/>
                <a:uFillTx/>
                <a:latin typeface="Open Sans" panose="020B0606030504020204" pitchFamily="34" charset="0"/>
              </a:rPr>
              <a:t>PROYECTOS </a:t>
            </a:r>
            <a:endParaRPr kumimoji="0" lang="en-GB" b="1" i="0" u="none" strike="noStrike" kern="1200" cap="none" spc="0" normalizeH="0" baseline="0" noProof="0" dirty="0">
              <a:ln>
                <a:noFill/>
              </a:ln>
              <a:solidFill>
                <a:schemeClr val="accent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31">
            <a:extLst>
              <a:ext uri="{FF2B5EF4-FFF2-40B4-BE49-F238E27FC236}">
                <a16:creationId xmlns:a16="http://schemas.microsoft.com/office/drawing/2014/main" id="{01DDA0EA-A2AE-41F7-B25C-33685B90275D}"/>
              </a:ext>
            </a:extLst>
          </p:cNvPr>
          <p:cNvSpPr txBox="1"/>
          <p:nvPr/>
        </p:nvSpPr>
        <p:spPr>
          <a:xfrm>
            <a:off x="8087405" y="1200719"/>
            <a:ext cx="27106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4"/>
                </a:solidFill>
                <a:latin typeface="Open Sans" panose="020B0606030504020204" pitchFamily="34" charset="0"/>
              </a:rPr>
              <a:t>DESCRIPCIÓN </a:t>
            </a:r>
            <a:r>
              <a:rPr kumimoji="0" lang="en-US" b="1" i="0" u="none" strike="noStrike" kern="1200" cap="none" spc="0" normalizeH="0" baseline="0" noProof="0" dirty="0">
                <a:ln>
                  <a:noFill/>
                </a:ln>
                <a:solidFill>
                  <a:schemeClr val="accent4"/>
                </a:solidFill>
                <a:effectLst/>
                <a:uLnTx/>
                <a:uFillTx/>
                <a:latin typeface="Open Sans" panose="020B0606030504020204" pitchFamily="34" charset="0"/>
              </a:rPr>
              <a:t> </a:t>
            </a:r>
            <a:endParaRPr kumimoji="0" lang="en-GB" b="1" i="0" u="none" strike="noStrike" kern="1200" cap="none" spc="0" normalizeH="0" baseline="0" noProof="0" dirty="0">
              <a:ln>
                <a:noFill/>
              </a:ln>
              <a:solidFill>
                <a:schemeClr val="accent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6" name="TextBox 31">
            <a:extLst>
              <a:ext uri="{FF2B5EF4-FFF2-40B4-BE49-F238E27FC236}">
                <a16:creationId xmlns:a16="http://schemas.microsoft.com/office/drawing/2014/main" id="{01DDA0EA-A2AE-41F7-B25C-33685B90275D}"/>
              </a:ext>
            </a:extLst>
          </p:cNvPr>
          <p:cNvSpPr txBox="1"/>
          <p:nvPr/>
        </p:nvSpPr>
        <p:spPr>
          <a:xfrm>
            <a:off x="1462128" y="5722189"/>
            <a:ext cx="49501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b="1" dirty="0">
                <a:solidFill>
                  <a:schemeClr val="accent6"/>
                </a:solidFill>
                <a:latin typeface="Open Sans" panose="020B0606030504020204" pitchFamily="34" charset="0"/>
              </a:rPr>
              <a:t>SI EXISTE APOYO Y SE BUSCA IMPULSAR EL TURISMO EN EL CANTÓN </a:t>
            </a:r>
            <a:r>
              <a:rPr kumimoji="0" lang="es-EC" b="1" i="0" u="none" strike="noStrike" kern="1200" cap="none" spc="0" normalizeH="0" baseline="0" noProof="0" dirty="0">
                <a:ln>
                  <a:noFill/>
                </a:ln>
                <a:solidFill>
                  <a:schemeClr val="accent6"/>
                </a:solidFill>
                <a:effectLst/>
                <a:uLnTx/>
                <a:uFillTx/>
                <a:latin typeface="Open Sans" panose="020B0606030504020204" pitchFamily="34" charset="0"/>
              </a:rPr>
              <a:t> </a:t>
            </a:r>
            <a:endParaRPr kumimoji="0" lang="es-EC" b="1" i="0" u="none" strike="noStrike" kern="1200" cap="none" spc="0" normalizeH="0" baseline="0" noProof="0" dirty="0">
              <a:ln>
                <a:noFill/>
              </a:ln>
              <a:solidFill>
                <a:schemeClr val="accent6"/>
              </a:solidFill>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09105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672430" y="336946"/>
            <a:ext cx="9673702"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0" b="1" dirty="0">
                <a:ln>
                  <a:solidFill>
                    <a:sysClr val="windowText" lastClr="000000"/>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Análisis de la demanda </a:t>
            </a:r>
            <a:endParaRPr kumimoji="0" lang="es-EC" sz="5000" b="1" i="0" u="none" strike="noStrike" kern="1200" cap="none" spc="0" normalizeH="0" baseline="0" dirty="0">
              <a:ln>
                <a:solidFill>
                  <a:sysClr val="windowText" lastClr="000000"/>
                </a:solidFill>
              </a:ln>
              <a:solidFill>
                <a:schemeClr val="tx1">
                  <a:lumMod val="75000"/>
                  <a:lumOff val="25000"/>
                </a:schemeClr>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6" name="Group 5">
            <a:extLst>
              <a:ext uri="{FF2B5EF4-FFF2-40B4-BE49-F238E27FC236}">
                <a16:creationId xmlns:a16="http://schemas.microsoft.com/office/drawing/2014/main" id="{6AEACAB4-7BA8-4876-B72D-44DAE56E036D}"/>
              </a:ext>
            </a:extLst>
          </p:cNvPr>
          <p:cNvGrpSpPr/>
          <p:nvPr/>
        </p:nvGrpSpPr>
        <p:grpSpPr>
          <a:xfrm>
            <a:off x="1854281" y="2432209"/>
            <a:ext cx="806262" cy="1993582"/>
            <a:chOff x="10774806" y="2651761"/>
            <a:chExt cx="806262" cy="1993582"/>
          </a:xfrm>
          <a:solidFill>
            <a:schemeClr val="tx1"/>
          </a:solidFill>
        </p:grpSpPr>
        <p:sp>
          <p:nvSpPr>
            <p:cNvPr id="7" name="Freeform 31">
              <a:extLst>
                <a:ext uri="{FF2B5EF4-FFF2-40B4-BE49-F238E27FC236}">
                  <a16:creationId xmlns:a16="http://schemas.microsoft.com/office/drawing/2014/main" id="{B9C739B1-B977-46C6-942C-BD06BBB0423E}"/>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8" name="Freeform 32">
              <a:extLst>
                <a:ext uri="{FF2B5EF4-FFF2-40B4-BE49-F238E27FC236}">
                  <a16:creationId xmlns:a16="http://schemas.microsoft.com/office/drawing/2014/main" id="{638F00B9-3503-4474-8AE5-04D3706041AF}"/>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FD2FF215-F652-4516-87F6-8709DF405022}"/>
              </a:ext>
            </a:extLst>
          </p:cNvPr>
          <p:cNvGrpSpPr/>
          <p:nvPr/>
        </p:nvGrpSpPr>
        <p:grpSpPr>
          <a:xfrm>
            <a:off x="3162220" y="2432209"/>
            <a:ext cx="806262" cy="1993582"/>
            <a:chOff x="10774806" y="2651761"/>
            <a:chExt cx="806262" cy="1993582"/>
          </a:xfrm>
          <a:solidFill>
            <a:schemeClr val="tx1"/>
          </a:solidFill>
        </p:grpSpPr>
        <p:sp>
          <p:nvSpPr>
            <p:cNvPr id="10" name="Freeform 31">
              <a:extLst>
                <a:ext uri="{FF2B5EF4-FFF2-40B4-BE49-F238E27FC236}">
                  <a16:creationId xmlns:a16="http://schemas.microsoft.com/office/drawing/2014/main" id="{77ABD089-91D8-40AC-9FCE-C9F285D883FB}"/>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1" name="Freeform 32">
              <a:extLst>
                <a:ext uri="{FF2B5EF4-FFF2-40B4-BE49-F238E27FC236}">
                  <a16:creationId xmlns:a16="http://schemas.microsoft.com/office/drawing/2014/main" id="{DF11AB40-573B-4584-A64B-F8F3CA349CC8}"/>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B0FF9F0D-79C2-409F-87A0-4AF01B8B2725}"/>
              </a:ext>
            </a:extLst>
          </p:cNvPr>
          <p:cNvGrpSpPr/>
          <p:nvPr/>
        </p:nvGrpSpPr>
        <p:grpSpPr>
          <a:xfrm>
            <a:off x="4447009" y="2432209"/>
            <a:ext cx="806262" cy="1993582"/>
            <a:chOff x="10774806" y="2651761"/>
            <a:chExt cx="806262" cy="1993582"/>
          </a:xfrm>
          <a:solidFill>
            <a:schemeClr val="accent4"/>
          </a:solidFill>
        </p:grpSpPr>
        <p:sp>
          <p:nvSpPr>
            <p:cNvPr id="13" name="Freeform 31">
              <a:extLst>
                <a:ext uri="{FF2B5EF4-FFF2-40B4-BE49-F238E27FC236}">
                  <a16:creationId xmlns:a16="http://schemas.microsoft.com/office/drawing/2014/main" id="{98E488BA-757E-4B2A-B3E1-CA3A7E0D6542}"/>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32">
              <a:extLst>
                <a:ext uri="{FF2B5EF4-FFF2-40B4-BE49-F238E27FC236}">
                  <a16:creationId xmlns:a16="http://schemas.microsoft.com/office/drawing/2014/main" id="{FB303400-55E5-450C-BBA9-436EB081C309}"/>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367E752B-0B18-4B64-BE2C-C696AAE83059}"/>
              </a:ext>
            </a:extLst>
          </p:cNvPr>
          <p:cNvGrpSpPr/>
          <p:nvPr/>
        </p:nvGrpSpPr>
        <p:grpSpPr>
          <a:xfrm>
            <a:off x="5720225" y="2432209"/>
            <a:ext cx="806262" cy="1993582"/>
            <a:chOff x="10774806" y="2651761"/>
            <a:chExt cx="806262" cy="1993582"/>
          </a:xfrm>
          <a:solidFill>
            <a:schemeClr val="tx1"/>
          </a:solidFill>
        </p:grpSpPr>
        <p:sp>
          <p:nvSpPr>
            <p:cNvPr id="16" name="Freeform 31">
              <a:extLst>
                <a:ext uri="{FF2B5EF4-FFF2-40B4-BE49-F238E27FC236}">
                  <a16:creationId xmlns:a16="http://schemas.microsoft.com/office/drawing/2014/main" id="{12C9D780-4278-40F5-98E9-0E7BCA1B7D7E}"/>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7" name="Freeform 32">
              <a:extLst>
                <a:ext uri="{FF2B5EF4-FFF2-40B4-BE49-F238E27FC236}">
                  <a16:creationId xmlns:a16="http://schemas.microsoft.com/office/drawing/2014/main" id="{F08514F4-1E8E-406A-8772-6646AEE4DD7E}"/>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A99704EF-2A76-4A9A-90E4-842B58FB4417}"/>
              </a:ext>
            </a:extLst>
          </p:cNvPr>
          <p:cNvGrpSpPr/>
          <p:nvPr/>
        </p:nvGrpSpPr>
        <p:grpSpPr>
          <a:xfrm>
            <a:off x="6981865" y="2432209"/>
            <a:ext cx="806262" cy="1993582"/>
            <a:chOff x="10774806" y="2651761"/>
            <a:chExt cx="806262" cy="1993582"/>
          </a:xfrm>
          <a:solidFill>
            <a:schemeClr val="tx1"/>
          </a:solidFill>
        </p:grpSpPr>
        <p:sp>
          <p:nvSpPr>
            <p:cNvPr id="19" name="Freeform 31">
              <a:extLst>
                <a:ext uri="{FF2B5EF4-FFF2-40B4-BE49-F238E27FC236}">
                  <a16:creationId xmlns:a16="http://schemas.microsoft.com/office/drawing/2014/main" id="{E9A7CB06-5EB3-4009-A091-EE4B57228DE9}"/>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0" name="Freeform 32">
              <a:extLst>
                <a:ext uri="{FF2B5EF4-FFF2-40B4-BE49-F238E27FC236}">
                  <a16:creationId xmlns:a16="http://schemas.microsoft.com/office/drawing/2014/main" id="{4C11026E-DB5E-4302-A3B3-EA38491A0DF7}"/>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695AE933-7D3B-4786-BC70-0EE5FD9FC8C0}"/>
              </a:ext>
            </a:extLst>
          </p:cNvPr>
          <p:cNvGrpSpPr/>
          <p:nvPr/>
        </p:nvGrpSpPr>
        <p:grpSpPr>
          <a:xfrm>
            <a:off x="8266654" y="2432209"/>
            <a:ext cx="806262" cy="1993582"/>
            <a:chOff x="10774806" y="2651761"/>
            <a:chExt cx="806262" cy="1993582"/>
          </a:xfrm>
          <a:solidFill>
            <a:schemeClr val="tx1"/>
          </a:solidFill>
        </p:grpSpPr>
        <p:sp>
          <p:nvSpPr>
            <p:cNvPr id="22" name="Freeform 31">
              <a:extLst>
                <a:ext uri="{FF2B5EF4-FFF2-40B4-BE49-F238E27FC236}">
                  <a16:creationId xmlns:a16="http://schemas.microsoft.com/office/drawing/2014/main" id="{4ED24217-F9E3-45C4-8C00-7C5D6D335124}"/>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32">
              <a:extLst>
                <a:ext uri="{FF2B5EF4-FFF2-40B4-BE49-F238E27FC236}">
                  <a16:creationId xmlns:a16="http://schemas.microsoft.com/office/drawing/2014/main" id="{4E025BB0-0D2E-4420-A3A4-53C8A9B49FF5}"/>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86CED4D8-87AB-4C3C-886C-5B77A0F6D113}"/>
              </a:ext>
            </a:extLst>
          </p:cNvPr>
          <p:cNvGrpSpPr/>
          <p:nvPr/>
        </p:nvGrpSpPr>
        <p:grpSpPr>
          <a:xfrm>
            <a:off x="9539870" y="2432209"/>
            <a:ext cx="806262" cy="1993582"/>
            <a:chOff x="10774806" y="2651761"/>
            <a:chExt cx="806262" cy="1993582"/>
          </a:xfrm>
          <a:solidFill>
            <a:schemeClr val="tx1"/>
          </a:solidFill>
        </p:grpSpPr>
        <p:sp>
          <p:nvSpPr>
            <p:cNvPr id="25" name="Freeform 31">
              <a:extLst>
                <a:ext uri="{FF2B5EF4-FFF2-40B4-BE49-F238E27FC236}">
                  <a16:creationId xmlns:a16="http://schemas.microsoft.com/office/drawing/2014/main" id="{3BF39B4B-FC39-415F-BAA8-47ADD5BE7BBF}"/>
                </a:ext>
              </a:extLst>
            </p:cNvPr>
            <p:cNvSpPr>
              <a:spLocks/>
            </p:cNvSpPr>
            <p:nvPr/>
          </p:nvSpPr>
          <p:spPr bwMode="auto">
            <a:xfrm>
              <a:off x="11014165" y="2651761"/>
              <a:ext cx="333842" cy="332783"/>
            </a:xfrm>
            <a:custGeom>
              <a:avLst/>
              <a:gdLst>
                <a:gd name="T0" fmla="*/ 38 w 121"/>
                <a:gd name="T1" fmla="*/ 116 h 120"/>
                <a:gd name="T2" fmla="*/ 63 w 121"/>
                <a:gd name="T3" fmla="*/ 120 h 120"/>
                <a:gd name="T4" fmla="*/ 85 w 121"/>
                <a:gd name="T5" fmla="*/ 115 h 120"/>
                <a:gd name="T6" fmla="*/ 106 w 121"/>
                <a:gd name="T7" fmla="*/ 100 h 120"/>
                <a:gd name="T8" fmla="*/ 121 w 121"/>
                <a:gd name="T9" fmla="*/ 60 h 120"/>
                <a:gd name="T10" fmla="*/ 110 w 121"/>
                <a:gd name="T11" fmla="*/ 26 h 120"/>
                <a:gd name="T12" fmla="*/ 57 w 121"/>
                <a:gd name="T13" fmla="*/ 1 h 120"/>
                <a:gd name="T14" fmla="*/ 30 w 121"/>
                <a:gd name="T15" fmla="*/ 8 h 120"/>
                <a:gd name="T16" fmla="*/ 6 w 121"/>
                <a:gd name="T17" fmla="*/ 34 h 120"/>
                <a:gd name="T18" fmla="*/ 0 w 121"/>
                <a:gd name="T19" fmla="*/ 61 h 120"/>
                <a:gd name="T20" fmla="*/ 6 w 121"/>
                <a:gd name="T21" fmla="*/ 87 h 120"/>
                <a:gd name="T22" fmla="*/ 38 w 121"/>
                <a:gd name="T23"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120">
                  <a:moveTo>
                    <a:pt x="38" y="116"/>
                  </a:moveTo>
                  <a:cubicBezTo>
                    <a:pt x="46" y="119"/>
                    <a:pt x="54" y="120"/>
                    <a:pt x="63" y="120"/>
                  </a:cubicBezTo>
                  <a:cubicBezTo>
                    <a:pt x="71" y="119"/>
                    <a:pt x="78" y="118"/>
                    <a:pt x="85" y="115"/>
                  </a:cubicBezTo>
                  <a:cubicBezTo>
                    <a:pt x="93" y="111"/>
                    <a:pt x="100" y="107"/>
                    <a:pt x="106" y="100"/>
                  </a:cubicBezTo>
                  <a:cubicBezTo>
                    <a:pt x="116" y="88"/>
                    <a:pt x="121" y="75"/>
                    <a:pt x="121" y="60"/>
                  </a:cubicBezTo>
                  <a:cubicBezTo>
                    <a:pt x="121" y="47"/>
                    <a:pt x="117" y="36"/>
                    <a:pt x="110" y="26"/>
                  </a:cubicBezTo>
                  <a:cubicBezTo>
                    <a:pt x="97" y="9"/>
                    <a:pt x="81" y="1"/>
                    <a:pt x="57" y="1"/>
                  </a:cubicBezTo>
                  <a:cubicBezTo>
                    <a:pt x="48" y="0"/>
                    <a:pt x="37" y="5"/>
                    <a:pt x="30" y="8"/>
                  </a:cubicBezTo>
                  <a:cubicBezTo>
                    <a:pt x="20" y="15"/>
                    <a:pt x="12" y="23"/>
                    <a:pt x="6" y="34"/>
                  </a:cubicBezTo>
                  <a:cubicBezTo>
                    <a:pt x="2" y="43"/>
                    <a:pt x="0" y="52"/>
                    <a:pt x="0" y="61"/>
                  </a:cubicBezTo>
                  <a:cubicBezTo>
                    <a:pt x="0" y="70"/>
                    <a:pt x="2" y="79"/>
                    <a:pt x="6" y="87"/>
                  </a:cubicBezTo>
                  <a:cubicBezTo>
                    <a:pt x="14" y="101"/>
                    <a:pt x="24" y="110"/>
                    <a:pt x="3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6" name="Freeform 32">
              <a:extLst>
                <a:ext uri="{FF2B5EF4-FFF2-40B4-BE49-F238E27FC236}">
                  <a16:creationId xmlns:a16="http://schemas.microsoft.com/office/drawing/2014/main" id="{D4A3B6D9-8575-4056-9120-7E28F7FE133E}"/>
                </a:ext>
              </a:extLst>
            </p:cNvPr>
            <p:cNvSpPr>
              <a:spLocks/>
            </p:cNvSpPr>
            <p:nvPr/>
          </p:nvSpPr>
          <p:spPr bwMode="auto">
            <a:xfrm>
              <a:off x="10774806" y="3009426"/>
              <a:ext cx="806262" cy="1635917"/>
            </a:xfrm>
            <a:custGeom>
              <a:avLst/>
              <a:gdLst>
                <a:gd name="T0" fmla="*/ 283 w 289"/>
                <a:gd name="T1" fmla="*/ 47 h 593"/>
                <a:gd name="T2" fmla="*/ 248 w 289"/>
                <a:gd name="T3" fmla="*/ 10 h 593"/>
                <a:gd name="T4" fmla="*/ 203 w 289"/>
                <a:gd name="T5" fmla="*/ 0 h 593"/>
                <a:gd name="T6" fmla="*/ 39 w 289"/>
                <a:gd name="T7" fmla="*/ 10 h 593"/>
                <a:gd name="T8" fmla="*/ 0 w 289"/>
                <a:gd name="T9" fmla="*/ 74 h 593"/>
                <a:gd name="T10" fmla="*/ 4 w 289"/>
                <a:gd name="T11" fmla="*/ 276 h 593"/>
                <a:gd name="T12" fmla="*/ 49 w 289"/>
                <a:gd name="T13" fmla="*/ 273 h 593"/>
                <a:gd name="T14" fmla="*/ 52 w 289"/>
                <a:gd name="T15" fmla="*/ 99 h 593"/>
                <a:gd name="T16" fmla="*/ 54 w 289"/>
                <a:gd name="T17" fmla="*/ 95 h 593"/>
                <a:gd name="T18" fmla="*/ 66 w 289"/>
                <a:gd name="T19" fmla="*/ 98 h 593"/>
                <a:gd name="T20" fmla="*/ 66 w 289"/>
                <a:gd name="T21" fmla="*/ 489 h 593"/>
                <a:gd name="T22" fmla="*/ 65 w 289"/>
                <a:gd name="T23" fmla="*/ 557 h 593"/>
                <a:gd name="T24" fmla="*/ 93 w 289"/>
                <a:gd name="T25" fmla="*/ 592 h 593"/>
                <a:gd name="T26" fmla="*/ 101 w 289"/>
                <a:gd name="T27" fmla="*/ 593 h 593"/>
                <a:gd name="T28" fmla="*/ 124 w 289"/>
                <a:gd name="T29" fmla="*/ 585 h 593"/>
                <a:gd name="T30" fmla="*/ 131 w 289"/>
                <a:gd name="T31" fmla="*/ 577 h 593"/>
                <a:gd name="T32" fmla="*/ 135 w 289"/>
                <a:gd name="T33" fmla="*/ 567 h 593"/>
                <a:gd name="T34" fmla="*/ 137 w 289"/>
                <a:gd name="T35" fmla="*/ 557 h 593"/>
                <a:gd name="T36" fmla="*/ 137 w 289"/>
                <a:gd name="T37" fmla="*/ 294 h 593"/>
                <a:gd name="T38" fmla="*/ 139 w 289"/>
                <a:gd name="T39" fmla="*/ 289 h 593"/>
                <a:gd name="T40" fmla="*/ 151 w 289"/>
                <a:gd name="T41" fmla="*/ 291 h 593"/>
                <a:gd name="T42" fmla="*/ 151 w 289"/>
                <a:gd name="T43" fmla="*/ 557 h 593"/>
                <a:gd name="T44" fmla="*/ 151 w 289"/>
                <a:gd name="T45" fmla="*/ 558 h 593"/>
                <a:gd name="T46" fmla="*/ 155 w 289"/>
                <a:gd name="T47" fmla="*/ 574 h 593"/>
                <a:gd name="T48" fmla="*/ 179 w 289"/>
                <a:gd name="T49" fmla="*/ 592 h 593"/>
                <a:gd name="T50" fmla="*/ 217 w 289"/>
                <a:gd name="T51" fmla="*/ 576 h 593"/>
                <a:gd name="T52" fmla="*/ 219 w 289"/>
                <a:gd name="T53" fmla="*/ 574 h 593"/>
                <a:gd name="T54" fmla="*/ 220 w 289"/>
                <a:gd name="T55" fmla="*/ 571 h 593"/>
                <a:gd name="T56" fmla="*/ 223 w 289"/>
                <a:gd name="T57" fmla="*/ 557 h 593"/>
                <a:gd name="T58" fmla="*/ 223 w 289"/>
                <a:gd name="T59" fmla="*/ 556 h 593"/>
                <a:gd name="T60" fmla="*/ 223 w 289"/>
                <a:gd name="T61" fmla="*/ 98 h 593"/>
                <a:gd name="T62" fmla="*/ 233 w 289"/>
                <a:gd name="T63" fmla="*/ 95 h 593"/>
                <a:gd name="T64" fmla="*/ 236 w 289"/>
                <a:gd name="T65" fmla="*/ 133 h 593"/>
                <a:gd name="T66" fmla="*/ 263 w 289"/>
                <a:gd name="T67" fmla="*/ 287 h 593"/>
                <a:gd name="T68" fmla="*/ 289 w 289"/>
                <a:gd name="T69" fmla="*/ 261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9" h="593">
                  <a:moveTo>
                    <a:pt x="289" y="74"/>
                  </a:moveTo>
                  <a:cubicBezTo>
                    <a:pt x="289" y="65"/>
                    <a:pt x="287" y="55"/>
                    <a:pt x="283" y="47"/>
                  </a:cubicBezTo>
                  <a:cubicBezTo>
                    <a:pt x="280" y="41"/>
                    <a:pt x="277" y="36"/>
                    <a:pt x="274" y="31"/>
                  </a:cubicBezTo>
                  <a:cubicBezTo>
                    <a:pt x="267" y="22"/>
                    <a:pt x="255" y="13"/>
                    <a:pt x="248" y="10"/>
                  </a:cubicBezTo>
                  <a:cubicBezTo>
                    <a:pt x="243" y="7"/>
                    <a:pt x="237" y="5"/>
                    <a:pt x="231" y="3"/>
                  </a:cubicBezTo>
                  <a:cubicBezTo>
                    <a:pt x="222" y="0"/>
                    <a:pt x="213" y="0"/>
                    <a:pt x="203" y="0"/>
                  </a:cubicBezTo>
                  <a:cubicBezTo>
                    <a:pt x="161" y="0"/>
                    <a:pt x="118" y="0"/>
                    <a:pt x="76" y="0"/>
                  </a:cubicBezTo>
                  <a:cubicBezTo>
                    <a:pt x="63" y="0"/>
                    <a:pt x="51" y="4"/>
                    <a:pt x="39" y="10"/>
                  </a:cubicBezTo>
                  <a:cubicBezTo>
                    <a:pt x="25" y="17"/>
                    <a:pt x="15" y="28"/>
                    <a:pt x="7" y="42"/>
                  </a:cubicBezTo>
                  <a:cubicBezTo>
                    <a:pt x="3" y="52"/>
                    <a:pt x="0" y="63"/>
                    <a:pt x="0" y="74"/>
                  </a:cubicBezTo>
                  <a:cubicBezTo>
                    <a:pt x="0" y="135"/>
                    <a:pt x="0" y="197"/>
                    <a:pt x="0" y="259"/>
                  </a:cubicBezTo>
                  <a:cubicBezTo>
                    <a:pt x="0" y="265"/>
                    <a:pt x="0" y="271"/>
                    <a:pt x="4" y="276"/>
                  </a:cubicBezTo>
                  <a:cubicBezTo>
                    <a:pt x="8" y="283"/>
                    <a:pt x="14" y="286"/>
                    <a:pt x="22" y="287"/>
                  </a:cubicBezTo>
                  <a:cubicBezTo>
                    <a:pt x="34" y="288"/>
                    <a:pt x="43" y="284"/>
                    <a:pt x="49" y="273"/>
                  </a:cubicBezTo>
                  <a:cubicBezTo>
                    <a:pt x="51" y="270"/>
                    <a:pt x="52" y="266"/>
                    <a:pt x="52" y="262"/>
                  </a:cubicBezTo>
                  <a:cubicBezTo>
                    <a:pt x="52" y="208"/>
                    <a:pt x="52" y="153"/>
                    <a:pt x="52" y="99"/>
                  </a:cubicBezTo>
                  <a:cubicBezTo>
                    <a:pt x="52" y="98"/>
                    <a:pt x="52" y="97"/>
                    <a:pt x="52" y="97"/>
                  </a:cubicBezTo>
                  <a:cubicBezTo>
                    <a:pt x="52" y="96"/>
                    <a:pt x="53" y="95"/>
                    <a:pt x="54" y="95"/>
                  </a:cubicBezTo>
                  <a:cubicBezTo>
                    <a:pt x="57" y="95"/>
                    <a:pt x="60" y="95"/>
                    <a:pt x="64" y="95"/>
                  </a:cubicBezTo>
                  <a:cubicBezTo>
                    <a:pt x="66" y="95"/>
                    <a:pt x="66" y="96"/>
                    <a:pt x="66" y="98"/>
                  </a:cubicBezTo>
                  <a:cubicBezTo>
                    <a:pt x="66" y="106"/>
                    <a:pt x="66" y="113"/>
                    <a:pt x="66" y="121"/>
                  </a:cubicBezTo>
                  <a:cubicBezTo>
                    <a:pt x="66" y="244"/>
                    <a:pt x="66" y="366"/>
                    <a:pt x="66" y="489"/>
                  </a:cubicBezTo>
                  <a:cubicBezTo>
                    <a:pt x="66" y="511"/>
                    <a:pt x="66" y="533"/>
                    <a:pt x="66" y="555"/>
                  </a:cubicBezTo>
                  <a:cubicBezTo>
                    <a:pt x="66" y="556"/>
                    <a:pt x="65" y="557"/>
                    <a:pt x="65" y="557"/>
                  </a:cubicBezTo>
                  <a:cubicBezTo>
                    <a:pt x="65" y="574"/>
                    <a:pt x="77" y="589"/>
                    <a:pt x="93" y="592"/>
                  </a:cubicBezTo>
                  <a:cubicBezTo>
                    <a:pt x="93" y="592"/>
                    <a:pt x="93" y="592"/>
                    <a:pt x="93" y="592"/>
                  </a:cubicBezTo>
                  <a:cubicBezTo>
                    <a:pt x="93" y="592"/>
                    <a:pt x="93" y="592"/>
                    <a:pt x="94" y="592"/>
                  </a:cubicBezTo>
                  <a:cubicBezTo>
                    <a:pt x="96" y="593"/>
                    <a:pt x="99" y="593"/>
                    <a:pt x="101" y="593"/>
                  </a:cubicBezTo>
                  <a:cubicBezTo>
                    <a:pt x="104" y="593"/>
                    <a:pt x="106" y="593"/>
                    <a:pt x="109" y="592"/>
                  </a:cubicBezTo>
                  <a:cubicBezTo>
                    <a:pt x="114" y="591"/>
                    <a:pt x="120" y="588"/>
                    <a:pt x="124" y="585"/>
                  </a:cubicBezTo>
                  <a:cubicBezTo>
                    <a:pt x="127" y="583"/>
                    <a:pt x="129" y="580"/>
                    <a:pt x="131" y="578"/>
                  </a:cubicBezTo>
                  <a:cubicBezTo>
                    <a:pt x="131" y="577"/>
                    <a:pt x="131" y="577"/>
                    <a:pt x="131" y="577"/>
                  </a:cubicBezTo>
                  <a:cubicBezTo>
                    <a:pt x="131" y="576"/>
                    <a:pt x="132" y="576"/>
                    <a:pt x="132" y="576"/>
                  </a:cubicBezTo>
                  <a:cubicBezTo>
                    <a:pt x="133" y="573"/>
                    <a:pt x="135" y="570"/>
                    <a:pt x="135" y="567"/>
                  </a:cubicBezTo>
                  <a:cubicBezTo>
                    <a:pt x="135" y="567"/>
                    <a:pt x="135" y="567"/>
                    <a:pt x="135" y="567"/>
                  </a:cubicBezTo>
                  <a:cubicBezTo>
                    <a:pt x="136" y="564"/>
                    <a:pt x="137" y="561"/>
                    <a:pt x="137" y="557"/>
                  </a:cubicBezTo>
                  <a:cubicBezTo>
                    <a:pt x="137" y="557"/>
                    <a:pt x="137" y="556"/>
                    <a:pt x="137" y="555"/>
                  </a:cubicBezTo>
                  <a:cubicBezTo>
                    <a:pt x="137" y="468"/>
                    <a:pt x="137" y="381"/>
                    <a:pt x="137" y="294"/>
                  </a:cubicBezTo>
                  <a:cubicBezTo>
                    <a:pt x="137" y="293"/>
                    <a:pt x="137" y="292"/>
                    <a:pt x="137" y="292"/>
                  </a:cubicBezTo>
                  <a:cubicBezTo>
                    <a:pt x="137" y="290"/>
                    <a:pt x="138" y="289"/>
                    <a:pt x="139" y="289"/>
                  </a:cubicBezTo>
                  <a:cubicBezTo>
                    <a:pt x="143" y="289"/>
                    <a:pt x="146" y="289"/>
                    <a:pt x="149" y="289"/>
                  </a:cubicBezTo>
                  <a:cubicBezTo>
                    <a:pt x="150" y="289"/>
                    <a:pt x="151" y="290"/>
                    <a:pt x="151" y="291"/>
                  </a:cubicBezTo>
                  <a:cubicBezTo>
                    <a:pt x="151" y="292"/>
                    <a:pt x="151" y="293"/>
                    <a:pt x="151" y="294"/>
                  </a:cubicBezTo>
                  <a:cubicBezTo>
                    <a:pt x="151" y="382"/>
                    <a:pt x="151" y="469"/>
                    <a:pt x="151" y="557"/>
                  </a:cubicBezTo>
                  <a:cubicBezTo>
                    <a:pt x="151" y="557"/>
                    <a:pt x="151" y="557"/>
                    <a:pt x="151" y="557"/>
                  </a:cubicBezTo>
                  <a:cubicBezTo>
                    <a:pt x="151" y="558"/>
                    <a:pt x="151" y="558"/>
                    <a:pt x="151" y="558"/>
                  </a:cubicBezTo>
                  <a:cubicBezTo>
                    <a:pt x="151" y="558"/>
                    <a:pt x="151" y="558"/>
                    <a:pt x="151" y="558"/>
                  </a:cubicBezTo>
                  <a:cubicBezTo>
                    <a:pt x="151" y="564"/>
                    <a:pt x="153" y="569"/>
                    <a:pt x="155" y="574"/>
                  </a:cubicBezTo>
                  <a:cubicBezTo>
                    <a:pt x="159" y="581"/>
                    <a:pt x="165" y="587"/>
                    <a:pt x="173" y="590"/>
                  </a:cubicBezTo>
                  <a:cubicBezTo>
                    <a:pt x="179" y="592"/>
                    <a:pt x="179" y="592"/>
                    <a:pt x="179" y="592"/>
                  </a:cubicBezTo>
                  <a:cubicBezTo>
                    <a:pt x="182" y="593"/>
                    <a:pt x="184" y="593"/>
                    <a:pt x="187" y="593"/>
                  </a:cubicBezTo>
                  <a:cubicBezTo>
                    <a:pt x="199" y="593"/>
                    <a:pt x="211" y="587"/>
                    <a:pt x="217" y="576"/>
                  </a:cubicBezTo>
                  <a:cubicBezTo>
                    <a:pt x="217" y="576"/>
                    <a:pt x="218" y="575"/>
                    <a:pt x="218" y="575"/>
                  </a:cubicBezTo>
                  <a:cubicBezTo>
                    <a:pt x="218" y="574"/>
                    <a:pt x="218" y="574"/>
                    <a:pt x="219" y="574"/>
                  </a:cubicBezTo>
                  <a:cubicBezTo>
                    <a:pt x="219" y="573"/>
                    <a:pt x="219" y="573"/>
                    <a:pt x="220" y="572"/>
                  </a:cubicBezTo>
                  <a:cubicBezTo>
                    <a:pt x="220" y="571"/>
                    <a:pt x="220" y="571"/>
                    <a:pt x="220" y="571"/>
                  </a:cubicBezTo>
                  <a:cubicBezTo>
                    <a:pt x="220" y="570"/>
                    <a:pt x="220" y="570"/>
                    <a:pt x="220" y="569"/>
                  </a:cubicBezTo>
                  <a:cubicBezTo>
                    <a:pt x="222" y="566"/>
                    <a:pt x="223" y="562"/>
                    <a:pt x="223" y="557"/>
                  </a:cubicBezTo>
                  <a:cubicBezTo>
                    <a:pt x="223" y="557"/>
                    <a:pt x="223" y="557"/>
                    <a:pt x="223" y="556"/>
                  </a:cubicBezTo>
                  <a:cubicBezTo>
                    <a:pt x="223" y="556"/>
                    <a:pt x="223" y="556"/>
                    <a:pt x="223" y="556"/>
                  </a:cubicBezTo>
                  <a:cubicBezTo>
                    <a:pt x="223" y="480"/>
                    <a:pt x="223" y="403"/>
                    <a:pt x="223" y="327"/>
                  </a:cubicBezTo>
                  <a:cubicBezTo>
                    <a:pt x="223" y="250"/>
                    <a:pt x="223" y="174"/>
                    <a:pt x="223" y="98"/>
                  </a:cubicBezTo>
                  <a:cubicBezTo>
                    <a:pt x="223" y="96"/>
                    <a:pt x="223" y="95"/>
                    <a:pt x="225" y="95"/>
                  </a:cubicBezTo>
                  <a:cubicBezTo>
                    <a:pt x="228" y="95"/>
                    <a:pt x="230" y="95"/>
                    <a:pt x="233" y="95"/>
                  </a:cubicBezTo>
                  <a:cubicBezTo>
                    <a:pt x="236" y="95"/>
                    <a:pt x="236" y="95"/>
                    <a:pt x="236" y="98"/>
                  </a:cubicBezTo>
                  <a:cubicBezTo>
                    <a:pt x="236" y="110"/>
                    <a:pt x="236" y="121"/>
                    <a:pt x="236" y="133"/>
                  </a:cubicBezTo>
                  <a:cubicBezTo>
                    <a:pt x="236" y="175"/>
                    <a:pt x="236" y="218"/>
                    <a:pt x="236" y="261"/>
                  </a:cubicBezTo>
                  <a:cubicBezTo>
                    <a:pt x="236" y="276"/>
                    <a:pt x="249" y="288"/>
                    <a:pt x="263" y="287"/>
                  </a:cubicBezTo>
                  <a:cubicBezTo>
                    <a:pt x="273" y="287"/>
                    <a:pt x="281" y="283"/>
                    <a:pt x="286" y="273"/>
                  </a:cubicBezTo>
                  <a:cubicBezTo>
                    <a:pt x="288" y="269"/>
                    <a:pt x="289" y="265"/>
                    <a:pt x="289" y="261"/>
                  </a:cubicBezTo>
                  <a:cubicBezTo>
                    <a:pt x="289" y="198"/>
                    <a:pt x="289" y="136"/>
                    <a:pt x="28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63D0926B-28DC-4AEB-ABF6-CFFEF252E61E}"/>
              </a:ext>
            </a:extLst>
          </p:cNvPr>
          <p:cNvGrpSpPr/>
          <p:nvPr/>
        </p:nvGrpSpPr>
        <p:grpSpPr>
          <a:xfrm>
            <a:off x="3847222" y="1829986"/>
            <a:ext cx="2812097" cy="2824405"/>
            <a:chOff x="1060021" y="1473417"/>
            <a:chExt cx="4479725" cy="4499333"/>
          </a:xfrm>
          <a:solidFill>
            <a:schemeClr val="accent2"/>
          </a:solidFill>
        </p:grpSpPr>
        <p:sp>
          <p:nvSpPr>
            <p:cNvPr id="28" name="Freeform 5">
              <a:extLst>
                <a:ext uri="{FF2B5EF4-FFF2-40B4-BE49-F238E27FC236}">
                  <a16:creationId xmlns:a16="http://schemas.microsoft.com/office/drawing/2014/main" id="{552B9DE1-6225-4197-905A-B9BF59534BDB}"/>
                </a:ext>
              </a:extLst>
            </p:cNvPr>
            <p:cNvSpPr>
              <a:spLocks/>
            </p:cNvSpPr>
            <p:nvPr/>
          </p:nvSpPr>
          <p:spPr bwMode="auto">
            <a:xfrm>
              <a:off x="1880026" y="2059900"/>
              <a:ext cx="1474227" cy="461699"/>
            </a:xfrm>
            <a:custGeom>
              <a:avLst/>
              <a:gdLst>
                <a:gd name="T0" fmla="*/ 206 w 426"/>
                <a:gd name="T1" fmla="*/ 0 h 132"/>
                <a:gd name="T2" fmla="*/ 403 w 426"/>
                <a:gd name="T3" fmla="*/ 73 h 132"/>
                <a:gd name="T4" fmla="*/ 413 w 426"/>
                <a:gd name="T5" fmla="*/ 83 h 132"/>
                <a:gd name="T6" fmla="*/ 414 w 426"/>
                <a:gd name="T7" fmla="*/ 120 h 132"/>
                <a:gd name="T8" fmla="*/ 376 w 426"/>
                <a:gd name="T9" fmla="*/ 121 h 132"/>
                <a:gd name="T10" fmla="*/ 307 w 426"/>
                <a:gd name="T11" fmla="*/ 75 h 132"/>
                <a:gd name="T12" fmla="*/ 60 w 426"/>
                <a:gd name="T13" fmla="*/ 114 h 132"/>
                <a:gd name="T14" fmla="*/ 52 w 426"/>
                <a:gd name="T15" fmla="*/ 121 h 132"/>
                <a:gd name="T16" fmla="*/ 13 w 426"/>
                <a:gd name="T17" fmla="*/ 120 h 132"/>
                <a:gd name="T18" fmla="*/ 15 w 426"/>
                <a:gd name="T19" fmla="*/ 82 h 132"/>
                <a:gd name="T20" fmla="*/ 152 w 426"/>
                <a:gd name="T21" fmla="*/ 8 h 132"/>
                <a:gd name="T22" fmla="*/ 206 w 426"/>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6" h="132">
                  <a:moveTo>
                    <a:pt x="206" y="0"/>
                  </a:moveTo>
                  <a:cubicBezTo>
                    <a:pt x="285" y="3"/>
                    <a:pt x="350" y="24"/>
                    <a:pt x="403" y="73"/>
                  </a:cubicBezTo>
                  <a:cubicBezTo>
                    <a:pt x="407" y="76"/>
                    <a:pt x="410" y="79"/>
                    <a:pt x="413" y="83"/>
                  </a:cubicBezTo>
                  <a:cubicBezTo>
                    <a:pt x="424" y="95"/>
                    <a:pt x="426" y="108"/>
                    <a:pt x="414" y="120"/>
                  </a:cubicBezTo>
                  <a:cubicBezTo>
                    <a:pt x="402" y="132"/>
                    <a:pt x="390" y="131"/>
                    <a:pt x="376" y="121"/>
                  </a:cubicBezTo>
                  <a:cubicBezTo>
                    <a:pt x="354" y="105"/>
                    <a:pt x="332" y="86"/>
                    <a:pt x="307" y="75"/>
                  </a:cubicBezTo>
                  <a:cubicBezTo>
                    <a:pt x="217" y="36"/>
                    <a:pt x="134" y="51"/>
                    <a:pt x="60" y="114"/>
                  </a:cubicBezTo>
                  <a:cubicBezTo>
                    <a:pt x="57" y="116"/>
                    <a:pt x="55" y="119"/>
                    <a:pt x="52" y="121"/>
                  </a:cubicBezTo>
                  <a:cubicBezTo>
                    <a:pt x="39" y="132"/>
                    <a:pt x="25" y="132"/>
                    <a:pt x="13" y="120"/>
                  </a:cubicBezTo>
                  <a:cubicBezTo>
                    <a:pt x="0" y="107"/>
                    <a:pt x="3" y="93"/>
                    <a:pt x="15" y="82"/>
                  </a:cubicBezTo>
                  <a:cubicBezTo>
                    <a:pt x="53" y="43"/>
                    <a:pt x="100" y="19"/>
                    <a:pt x="152" y="8"/>
                  </a:cubicBezTo>
                  <a:cubicBezTo>
                    <a:pt x="172" y="4"/>
                    <a:pt x="193" y="2"/>
                    <a:pt x="20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9" name="Freeform 6">
              <a:extLst>
                <a:ext uri="{FF2B5EF4-FFF2-40B4-BE49-F238E27FC236}">
                  <a16:creationId xmlns:a16="http://schemas.microsoft.com/office/drawing/2014/main" id="{82A5E63B-01FF-41D8-9BDC-B795550287D4}"/>
                </a:ext>
              </a:extLst>
            </p:cNvPr>
            <p:cNvSpPr>
              <a:spLocks noEditPoints="1"/>
            </p:cNvSpPr>
            <p:nvPr/>
          </p:nvSpPr>
          <p:spPr bwMode="auto">
            <a:xfrm>
              <a:off x="1060021" y="1473417"/>
              <a:ext cx="4479725" cy="4499333"/>
            </a:xfrm>
            <a:custGeom>
              <a:avLst/>
              <a:gdLst>
                <a:gd name="T0" fmla="*/ 1257 w 1295"/>
                <a:gd name="T1" fmla="*/ 1098 h 1289"/>
                <a:gd name="T2" fmla="*/ 1123 w 1295"/>
                <a:gd name="T3" fmla="*/ 981 h 1289"/>
                <a:gd name="T4" fmla="*/ 895 w 1295"/>
                <a:gd name="T5" fmla="*/ 781 h 1289"/>
                <a:gd name="T6" fmla="*/ 872 w 1295"/>
                <a:gd name="T7" fmla="*/ 773 h 1289"/>
                <a:gd name="T8" fmla="*/ 816 w 1295"/>
                <a:gd name="T9" fmla="*/ 752 h 1289"/>
                <a:gd name="T10" fmla="*/ 814 w 1295"/>
                <a:gd name="T11" fmla="*/ 722 h 1289"/>
                <a:gd name="T12" fmla="*/ 825 w 1295"/>
                <a:gd name="T13" fmla="*/ 706 h 1289"/>
                <a:gd name="T14" fmla="*/ 903 w 1295"/>
                <a:gd name="T15" fmla="*/ 452 h 1289"/>
                <a:gd name="T16" fmla="*/ 452 w 1295"/>
                <a:gd name="T17" fmla="*/ 0 h 1289"/>
                <a:gd name="T18" fmla="*/ 0 w 1295"/>
                <a:gd name="T19" fmla="*/ 452 h 1289"/>
                <a:gd name="T20" fmla="*/ 452 w 1295"/>
                <a:gd name="T21" fmla="*/ 903 h 1289"/>
                <a:gd name="T22" fmla="*/ 697 w 1295"/>
                <a:gd name="T23" fmla="*/ 831 h 1289"/>
                <a:gd name="T24" fmla="*/ 704 w 1295"/>
                <a:gd name="T25" fmla="*/ 826 h 1289"/>
                <a:gd name="T26" fmla="*/ 705 w 1295"/>
                <a:gd name="T27" fmla="*/ 826 h 1289"/>
                <a:gd name="T28" fmla="*/ 714 w 1295"/>
                <a:gd name="T29" fmla="*/ 819 h 1289"/>
                <a:gd name="T30" fmla="*/ 757 w 1295"/>
                <a:gd name="T31" fmla="*/ 822 h 1289"/>
                <a:gd name="T32" fmla="*/ 774 w 1295"/>
                <a:gd name="T33" fmla="*/ 869 h 1289"/>
                <a:gd name="T34" fmla="*/ 786 w 1295"/>
                <a:gd name="T35" fmla="*/ 900 h 1289"/>
                <a:gd name="T36" fmla="*/ 1109 w 1295"/>
                <a:gd name="T37" fmla="*/ 1268 h 1289"/>
                <a:gd name="T38" fmla="*/ 1159 w 1295"/>
                <a:gd name="T39" fmla="*/ 1284 h 1289"/>
                <a:gd name="T40" fmla="*/ 1278 w 1295"/>
                <a:gd name="T41" fmla="*/ 1181 h 1289"/>
                <a:gd name="T42" fmla="*/ 1257 w 1295"/>
                <a:gd name="T43" fmla="*/ 1098 h 1289"/>
                <a:gd name="T44" fmla="*/ 90 w 1295"/>
                <a:gd name="T45" fmla="*/ 452 h 1289"/>
                <a:gd name="T46" fmla="*/ 452 w 1295"/>
                <a:gd name="T47" fmla="*/ 90 h 1289"/>
                <a:gd name="T48" fmla="*/ 813 w 1295"/>
                <a:gd name="T49" fmla="*/ 452 h 1289"/>
                <a:gd name="T50" fmla="*/ 452 w 1295"/>
                <a:gd name="T51" fmla="*/ 813 h 1289"/>
                <a:gd name="T52" fmla="*/ 90 w 1295"/>
                <a:gd name="T53" fmla="*/ 452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95" h="1289">
                  <a:moveTo>
                    <a:pt x="1257" y="1098"/>
                  </a:moveTo>
                  <a:cubicBezTo>
                    <a:pt x="1212" y="1059"/>
                    <a:pt x="1168" y="1020"/>
                    <a:pt x="1123" y="981"/>
                  </a:cubicBezTo>
                  <a:cubicBezTo>
                    <a:pt x="1047" y="914"/>
                    <a:pt x="971" y="847"/>
                    <a:pt x="895" y="781"/>
                  </a:cubicBezTo>
                  <a:cubicBezTo>
                    <a:pt x="889" y="776"/>
                    <a:pt x="878" y="770"/>
                    <a:pt x="872" y="773"/>
                  </a:cubicBezTo>
                  <a:cubicBezTo>
                    <a:pt x="846" y="783"/>
                    <a:pt x="832" y="768"/>
                    <a:pt x="816" y="752"/>
                  </a:cubicBezTo>
                  <a:cubicBezTo>
                    <a:pt x="805" y="741"/>
                    <a:pt x="805" y="734"/>
                    <a:pt x="814" y="722"/>
                  </a:cubicBezTo>
                  <a:cubicBezTo>
                    <a:pt x="817" y="717"/>
                    <a:pt x="821" y="712"/>
                    <a:pt x="825" y="706"/>
                  </a:cubicBezTo>
                  <a:cubicBezTo>
                    <a:pt x="874" y="634"/>
                    <a:pt x="903" y="546"/>
                    <a:pt x="903" y="452"/>
                  </a:cubicBezTo>
                  <a:cubicBezTo>
                    <a:pt x="903" y="202"/>
                    <a:pt x="701" y="0"/>
                    <a:pt x="452" y="0"/>
                  </a:cubicBezTo>
                  <a:cubicBezTo>
                    <a:pt x="202" y="0"/>
                    <a:pt x="0" y="202"/>
                    <a:pt x="0" y="452"/>
                  </a:cubicBezTo>
                  <a:cubicBezTo>
                    <a:pt x="0" y="701"/>
                    <a:pt x="202" y="903"/>
                    <a:pt x="452" y="903"/>
                  </a:cubicBezTo>
                  <a:cubicBezTo>
                    <a:pt x="542" y="903"/>
                    <a:pt x="626" y="877"/>
                    <a:pt x="697" y="831"/>
                  </a:cubicBezTo>
                  <a:cubicBezTo>
                    <a:pt x="699" y="829"/>
                    <a:pt x="702" y="828"/>
                    <a:pt x="704" y="826"/>
                  </a:cubicBezTo>
                  <a:cubicBezTo>
                    <a:pt x="704" y="826"/>
                    <a:pt x="704" y="826"/>
                    <a:pt x="705" y="826"/>
                  </a:cubicBezTo>
                  <a:cubicBezTo>
                    <a:pt x="708" y="824"/>
                    <a:pt x="711" y="822"/>
                    <a:pt x="714" y="819"/>
                  </a:cubicBezTo>
                  <a:cubicBezTo>
                    <a:pt x="732" y="807"/>
                    <a:pt x="742" y="805"/>
                    <a:pt x="757" y="822"/>
                  </a:cubicBezTo>
                  <a:cubicBezTo>
                    <a:pt x="769" y="836"/>
                    <a:pt x="781" y="847"/>
                    <a:pt x="774" y="869"/>
                  </a:cubicBezTo>
                  <a:cubicBezTo>
                    <a:pt x="771" y="877"/>
                    <a:pt x="779" y="892"/>
                    <a:pt x="786" y="900"/>
                  </a:cubicBezTo>
                  <a:cubicBezTo>
                    <a:pt x="893" y="1023"/>
                    <a:pt x="1001" y="1146"/>
                    <a:pt x="1109" y="1268"/>
                  </a:cubicBezTo>
                  <a:cubicBezTo>
                    <a:pt x="1122" y="1284"/>
                    <a:pt x="1139" y="1289"/>
                    <a:pt x="1159" y="1284"/>
                  </a:cubicBezTo>
                  <a:cubicBezTo>
                    <a:pt x="1216" y="1270"/>
                    <a:pt x="1256" y="1234"/>
                    <a:pt x="1278" y="1181"/>
                  </a:cubicBezTo>
                  <a:cubicBezTo>
                    <a:pt x="1295" y="1141"/>
                    <a:pt x="1290" y="1127"/>
                    <a:pt x="1257" y="1098"/>
                  </a:cubicBezTo>
                  <a:close/>
                  <a:moveTo>
                    <a:pt x="90" y="452"/>
                  </a:moveTo>
                  <a:cubicBezTo>
                    <a:pt x="90" y="252"/>
                    <a:pt x="252" y="90"/>
                    <a:pt x="452" y="90"/>
                  </a:cubicBezTo>
                  <a:cubicBezTo>
                    <a:pt x="651" y="90"/>
                    <a:pt x="813" y="252"/>
                    <a:pt x="813" y="452"/>
                  </a:cubicBezTo>
                  <a:cubicBezTo>
                    <a:pt x="813" y="651"/>
                    <a:pt x="651" y="813"/>
                    <a:pt x="452" y="813"/>
                  </a:cubicBezTo>
                  <a:cubicBezTo>
                    <a:pt x="252" y="813"/>
                    <a:pt x="90" y="651"/>
                    <a:pt x="90" y="45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id="{E813A31E-04F6-4502-9C42-2E47749208D8}"/>
              </a:ext>
            </a:extLst>
          </p:cNvPr>
          <p:cNvSpPr txBox="1"/>
          <p:nvPr/>
        </p:nvSpPr>
        <p:spPr>
          <a:xfrm>
            <a:off x="1143938" y="4761307"/>
            <a:ext cx="6132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atin typeface="Open Sans" panose="020B0606030504020204" pitchFamily="34" charset="0"/>
              </a:rPr>
              <a:t>1</a:t>
            </a:r>
            <a:r>
              <a:rPr kumimoji="0" lang="en-US" sz="2800" b="1" i="0" u="none" strike="noStrike" kern="1200" cap="none" spc="0" normalizeH="0" baseline="0" noProof="0" dirty="0">
                <a:ln>
                  <a:noFill/>
                </a:ln>
                <a:effectLst/>
                <a:uLnTx/>
                <a:uFillTx/>
                <a:latin typeface="Open Sans" panose="020B0606030504020204" pitchFamily="34" charset="0"/>
              </a:rPr>
              <a:t> </a:t>
            </a:r>
            <a:endParaRPr kumimoji="0" lang="en-GB" sz="28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2" name="TextBox 15">
            <a:extLst>
              <a:ext uri="{FF2B5EF4-FFF2-40B4-BE49-F238E27FC236}">
                <a16:creationId xmlns:a16="http://schemas.microsoft.com/office/drawing/2014/main" id="{F6C98181-530C-461D-BF7E-12B47EBF9841}"/>
              </a:ext>
            </a:extLst>
          </p:cNvPr>
          <p:cNvSpPr txBox="1"/>
          <p:nvPr/>
        </p:nvSpPr>
        <p:spPr>
          <a:xfrm>
            <a:off x="2022127" y="5200556"/>
            <a:ext cx="2944347" cy="1200329"/>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defRPr/>
            </a:pPr>
            <a:r>
              <a:rPr lang="es-EC" noProof="0" dirty="0">
                <a:latin typeface="Open Sans" panose="020B0606030504020204" pitchFamily="34" charset="0"/>
              </a:rPr>
              <a:t>Encuesta a 340 turistas que lleguen a Imbabura  de acuerdo a las estadísticas  </a:t>
            </a:r>
            <a:r>
              <a:rPr lang="es-EC" dirty="0"/>
              <a:t>(Ministerio de Turismo, 2015)</a:t>
            </a:r>
            <a:endParaRPr kumimoji="0" lang="es-EC"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3" name="TextBox 15">
            <a:extLst>
              <a:ext uri="{FF2B5EF4-FFF2-40B4-BE49-F238E27FC236}">
                <a16:creationId xmlns:a16="http://schemas.microsoft.com/office/drawing/2014/main" id="{F6C98181-530C-461D-BF7E-12B47EBF9841}"/>
              </a:ext>
            </a:extLst>
          </p:cNvPr>
          <p:cNvSpPr txBox="1"/>
          <p:nvPr/>
        </p:nvSpPr>
        <p:spPr>
          <a:xfrm>
            <a:off x="2034440" y="4761307"/>
            <a:ext cx="2944347" cy="369332"/>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ctr">
              <a:defRPr/>
            </a:pPr>
            <a:r>
              <a:rPr lang="en-US" dirty="0">
                <a:latin typeface="Open Sans" panose="020B0606030504020204" pitchFamily="34" charset="0"/>
              </a:rPr>
              <a:t>Formula de </a:t>
            </a:r>
            <a:r>
              <a:rPr lang="en-US" dirty="0" err="1">
                <a:latin typeface="Open Sans" panose="020B0606030504020204" pitchFamily="34" charset="0"/>
              </a:rPr>
              <a:t>población</a:t>
            </a:r>
            <a:r>
              <a:rPr lang="en-US" dirty="0">
                <a:latin typeface="Open Sans" panose="020B0606030504020204" pitchFamily="34" charset="0"/>
              </a:rPr>
              <a:t> </a:t>
            </a:r>
            <a:r>
              <a:rPr lang="en-US" dirty="0" err="1">
                <a:latin typeface="Open Sans" panose="020B0606030504020204" pitchFamily="34" charset="0"/>
              </a:rPr>
              <a:t>finita</a:t>
            </a:r>
            <a:r>
              <a:rPr lang="en-US" dirty="0">
                <a:latin typeface="Open Sans" panose="020B0606030504020204" pitchFamily="34" charset="0"/>
              </a:rPr>
              <a:t> </a:t>
            </a:r>
            <a:endParaRPr kumimoji="0" lang="en-GB"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4" name="TextBox 29">
            <a:extLst>
              <a:ext uri="{FF2B5EF4-FFF2-40B4-BE49-F238E27FC236}">
                <a16:creationId xmlns:a16="http://schemas.microsoft.com/office/drawing/2014/main" id="{E813A31E-04F6-4502-9C42-2E47749208D8}"/>
              </a:ext>
            </a:extLst>
          </p:cNvPr>
          <p:cNvSpPr txBox="1"/>
          <p:nvPr/>
        </p:nvSpPr>
        <p:spPr>
          <a:xfrm>
            <a:off x="6914593" y="4754280"/>
            <a:ext cx="61326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noProof="0" dirty="0">
                <a:latin typeface="Open Sans" panose="020B0606030504020204" pitchFamily="34" charset="0"/>
              </a:rPr>
              <a:t>2</a:t>
            </a:r>
            <a:r>
              <a:rPr kumimoji="0" lang="en-US" sz="2800" b="1" i="0" u="none" strike="noStrike" kern="1200" cap="none" spc="0" normalizeH="0" baseline="0" noProof="0" dirty="0">
                <a:ln>
                  <a:noFill/>
                </a:ln>
                <a:effectLst/>
                <a:uLnTx/>
                <a:uFillTx/>
                <a:latin typeface="Open Sans" panose="020B0606030504020204" pitchFamily="34" charset="0"/>
              </a:rPr>
              <a:t> </a:t>
            </a:r>
            <a:endParaRPr kumimoji="0" lang="en-GB" sz="28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35" name="TextBox 15">
            <a:extLst>
              <a:ext uri="{FF2B5EF4-FFF2-40B4-BE49-F238E27FC236}">
                <a16:creationId xmlns:a16="http://schemas.microsoft.com/office/drawing/2014/main" id="{F6C98181-530C-461D-BF7E-12B47EBF9841}"/>
              </a:ext>
            </a:extLst>
          </p:cNvPr>
          <p:cNvSpPr txBox="1"/>
          <p:nvPr/>
        </p:nvSpPr>
        <p:spPr>
          <a:xfrm>
            <a:off x="7788127" y="4754280"/>
            <a:ext cx="2944347" cy="1477328"/>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s-EC" dirty="0">
                <a:latin typeface="Open Sans" panose="020B0606030504020204" pitchFamily="34" charset="0"/>
              </a:rPr>
              <a:t>Censo a 23 alojamientos de 4 y 5 estrellas de la provincia de Imbabura  de acuerdo al catastro oficial del  </a:t>
            </a:r>
            <a:r>
              <a:rPr lang="es-EC" dirty="0"/>
              <a:t>(Ministerio de Turismo Ecuador , 2019)</a:t>
            </a:r>
            <a:endParaRPr kumimoji="0" lang="es-EC"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17565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699AC3C-FE44-4341-B799-F20DE8937C2B}"/>
              </a:ext>
            </a:extLst>
          </p:cNvPr>
          <p:cNvSpPr txBox="1">
            <a:spLocks noGrp="1"/>
          </p:cNvSpPr>
          <p:nvPr>
            <p:ph type="title"/>
          </p:nvPr>
        </p:nvSpPr>
        <p:spPr>
          <a:xfrm>
            <a:off x="526473" y="391947"/>
            <a:ext cx="10515600" cy="86177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EC" sz="5000" b="1" dirty="0">
                <a:ln>
                  <a:solidFill>
                    <a:sysClr val="windowText" lastClr="000000"/>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Perfil del turista  </a:t>
            </a:r>
            <a:endParaRPr kumimoji="0" lang="es-EC" sz="5000" b="1" i="0" u="none" strike="noStrike" kern="1200" cap="none" spc="0" normalizeH="0" baseline="0" dirty="0">
              <a:ln>
                <a:solidFill>
                  <a:sysClr val="windowText" lastClr="000000"/>
                </a:solidFill>
              </a:ln>
              <a:solidFill>
                <a:schemeClr val="tx1">
                  <a:lumMod val="75000"/>
                  <a:lumOff val="25000"/>
                </a:schemeClr>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51" name="50 Imagen"/>
          <p:cNvPicPr/>
          <p:nvPr/>
        </p:nvPicPr>
        <p:blipFill rotWithShape="1">
          <a:blip r:embed="rId2"/>
          <a:srcRect l="11387" t="26486" r="51902" b="10681"/>
          <a:stretch/>
        </p:blipFill>
        <p:spPr bwMode="auto">
          <a:xfrm>
            <a:off x="3505200" y="1523364"/>
            <a:ext cx="3429001" cy="3298018"/>
          </a:xfrm>
          <a:prstGeom prst="rect">
            <a:avLst/>
          </a:prstGeom>
          <a:ln>
            <a:noFill/>
          </a:ln>
          <a:extLst>
            <a:ext uri="{53640926-AAD7-44D8-BBD7-CCE9431645EC}">
              <a14:shadowObscured xmlns:a14="http://schemas.microsoft.com/office/drawing/2010/main"/>
            </a:ext>
          </a:extLst>
        </p:spPr>
      </p:pic>
      <p:pic>
        <p:nvPicPr>
          <p:cNvPr id="52" name="51 Imagen" descr="Resultado de imagen para excursionista png"/>
          <p:cNvPicPr/>
          <p:nvPr/>
        </p:nvPicPr>
        <p:blipFill>
          <a:blip r:embed="rId3">
            <a:extLst>
              <a:ext uri="{28A0092B-C50C-407E-A947-70E740481C1C}">
                <a14:useLocalDpi xmlns:a14="http://schemas.microsoft.com/office/drawing/2010/main" val="0"/>
              </a:ext>
            </a:extLst>
          </a:blip>
          <a:srcRect/>
          <a:stretch>
            <a:fillRect/>
          </a:stretch>
        </p:blipFill>
        <p:spPr bwMode="auto">
          <a:xfrm>
            <a:off x="226694" y="1523364"/>
            <a:ext cx="3278506" cy="4648836"/>
          </a:xfrm>
          <a:prstGeom prst="rect">
            <a:avLst/>
          </a:prstGeom>
          <a:noFill/>
          <a:ln>
            <a:noFill/>
          </a:ln>
        </p:spPr>
      </p:pic>
      <p:pic>
        <p:nvPicPr>
          <p:cNvPr id="53" name="52 Imagen"/>
          <p:cNvPicPr/>
          <p:nvPr/>
        </p:nvPicPr>
        <p:blipFill rotWithShape="1">
          <a:blip r:embed="rId4"/>
          <a:srcRect l="32338" t="23501" r="28312" b="13266"/>
          <a:stretch/>
        </p:blipFill>
        <p:spPr bwMode="auto">
          <a:xfrm>
            <a:off x="7777162" y="391947"/>
            <a:ext cx="3519488" cy="3227551"/>
          </a:xfrm>
          <a:prstGeom prst="rect">
            <a:avLst/>
          </a:prstGeom>
          <a:ln>
            <a:noFill/>
          </a:ln>
          <a:extLst>
            <a:ext uri="{53640926-AAD7-44D8-BBD7-CCE9431645EC}">
              <a14:shadowObscured xmlns:a14="http://schemas.microsoft.com/office/drawing/2010/main"/>
            </a:ext>
          </a:extLst>
        </p:spPr>
      </p:pic>
      <p:pic>
        <p:nvPicPr>
          <p:cNvPr id="54" name="53 Imagen"/>
          <p:cNvPicPr/>
          <p:nvPr/>
        </p:nvPicPr>
        <p:blipFill rotWithShape="1">
          <a:blip r:embed="rId5"/>
          <a:srcRect l="33873" t="29082" r="29348" b="7698"/>
          <a:stretch/>
        </p:blipFill>
        <p:spPr bwMode="auto">
          <a:xfrm>
            <a:off x="6800849" y="3619499"/>
            <a:ext cx="3257550" cy="30099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164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l="15113" t="22458" r="40866" b="9111"/>
          <a:stretch/>
        </p:blipFill>
        <p:spPr bwMode="auto">
          <a:xfrm>
            <a:off x="370205" y="927973"/>
            <a:ext cx="3927764" cy="3022023"/>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11681" t="27003" r="52996" b="8586"/>
          <a:stretch/>
        </p:blipFill>
        <p:spPr bwMode="auto">
          <a:xfrm>
            <a:off x="3003868" y="4193636"/>
            <a:ext cx="2588202" cy="2581967"/>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7300" t="22848" r="57083" b="12228"/>
          <a:stretch/>
        </p:blipFill>
        <p:spPr bwMode="auto">
          <a:xfrm>
            <a:off x="6637047" y="4086635"/>
            <a:ext cx="2469863" cy="2795971"/>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5"/>
          <a:srcRect l="36789" t="22332" r="26420" b="14305"/>
          <a:stretch/>
        </p:blipFill>
        <p:spPr bwMode="auto">
          <a:xfrm>
            <a:off x="29903" y="4086634"/>
            <a:ext cx="2906395" cy="2749237"/>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27737" t="21810" r="35771" b="13793"/>
          <a:stretch/>
        </p:blipFill>
        <p:spPr bwMode="auto">
          <a:xfrm>
            <a:off x="7235247" y="927973"/>
            <a:ext cx="3743326" cy="3086100"/>
          </a:xfrm>
          <a:prstGeom prst="rect">
            <a:avLst/>
          </a:prstGeom>
          <a:ln>
            <a:noFill/>
          </a:ln>
          <a:extLst>
            <a:ext uri="{53640926-AAD7-44D8-BBD7-CCE9431645EC}">
              <a14:shadowObscured xmlns:a14="http://schemas.microsoft.com/office/drawing/2010/main"/>
            </a:ext>
          </a:extLst>
        </p:spPr>
      </p:pic>
      <p:pic>
        <p:nvPicPr>
          <p:cNvPr id="9" name="8 Imagen"/>
          <p:cNvPicPr/>
          <p:nvPr/>
        </p:nvPicPr>
        <p:blipFill rotWithShape="1">
          <a:blip r:embed="rId8"/>
          <a:srcRect l="36149" t="21418" r="28312" b="17420"/>
          <a:stretch/>
        </p:blipFill>
        <p:spPr bwMode="auto">
          <a:xfrm>
            <a:off x="9535332" y="4086635"/>
            <a:ext cx="2656668" cy="2509405"/>
          </a:xfrm>
          <a:prstGeom prst="rect">
            <a:avLst/>
          </a:prstGeom>
          <a:ln>
            <a:noFill/>
          </a:ln>
          <a:extLst>
            <a:ext uri="{53640926-AAD7-44D8-BBD7-CCE9431645EC}">
              <a14:shadowObscured xmlns:a14="http://schemas.microsoft.com/office/drawing/2010/main"/>
            </a:ext>
          </a:extLst>
        </p:spPr>
      </p:pic>
      <p:sp>
        <p:nvSpPr>
          <p:cNvPr id="10" name="TextBox 4">
            <a:extLst>
              <a:ext uri="{FF2B5EF4-FFF2-40B4-BE49-F238E27FC236}">
                <a16:creationId xmlns:a16="http://schemas.microsoft.com/office/drawing/2014/main" id="{6699AC3C-FE44-4341-B799-F20DE8937C2B}"/>
              </a:ext>
            </a:extLst>
          </p:cNvPr>
          <p:cNvSpPr txBox="1">
            <a:spLocks noGrp="1"/>
          </p:cNvSpPr>
          <p:nvPr>
            <p:ph type="title"/>
          </p:nvPr>
        </p:nvSpPr>
        <p:spPr>
          <a:xfrm>
            <a:off x="3839845" y="66199"/>
            <a:ext cx="1051560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Procedencia   </a:t>
            </a:r>
            <a:endParaRPr kumimoji="0" lang="es-EC" sz="5000" b="1" i="0" u="none" strike="noStrike" kern="1200" cap="none" spc="0" normalizeH="0" baseline="0" dirty="0">
              <a:ln>
                <a:solidFill>
                  <a:schemeClr val="accent3"/>
                </a:solidFill>
              </a:ln>
              <a:solidFill>
                <a:schemeClr val="accent2">
                  <a:lumMod val="75000"/>
                </a:scheme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2" name="TextBox 4">
            <a:extLst>
              <a:ext uri="{FF2B5EF4-FFF2-40B4-BE49-F238E27FC236}">
                <a16:creationId xmlns:a16="http://schemas.microsoft.com/office/drawing/2014/main" id="{6699AC3C-FE44-4341-B799-F20DE8937C2B}"/>
              </a:ext>
            </a:extLst>
          </p:cNvPr>
          <p:cNvSpPr txBox="1">
            <a:spLocks/>
          </p:cNvSpPr>
          <p:nvPr/>
        </p:nvSpPr>
        <p:spPr>
          <a:xfrm>
            <a:off x="-2643622" y="66199"/>
            <a:ext cx="1051560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Ocupación</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p>
        </p:txBody>
      </p:sp>
      <p:cxnSp>
        <p:nvCxnSpPr>
          <p:cNvPr id="14" name="13 Conector recto"/>
          <p:cNvCxnSpPr/>
          <p:nvPr/>
        </p:nvCxnSpPr>
        <p:spPr>
          <a:xfrm>
            <a:off x="6057900" y="0"/>
            <a:ext cx="0" cy="6882606"/>
          </a:xfrm>
          <a:prstGeom prst="line">
            <a:avLst/>
          </a:prstGeom>
          <a:ln w="57150">
            <a:solidFill>
              <a:schemeClr val="accent4">
                <a:lumMod val="60000"/>
                <a:lumOff val="40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310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699AC3C-FE44-4341-B799-F20DE8937C2B}"/>
              </a:ext>
            </a:extLst>
          </p:cNvPr>
          <p:cNvSpPr txBox="1">
            <a:spLocks noGrp="1"/>
          </p:cNvSpPr>
          <p:nvPr>
            <p:ph type="title"/>
          </p:nvPr>
        </p:nvSpPr>
        <p:spPr>
          <a:xfrm>
            <a:off x="2838450" y="311269"/>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Hábitos</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tecnologicos</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p>
        </p:txBody>
      </p:sp>
      <p:pic>
        <p:nvPicPr>
          <p:cNvPr id="6" name="5 Imagen"/>
          <p:cNvPicPr/>
          <p:nvPr/>
        </p:nvPicPr>
        <p:blipFill rotWithShape="1">
          <a:blip r:embed="rId2"/>
          <a:srcRect l="33873" t="29080" r="31099" b="8592"/>
          <a:stretch/>
        </p:blipFill>
        <p:spPr bwMode="auto">
          <a:xfrm>
            <a:off x="689292" y="2465526"/>
            <a:ext cx="4193540" cy="4126548"/>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srcRect l="16934" t="32195" r="46562" b="5470"/>
          <a:stretch/>
        </p:blipFill>
        <p:spPr bwMode="auto">
          <a:xfrm>
            <a:off x="7458076" y="2465526"/>
            <a:ext cx="4110990" cy="4126548"/>
          </a:xfrm>
          <a:prstGeom prst="rect">
            <a:avLst/>
          </a:prstGeom>
          <a:ln>
            <a:noFill/>
          </a:ln>
          <a:extLst>
            <a:ext uri="{53640926-AAD7-44D8-BBD7-CCE9431645EC}">
              <a14:shadowObscured xmlns:a14="http://schemas.microsoft.com/office/drawing/2010/main"/>
            </a:ext>
          </a:extLst>
        </p:spPr>
      </p:pic>
      <p:sp>
        <p:nvSpPr>
          <p:cNvPr id="8" name="TextBox 4">
            <a:extLst>
              <a:ext uri="{FF2B5EF4-FFF2-40B4-BE49-F238E27FC236}">
                <a16:creationId xmlns:a16="http://schemas.microsoft.com/office/drawing/2014/main" id="{6699AC3C-FE44-4341-B799-F20DE8937C2B}"/>
              </a:ext>
            </a:extLst>
          </p:cNvPr>
          <p:cNvSpPr txBox="1">
            <a:spLocks/>
          </p:cNvSpPr>
          <p:nvPr/>
        </p:nvSpPr>
        <p:spPr>
          <a:xfrm>
            <a:off x="-28575" y="1265197"/>
            <a:ext cx="5629275" cy="12003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s-EC" sz="3600" b="1" dirty="0">
                <a:ln>
                  <a:solidFill>
                    <a:schemeClr val="tx2">
                      <a:lumMod val="85000"/>
                      <a:lumOff val="15000"/>
                    </a:schemeClr>
                  </a:solidFill>
                </a:ln>
                <a:solidFill>
                  <a:schemeClr val="bg2">
                    <a:lumMod val="25000"/>
                  </a:schemeClr>
                </a:solidFill>
                <a:latin typeface="Noto Sans" panose="020B0502040504020204" pitchFamily="34"/>
                <a:ea typeface="Noto Sans" panose="020B0502040504020204" pitchFamily="34"/>
                <a:cs typeface="Noto Sans" panose="020B0502040504020204" pitchFamily="34"/>
              </a:rPr>
              <a:t>Medios de           comunicación    </a:t>
            </a:r>
          </a:p>
        </p:txBody>
      </p:sp>
      <p:sp>
        <p:nvSpPr>
          <p:cNvPr id="9" name="TextBox 4">
            <a:extLst>
              <a:ext uri="{FF2B5EF4-FFF2-40B4-BE49-F238E27FC236}">
                <a16:creationId xmlns:a16="http://schemas.microsoft.com/office/drawing/2014/main" id="{6699AC3C-FE44-4341-B799-F20DE8937C2B}"/>
              </a:ext>
            </a:extLst>
          </p:cNvPr>
          <p:cNvSpPr txBox="1">
            <a:spLocks/>
          </p:cNvSpPr>
          <p:nvPr/>
        </p:nvSpPr>
        <p:spPr>
          <a:xfrm>
            <a:off x="6057900" y="1449953"/>
            <a:ext cx="5629275" cy="6463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spcBef>
                <a:spcPts val="0"/>
              </a:spcBef>
              <a:defRPr/>
            </a:pPr>
            <a:r>
              <a:rPr lang="en-US" sz="3600" b="1" dirty="0" err="1">
                <a:ln>
                  <a:solidFill>
                    <a:schemeClr val="tx2">
                      <a:lumMod val="85000"/>
                      <a:lumOff val="15000"/>
                    </a:schemeClr>
                  </a:solidFill>
                </a:ln>
                <a:solidFill>
                  <a:schemeClr val="bg2">
                    <a:lumMod val="25000"/>
                  </a:schemeClr>
                </a:solidFill>
                <a:latin typeface="Noto Sans" panose="020B0502040504020204" pitchFamily="34"/>
                <a:ea typeface="Noto Sans" panose="020B0502040504020204" pitchFamily="34"/>
                <a:cs typeface="Noto Sans" panose="020B0502040504020204" pitchFamily="34"/>
              </a:rPr>
              <a:t>Medios</a:t>
            </a:r>
            <a:r>
              <a:rPr lang="en-US" sz="3600" b="1" dirty="0">
                <a:ln>
                  <a:solidFill>
                    <a:schemeClr val="tx2">
                      <a:lumMod val="85000"/>
                      <a:lumOff val="15000"/>
                    </a:schemeClr>
                  </a:solidFill>
                </a:ln>
                <a:solidFill>
                  <a:schemeClr val="bg2">
                    <a:lumMod val="25000"/>
                  </a:schemeClr>
                </a:solidFill>
                <a:latin typeface="Noto Sans" panose="020B0502040504020204" pitchFamily="34"/>
                <a:ea typeface="Noto Sans" panose="020B0502040504020204" pitchFamily="34"/>
                <a:cs typeface="Noto Sans" panose="020B0502040504020204" pitchFamily="34"/>
              </a:rPr>
              <a:t> de </a:t>
            </a:r>
            <a:r>
              <a:rPr lang="en-US" sz="3600" b="1" dirty="0" err="1">
                <a:ln>
                  <a:solidFill>
                    <a:schemeClr val="tx2">
                      <a:lumMod val="85000"/>
                      <a:lumOff val="15000"/>
                    </a:schemeClr>
                  </a:solidFill>
                </a:ln>
                <a:solidFill>
                  <a:schemeClr val="bg2">
                    <a:lumMod val="25000"/>
                  </a:schemeClr>
                </a:solidFill>
                <a:latin typeface="Noto Sans" panose="020B0502040504020204" pitchFamily="34"/>
                <a:ea typeface="Noto Sans" panose="020B0502040504020204" pitchFamily="34"/>
                <a:cs typeface="Noto Sans" panose="020B0502040504020204" pitchFamily="34"/>
              </a:rPr>
              <a:t>reserva</a:t>
            </a:r>
            <a:r>
              <a:rPr lang="en-US" sz="3600" b="1" dirty="0">
                <a:ln>
                  <a:solidFill>
                    <a:schemeClr val="tx2">
                      <a:lumMod val="85000"/>
                      <a:lumOff val="15000"/>
                    </a:schemeClr>
                  </a:solidFill>
                </a:ln>
                <a:solidFill>
                  <a:schemeClr val="bg2">
                    <a:lumMod val="25000"/>
                  </a:schemeClr>
                </a:solidFill>
                <a:latin typeface="Noto Sans" panose="020B0502040504020204" pitchFamily="34"/>
                <a:ea typeface="Noto Sans" panose="020B0502040504020204" pitchFamily="34"/>
                <a:cs typeface="Noto Sans" panose="020B0502040504020204" pitchFamily="34"/>
              </a:rPr>
              <a:t>     </a:t>
            </a:r>
          </a:p>
        </p:txBody>
      </p:sp>
      <p:cxnSp>
        <p:nvCxnSpPr>
          <p:cNvPr id="10" name="9 Conector recto"/>
          <p:cNvCxnSpPr/>
          <p:nvPr/>
        </p:nvCxnSpPr>
        <p:spPr>
          <a:xfrm>
            <a:off x="6057900" y="1265197"/>
            <a:ext cx="0" cy="5617409"/>
          </a:xfrm>
          <a:prstGeom prst="line">
            <a:avLst/>
          </a:prstGeom>
          <a:ln w="57150">
            <a:solidFill>
              <a:schemeClr val="accent4">
                <a:lumMod val="60000"/>
                <a:lumOff val="40000"/>
              </a:schemeClr>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42011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1974688" y="295060"/>
            <a:ext cx="8561246" cy="769441"/>
          </a:xfrm>
          <a:prstGeom prst="rect">
            <a:avLst/>
          </a:prstGeom>
          <a:noFill/>
        </p:spPr>
        <p:txBody>
          <a:bodyPr wrap="square" rtlCol="0">
            <a:spAutoFit/>
          </a:bodyPr>
          <a:lstStyle/>
          <a:p>
            <a:pPr lvl="0" algn="ctr">
              <a:defRPr/>
            </a:pPr>
            <a:r>
              <a:rPr lang="en-GB" sz="4400" b="1" dirty="0" err="1">
                <a:ln w="22225">
                  <a:solidFill>
                    <a:schemeClr val="accent2"/>
                  </a:solidFill>
                  <a:prstDash val="solid"/>
                </a:ln>
                <a:solidFill>
                  <a:schemeClr val="accent2">
                    <a:lumMod val="40000"/>
                    <a:lumOff val="60000"/>
                  </a:schemeClr>
                </a:solidFill>
                <a:latin typeface="Noto Sans" panose="020B0502040504020204" pitchFamily="34"/>
                <a:ea typeface="Noto Sans" panose="020B0502040504020204" pitchFamily="34"/>
                <a:cs typeface="Noto Sans" panose="020B0502040504020204" pitchFamily="34"/>
              </a:rPr>
              <a:t>Importancia</a:t>
            </a:r>
            <a:r>
              <a:rPr lang="en-GB" sz="4400" b="1" dirty="0">
                <a:ln w="22225">
                  <a:solidFill>
                    <a:schemeClr val="accent2"/>
                  </a:solidFill>
                  <a:prstDash val="solid"/>
                </a:ln>
                <a:solidFill>
                  <a:schemeClr val="accent2">
                    <a:lumMod val="40000"/>
                    <a:lumOff val="60000"/>
                  </a:schemeClr>
                </a:solidFill>
                <a:latin typeface="Noto Sans" panose="020B0502040504020204" pitchFamily="34"/>
                <a:ea typeface="Noto Sans" panose="020B0502040504020204" pitchFamily="34"/>
                <a:cs typeface="Noto Sans" panose="020B0502040504020204" pitchFamily="34"/>
              </a:rPr>
              <a:t> del </a:t>
            </a:r>
            <a:r>
              <a:rPr lang="en-GB" sz="4400" b="1" dirty="0" err="1">
                <a:ln w="22225">
                  <a:solidFill>
                    <a:schemeClr val="accent2"/>
                  </a:solidFill>
                  <a:prstDash val="solid"/>
                </a:ln>
                <a:solidFill>
                  <a:schemeClr val="accent2">
                    <a:lumMod val="40000"/>
                    <a:lumOff val="60000"/>
                  </a:schemeClr>
                </a:solidFill>
                <a:latin typeface="Noto Sans" panose="020B0502040504020204" pitchFamily="34"/>
                <a:ea typeface="Noto Sans" panose="020B0502040504020204" pitchFamily="34"/>
                <a:cs typeface="Noto Sans" panose="020B0502040504020204" pitchFamily="34"/>
              </a:rPr>
              <a:t>proyecto</a:t>
            </a:r>
            <a:endParaRPr kumimoji="0" lang="ru-RU"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endParaRPr>
          </a:p>
        </p:txBody>
      </p:sp>
      <p:pic>
        <p:nvPicPr>
          <p:cNvPr id="1028" name="Picture 4" descr="Resultado de imagen de alojamiento turistico dibujo&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407" y="2070350"/>
            <a:ext cx="1682728" cy="168272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Resultado de imagen de desarrrollo economico y social dibuj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324" y="2070350"/>
            <a:ext cx="2243638" cy="168272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45028" y="1376674"/>
            <a:ext cx="3540034" cy="369332"/>
          </a:xfrm>
          <a:prstGeom prst="rect">
            <a:avLst/>
          </a:prstGeom>
          <a:noFill/>
        </p:spPr>
        <p:txBody>
          <a:bodyPr wrap="square" rtlCol="0">
            <a:spAutoFit/>
          </a:bodyPr>
          <a:lstStyle/>
          <a:p>
            <a:pPr algn="ctr"/>
            <a:r>
              <a:rPr lang="es-EC" b="1" dirty="0">
                <a:solidFill>
                  <a:schemeClr val="accent4">
                    <a:lumMod val="75000"/>
                  </a:schemeClr>
                </a:solidFill>
                <a:latin typeface="Noto Sans" panose="020B0502040504020204"/>
              </a:rPr>
              <a:t>Alojamiento</a:t>
            </a:r>
            <a:endParaRPr lang="en-US" b="1" dirty="0">
              <a:solidFill>
                <a:schemeClr val="accent4">
                  <a:lumMod val="75000"/>
                </a:schemeClr>
              </a:solidFill>
              <a:latin typeface="Noto Sans" panose="020B0502040504020204"/>
            </a:endParaRPr>
          </a:p>
        </p:txBody>
      </p:sp>
      <p:sp>
        <p:nvSpPr>
          <p:cNvPr id="67" name="CuadroTexto 66"/>
          <p:cNvSpPr txBox="1"/>
          <p:nvPr/>
        </p:nvSpPr>
        <p:spPr>
          <a:xfrm>
            <a:off x="7336971" y="1376674"/>
            <a:ext cx="3540034" cy="369332"/>
          </a:xfrm>
          <a:prstGeom prst="rect">
            <a:avLst/>
          </a:prstGeom>
          <a:noFill/>
        </p:spPr>
        <p:txBody>
          <a:bodyPr wrap="square" rtlCol="0">
            <a:spAutoFit/>
          </a:bodyPr>
          <a:lstStyle/>
          <a:p>
            <a:pPr algn="ctr"/>
            <a:r>
              <a:rPr lang="es-EC" b="1" dirty="0">
                <a:solidFill>
                  <a:schemeClr val="accent4">
                    <a:lumMod val="75000"/>
                  </a:schemeClr>
                </a:solidFill>
                <a:latin typeface="Noto Sans" panose="020B0502040504020204"/>
              </a:rPr>
              <a:t>Generaciones</a:t>
            </a:r>
            <a:endParaRPr lang="en-US" b="1" dirty="0">
              <a:solidFill>
                <a:schemeClr val="accent4">
                  <a:lumMod val="75000"/>
                </a:schemeClr>
              </a:solidFill>
              <a:latin typeface="Noto Sans" panose="020B0502040504020204"/>
            </a:endParaRPr>
          </a:p>
        </p:txBody>
      </p:sp>
      <p:pic>
        <p:nvPicPr>
          <p:cNvPr id="1034" name="Picture 10" descr="Resultado de imagen de generaciones dibujo millennials&quot;"/>
          <p:cNvPicPr>
            <a:picLocks noChangeAspect="1" noChangeArrowheads="1"/>
          </p:cNvPicPr>
          <p:nvPr/>
        </p:nvPicPr>
        <p:blipFill rotWithShape="1">
          <a:blip r:embed="rId4">
            <a:extLst>
              <a:ext uri="{28A0092B-C50C-407E-A947-70E740481C1C}">
                <a14:useLocalDpi xmlns:a14="http://schemas.microsoft.com/office/drawing/2010/main" val="0"/>
              </a:ext>
            </a:extLst>
          </a:blip>
          <a:srcRect l="7657" t="23990" r="8686" b="25993"/>
          <a:stretch/>
        </p:blipFill>
        <p:spPr bwMode="auto">
          <a:xfrm>
            <a:off x="6830415" y="2070246"/>
            <a:ext cx="4553145" cy="1682832"/>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doblada 2"/>
          <p:cNvSpPr/>
          <p:nvPr/>
        </p:nvSpPr>
        <p:spPr>
          <a:xfrm flipV="1">
            <a:off x="1339984" y="4077318"/>
            <a:ext cx="1959429" cy="1240971"/>
          </a:xfrm>
          <a:prstGeom prst="ben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
        <p:nvSpPr>
          <p:cNvPr id="87" name="Flecha doblada 86"/>
          <p:cNvSpPr/>
          <p:nvPr/>
        </p:nvSpPr>
        <p:spPr>
          <a:xfrm flipH="1" flipV="1">
            <a:off x="8917576" y="4077318"/>
            <a:ext cx="1959429" cy="1240971"/>
          </a:xfrm>
          <a:prstGeom prst="ben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pic>
        <p:nvPicPr>
          <p:cNvPr id="1036" name="Picture 12" descr="Resultado de imagen de estrategias dibujo&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088"/>
          <a:stretch/>
        </p:blipFill>
        <p:spPr bwMode="auto">
          <a:xfrm>
            <a:off x="3500846" y="4077318"/>
            <a:ext cx="2477588" cy="236685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gad urcuqu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9226" y="4077318"/>
            <a:ext cx="2393992" cy="2376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964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rotWithShape="1">
          <a:blip r:embed="rId2"/>
          <a:srcRect l="30083" t="41358" r="24685" b="8731"/>
          <a:stretch/>
        </p:blipFill>
        <p:spPr bwMode="auto">
          <a:xfrm>
            <a:off x="219710" y="41433"/>
            <a:ext cx="4695190" cy="2906078"/>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a:srcRect l="20724" t="24276" r="43889" b="14131"/>
          <a:stretch/>
        </p:blipFill>
        <p:spPr bwMode="auto">
          <a:xfrm>
            <a:off x="8253412" y="-1"/>
            <a:ext cx="3762375" cy="3714751"/>
          </a:xfrm>
          <a:prstGeom prst="rect">
            <a:avLst/>
          </a:prstGeom>
          <a:ln>
            <a:noFill/>
          </a:ln>
          <a:extLst>
            <a:ext uri="{53640926-AAD7-44D8-BBD7-CCE9431645EC}">
              <a14:shadowObscured xmlns:a14="http://schemas.microsoft.com/office/drawing/2010/main"/>
            </a:ext>
          </a:extLst>
        </p:spPr>
      </p:pic>
      <p:sp>
        <p:nvSpPr>
          <p:cNvPr id="4" name="TextBox 4">
            <a:extLst>
              <a:ext uri="{FF2B5EF4-FFF2-40B4-BE49-F238E27FC236}">
                <a16:creationId xmlns:a16="http://schemas.microsoft.com/office/drawing/2014/main" id="{6699AC3C-FE44-4341-B799-F20DE8937C2B}"/>
              </a:ext>
            </a:extLst>
          </p:cNvPr>
          <p:cNvSpPr txBox="1">
            <a:spLocks noGrp="1"/>
          </p:cNvSpPr>
          <p:nvPr>
            <p:ph type="title"/>
          </p:nvPr>
        </p:nvSpPr>
        <p:spPr>
          <a:xfrm>
            <a:off x="2424430" y="2740144"/>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s-EC" sz="5000" b="1" dirty="0">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Hábitos de viaje    </a:t>
            </a:r>
          </a:p>
        </p:txBody>
      </p:sp>
      <p:pic>
        <p:nvPicPr>
          <p:cNvPr id="7" name="6 Imagen"/>
          <p:cNvPicPr/>
          <p:nvPr/>
        </p:nvPicPr>
        <p:blipFill rotWithShape="1">
          <a:blip r:embed="rId4"/>
          <a:srcRect l="40448" t="26523" r="29235" b="11873"/>
          <a:stretch/>
        </p:blipFill>
        <p:spPr bwMode="auto">
          <a:xfrm>
            <a:off x="843280" y="3466145"/>
            <a:ext cx="3448050" cy="3391853"/>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5"/>
          <a:srcRect l="34372" t="23826" r="31753" b="14572"/>
          <a:stretch/>
        </p:blipFill>
        <p:spPr bwMode="auto">
          <a:xfrm>
            <a:off x="8435022" y="3593461"/>
            <a:ext cx="3399154" cy="3275010"/>
          </a:xfrm>
          <a:prstGeom prst="rect">
            <a:avLst/>
          </a:prstGeom>
          <a:ln>
            <a:noFill/>
          </a:ln>
          <a:extLst>
            <a:ext uri="{53640926-AAD7-44D8-BBD7-CCE9431645EC}">
              <a14:shadowObscured xmlns:a14="http://schemas.microsoft.com/office/drawing/2010/main"/>
            </a:ext>
          </a:extLst>
        </p:spPr>
      </p:pic>
      <p:cxnSp>
        <p:nvCxnSpPr>
          <p:cNvPr id="9" name="8 Conector recto"/>
          <p:cNvCxnSpPr/>
          <p:nvPr/>
        </p:nvCxnSpPr>
        <p:spPr>
          <a:xfrm>
            <a:off x="6115050" y="0"/>
            <a:ext cx="0" cy="2600325"/>
          </a:xfrm>
          <a:prstGeom prst="line">
            <a:avLst/>
          </a:prstGeom>
          <a:ln w="5715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14" name="13 Conector recto"/>
          <p:cNvCxnSpPr/>
          <p:nvPr/>
        </p:nvCxnSpPr>
        <p:spPr>
          <a:xfrm>
            <a:off x="6115050" y="3910487"/>
            <a:ext cx="0" cy="2947511"/>
          </a:xfrm>
          <a:prstGeom prst="line">
            <a:avLst/>
          </a:prstGeom>
          <a:ln w="5715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45964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699AC3C-FE44-4341-B799-F20DE8937C2B}"/>
              </a:ext>
            </a:extLst>
          </p:cNvPr>
          <p:cNvSpPr txBox="1">
            <a:spLocks noGrp="1"/>
          </p:cNvSpPr>
          <p:nvPr>
            <p:ph type="title"/>
          </p:nvPr>
        </p:nvSpPr>
        <p:spPr>
          <a:xfrm>
            <a:off x="5715000" y="495300"/>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err="1">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Tipo</a:t>
            </a:r>
            <a:r>
              <a:rPr lang="en-US" sz="5000" b="1" dirty="0">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de </a:t>
            </a:r>
            <a:r>
              <a:rPr lang="en-US" sz="5000" b="1" dirty="0" err="1">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turista</a:t>
            </a:r>
            <a:r>
              <a:rPr lang="en-US" sz="5000" b="1" dirty="0">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p>
        </p:txBody>
      </p:sp>
      <p:sp>
        <p:nvSpPr>
          <p:cNvPr id="5" name="TextBox 4">
            <a:extLst>
              <a:ext uri="{FF2B5EF4-FFF2-40B4-BE49-F238E27FC236}">
                <a16:creationId xmlns:a16="http://schemas.microsoft.com/office/drawing/2014/main" id="{6699AC3C-FE44-4341-B799-F20DE8937C2B}"/>
              </a:ext>
            </a:extLst>
          </p:cNvPr>
          <p:cNvSpPr txBox="1">
            <a:spLocks/>
          </p:cNvSpPr>
          <p:nvPr/>
        </p:nvSpPr>
        <p:spPr>
          <a:xfrm>
            <a:off x="-400050" y="495300"/>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err="1">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Motivación</a:t>
            </a:r>
            <a:r>
              <a:rPr lang="en-US" sz="5000" b="1" dirty="0">
                <a:ln>
                  <a:solidFill>
                    <a:schemeClr val="accent2">
                      <a:lumMod val="60000"/>
                      <a:lumOff val="40000"/>
                    </a:schemeClr>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p>
        </p:txBody>
      </p:sp>
      <p:pic>
        <p:nvPicPr>
          <p:cNvPr id="6" name="5 Imagen"/>
          <p:cNvPicPr/>
          <p:nvPr/>
        </p:nvPicPr>
        <p:blipFill rotWithShape="1">
          <a:blip r:embed="rId2"/>
          <a:srcRect l="10112" t="23826" r="23927" b="9626"/>
          <a:stretch/>
        </p:blipFill>
        <p:spPr bwMode="auto">
          <a:xfrm>
            <a:off x="241855" y="1942782"/>
            <a:ext cx="5478939" cy="3857625"/>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6067" t="30119" r="26707" b="8735"/>
          <a:stretch/>
        </p:blipFill>
        <p:spPr bwMode="auto">
          <a:xfrm>
            <a:off x="6162675" y="2042795"/>
            <a:ext cx="5829300" cy="3986530"/>
          </a:xfrm>
          <a:prstGeom prst="rect">
            <a:avLst/>
          </a:prstGeom>
          <a:ln>
            <a:noFill/>
          </a:ln>
          <a:extLst>
            <a:ext uri="{53640926-AAD7-44D8-BBD7-CCE9431645EC}">
              <a14:shadowObscured xmlns:a14="http://schemas.microsoft.com/office/drawing/2010/main"/>
            </a:ext>
          </a:extLst>
        </p:spPr>
      </p:pic>
      <p:cxnSp>
        <p:nvCxnSpPr>
          <p:cNvPr id="8" name="7 Conector recto"/>
          <p:cNvCxnSpPr/>
          <p:nvPr/>
        </p:nvCxnSpPr>
        <p:spPr>
          <a:xfrm>
            <a:off x="6057900" y="0"/>
            <a:ext cx="0" cy="6882606"/>
          </a:xfrm>
          <a:prstGeom prst="line">
            <a:avLst/>
          </a:prstGeom>
          <a:ln w="57150">
            <a:solidFill>
              <a:schemeClr val="accent6"/>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5827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6699AC3C-FE44-4341-B799-F20DE8937C2B}"/>
              </a:ext>
            </a:extLst>
          </p:cNvPr>
          <p:cNvSpPr txBox="1">
            <a:spLocks noGrp="1"/>
          </p:cNvSpPr>
          <p:nvPr>
            <p:ph type="title"/>
          </p:nvPr>
        </p:nvSpPr>
        <p:spPr>
          <a:xfrm>
            <a:off x="5720794" y="1021437"/>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err="1">
                <a:ln>
                  <a:solidFill>
                    <a:schemeClr val="tx2">
                      <a:lumMod val="75000"/>
                      <a:lumOff val="25000"/>
                    </a:schemeClr>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Disposición</a:t>
            </a:r>
            <a:r>
              <a:rPr lang="en-US" sz="5000" b="1" dirty="0">
                <a:ln>
                  <a:solidFill>
                    <a:schemeClr val="tx2">
                      <a:lumMod val="75000"/>
                      <a:lumOff val="25000"/>
                    </a:schemeClr>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      </a:t>
            </a:r>
          </a:p>
        </p:txBody>
      </p:sp>
      <p:sp>
        <p:nvSpPr>
          <p:cNvPr id="5" name="TextBox 4">
            <a:extLst>
              <a:ext uri="{FF2B5EF4-FFF2-40B4-BE49-F238E27FC236}">
                <a16:creationId xmlns:a16="http://schemas.microsoft.com/office/drawing/2014/main" id="{6699AC3C-FE44-4341-B799-F20DE8937C2B}"/>
              </a:ext>
            </a:extLst>
          </p:cNvPr>
          <p:cNvSpPr txBox="1">
            <a:spLocks/>
          </p:cNvSpPr>
          <p:nvPr/>
        </p:nvSpPr>
        <p:spPr>
          <a:xfrm>
            <a:off x="-400050" y="1061958"/>
            <a:ext cx="676275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a:ln>
                  <a:solidFill>
                    <a:schemeClr val="tx2">
                      <a:lumMod val="75000"/>
                      <a:lumOff val="25000"/>
                    </a:schemeClr>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     </a:t>
            </a:r>
            <a:r>
              <a:rPr lang="en-US" sz="5000" b="1" dirty="0" err="1">
                <a:ln>
                  <a:solidFill>
                    <a:schemeClr val="tx2">
                      <a:lumMod val="75000"/>
                      <a:lumOff val="25000"/>
                    </a:schemeClr>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Preferencia</a:t>
            </a:r>
            <a:r>
              <a:rPr lang="en-US" sz="5000" b="1" dirty="0">
                <a:ln>
                  <a:solidFill>
                    <a:schemeClr val="tx2">
                      <a:lumMod val="75000"/>
                      <a:lumOff val="25000"/>
                    </a:schemeClr>
                  </a:solidFill>
                </a:ln>
                <a:solidFill>
                  <a:schemeClr val="tx1">
                    <a:lumMod val="75000"/>
                    <a:lumOff val="25000"/>
                  </a:schemeClr>
                </a:solidFill>
                <a:latin typeface="Noto Sans" panose="020B0502040504020204" pitchFamily="34"/>
                <a:ea typeface="Noto Sans" panose="020B0502040504020204" pitchFamily="34"/>
                <a:cs typeface="Noto Sans" panose="020B0502040504020204" pitchFamily="34"/>
              </a:rPr>
              <a:t> </a:t>
            </a:r>
          </a:p>
        </p:txBody>
      </p:sp>
      <p:cxnSp>
        <p:nvCxnSpPr>
          <p:cNvPr id="8" name="7 Conector recto"/>
          <p:cNvCxnSpPr/>
          <p:nvPr/>
        </p:nvCxnSpPr>
        <p:spPr>
          <a:xfrm>
            <a:off x="6057900" y="1357074"/>
            <a:ext cx="0" cy="5525532"/>
          </a:xfrm>
          <a:prstGeom prst="line">
            <a:avLst/>
          </a:prstGeom>
          <a:ln w="57150">
            <a:solidFill>
              <a:schemeClr val="accent6"/>
            </a:solidFill>
          </a:ln>
        </p:spPr>
        <p:style>
          <a:lnRef idx="1">
            <a:schemeClr val="accent2"/>
          </a:lnRef>
          <a:fillRef idx="0">
            <a:schemeClr val="accent2"/>
          </a:fillRef>
          <a:effectRef idx="0">
            <a:schemeClr val="accent2"/>
          </a:effectRef>
          <a:fontRef idx="minor">
            <a:schemeClr val="tx1"/>
          </a:fontRef>
        </p:style>
      </p:cxnSp>
      <p:sp>
        <p:nvSpPr>
          <p:cNvPr id="9" name="TextBox 4">
            <a:extLst>
              <a:ext uri="{FF2B5EF4-FFF2-40B4-BE49-F238E27FC236}">
                <a16:creationId xmlns:a16="http://schemas.microsoft.com/office/drawing/2014/main" id="{6699AC3C-FE44-4341-B799-F20DE8937C2B}"/>
              </a:ext>
            </a:extLst>
          </p:cNvPr>
          <p:cNvSpPr txBox="1">
            <a:spLocks/>
          </p:cNvSpPr>
          <p:nvPr/>
        </p:nvSpPr>
        <p:spPr>
          <a:xfrm>
            <a:off x="762000" y="28575"/>
            <a:ext cx="10591800" cy="861774"/>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Nuevas</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tendencias</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de </a:t>
            </a:r>
            <a:r>
              <a:rPr lang="en-US" sz="5000" b="1" dirty="0" err="1">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alojamiento</a:t>
            </a:r>
            <a:r>
              <a:rPr lang="en-US" sz="5000" b="1" dirty="0">
                <a:ln>
                  <a:solidFill>
                    <a:schemeClr val="accent3"/>
                  </a:solidFill>
                </a:ln>
                <a:solidFill>
                  <a:schemeClr val="accent2">
                    <a:lumMod val="75000"/>
                  </a:schemeClr>
                </a:solidFill>
                <a:latin typeface="Noto Sans" panose="020B0502040504020204" pitchFamily="34"/>
                <a:ea typeface="Noto Sans" panose="020B0502040504020204" pitchFamily="34"/>
                <a:cs typeface="Noto Sans" panose="020B0502040504020204" pitchFamily="34"/>
              </a:rPr>
              <a:t>     </a:t>
            </a:r>
          </a:p>
        </p:txBody>
      </p:sp>
      <p:pic>
        <p:nvPicPr>
          <p:cNvPr id="10" name="9 Imagen"/>
          <p:cNvPicPr/>
          <p:nvPr/>
        </p:nvPicPr>
        <p:blipFill rotWithShape="1">
          <a:blip r:embed="rId2"/>
          <a:srcRect l="12387" t="26074" r="53243" b="12774"/>
          <a:stretch/>
        </p:blipFill>
        <p:spPr bwMode="auto">
          <a:xfrm>
            <a:off x="1067117" y="2333941"/>
            <a:ext cx="4505008" cy="4095434"/>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3"/>
          <a:srcRect l="9098" t="22520" r="49754" b="7845"/>
          <a:stretch/>
        </p:blipFill>
        <p:spPr bwMode="auto">
          <a:xfrm>
            <a:off x="7665720" y="2334220"/>
            <a:ext cx="3421380" cy="35712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42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rotWithShape="1">
          <a:blip r:embed="rId2"/>
          <a:srcRect l="15000" t="21479" r="25784" b="19388"/>
          <a:stretch/>
        </p:blipFill>
        <p:spPr>
          <a:xfrm>
            <a:off x="2292825" y="0"/>
            <a:ext cx="7588156" cy="4260269"/>
          </a:xfrm>
          <a:prstGeom prst="rect">
            <a:avLst/>
          </a:prstGeom>
        </p:spPr>
      </p:pic>
      <p:pic>
        <p:nvPicPr>
          <p:cNvPr id="5" name="Imagen 4"/>
          <p:cNvPicPr>
            <a:picLocks noChangeAspect="1"/>
          </p:cNvPicPr>
          <p:nvPr/>
        </p:nvPicPr>
        <p:blipFill rotWithShape="1">
          <a:blip r:embed="rId3"/>
          <a:srcRect l="27089" t="30040" r="30485" b="38900"/>
          <a:stretch/>
        </p:blipFill>
        <p:spPr>
          <a:xfrm>
            <a:off x="3761359" y="4257656"/>
            <a:ext cx="4669281" cy="1921920"/>
          </a:xfrm>
          <a:prstGeom prst="rect">
            <a:avLst/>
          </a:prstGeom>
        </p:spPr>
      </p:pic>
      <p:sp>
        <p:nvSpPr>
          <p:cNvPr id="6" name="TextBox 21">
            <a:extLst>
              <a:ext uri="{FF2B5EF4-FFF2-40B4-BE49-F238E27FC236}">
                <a16:creationId xmlns:a16="http://schemas.microsoft.com/office/drawing/2014/main" id="{6901F867-EA3A-4053-BC23-44561238D953}"/>
              </a:ext>
            </a:extLst>
          </p:cNvPr>
          <p:cNvSpPr txBox="1"/>
          <p:nvPr/>
        </p:nvSpPr>
        <p:spPr>
          <a:xfrm rot="16200000">
            <a:off x="-2137184" y="2194204"/>
            <a:ext cx="6395857" cy="156966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22225">
                  <a:solidFill>
                    <a:schemeClr val="accent2"/>
                  </a:solidFill>
                  <a:prstDash val="solid"/>
                </a:ln>
                <a:solidFill>
                  <a:schemeClr val="accent2">
                    <a:lumMod val="40000"/>
                    <a:lumOff val="60000"/>
                  </a:schemeClr>
                </a:solidFill>
                <a:latin typeface="Noto Sans Disp ExtBd" panose="020B0902040504020204" pitchFamily="34"/>
                <a:ea typeface="Noto Sans Disp ExtBd" panose="020B0902040504020204" pitchFamily="34"/>
                <a:cs typeface="Noto Sans Disp ExtBd" panose="020B0902040504020204" pitchFamily="34"/>
              </a:rPr>
              <a:t>Eco-hotel</a:t>
            </a:r>
          </a:p>
        </p:txBody>
      </p:sp>
    </p:spTree>
    <p:extLst>
      <p:ext uri="{BB962C8B-B14F-4D97-AF65-F5344CB8AC3E}">
        <p14:creationId xmlns:p14="http://schemas.microsoft.com/office/powerpoint/2010/main" val="48435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rotWithShape="1">
          <a:blip r:embed="rId2"/>
          <a:srcRect l="15937" t="21375" r="20000" b="6923"/>
          <a:stretch/>
        </p:blipFill>
        <p:spPr>
          <a:xfrm>
            <a:off x="2438400" y="0"/>
            <a:ext cx="7315200" cy="4914900"/>
          </a:xfrm>
          <a:prstGeom prst="rect">
            <a:avLst/>
          </a:prstGeom>
        </p:spPr>
      </p:pic>
      <p:pic>
        <p:nvPicPr>
          <p:cNvPr id="5" name="Imagen 4"/>
          <p:cNvPicPr>
            <a:picLocks noChangeAspect="1"/>
          </p:cNvPicPr>
          <p:nvPr/>
        </p:nvPicPr>
        <p:blipFill rotWithShape="1">
          <a:blip r:embed="rId3"/>
          <a:srcRect l="28594" t="23599" r="28125" b="38050"/>
          <a:stretch/>
        </p:blipFill>
        <p:spPr>
          <a:xfrm>
            <a:off x="4071937" y="4914900"/>
            <a:ext cx="4048125" cy="2016756"/>
          </a:xfrm>
          <a:prstGeom prst="rect">
            <a:avLst/>
          </a:prstGeom>
        </p:spPr>
      </p:pic>
      <p:sp>
        <p:nvSpPr>
          <p:cNvPr id="6" name="TextBox 21">
            <a:extLst>
              <a:ext uri="{FF2B5EF4-FFF2-40B4-BE49-F238E27FC236}">
                <a16:creationId xmlns:a16="http://schemas.microsoft.com/office/drawing/2014/main" id="{6901F867-EA3A-4053-BC23-44561238D953}"/>
              </a:ext>
            </a:extLst>
          </p:cNvPr>
          <p:cNvSpPr txBox="1"/>
          <p:nvPr/>
        </p:nvSpPr>
        <p:spPr>
          <a:xfrm rot="16200000">
            <a:off x="-2137184" y="2413100"/>
            <a:ext cx="6395857" cy="156966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22225">
                  <a:solidFill>
                    <a:schemeClr val="accent2"/>
                  </a:solidFill>
                  <a:prstDash val="solid"/>
                </a:ln>
                <a:solidFill>
                  <a:schemeClr val="accent2">
                    <a:lumMod val="40000"/>
                    <a:lumOff val="60000"/>
                  </a:schemeClr>
                </a:solidFill>
                <a:latin typeface="Noto Sans Disp ExtBd" panose="020B0902040504020204" pitchFamily="34"/>
                <a:ea typeface="Noto Sans Disp ExtBd" panose="020B0902040504020204" pitchFamily="34"/>
                <a:cs typeface="Noto Sans Disp ExtBd" panose="020B0902040504020204" pitchFamily="34"/>
              </a:rPr>
              <a:t>Glamping </a:t>
            </a:r>
          </a:p>
        </p:txBody>
      </p:sp>
    </p:spTree>
    <p:extLst>
      <p:ext uri="{BB962C8B-B14F-4D97-AF65-F5344CB8AC3E}">
        <p14:creationId xmlns:p14="http://schemas.microsoft.com/office/powerpoint/2010/main" val="39111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rotWithShape="1">
          <a:blip r:embed="rId2"/>
          <a:srcRect l="17812" t="21653" r="26407" b="17253"/>
          <a:stretch/>
        </p:blipFill>
        <p:spPr>
          <a:xfrm>
            <a:off x="2314574" y="0"/>
            <a:ext cx="7610475" cy="4686300"/>
          </a:xfrm>
          <a:prstGeom prst="rect">
            <a:avLst/>
          </a:prstGeom>
        </p:spPr>
      </p:pic>
      <p:pic>
        <p:nvPicPr>
          <p:cNvPr id="5" name="Imagen 4"/>
          <p:cNvPicPr>
            <a:picLocks noChangeAspect="1"/>
          </p:cNvPicPr>
          <p:nvPr/>
        </p:nvPicPr>
        <p:blipFill rotWithShape="1">
          <a:blip r:embed="rId3"/>
          <a:srcRect l="27969" t="23876" r="29843" b="43608"/>
          <a:stretch/>
        </p:blipFill>
        <p:spPr>
          <a:xfrm>
            <a:off x="3593305" y="4686300"/>
            <a:ext cx="5005389" cy="2169002"/>
          </a:xfrm>
          <a:prstGeom prst="rect">
            <a:avLst/>
          </a:prstGeom>
        </p:spPr>
      </p:pic>
      <p:sp>
        <p:nvSpPr>
          <p:cNvPr id="6" name="TextBox 21">
            <a:extLst>
              <a:ext uri="{FF2B5EF4-FFF2-40B4-BE49-F238E27FC236}">
                <a16:creationId xmlns:a16="http://schemas.microsoft.com/office/drawing/2014/main" id="{6901F867-EA3A-4053-BC23-44561238D953}"/>
              </a:ext>
            </a:extLst>
          </p:cNvPr>
          <p:cNvSpPr txBox="1"/>
          <p:nvPr/>
        </p:nvSpPr>
        <p:spPr>
          <a:xfrm rot="16200000">
            <a:off x="-2137184" y="2194204"/>
            <a:ext cx="6395857" cy="156966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err="1">
                <a:ln w="22225">
                  <a:solidFill>
                    <a:schemeClr val="accent2"/>
                  </a:solidFill>
                  <a:prstDash val="solid"/>
                </a:ln>
                <a:solidFill>
                  <a:schemeClr val="accent2">
                    <a:lumMod val="40000"/>
                    <a:lumOff val="60000"/>
                  </a:schemeClr>
                </a:solidFill>
                <a:latin typeface="Noto Sans Disp ExtBd" panose="020B0902040504020204" pitchFamily="34"/>
                <a:ea typeface="Noto Sans Disp ExtBd" panose="020B0902040504020204" pitchFamily="34"/>
                <a:cs typeface="Noto Sans Disp ExtBd" panose="020B0902040504020204" pitchFamily="34"/>
              </a:rPr>
              <a:t>Skylodge</a:t>
            </a:r>
            <a:endParaRPr lang="en-US" sz="9600" b="1" dirty="0">
              <a:ln w="22225">
                <a:solidFill>
                  <a:schemeClr val="accent2"/>
                </a:solidFill>
                <a:prstDash val="solid"/>
              </a:ln>
              <a:solidFill>
                <a:schemeClr val="accent2">
                  <a:lumMod val="40000"/>
                  <a:lumOff val="60000"/>
                </a:schemeClr>
              </a:solidFill>
              <a:latin typeface="Noto Sans Disp ExtBd" panose="020B0902040504020204" pitchFamily="34"/>
              <a:ea typeface="Noto Sans Disp ExtBd" panose="020B0902040504020204" pitchFamily="34"/>
              <a:cs typeface="Noto Sans Disp ExtBd" panose="020B0902040504020204" pitchFamily="34"/>
            </a:endParaRPr>
          </a:p>
        </p:txBody>
      </p:sp>
    </p:spTree>
    <p:extLst>
      <p:ext uri="{BB962C8B-B14F-4D97-AF65-F5344CB8AC3E}">
        <p14:creationId xmlns:p14="http://schemas.microsoft.com/office/powerpoint/2010/main" val="254083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rotWithShape="1">
          <a:blip r:embed="rId2"/>
          <a:srcRect l="8619" t="20284" r="27910" b="7840"/>
          <a:stretch/>
        </p:blipFill>
        <p:spPr>
          <a:xfrm>
            <a:off x="2028968" y="0"/>
            <a:ext cx="7688238" cy="4894980"/>
          </a:xfrm>
          <a:prstGeom prst="rect">
            <a:avLst/>
          </a:prstGeom>
        </p:spPr>
      </p:pic>
      <p:pic>
        <p:nvPicPr>
          <p:cNvPr id="5" name="Imagen 4"/>
          <p:cNvPicPr>
            <a:picLocks noChangeAspect="1"/>
          </p:cNvPicPr>
          <p:nvPr/>
        </p:nvPicPr>
        <p:blipFill rotWithShape="1">
          <a:blip r:embed="rId3"/>
          <a:srcRect l="15073" t="26799" r="26689" b="38374"/>
          <a:stretch/>
        </p:blipFill>
        <p:spPr>
          <a:xfrm>
            <a:off x="2852949" y="4830086"/>
            <a:ext cx="6031744" cy="2027914"/>
          </a:xfrm>
          <a:prstGeom prst="rect">
            <a:avLst/>
          </a:prstGeom>
        </p:spPr>
      </p:pic>
      <p:sp>
        <p:nvSpPr>
          <p:cNvPr id="6" name="TextBox 21">
            <a:extLst>
              <a:ext uri="{FF2B5EF4-FFF2-40B4-BE49-F238E27FC236}">
                <a16:creationId xmlns:a16="http://schemas.microsoft.com/office/drawing/2014/main" id="{6901F867-EA3A-4053-BC23-44561238D953}"/>
              </a:ext>
            </a:extLst>
          </p:cNvPr>
          <p:cNvSpPr txBox="1"/>
          <p:nvPr/>
        </p:nvSpPr>
        <p:spPr>
          <a:xfrm rot="16200000">
            <a:off x="-2137184" y="2194204"/>
            <a:ext cx="6395857" cy="1569660"/>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22225">
                  <a:solidFill>
                    <a:schemeClr val="accent2"/>
                  </a:solidFill>
                  <a:prstDash val="solid"/>
                </a:ln>
                <a:solidFill>
                  <a:schemeClr val="accent2">
                    <a:lumMod val="40000"/>
                    <a:lumOff val="60000"/>
                  </a:schemeClr>
                </a:solidFill>
                <a:latin typeface="Noto Sans Disp ExtBd" panose="020B0902040504020204" pitchFamily="34"/>
                <a:ea typeface="Noto Sans Disp ExtBd" panose="020B0902040504020204" pitchFamily="34"/>
                <a:cs typeface="Noto Sans Disp ExtBd" panose="020B0902040504020204" pitchFamily="34"/>
              </a:rPr>
              <a:t>Wellness</a:t>
            </a:r>
          </a:p>
        </p:txBody>
      </p:sp>
    </p:spTree>
    <p:extLst>
      <p:ext uri="{BB962C8B-B14F-4D97-AF65-F5344CB8AC3E}">
        <p14:creationId xmlns:p14="http://schemas.microsoft.com/office/powerpoint/2010/main" val="1669919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173799" y="3587259"/>
            <a:ext cx="63012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CAPÍTULO </a:t>
            </a:r>
            <a:r>
              <a:rPr lang="en-US" sz="8000" b="1" dirty="0">
                <a:solidFill>
                  <a:schemeClr val="accent5"/>
                </a:solidFill>
                <a:latin typeface="Noto Sans Disp ExtBd" panose="020B0902040504020204" pitchFamily="34"/>
                <a:ea typeface="Noto Sans Disp ExtBd" panose="020B0902040504020204" pitchFamily="34"/>
                <a:cs typeface="Noto Sans Disp ExtBd" panose="020B0902040504020204" pitchFamily="34"/>
              </a:rPr>
              <a:t>4</a:t>
            </a:r>
            <a:endParaRPr kumimoji="0" lang="ru-RU" sz="8000" b="1" i="0" u="none" strike="noStrike" kern="1200" cap="none" spc="0" normalizeH="0" baseline="0" noProof="0" dirty="0">
              <a:ln>
                <a:noFill/>
              </a:ln>
              <a:effectLst/>
              <a:uLnTx/>
              <a:uFillTx/>
              <a:latin typeface="Noto Sans Disp ExtBd" panose="020B0902040504020204" pitchFamily="34"/>
              <a:ea typeface="Noto Sans Disp ExtBd" panose="020B0902040504020204" pitchFamily="34"/>
              <a:cs typeface="Noto Sans Disp ExtBd" panose="020B0902040504020204" pitchFamily="34"/>
            </a:endParaRPr>
          </a:p>
        </p:txBody>
      </p:sp>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8037386" y="14071"/>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1066A9F-64AE-4E5E-ACEE-7BFBCAE6518C}"/>
              </a:ext>
            </a:extLst>
          </p:cNvPr>
          <p:cNvGrpSpPr/>
          <p:nvPr/>
        </p:nvGrpSpPr>
        <p:grpSpPr>
          <a:xfrm>
            <a:off x="1483376" y="0"/>
            <a:ext cx="1077358" cy="2984211"/>
            <a:chOff x="984760" y="274320"/>
            <a:chExt cx="1077358" cy="2984211"/>
          </a:xfrm>
          <a:solidFill>
            <a:schemeClr val="accent1"/>
          </a:solidFill>
        </p:grpSpPr>
        <p:grpSp>
          <p:nvGrpSpPr>
            <p:cNvPr id="113"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1FDD82B-5983-4FED-B454-26F3BE7A0B36}"/>
              </a:ext>
            </a:extLst>
          </p:cNvPr>
          <p:cNvGrpSpPr/>
          <p:nvPr/>
        </p:nvGrpSpPr>
        <p:grpSpPr>
          <a:xfrm>
            <a:off x="3622323" y="-14673"/>
            <a:ext cx="1077358" cy="3287723"/>
            <a:chOff x="7571708" y="0"/>
            <a:chExt cx="1077358" cy="3287723"/>
          </a:xfrm>
          <a:solidFill>
            <a:schemeClr val="accent1"/>
          </a:solidFill>
        </p:grpSpPr>
        <p:grpSp>
          <p:nvGrpSpPr>
            <p:cNvPr id="14"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2AA441-76A7-41A3-8263-C8708232AED2}"/>
              </a:ext>
            </a:extLst>
          </p:cNvPr>
          <p:cNvGrpSpPr/>
          <p:nvPr/>
        </p:nvGrpSpPr>
        <p:grpSpPr>
          <a:xfrm>
            <a:off x="5917421" y="0"/>
            <a:ext cx="902225" cy="2650842"/>
            <a:chOff x="5844264" y="0"/>
            <a:chExt cx="902225" cy="2650842"/>
          </a:xfrm>
          <a:solidFill>
            <a:schemeClr val="accent1"/>
          </a:solidFill>
        </p:grpSpPr>
        <p:grpSp>
          <p:nvGrpSpPr>
            <p:cNvPr id="11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990497-3BA4-4070-805D-0A5F39CB742F}"/>
              </a:ext>
            </a:extLst>
          </p:cNvPr>
          <p:cNvGrpSpPr/>
          <p:nvPr/>
        </p:nvGrpSpPr>
        <p:grpSpPr>
          <a:xfrm>
            <a:off x="10051446" y="0"/>
            <a:ext cx="851340" cy="2391914"/>
            <a:chOff x="9427175" y="0"/>
            <a:chExt cx="851340" cy="2391914"/>
          </a:xfrm>
          <a:solidFill>
            <a:schemeClr val="accent1"/>
          </a:solidFill>
        </p:grpSpPr>
        <p:grpSp>
          <p:nvGrpSpPr>
            <p:cNvPr id="125"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6CA2614-C776-41DC-B4D3-D31634D9C475}"/>
              </a:ext>
            </a:extLst>
          </p:cNvPr>
          <p:cNvGrpSpPr/>
          <p:nvPr/>
        </p:nvGrpSpPr>
        <p:grpSpPr>
          <a:xfrm>
            <a:off x="6973863" y="2288458"/>
            <a:ext cx="2203483" cy="2687684"/>
            <a:chOff x="3389152" y="2224726"/>
            <a:chExt cx="2203483" cy="2687684"/>
          </a:xfrm>
          <a:solidFill>
            <a:schemeClr val="accent6">
              <a:lumMod val="75000"/>
            </a:schemeClr>
          </a:solidFill>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54" name="TextBox 21">
            <a:extLst>
              <a:ext uri="{FF2B5EF4-FFF2-40B4-BE49-F238E27FC236}">
                <a16:creationId xmlns:a16="http://schemas.microsoft.com/office/drawing/2014/main" id="{6901F867-EA3A-4053-BC23-44561238D953}"/>
              </a:ext>
            </a:extLst>
          </p:cNvPr>
          <p:cNvSpPr txBox="1"/>
          <p:nvPr/>
        </p:nvSpPr>
        <p:spPr>
          <a:xfrm>
            <a:off x="-7006341" y="4685411"/>
            <a:ext cx="1140483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C" sz="6600" dirty="0">
                <a:latin typeface="Noto Sans "/>
                <a:ea typeface="Noto Sans Disp ExtBd" panose="020B0902040504020204" pitchFamily="34"/>
                <a:cs typeface="Noto Sans Disp ExtBd" panose="020B0902040504020204" pitchFamily="34"/>
              </a:rPr>
              <a:t>Propuesta  </a:t>
            </a:r>
            <a:endParaRPr kumimoji="0" lang="es-EC" sz="6600" i="0" u="none" strike="noStrike" kern="1200" cap="none" spc="0" normalizeH="0" baseline="0" dirty="0">
              <a:ln>
                <a:noFill/>
              </a:ln>
              <a:effectLst/>
              <a:uLnTx/>
              <a:uFillTx/>
              <a:latin typeface="Noto Sans "/>
              <a:ea typeface="Noto Sans Disp ExtBd" panose="020B0902040504020204" pitchFamily="34"/>
              <a:cs typeface="Noto Sans Disp ExtBd" panose="020B0902040504020204" pitchFamily="34"/>
            </a:endParaRPr>
          </a:p>
        </p:txBody>
      </p:sp>
    </p:spTree>
    <p:extLst>
      <p:ext uri="{BB962C8B-B14F-4D97-AF65-F5344CB8AC3E}">
        <p14:creationId xmlns:p14="http://schemas.microsoft.com/office/powerpoint/2010/main" val="369306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1498410" y="-1188140"/>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504170" y="402089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5799707" y="3682827"/>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6634078" y="-1561799"/>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99AC3C-FE44-4341-B799-F20DE8937C2B}"/>
              </a:ext>
            </a:extLst>
          </p:cNvPr>
          <p:cNvSpPr txBox="1"/>
          <p:nvPr/>
        </p:nvSpPr>
        <p:spPr>
          <a:xfrm>
            <a:off x="4225582" y="2938296"/>
            <a:ext cx="33342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n w="22225">
                  <a:solidFill>
                    <a:schemeClr val="tx1">
                      <a:lumMod val="75000"/>
                      <a:lumOff val="25000"/>
                    </a:schemeClr>
                  </a:solidFill>
                  <a:prstDash val="solid"/>
                </a:ln>
                <a:solidFill>
                  <a:schemeClr val="tx1">
                    <a:lumMod val="90000"/>
                    <a:lumOff val="10000"/>
                  </a:schemeClr>
                </a:solidFill>
                <a:latin typeface="Noto Sans" panose="020B0502040504020204" pitchFamily="34"/>
                <a:ea typeface="Noto Sans" panose="020B0502040504020204" pitchFamily="34"/>
                <a:cs typeface="Noto Sans" panose="020B0502040504020204" pitchFamily="34"/>
              </a:rPr>
              <a:t>Eco-hotel </a:t>
            </a:r>
            <a:r>
              <a:rPr kumimoji="0" lang="en-US" sz="5000" b="1" i="0" u="none" strike="noStrike" kern="1200" normalizeH="0" baseline="0" noProof="0" dirty="0">
                <a:ln w="22225">
                  <a:solidFill>
                    <a:schemeClr val="tx1">
                      <a:lumMod val="75000"/>
                      <a:lumOff val="25000"/>
                    </a:schemeClr>
                  </a:solidFill>
                  <a:prstDash val="solid"/>
                </a:ln>
                <a:solidFill>
                  <a:schemeClr val="tx1">
                    <a:lumMod val="90000"/>
                    <a:lumOff val="10000"/>
                  </a:schemeClr>
                </a:solidFill>
                <a:uLnTx/>
                <a:uFillTx/>
                <a:latin typeface="Noto Sans" panose="020B0502040504020204" pitchFamily="34"/>
                <a:ea typeface="Noto Sans" panose="020B0502040504020204" pitchFamily="34"/>
                <a:cs typeface="Noto Sans" panose="020B0502040504020204" pitchFamily="34"/>
              </a:rPr>
              <a:t> </a:t>
            </a:r>
          </a:p>
        </p:txBody>
      </p:sp>
      <p:sp>
        <p:nvSpPr>
          <p:cNvPr id="12" name="TextBox 11">
            <a:extLst>
              <a:ext uri="{FF2B5EF4-FFF2-40B4-BE49-F238E27FC236}">
                <a16:creationId xmlns:a16="http://schemas.microsoft.com/office/drawing/2014/main" id="{EB7F232D-FAED-4EBA-AF9E-886F160D1176}"/>
              </a:ext>
            </a:extLst>
          </p:cNvPr>
          <p:cNvSpPr txBox="1"/>
          <p:nvPr/>
        </p:nvSpPr>
        <p:spPr>
          <a:xfrm>
            <a:off x="4178583" y="28816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09B39FB3-1BC3-4549-91A1-687D7612A06D}"/>
              </a:ext>
            </a:extLst>
          </p:cNvPr>
          <p:cNvSpPr txBox="1"/>
          <p:nvPr/>
        </p:nvSpPr>
        <p:spPr>
          <a:xfrm>
            <a:off x="7218440" y="2432780"/>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AC7E0AF7-C526-45DF-B379-A68937F7C333}"/>
              </a:ext>
            </a:extLst>
          </p:cNvPr>
          <p:cNvSpPr txBox="1"/>
          <p:nvPr/>
        </p:nvSpPr>
        <p:spPr>
          <a:xfrm>
            <a:off x="5851405" y="49979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2584F672-2525-4E1A-AD1E-7C8514ADEB7D}"/>
              </a:ext>
            </a:extLst>
          </p:cNvPr>
          <p:cNvSpPr txBox="1"/>
          <p:nvPr/>
        </p:nvSpPr>
        <p:spPr>
          <a:xfrm>
            <a:off x="2548174" y="363193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7726564" y="934218"/>
            <a:ext cx="276883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dirty="0">
                <a:solidFill>
                  <a:srgbClr val="FFFFFF"/>
                </a:solidFill>
                <a:latin typeface="Noto Sans" panose="020B0502040504020204"/>
              </a:rPr>
              <a:t>Implementar los principios del este tipo de establecimientos en las nuevas construcciones </a:t>
            </a:r>
            <a:endParaRPr kumimoji="0" lang="es-EC" b="0" i="0" u="none" strike="noStrike" kern="1200" cap="none" spc="0" normalizeH="0" baseline="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A8FA06A8-D60B-431D-81F9-32E33AC12CCE}"/>
              </a:ext>
            </a:extLst>
          </p:cNvPr>
          <p:cNvSpPr txBox="1"/>
          <p:nvPr/>
        </p:nvSpPr>
        <p:spPr>
          <a:xfrm>
            <a:off x="1852701" y="665700"/>
            <a:ext cx="27688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400" dirty="0">
                <a:solidFill>
                  <a:srgbClr val="FFFFFF"/>
                </a:solidFill>
                <a:latin typeface="Noto Sans" panose="020B0502040504020204" pitchFamily="34"/>
                <a:ea typeface="Noto Sans" panose="020B0502040504020204" pitchFamily="34"/>
                <a:cs typeface="Noto Sans" panose="020B0502040504020204" pitchFamily="34"/>
              </a:rPr>
              <a:t>San Miguel de Urcuquí </a:t>
            </a:r>
            <a:endParaRPr kumimoji="0" lang="es-EC" sz="2400" b="0" i="0" u="none" strike="noStrike" kern="1200" cap="none" spc="0" normalizeH="0" baseline="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98D715D1-C756-442F-A053-BDE95ED3EA31}"/>
              </a:ext>
            </a:extLst>
          </p:cNvPr>
          <p:cNvSpPr txBox="1"/>
          <p:nvPr/>
        </p:nvSpPr>
        <p:spPr>
          <a:xfrm>
            <a:off x="7562261" y="4761512"/>
            <a:ext cx="3137630" cy="147732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Territorio con gran recurso natural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Clima</a:t>
            </a:r>
            <a:r>
              <a:rPr kumimoji="0" lang="es-EC" b="0" i="0" u="none" strike="noStrike" kern="1200" cap="none" spc="0" normalizeH="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 templado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baseline="0" dirty="0">
                <a:solidFill>
                  <a:srgbClr val="FFFFFF"/>
                </a:solidFill>
                <a:latin typeface="Noto Sans" panose="020B0502040504020204"/>
                <a:ea typeface="Noto Sans" panose="020B0502040504020204" pitchFamily="34"/>
                <a:cs typeface="Noto Sans" panose="020B0502040504020204" pitchFamily="34"/>
              </a:rPr>
              <a:t>Aplicación</a:t>
            </a:r>
            <a:r>
              <a:rPr lang="es-EC" dirty="0">
                <a:solidFill>
                  <a:srgbClr val="FFFFFF"/>
                </a:solidFill>
                <a:latin typeface="Noto Sans" panose="020B0502040504020204"/>
                <a:ea typeface="Noto Sans" panose="020B0502040504020204" pitchFamily="34"/>
                <a:cs typeface="Noto Sans" panose="020B0502040504020204" pitchFamily="34"/>
              </a:rPr>
              <a:t> de energías alternativas </a:t>
            </a:r>
            <a:endPar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216962A0-44FC-46A7-8C84-C904BEA66175}"/>
              </a:ext>
            </a:extLst>
          </p:cNvPr>
          <p:cNvSpPr txBox="1"/>
          <p:nvPr/>
        </p:nvSpPr>
        <p:spPr>
          <a:xfrm>
            <a:off x="1364776" y="4893665"/>
            <a:ext cx="3195722" cy="203132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Capacitar a la población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Implementación</a:t>
            </a:r>
            <a:r>
              <a:rPr kumimoji="0" lang="es-EC" b="0" i="0" u="none" strike="noStrike" kern="1200" cap="none" spc="0" normalizeH="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 de normativas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Cultura</a:t>
            </a:r>
            <a:r>
              <a:rPr kumimoji="0" lang="es-EC" b="0" i="0" u="none" strike="noStrike" kern="1200" cap="none" spc="0" normalizeH="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rPr>
              <a:t> de reciclaje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noProof="0" dirty="0">
                <a:solidFill>
                  <a:srgbClr val="FFFFFF"/>
                </a:solidFill>
                <a:latin typeface="Noto Sans" panose="020B0502040504020204"/>
                <a:ea typeface="Noto Sans" panose="020B0502040504020204" pitchFamily="34"/>
                <a:cs typeface="Noto Sans" panose="020B0502040504020204" pitchFamily="34"/>
              </a:rPr>
              <a:t>Aplicación de energías alternativas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435921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1498410" y="-1188140"/>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504170" y="402089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5799707" y="3682827"/>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6634078" y="-1561799"/>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99AC3C-FE44-4341-B799-F20DE8937C2B}"/>
              </a:ext>
            </a:extLst>
          </p:cNvPr>
          <p:cNvSpPr txBox="1"/>
          <p:nvPr/>
        </p:nvSpPr>
        <p:spPr>
          <a:xfrm>
            <a:off x="4225582" y="2938296"/>
            <a:ext cx="33342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n w="22225">
                  <a:solidFill>
                    <a:schemeClr val="tx1">
                      <a:lumMod val="75000"/>
                      <a:lumOff val="25000"/>
                    </a:schemeClr>
                  </a:solidFill>
                  <a:prstDash val="solid"/>
                </a:ln>
                <a:solidFill>
                  <a:schemeClr val="tx1">
                    <a:lumMod val="90000"/>
                    <a:lumOff val="10000"/>
                  </a:schemeClr>
                </a:solidFill>
                <a:latin typeface="Noto Sans" panose="020B0502040504020204" pitchFamily="34"/>
                <a:ea typeface="Noto Sans" panose="020B0502040504020204" pitchFamily="34"/>
                <a:cs typeface="Noto Sans" panose="020B0502040504020204" pitchFamily="34"/>
              </a:rPr>
              <a:t>Glamping  </a:t>
            </a:r>
            <a:r>
              <a:rPr kumimoji="0" lang="en-US" sz="5000" b="1" i="0" u="none" strike="noStrike" kern="1200" normalizeH="0" baseline="0" noProof="0" dirty="0">
                <a:ln w="22225">
                  <a:solidFill>
                    <a:schemeClr val="tx1">
                      <a:lumMod val="75000"/>
                      <a:lumOff val="25000"/>
                    </a:schemeClr>
                  </a:solidFill>
                  <a:prstDash val="solid"/>
                </a:ln>
                <a:solidFill>
                  <a:schemeClr val="tx1">
                    <a:lumMod val="90000"/>
                    <a:lumOff val="10000"/>
                  </a:schemeClr>
                </a:solidFill>
                <a:uLnTx/>
                <a:uFillTx/>
                <a:latin typeface="Noto Sans" panose="020B0502040504020204" pitchFamily="34"/>
                <a:ea typeface="Noto Sans" panose="020B0502040504020204" pitchFamily="34"/>
                <a:cs typeface="Noto Sans" panose="020B0502040504020204" pitchFamily="34"/>
              </a:rPr>
              <a:t> </a:t>
            </a:r>
          </a:p>
        </p:txBody>
      </p:sp>
      <p:sp>
        <p:nvSpPr>
          <p:cNvPr id="12" name="TextBox 11">
            <a:extLst>
              <a:ext uri="{FF2B5EF4-FFF2-40B4-BE49-F238E27FC236}">
                <a16:creationId xmlns:a16="http://schemas.microsoft.com/office/drawing/2014/main" id="{EB7F232D-FAED-4EBA-AF9E-886F160D1176}"/>
              </a:ext>
            </a:extLst>
          </p:cNvPr>
          <p:cNvSpPr txBox="1"/>
          <p:nvPr/>
        </p:nvSpPr>
        <p:spPr>
          <a:xfrm>
            <a:off x="4178583" y="28816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09B39FB3-1BC3-4549-91A1-687D7612A06D}"/>
              </a:ext>
            </a:extLst>
          </p:cNvPr>
          <p:cNvSpPr txBox="1"/>
          <p:nvPr/>
        </p:nvSpPr>
        <p:spPr>
          <a:xfrm>
            <a:off x="7218440" y="2432780"/>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AC7E0AF7-C526-45DF-B379-A68937F7C333}"/>
              </a:ext>
            </a:extLst>
          </p:cNvPr>
          <p:cNvSpPr txBox="1"/>
          <p:nvPr/>
        </p:nvSpPr>
        <p:spPr>
          <a:xfrm>
            <a:off x="5851405" y="49979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2584F672-2525-4E1A-AD1E-7C8514ADEB7D}"/>
              </a:ext>
            </a:extLst>
          </p:cNvPr>
          <p:cNvSpPr txBox="1"/>
          <p:nvPr/>
        </p:nvSpPr>
        <p:spPr>
          <a:xfrm>
            <a:off x="2548174" y="363193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7726564" y="934218"/>
            <a:ext cx="2768834"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Clima templado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C" b="0" i="0" u="none" strike="noStrike" kern="1200" cap="none" spc="0" normalizeH="0" baseline="0" dirty="0">
                <a:ln>
                  <a:noFill/>
                </a:ln>
                <a:solidFill>
                  <a:srgbClr val="FFFFFF"/>
                </a:solidFill>
                <a:effectLst/>
                <a:uLnTx/>
                <a:uFillTx/>
                <a:latin typeface="Noto Sans" panose="020B0502040504020204"/>
                <a:ea typeface="Noto Sans" panose="020B0502040504020204" pitchFamily="34"/>
                <a:cs typeface="Noto Sans" panose="020B0502040504020204" pitchFamily="34"/>
              </a:rPr>
              <a:t>Vista</a:t>
            </a:r>
            <a:r>
              <a:rPr kumimoji="0" lang="es-EC" b="0" i="0" u="none" strike="noStrike" kern="1200" cap="none" spc="0" normalizeH="0" dirty="0">
                <a:ln>
                  <a:noFill/>
                </a:ln>
                <a:solidFill>
                  <a:srgbClr val="FFFFFF"/>
                </a:solidFill>
                <a:effectLst/>
                <a:uLnTx/>
                <a:uFillTx/>
                <a:latin typeface="Noto Sans" panose="020B0502040504020204"/>
                <a:ea typeface="Noto Sans" panose="020B0502040504020204" pitchFamily="34"/>
                <a:cs typeface="Noto Sans" panose="020B0502040504020204" pitchFamily="34"/>
              </a:rPr>
              <a:t> privilegiada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baseline="0" dirty="0">
                <a:solidFill>
                  <a:srgbClr val="FFFFFF"/>
                </a:solidFill>
                <a:latin typeface="Noto Sans" panose="020B0502040504020204"/>
                <a:ea typeface="Noto Sans" panose="020B0502040504020204" pitchFamily="34"/>
                <a:cs typeface="Noto Sans" panose="020B0502040504020204" pitchFamily="34"/>
              </a:rPr>
              <a:t>Riqueza</a:t>
            </a:r>
            <a:r>
              <a:rPr lang="es-EC" dirty="0">
                <a:solidFill>
                  <a:srgbClr val="FFFFFF"/>
                </a:solidFill>
                <a:latin typeface="Noto Sans" panose="020B0502040504020204"/>
                <a:ea typeface="Noto Sans" panose="020B0502040504020204" pitchFamily="34"/>
                <a:cs typeface="Noto Sans" panose="020B0502040504020204" pitchFamily="34"/>
              </a:rPr>
              <a:t> histórica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A8FA06A8-D60B-431D-81F9-32E33AC12CCE}"/>
              </a:ext>
            </a:extLst>
          </p:cNvPr>
          <p:cNvSpPr txBox="1"/>
          <p:nvPr/>
        </p:nvSpPr>
        <p:spPr>
          <a:xfrm>
            <a:off x="1947998" y="611052"/>
            <a:ext cx="27688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400" dirty="0">
                <a:solidFill>
                  <a:srgbClr val="FFFFFF"/>
                </a:solidFill>
                <a:latin typeface="Noto Sans" panose="020B0502040504020204" pitchFamily="34"/>
                <a:ea typeface="Noto Sans" panose="020B0502040504020204" pitchFamily="34"/>
                <a:cs typeface="Noto Sans" panose="020B0502040504020204" pitchFamily="34"/>
              </a:rPr>
              <a:t>Loma falsa Pucará en </a:t>
            </a:r>
            <a:r>
              <a:rPr lang="es-EC" sz="2400" dirty="0" err="1">
                <a:solidFill>
                  <a:srgbClr val="FFFFFF"/>
                </a:solidFill>
                <a:latin typeface="Noto Sans" panose="020B0502040504020204" pitchFamily="34"/>
                <a:ea typeface="Noto Sans" panose="020B0502040504020204" pitchFamily="34"/>
                <a:cs typeface="Noto Sans" panose="020B0502040504020204" pitchFamily="34"/>
              </a:rPr>
              <a:t>Yachay</a:t>
            </a:r>
            <a:r>
              <a:rPr lang="es-EC" sz="2400" dirty="0">
                <a:solidFill>
                  <a:srgbClr val="FFFFFF"/>
                </a:solidFill>
                <a:latin typeface="Noto Sans" panose="020B0502040504020204" pitchFamily="34"/>
                <a:ea typeface="Noto Sans" panose="020B0502040504020204" pitchFamily="34"/>
                <a:cs typeface="Noto Sans" panose="020B0502040504020204" pitchFamily="34"/>
              </a:rPr>
              <a:t> EP</a:t>
            </a:r>
            <a:endParaRPr kumimoji="0" lang="es-EC" sz="2400" b="0" i="0" u="none" strike="noStrike" kern="1200" cap="none" spc="0" normalizeH="0" baseline="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98D715D1-C756-442F-A053-BDE95ED3EA31}"/>
              </a:ext>
            </a:extLst>
          </p:cNvPr>
          <p:cNvSpPr txBox="1"/>
          <p:nvPr/>
        </p:nvSpPr>
        <p:spPr>
          <a:xfrm>
            <a:off x="7562261" y="4761512"/>
            <a:ext cx="3137630" cy="147732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Modelo pabellón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Polímeros reciclados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Materiales certificados ecológicamente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Estructura estable </a:t>
            </a:r>
          </a:p>
        </p:txBody>
      </p:sp>
      <p:sp>
        <p:nvSpPr>
          <p:cNvPr id="19" name="TextBox 18">
            <a:extLst>
              <a:ext uri="{FF2B5EF4-FFF2-40B4-BE49-F238E27FC236}">
                <a16:creationId xmlns:a16="http://schemas.microsoft.com/office/drawing/2014/main" id="{216962A0-44FC-46A7-8C84-C904BEA66175}"/>
              </a:ext>
            </a:extLst>
          </p:cNvPr>
          <p:cNvSpPr txBox="1"/>
          <p:nvPr/>
        </p:nvSpPr>
        <p:spPr>
          <a:xfrm>
            <a:off x="824916" y="4720316"/>
            <a:ext cx="3891916" cy="230832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noProof="0" dirty="0">
                <a:solidFill>
                  <a:srgbClr val="FFFFFF"/>
                </a:solidFill>
                <a:latin typeface="Noto Sans" panose="020B0502040504020204"/>
              </a:rPr>
              <a:t>Permisos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Puntos de información turística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noProof="0" dirty="0">
                <a:solidFill>
                  <a:srgbClr val="FFFFFF"/>
                </a:solidFill>
                <a:latin typeface="Noto Sans" panose="020B0502040504020204"/>
                <a:ea typeface="Noto Sans" panose="020B0502040504020204" pitchFamily="34"/>
                <a:cs typeface="Noto Sans" panose="020B0502040504020204" pitchFamily="34"/>
              </a:rPr>
              <a:t>Transporte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Espacio exclusivo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noProof="0" dirty="0">
                <a:solidFill>
                  <a:srgbClr val="FFFFFF"/>
                </a:solidFill>
                <a:latin typeface="Noto Sans" panose="020B0502040504020204"/>
                <a:ea typeface="Noto Sans" panose="020B0502040504020204" pitchFamily="34"/>
                <a:cs typeface="Noto Sans" panose="020B0502040504020204" pitchFamily="34"/>
              </a:rPr>
              <a:t>Ordenanza con parámetros de construcción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Página oficial de la universidad </a:t>
            </a:r>
            <a:endParaRPr lang="es-EC" noProof="0" dirty="0">
              <a:solidFill>
                <a:srgbClr val="FFFFFF"/>
              </a:solidFill>
              <a:latin typeface="Noto Sans" panose="020B0502040504020204"/>
              <a:ea typeface="Noto Sans" panose="020B0502040504020204" pitchFamily="34"/>
              <a:cs typeface="Noto Sans" panose="020B0502040504020204" pitchFamily="3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90222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422920" y="299321"/>
            <a:ext cx="96737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4400" b="1" i="0" u="none" strike="noStrike" kern="1200" normalizeH="0" baseline="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Objetivos</a:t>
            </a:r>
          </a:p>
        </p:txBody>
      </p:sp>
      <p:grpSp>
        <p:nvGrpSpPr>
          <p:cNvPr id="27" name="Group 26">
            <a:extLst>
              <a:ext uri="{FF2B5EF4-FFF2-40B4-BE49-F238E27FC236}">
                <a16:creationId xmlns:a16="http://schemas.microsoft.com/office/drawing/2014/main" id="{45CAC6D0-4B2E-4D28-89C1-2FD3607CB28E}"/>
              </a:ext>
            </a:extLst>
          </p:cNvPr>
          <p:cNvGrpSpPr/>
          <p:nvPr/>
        </p:nvGrpSpPr>
        <p:grpSpPr>
          <a:xfrm>
            <a:off x="1499451" y="2595848"/>
            <a:ext cx="3409429" cy="4140030"/>
            <a:chOff x="4301450" y="1345460"/>
            <a:chExt cx="3706131" cy="4352482"/>
          </a:xfrm>
        </p:grpSpPr>
        <p:sp>
          <p:nvSpPr>
            <p:cNvPr id="10" name="Freeform 6">
              <a:extLst>
                <a:ext uri="{FF2B5EF4-FFF2-40B4-BE49-F238E27FC236}">
                  <a16:creationId xmlns:a16="http://schemas.microsoft.com/office/drawing/2014/main" id="{15D20CA0-A5CF-4B38-926C-853822594E47}"/>
                </a:ext>
              </a:extLst>
            </p:cNvPr>
            <p:cNvSpPr>
              <a:spLocks noEditPoints="1"/>
            </p:cNvSpPr>
            <p:nvPr/>
          </p:nvSpPr>
          <p:spPr bwMode="auto">
            <a:xfrm>
              <a:off x="5237576" y="2150644"/>
              <a:ext cx="1805748" cy="3547298"/>
            </a:xfrm>
            <a:custGeom>
              <a:avLst/>
              <a:gdLst>
                <a:gd name="T0" fmla="*/ 503 w 2130"/>
                <a:gd name="T1" fmla="*/ 2507 h 4055"/>
                <a:gd name="T2" fmla="*/ 387 w 2130"/>
                <a:gd name="T3" fmla="*/ 2072 h 4055"/>
                <a:gd name="T4" fmla="*/ 172 w 2130"/>
                <a:gd name="T5" fmla="*/ 1655 h 4055"/>
                <a:gd name="T6" fmla="*/ 35 w 2130"/>
                <a:gd name="T7" fmla="*/ 1291 h 4055"/>
                <a:gd name="T8" fmla="*/ 24 w 2130"/>
                <a:gd name="T9" fmla="*/ 824 h 4055"/>
                <a:gd name="T10" fmla="*/ 81 w 2130"/>
                <a:gd name="T11" fmla="*/ 647 h 4055"/>
                <a:gd name="T12" fmla="*/ 341 w 2130"/>
                <a:gd name="T13" fmla="*/ 262 h 4055"/>
                <a:gd name="T14" fmla="*/ 640 w 2130"/>
                <a:gd name="T15" fmla="*/ 80 h 4055"/>
                <a:gd name="T16" fmla="*/ 1219 w 2130"/>
                <a:gd name="T17" fmla="*/ 12 h 4055"/>
                <a:gd name="T18" fmla="*/ 1728 w 2130"/>
                <a:gd name="T19" fmla="*/ 189 h 4055"/>
                <a:gd name="T20" fmla="*/ 2056 w 2130"/>
                <a:gd name="T21" fmla="*/ 625 h 4055"/>
                <a:gd name="T22" fmla="*/ 2104 w 2130"/>
                <a:gd name="T23" fmla="*/ 1201 h 4055"/>
                <a:gd name="T24" fmla="*/ 1946 w 2130"/>
                <a:gd name="T25" fmla="*/ 1616 h 4055"/>
                <a:gd name="T26" fmla="*/ 1702 w 2130"/>
                <a:gd name="T27" fmla="*/ 2039 h 4055"/>
                <a:gd name="T28" fmla="*/ 1582 w 2130"/>
                <a:gd name="T29" fmla="*/ 2376 h 4055"/>
                <a:gd name="T30" fmla="*/ 1567 w 2130"/>
                <a:gd name="T31" fmla="*/ 3175 h 4055"/>
                <a:gd name="T32" fmla="*/ 1436 w 2130"/>
                <a:gd name="T33" fmla="*/ 3442 h 4055"/>
                <a:gd name="T34" fmla="*/ 1179 w 2130"/>
                <a:gd name="T35" fmla="*/ 3859 h 4055"/>
                <a:gd name="T36" fmla="*/ 979 w 2130"/>
                <a:gd name="T37" fmla="*/ 4016 h 4055"/>
                <a:gd name="T38" fmla="*/ 694 w 2130"/>
                <a:gd name="T39" fmla="*/ 3546 h 4055"/>
                <a:gd name="T40" fmla="*/ 519 w 2130"/>
                <a:gd name="T41" fmla="*/ 3253 h 4055"/>
                <a:gd name="T42" fmla="*/ 505 w 2130"/>
                <a:gd name="T43" fmla="*/ 2850 h 4055"/>
                <a:gd name="T44" fmla="*/ 1035 w 2130"/>
                <a:gd name="T45" fmla="*/ 2418 h 4055"/>
                <a:gd name="T46" fmla="*/ 1434 w 2130"/>
                <a:gd name="T47" fmla="*/ 2385 h 4055"/>
                <a:gd name="T48" fmla="*/ 1571 w 2130"/>
                <a:gd name="T49" fmla="*/ 1968 h 4055"/>
                <a:gd name="T50" fmla="*/ 1843 w 2130"/>
                <a:gd name="T51" fmla="*/ 1492 h 4055"/>
                <a:gd name="T52" fmla="*/ 1969 w 2130"/>
                <a:gd name="T53" fmla="*/ 1118 h 4055"/>
                <a:gd name="T54" fmla="*/ 1788 w 2130"/>
                <a:gd name="T55" fmla="*/ 444 h 4055"/>
                <a:gd name="T56" fmla="*/ 1302 w 2130"/>
                <a:gd name="T57" fmla="*/ 172 h 4055"/>
                <a:gd name="T58" fmla="*/ 719 w 2130"/>
                <a:gd name="T59" fmla="*/ 208 h 4055"/>
                <a:gd name="T60" fmla="*/ 244 w 2130"/>
                <a:gd name="T61" fmla="*/ 633 h 4055"/>
                <a:gd name="T62" fmla="*/ 152 w 2130"/>
                <a:gd name="T63" fmla="*/ 1033 h 4055"/>
                <a:gd name="T64" fmla="*/ 247 w 2130"/>
                <a:gd name="T65" fmla="*/ 1466 h 4055"/>
                <a:gd name="T66" fmla="*/ 480 w 2130"/>
                <a:gd name="T67" fmla="*/ 1917 h 4055"/>
                <a:gd name="T68" fmla="*/ 638 w 2130"/>
                <a:gd name="T69" fmla="*/ 2389 h 4055"/>
                <a:gd name="T70" fmla="*/ 1035 w 2130"/>
                <a:gd name="T71" fmla="*/ 2418 h 4055"/>
                <a:gd name="T72" fmla="*/ 1036 w 2130"/>
                <a:gd name="T73" fmla="*/ 3269 h 4055"/>
                <a:gd name="T74" fmla="*/ 671 w 2130"/>
                <a:gd name="T75" fmla="*/ 3276 h 4055"/>
                <a:gd name="T76" fmla="*/ 714 w 2130"/>
                <a:gd name="T77" fmla="*/ 3355 h 4055"/>
                <a:gd name="T78" fmla="*/ 900 w 2130"/>
                <a:gd name="T79" fmla="*/ 3629 h 4055"/>
                <a:gd name="T80" fmla="*/ 1195 w 2130"/>
                <a:gd name="T81" fmla="*/ 3612 h 4055"/>
                <a:gd name="T82" fmla="*/ 1390 w 2130"/>
                <a:gd name="T83" fmla="*/ 3297 h 4055"/>
                <a:gd name="T84" fmla="*/ 1376 w 2130"/>
                <a:gd name="T85" fmla="*/ 3269 h 4055"/>
                <a:gd name="T86" fmla="*/ 1433 w 2130"/>
                <a:gd name="T87" fmla="*/ 2860 h 4055"/>
                <a:gd name="T88" fmla="*/ 1408 w 2130"/>
                <a:gd name="T89" fmla="*/ 2565 h 4055"/>
                <a:gd name="T90" fmla="*/ 1245 w 2130"/>
                <a:gd name="T91" fmla="*/ 2589 h 4055"/>
                <a:gd name="T92" fmla="*/ 1271 w 2130"/>
                <a:gd name="T93" fmla="*/ 3157 h 4055"/>
                <a:gd name="T94" fmla="*/ 1433 w 2130"/>
                <a:gd name="T95" fmla="*/ 3126 h 4055"/>
                <a:gd name="T96" fmla="*/ 810 w 2130"/>
                <a:gd name="T97" fmla="*/ 2861 h 4055"/>
                <a:gd name="T98" fmla="*/ 788 w 2130"/>
                <a:gd name="T99" fmla="*/ 2566 h 4055"/>
                <a:gd name="T100" fmla="*/ 638 w 2130"/>
                <a:gd name="T101" fmla="*/ 2589 h 4055"/>
                <a:gd name="T102" fmla="*/ 663 w 2130"/>
                <a:gd name="T103" fmla="*/ 3157 h 4055"/>
                <a:gd name="T104" fmla="*/ 810 w 2130"/>
                <a:gd name="T105" fmla="*/ 3125 h 4055"/>
                <a:gd name="T106" fmla="*/ 945 w 2130"/>
                <a:gd name="T107" fmla="*/ 2861 h 4055"/>
                <a:gd name="T108" fmla="*/ 972 w 2130"/>
                <a:gd name="T109" fmla="*/ 3157 h 4055"/>
                <a:gd name="T110" fmla="*/ 1110 w 2130"/>
                <a:gd name="T111" fmla="*/ 3126 h 4055"/>
                <a:gd name="T112" fmla="*/ 1111 w 2130"/>
                <a:gd name="T113" fmla="*/ 2596 h 4055"/>
                <a:gd name="T114" fmla="*/ 970 w 2130"/>
                <a:gd name="T115" fmla="*/ 2565 h 4055"/>
                <a:gd name="T116" fmla="*/ 945 w 2130"/>
                <a:gd name="T117" fmla="*/ 2861 h 4055"/>
                <a:gd name="T118" fmla="*/ 970 w 2130"/>
                <a:gd name="T119" fmla="*/ 3741 h 4055"/>
                <a:gd name="T120" fmla="*/ 1020 w 2130"/>
                <a:gd name="T121" fmla="*/ 3861 h 4055"/>
                <a:gd name="T122" fmla="*/ 1101 w 2130"/>
                <a:gd name="T123" fmla="*/ 3764 h 4055"/>
                <a:gd name="T124" fmla="*/ 1031 w 2130"/>
                <a:gd name="T125" fmla="*/ 3741 h 4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30" h="4055">
                  <a:moveTo>
                    <a:pt x="504" y="2850"/>
                  </a:moveTo>
                  <a:cubicBezTo>
                    <a:pt x="504" y="2736"/>
                    <a:pt x="507" y="2621"/>
                    <a:pt x="503" y="2507"/>
                  </a:cubicBezTo>
                  <a:cubicBezTo>
                    <a:pt x="500" y="2424"/>
                    <a:pt x="485" y="2343"/>
                    <a:pt x="457" y="2264"/>
                  </a:cubicBezTo>
                  <a:cubicBezTo>
                    <a:pt x="434" y="2200"/>
                    <a:pt x="414" y="2134"/>
                    <a:pt x="387" y="2072"/>
                  </a:cubicBezTo>
                  <a:cubicBezTo>
                    <a:pt x="355" y="2000"/>
                    <a:pt x="316" y="1930"/>
                    <a:pt x="280" y="1860"/>
                  </a:cubicBezTo>
                  <a:cubicBezTo>
                    <a:pt x="244" y="1791"/>
                    <a:pt x="206" y="1724"/>
                    <a:pt x="172" y="1655"/>
                  </a:cubicBezTo>
                  <a:cubicBezTo>
                    <a:pt x="140" y="1590"/>
                    <a:pt x="110" y="1524"/>
                    <a:pt x="84" y="1457"/>
                  </a:cubicBezTo>
                  <a:cubicBezTo>
                    <a:pt x="63" y="1403"/>
                    <a:pt x="49" y="1347"/>
                    <a:pt x="35" y="1291"/>
                  </a:cubicBezTo>
                  <a:cubicBezTo>
                    <a:pt x="13" y="1200"/>
                    <a:pt x="0" y="1107"/>
                    <a:pt x="4" y="1012"/>
                  </a:cubicBezTo>
                  <a:cubicBezTo>
                    <a:pt x="7" y="949"/>
                    <a:pt x="14" y="886"/>
                    <a:pt x="24" y="824"/>
                  </a:cubicBezTo>
                  <a:cubicBezTo>
                    <a:pt x="33" y="775"/>
                    <a:pt x="49" y="728"/>
                    <a:pt x="63" y="680"/>
                  </a:cubicBezTo>
                  <a:cubicBezTo>
                    <a:pt x="67" y="668"/>
                    <a:pt x="78" y="659"/>
                    <a:pt x="81" y="647"/>
                  </a:cubicBezTo>
                  <a:cubicBezTo>
                    <a:pt x="103" y="575"/>
                    <a:pt x="138" y="509"/>
                    <a:pt x="179" y="447"/>
                  </a:cubicBezTo>
                  <a:cubicBezTo>
                    <a:pt x="225" y="378"/>
                    <a:pt x="277" y="314"/>
                    <a:pt x="341" y="262"/>
                  </a:cubicBezTo>
                  <a:cubicBezTo>
                    <a:pt x="389" y="222"/>
                    <a:pt x="439" y="184"/>
                    <a:pt x="492" y="152"/>
                  </a:cubicBezTo>
                  <a:cubicBezTo>
                    <a:pt x="538" y="123"/>
                    <a:pt x="589" y="101"/>
                    <a:pt x="640" y="80"/>
                  </a:cubicBezTo>
                  <a:cubicBezTo>
                    <a:pt x="720" y="48"/>
                    <a:pt x="803" y="29"/>
                    <a:pt x="888" y="17"/>
                  </a:cubicBezTo>
                  <a:cubicBezTo>
                    <a:pt x="998" y="0"/>
                    <a:pt x="1109" y="4"/>
                    <a:pt x="1219" y="12"/>
                  </a:cubicBezTo>
                  <a:cubicBezTo>
                    <a:pt x="1290" y="17"/>
                    <a:pt x="1361" y="32"/>
                    <a:pt x="1430" y="51"/>
                  </a:cubicBezTo>
                  <a:cubicBezTo>
                    <a:pt x="1537" y="80"/>
                    <a:pt x="1637" y="125"/>
                    <a:pt x="1728" y="189"/>
                  </a:cubicBezTo>
                  <a:cubicBezTo>
                    <a:pt x="1814" y="249"/>
                    <a:pt x="1886" y="322"/>
                    <a:pt x="1945" y="408"/>
                  </a:cubicBezTo>
                  <a:cubicBezTo>
                    <a:pt x="1991" y="475"/>
                    <a:pt x="2028" y="548"/>
                    <a:pt x="2056" y="625"/>
                  </a:cubicBezTo>
                  <a:cubicBezTo>
                    <a:pt x="2088" y="715"/>
                    <a:pt x="2105" y="807"/>
                    <a:pt x="2117" y="901"/>
                  </a:cubicBezTo>
                  <a:cubicBezTo>
                    <a:pt x="2130" y="1002"/>
                    <a:pt x="2121" y="1102"/>
                    <a:pt x="2104" y="1201"/>
                  </a:cubicBezTo>
                  <a:cubicBezTo>
                    <a:pt x="2093" y="1262"/>
                    <a:pt x="2075" y="1322"/>
                    <a:pt x="2053" y="1379"/>
                  </a:cubicBezTo>
                  <a:cubicBezTo>
                    <a:pt x="2021" y="1459"/>
                    <a:pt x="1986" y="1539"/>
                    <a:pt x="1946" y="1616"/>
                  </a:cubicBezTo>
                  <a:cubicBezTo>
                    <a:pt x="1907" y="1691"/>
                    <a:pt x="1860" y="1762"/>
                    <a:pt x="1818" y="1835"/>
                  </a:cubicBezTo>
                  <a:cubicBezTo>
                    <a:pt x="1779" y="1903"/>
                    <a:pt x="1738" y="1969"/>
                    <a:pt x="1702" y="2039"/>
                  </a:cubicBezTo>
                  <a:cubicBezTo>
                    <a:pt x="1675" y="2091"/>
                    <a:pt x="1653" y="2146"/>
                    <a:pt x="1633" y="2201"/>
                  </a:cubicBezTo>
                  <a:cubicBezTo>
                    <a:pt x="1613" y="2258"/>
                    <a:pt x="1595" y="2317"/>
                    <a:pt x="1582" y="2376"/>
                  </a:cubicBezTo>
                  <a:cubicBezTo>
                    <a:pt x="1572" y="2424"/>
                    <a:pt x="1567" y="2473"/>
                    <a:pt x="1567" y="2521"/>
                  </a:cubicBezTo>
                  <a:cubicBezTo>
                    <a:pt x="1566" y="2739"/>
                    <a:pt x="1565" y="2957"/>
                    <a:pt x="1567" y="3175"/>
                  </a:cubicBezTo>
                  <a:cubicBezTo>
                    <a:pt x="1568" y="3220"/>
                    <a:pt x="1552" y="3256"/>
                    <a:pt x="1529" y="3292"/>
                  </a:cubicBezTo>
                  <a:cubicBezTo>
                    <a:pt x="1498" y="3341"/>
                    <a:pt x="1467" y="3392"/>
                    <a:pt x="1436" y="3442"/>
                  </a:cubicBezTo>
                  <a:cubicBezTo>
                    <a:pt x="1407" y="3490"/>
                    <a:pt x="1377" y="3537"/>
                    <a:pt x="1347" y="3585"/>
                  </a:cubicBezTo>
                  <a:cubicBezTo>
                    <a:pt x="1291" y="3676"/>
                    <a:pt x="1235" y="3768"/>
                    <a:pt x="1179" y="3859"/>
                  </a:cubicBezTo>
                  <a:cubicBezTo>
                    <a:pt x="1146" y="3911"/>
                    <a:pt x="1113" y="3963"/>
                    <a:pt x="1081" y="4015"/>
                  </a:cubicBezTo>
                  <a:cubicBezTo>
                    <a:pt x="1057" y="4054"/>
                    <a:pt x="1003" y="4055"/>
                    <a:pt x="979" y="4016"/>
                  </a:cubicBezTo>
                  <a:cubicBezTo>
                    <a:pt x="927" y="3930"/>
                    <a:pt x="876" y="3844"/>
                    <a:pt x="823" y="3758"/>
                  </a:cubicBezTo>
                  <a:cubicBezTo>
                    <a:pt x="781" y="3687"/>
                    <a:pt x="737" y="3617"/>
                    <a:pt x="694" y="3546"/>
                  </a:cubicBezTo>
                  <a:cubicBezTo>
                    <a:pt x="658" y="3486"/>
                    <a:pt x="623" y="3425"/>
                    <a:pt x="586" y="3365"/>
                  </a:cubicBezTo>
                  <a:cubicBezTo>
                    <a:pt x="564" y="3328"/>
                    <a:pt x="539" y="3292"/>
                    <a:pt x="519" y="3253"/>
                  </a:cubicBezTo>
                  <a:cubicBezTo>
                    <a:pt x="510" y="3237"/>
                    <a:pt x="506" y="3217"/>
                    <a:pt x="505" y="3198"/>
                  </a:cubicBezTo>
                  <a:cubicBezTo>
                    <a:pt x="504" y="3082"/>
                    <a:pt x="505" y="2966"/>
                    <a:pt x="505" y="2850"/>
                  </a:cubicBezTo>
                  <a:cubicBezTo>
                    <a:pt x="505" y="2850"/>
                    <a:pt x="504" y="2850"/>
                    <a:pt x="504" y="2850"/>
                  </a:cubicBezTo>
                  <a:close/>
                  <a:moveTo>
                    <a:pt x="1035" y="2418"/>
                  </a:moveTo>
                  <a:cubicBezTo>
                    <a:pt x="1156" y="2418"/>
                    <a:pt x="1278" y="2418"/>
                    <a:pt x="1399" y="2418"/>
                  </a:cubicBezTo>
                  <a:cubicBezTo>
                    <a:pt x="1432" y="2418"/>
                    <a:pt x="1433" y="2417"/>
                    <a:pt x="1434" y="2385"/>
                  </a:cubicBezTo>
                  <a:cubicBezTo>
                    <a:pt x="1435" y="2305"/>
                    <a:pt x="1453" y="2228"/>
                    <a:pt x="1482" y="2155"/>
                  </a:cubicBezTo>
                  <a:cubicBezTo>
                    <a:pt x="1507" y="2091"/>
                    <a:pt x="1537" y="2028"/>
                    <a:pt x="1571" y="1968"/>
                  </a:cubicBezTo>
                  <a:cubicBezTo>
                    <a:pt x="1624" y="1871"/>
                    <a:pt x="1682" y="1778"/>
                    <a:pt x="1737" y="1682"/>
                  </a:cubicBezTo>
                  <a:cubicBezTo>
                    <a:pt x="1773" y="1619"/>
                    <a:pt x="1811" y="1557"/>
                    <a:pt x="1843" y="1492"/>
                  </a:cubicBezTo>
                  <a:cubicBezTo>
                    <a:pt x="1870" y="1439"/>
                    <a:pt x="1892" y="1383"/>
                    <a:pt x="1915" y="1328"/>
                  </a:cubicBezTo>
                  <a:cubicBezTo>
                    <a:pt x="1943" y="1261"/>
                    <a:pt x="1961" y="1190"/>
                    <a:pt x="1969" y="1118"/>
                  </a:cubicBezTo>
                  <a:cubicBezTo>
                    <a:pt x="1984" y="962"/>
                    <a:pt x="1972" y="809"/>
                    <a:pt x="1914" y="661"/>
                  </a:cubicBezTo>
                  <a:cubicBezTo>
                    <a:pt x="1883" y="582"/>
                    <a:pt x="1842" y="509"/>
                    <a:pt x="1788" y="444"/>
                  </a:cubicBezTo>
                  <a:cubicBezTo>
                    <a:pt x="1725" y="367"/>
                    <a:pt x="1648" y="306"/>
                    <a:pt x="1559" y="260"/>
                  </a:cubicBezTo>
                  <a:cubicBezTo>
                    <a:pt x="1478" y="217"/>
                    <a:pt x="1392" y="189"/>
                    <a:pt x="1302" y="172"/>
                  </a:cubicBezTo>
                  <a:cubicBezTo>
                    <a:pt x="1215" y="156"/>
                    <a:pt x="1127" y="150"/>
                    <a:pt x="1038" y="151"/>
                  </a:cubicBezTo>
                  <a:cubicBezTo>
                    <a:pt x="928" y="154"/>
                    <a:pt x="821" y="171"/>
                    <a:pt x="719" y="208"/>
                  </a:cubicBezTo>
                  <a:cubicBezTo>
                    <a:pt x="633" y="239"/>
                    <a:pt x="554" y="282"/>
                    <a:pt x="482" y="339"/>
                  </a:cubicBezTo>
                  <a:cubicBezTo>
                    <a:pt x="379" y="418"/>
                    <a:pt x="301" y="517"/>
                    <a:pt x="244" y="633"/>
                  </a:cubicBezTo>
                  <a:cubicBezTo>
                    <a:pt x="213" y="696"/>
                    <a:pt x="191" y="762"/>
                    <a:pt x="175" y="831"/>
                  </a:cubicBezTo>
                  <a:cubicBezTo>
                    <a:pt x="158" y="898"/>
                    <a:pt x="152" y="966"/>
                    <a:pt x="152" y="1033"/>
                  </a:cubicBezTo>
                  <a:cubicBezTo>
                    <a:pt x="152" y="1130"/>
                    <a:pt x="163" y="1226"/>
                    <a:pt x="195" y="1318"/>
                  </a:cubicBezTo>
                  <a:cubicBezTo>
                    <a:pt x="212" y="1367"/>
                    <a:pt x="225" y="1419"/>
                    <a:pt x="247" y="1466"/>
                  </a:cubicBezTo>
                  <a:cubicBezTo>
                    <a:pt x="281" y="1545"/>
                    <a:pt x="320" y="1622"/>
                    <a:pt x="359" y="1698"/>
                  </a:cubicBezTo>
                  <a:cubicBezTo>
                    <a:pt x="398" y="1772"/>
                    <a:pt x="440" y="1844"/>
                    <a:pt x="480" y="1917"/>
                  </a:cubicBezTo>
                  <a:cubicBezTo>
                    <a:pt x="525" y="1998"/>
                    <a:pt x="564" y="2082"/>
                    <a:pt x="594" y="2171"/>
                  </a:cubicBezTo>
                  <a:cubicBezTo>
                    <a:pt x="619" y="2242"/>
                    <a:pt x="634" y="2314"/>
                    <a:pt x="638" y="2389"/>
                  </a:cubicBezTo>
                  <a:cubicBezTo>
                    <a:pt x="639" y="2415"/>
                    <a:pt x="642" y="2418"/>
                    <a:pt x="669" y="2418"/>
                  </a:cubicBezTo>
                  <a:cubicBezTo>
                    <a:pt x="791" y="2418"/>
                    <a:pt x="913" y="2418"/>
                    <a:pt x="1035" y="2418"/>
                  </a:cubicBezTo>
                  <a:close/>
                  <a:moveTo>
                    <a:pt x="1036" y="3269"/>
                  </a:moveTo>
                  <a:cubicBezTo>
                    <a:pt x="1036" y="3269"/>
                    <a:pt x="1036" y="3269"/>
                    <a:pt x="1036" y="3269"/>
                  </a:cubicBezTo>
                  <a:cubicBezTo>
                    <a:pt x="921" y="3269"/>
                    <a:pt x="805" y="3269"/>
                    <a:pt x="690" y="3270"/>
                  </a:cubicBezTo>
                  <a:cubicBezTo>
                    <a:pt x="684" y="3270"/>
                    <a:pt x="677" y="3274"/>
                    <a:pt x="671" y="3276"/>
                  </a:cubicBezTo>
                  <a:cubicBezTo>
                    <a:pt x="673" y="3282"/>
                    <a:pt x="674" y="3288"/>
                    <a:pt x="677" y="3294"/>
                  </a:cubicBezTo>
                  <a:cubicBezTo>
                    <a:pt x="689" y="3314"/>
                    <a:pt x="702" y="3335"/>
                    <a:pt x="714" y="3355"/>
                  </a:cubicBezTo>
                  <a:cubicBezTo>
                    <a:pt x="765" y="3441"/>
                    <a:pt x="817" y="3526"/>
                    <a:pt x="869" y="3612"/>
                  </a:cubicBezTo>
                  <a:cubicBezTo>
                    <a:pt x="876" y="3624"/>
                    <a:pt x="885" y="3629"/>
                    <a:pt x="900" y="3629"/>
                  </a:cubicBezTo>
                  <a:cubicBezTo>
                    <a:pt x="988" y="3629"/>
                    <a:pt x="1076" y="3629"/>
                    <a:pt x="1164" y="3629"/>
                  </a:cubicBezTo>
                  <a:cubicBezTo>
                    <a:pt x="1178" y="3629"/>
                    <a:pt x="1187" y="3625"/>
                    <a:pt x="1195" y="3612"/>
                  </a:cubicBezTo>
                  <a:cubicBezTo>
                    <a:pt x="1223" y="3567"/>
                    <a:pt x="1251" y="3521"/>
                    <a:pt x="1280" y="3476"/>
                  </a:cubicBezTo>
                  <a:cubicBezTo>
                    <a:pt x="1317" y="3416"/>
                    <a:pt x="1354" y="3357"/>
                    <a:pt x="1390" y="3297"/>
                  </a:cubicBezTo>
                  <a:cubicBezTo>
                    <a:pt x="1394" y="3290"/>
                    <a:pt x="1396" y="3282"/>
                    <a:pt x="1398" y="3274"/>
                  </a:cubicBezTo>
                  <a:cubicBezTo>
                    <a:pt x="1391" y="3272"/>
                    <a:pt x="1383" y="3269"/>
                    <a:pt x="1376" y="3269"/>
                  </a:cubicBezTo>
                  <a:cubicBezTo>
                    <a:pt x="1263" y="3269"/>
                    <a:pt x="1149" y="3269"/>
                    <a:pt x="1036" y="3269"/>
                  </a:cubicBezTo>
                  <a:close/>
                  <a:moveTo>
                    <a:pt x="1433" y="2860"/>
                  </a:moveTo>
                  <a:cubicBezTo>
                    <a:pt x="1433" y="2771"/>
                    <a:pt x="1433" y="2682"/>
                    <a:pt x="1434" y="2592"/>
                  </a:cubicBezTo>
                  <a:cubicBezTo>
                    <a:pt x="1434" y="2573"/>
                    <a:pt x="1429" y="2565"/>
                    <a:pt x="1408" y="2565"/>
                  </a:cubicBezTo>
                  <a:cubicBezTo>
                    <a:pt x="1362" y="2567"/>
                    <a:pt x="1316" y="2566"/>
                    <a:pt x="1270" y="2566"/>
                  </a:cubicBezTo>
                  <a:cubicBezTo>
                    <a:pt x="1252" y="2565"/>
                    <a:pt x="1245" y="2571"/>
                    <a:pt x="1245" y="2589"/>
                  </a:cubicBezTo>
                  <a:cubicBezTo>
                    <a:pt x="1245" y="2770"/>
                    <a:pt x="1245" y="2950"/>
                    <a:pt x="1245" y="3131"/>
                  </a:cubicBezTo>
                  <a:cubicBezTo>
                    <a:pt x="1245" y="3149"/>
                    <a:pt x="1252" y="3157"/>
                    <a:pt x="1271" y="3157"/>
                  </a:cubicBezTo>
                  <a:cubicBezTo>
                    <a:pt x="1315" y="3156"/>
                    <a:pt x="1359" y="3157"/>
                    <a:pt x="1403" y="3157"/>
                  </a:cubicBezTo>
                  <a:cubicBezTo>
                    <a:pt x="1431" y="3157"/>
                    <a:pt x="1433" y="3154"/>
                    <a:pt x="1433" y="3126"/>
                  </a:cubicBezTo>
                  <a:cubicBezTo>
                    <a:pt x="1434" y="3037"/>
                    <a:pt x="1433" y="2949"/>
                    <a:pt x="1433" y="2860"/>
                  </a:cubicBezTo>
                  <a:close/>
                  <a:moveTo>
                    <a:pt x="810" y="2861"/>
                  </a:moveTo>
                  <a:cubicBezTo>
                    <a:pt x="810" y="2770"/>
                    <a:pt x="810" y="2680"/>
                    <a:pt x="810" y="2589"/>
                  </a:cubicBezTo>
                  <a:cubicBezTo>
                    <a:pt x="810" y="2572"/>
                    <a:pt x="806" y="2565"/>
                    <a:pt x="788" y="2566"/>
                  </a:cubicBezTo>
                  <a:cubicBezTo>
                    <a:pt x="746" y="2567"/>
                    <a:pt x="704" y="2566"/>
                    <a:pt x="662" y="2566"/>
                  </a:cubicBezTo>
                  <a:cubicBezTo>
                    <a:pt x="645" y="2565"/>
                    <a:pt x="638" y="2571"/>
                    <a:pt x="638" y="2589"/>
                  </a:cubicBezTo>
                  <a:cubicBezTo>
                    <a:pt x="638" y="2770"/>
                    <a:pt x="638" y="2951"/>
                    <a:pt x="638" y="3133"/>
                  </a:cubicBezTo>
                  <a:cubicBezTo>
                    <a:pt x="638" y="3151"/>
                    <a:pt x="646" y="3157"/>
                    <a:pt x="663" y="3157"/>
                  </a:cubicBezTo>
                  <a:cubicBezTo>
                    <a:pt x="701" y="3156"/>
                    <a:pt x="739" y="3157"/>
                    <a:pt x="777" y="3157"/>
                  </a:cubicBezTo>
                  <a:cubicBezTo>
                    <a:pt x="810" y="3157"/>
                    <a:pt x="810" y="3157"/>
                    <a:pt x="810" y="3125"/>
                  </a:cubicBezTo>
                  <a:cubicBezTo>
                    <a:pt x="810" y="3037"/>
                    <a:pt x="810" y="2949"/>
                    <a:pt x="810" y="2861"/>
                  </a:cubicBezTo>
                  <a:close/>
                  <a:moveTo>
                    <a:pt x="945" y="2861"/>
                  </a:moveTo>
                  <a:cubicBezTo>
                    <a:pt x="945" y="2951"/>
                    <a:pt x="945" y="3041"/>
                    <a:pt x="946" y="3131"/>
                  </a:cubicBezTo>
                  <a:cubicBezTo>
                    <a:pt x="946" y="3155"/>
                    <a:pt x="947" y="3156"/>
                    <a:pt x="972" y="3157"/>
                  </a:cubicBezTo>
                  <a:cubicBezTo>
                    <a:pt x="1008" y="3157"/>
                    <a:pt x="1044" y="3157"/>
                    <a:pt x="1080" y="3157"/>
                  </a:cubicBezTo>
                  <a:cubicBezTo>
                    <a:pt x="1107" y="3157"/>
                    <a:pt x="1110" y="3154"/>
                    <a:pt x="1110" y="3126"/>
                  </a:cubicBezTo>
                  <a:cubicBezTo>
                    <a:pt x="1111" y="3063"/>
                    <a:pt x="1111" y="3000"/>
                    <a:pt x="1111" y="2938"/>
                  </a:cubicBezTo>
                  <a:cubicBezTo>
                    <a:pt x="1111" y="2824"/>
                    <a:pt x="1111" y="2710"/>
                    <a:pt x="1111" y="2596"/>
                  </a:cubicBezTo>
                  <a:cubicBezTo>
                    <a:pt x="1110" y="2567"/>
                    <a:pt x="1109" y="2566"/>
                    <a:pt x="1080" y="2566"/>
                  </a:cubicBezTo>
                  <a:cubicBezTo>
                    <a:pt x="1043" y="2566"/>
                    <a:pt x="1007" y="2567"/>
                    <a:pt x="970" y="2565"/>
                  </a:cubicBezTo>
                  <a:cubicBezTo>
                    <a:pt x="950" y="2565"/>
                    <a:pt x="945" y="2572"/>
                    <a:pt x="945" y="2591"/>
                  </a:cubicBezTo>
                  <a:cubicBezTo>
                    <a:pt x="946" y="2681"/>
                    <a:pt x="945" y="2771"/>
                    <a:pt x="945" y="2861"/>
                  </a:cubicBezTo>
                  <a:close/>
                  <a:moveTo>
                    <a:pt x="1031" y="3741"/>
                  </a:moveTo>
                  <a:cubicBezTo>
                    <a:pt x="1011" y="3741"/>
                    <a:pt x="990" y="3741"/>
                    <a:pt x="970" y="3741"/>
                  </a:cubicBezTo>
                  <a:cubicBezTo>
                    <a:pt x="960" y="3742"/>
                    <a:pt x="950" y="3745"/>
                    <a:pt x="956" y="3757"/>
                  </a:cubicBezTo>
                  <a:cubicBezTo>
                    <a:pt x="977" y="3792"/>
                    <a:pt x="999" y="3827"/>
                    <a:pt x="1020" y="3861"/>
                  </a:cubicBezTo>
                  <a:cubicBezTo>
                    <a:pt x="1028" y="3873"/>
                    <a:pt x="1036" y="3870"/>
                    <a:pt x="1042" y="3860"/>
                  </a:cubicBezTo>
                  <a:cubicBezTo>
                    <a:pt x="1062" y="3829"/>
                    <a:pt x="1082" y="3797"/>
                    <a:pt x="1101" y="3764"/>
                  </a:cubicBezTo>
                  <a:cubicBezTo>
                    <a:pt x="1110" y="3750"/>
                    <a:pt x="1106" y="3742"/>
                    <a:pt x="1089" y="3741"/>
                  </a:cubicBezTo>
                  <a:cubicBezTo>
                    <a:pt x="1070" y="3741"/>
                    <a:pt x="1051" y="3741"/>
                    <a:pt x="1031" y="37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1" name="Freeform 7">
              <a:extLst>
                <a:ext uri="{FF2B5EF4-FFF2-40B4-BE49-F238E27FC236}">
                  <a16:creationId xmlns:a16="http://schemas.microsoft.com/office/drawing/2014/main" id="{8AB9D946-5AA1-4354-B33E-5DD44832EBB3}"/>
                </a:ext>
              </a:extLst>
            </p:cNvPr>
            <p:cNvSpPr>
              <a:spLocks/>
            </p:cNvSpPr>
            <p:nvPr/>
          </p:nvSpPr>
          <p:spPr bwMode="auto">
            <a:xfrm>
              <a:off x="4656973" y="3858847"/>
              <a:ext cx="519218" cy="458782"/>
            </a:xfrm>
            <a:custGeom>
              <a:avLst/>
              <a:gdLst>
                <a:gd name="T0" fmla="*/ 529 w 613"/>
                <a:gd name="T1" fmla="*/ 5 h 525"/>
                <a:gd name="T2" fmla="*/ 604 w 613"/>
                <a:gd name="T3" fmla="*/ 62 h 525"/>
                <a:gd name="T4" fmla="*/ 574 w 613"/>
                <a:gd name="T5" fmla="*/ 144 h 525"/>
                <a:gd name="T6" fmla="*/ 393 w 613"/>
                <a:gd name="T7" fmla="*/ 293 h 525"/>
                <a:gd name="T8" fmla="*/ 261 w 613"/>
                <a:gd name="T9" fmla="*/ 400 h 525"/>
                <a:gd name="T10" fmla="*/ 153 w 613"/>
                <a:gd name="T11" fmla="*/ 491 h 525"/>
                <a:gd name="T12" fmla="*/ 47 w 613"/>
                <a:gd name="T13" fmla="*/ 506 h 525"/>
                <a:gd name="T14" fmla="*/ 41 w 613"/>
                <a:gd name="T15" fmla="*/ 380 h 525"/>
                <a:gd name="T16" fmla="*/ 266 w 613"/>
                <a:gd name="T17" fmla="*/ 197 h 525"/>
                <a:gd name="T18" fmla="*/ 471 w 613"/>
                <a:gd name="T19" fmla="*/ 28 h 525"/>
                <a:gd name="T20" fmla="*/ 526 w 613"/>
                <a:gd name="T21" fmla="*/ 0 h 525"/>
                <a:gd name="T22" fmla="*/ 529 w 613"/>
                <a:gd name="T23" fmla="*/ 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25">
                  <a:moveTo>
                    <a:pt x="529" y="5"/>
                  </a:moveTo>
                  <a:cubicBezTo>
                    <a:pt x="565" y="2"/>
                    <a:pt x="593" y="29"/>
                    <a:pt x="604" y="62"/>
                  </a:cubicBezTo>
                  <a:cubicBezTo>
                    <a:pt x="613" y="88"/>
                    <a:pt x="598" y="125"/>
                    <a:pt x="574" y="144"/>
                  </a:cubicBezTo>
                  <a:cubicBezTo>
                    <a:pt x="513" y="193"/>
                    <a:pt x="453" y="243"/>
                    <a:pt x="393" y="293"/>
                  </a:cubicBezTo>
                  <a:cubicBezTo>
                    <a:pt x="349" y="329"/>
                    <a:pt x="305" y="364"/>
                    <a:pt x="261" y="400"/>
                  </a:cubicBezTo>
                  <a:cubicBezTo>
                    <a:pt x="225" y="430"/>
                    <a:pt x="188" y="460"/>
                    <a:pt x="153" y="491"/>
                  </a:cubicBezTo>
                  <a:cubicBezTo>
                    <a:pt x="118" y="521"/>
                    <a:pt x="76" y="525"/>
                    <a:pt x="47" y="506"/>
                  </a:cubicBezTo>
                  <a:cubicBezTo>
                    <a:pt x="3" y="477"/>
                    <a:pt x="0" y="413"/>
                    <a:pt x="41" y="380"/>
                  </a:cubicBezTo>
                  <a:cubicBezTo>
                    <a:pt x="116" y="319"/>
                    <a:pt x="191" y="258"/>
                    <a:pt x="266" y="197"/>
                  </a:cubicBezTo>
                  <a:cubicBezTo>
                    <a:pt x="335" y="140"/>
                    <a:pt x="402" y="83"/>
                    <a:pt x="471" y="28"/>
                  </a:cubicBezTo>
                  <a:cubicBezTo>
                    <a:pt x="487" y="15"/>
                    <a:pt x="508" y="9"/>
                    <a:pt x="526" y="0"/>
                  </a:cubicBezTo>
                  <a:cubicBezTo>
                    <a:pt x="527" y="2"/>
                    <a:pt x="528" y="3"/>
                    <a:pt x="529"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2" name="Freeform 8">
              <a:extLst>
                <a:ext uri="{FF2B5EF4-FFF2-40B4-BE49-F238E27FC236}">
                  <a16:creationId xmlns:a16="http://schemas.microsoft.com/office/drawing/2014/main" id="{001D5C10-AA1D-4389-A5D2-802608A39CA8}"/>
                </a:ext>
              </a:extLst>
            </p:cNvPr>
            <p:cNvSpPr>
              <a:spLocks/>
            </p:cNvSpPr>
            <p:nvPr/>
          </p:nvSpPr>
          <p:spPr bwMode="auto">
            <a:xfrm>
              <a:off x="6759416" y="1345460"/>
              <a:ext cx="391331" cy="571164"/>
            </a:xfrm>
            <a:custGeom>
              <a:avLst/>
              <a:gdLst>
                <a:gd name="T0" fmla="*/ 370 w 461"/>
                <a:gd name="T1" fmla="*/ 0 h 652"/>
                <a:gd name="T2" fmla="*/ 437 w 461"/>
                <a:gd name="T3" fmla="*/ 106 h 652"/>
                <a:gd name="T4" fmla="*/ 384 w 461"/>
                <a:gd name="T5" fmla="*/ 204 h 652"/>
                <a:gd name="T6" fmla="*/ 289 w 461"/>
                <a:gd name="T7" fmla="*/ 371 h 652"/>
                <a:gd name="T8" fmla="*/ 180 w 461"/>
                <a:gd name="T9" fmla="*/ 556 h 652"/>
                <a:gd name="T10" fmla="*/ 139 w 461"/>
                <a:gd name="T11" fmla="*/ 621 h 652"/>
                <a:gd name="T12" fmla="*/ 41 w 461"/>
                <a:gd name="T13" fmla="*/ 632 h 652"/>
                <a:gd name="T14" fmla="*/ 11 w 461"/>
                <a:gd name="T15" fmla="*/ 547 h 652"/>
                <a:gd name="T16" fmla="*/ 41 w 461"/>
                <a:gd name="T17" fmla="*/ 488 h 652"/>
                <a:gd name="T18" fmla="*/ 156 w 461"/>
                <a:gd name="T19" fmla="*/ 287 h 652"/>
                <a:gd name="T20" fmla="*/ 265 w 461"/>
                <a:gd name="T21" fmla="*/ 100 h 652"/>
                <a:gd name="T22" fmla="*/ 303 w 461"/>
                <a:gd name="T23" fmla="*/ 35 h 652"/>
                <a:gd name="T24" fmla="*/ 370 w 461"/>
                <a:gd name="T25"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652">
                  <a:moveTo>
                    <a:pt x="370" y="0"/>
                  </a:moveTo>
                  <a:cubicBezTo>
                    <a:pt x="426" y="2"/>
                    <a:pt x="461" y="55"/>
                    <a:pt x="437" y="106"/>
                  </a:cubicBezTo>
                  <a:cubicBezTo>
                    <a:pt x="422" y="140"/>
                    <a:pt x="402" y="172"/>
                    <a:pt x="384" y="204"/>
                  </a:cubicBezTo>
                  <a:cubicBezTo>
                    <a:pt x="353" y="260"/>
                    <a:pt x="321" y="315"/>
                    <a:pt x="289" y="371"/>
                  </a:cubicBezTo>
                  <a:cubicBezTo>
                    <a:pt x="253" y="433"/>
                    <a:pt x="217" y="494"/>
                    <a:pt x="180" y="556"/>
                  </a:cubicBezTo>
                  <a:cubicBezTo>
                    <a:pt x="167" y="578"/>
                    <a:pt x="156" y="601"/>
                    <a:pt x="139" y="621"/>
                  </a:cubicBezTo>
                  <a:cubicBezTo>
                    <a:pt x="116" y="649"/>
                    <a:pt x="75" y="652"/>
                    <a:pt x="41" y="632"/>
                  </a:cubicBezTo>
                  <a:cubicBezTo>
                    <a:pt x="15" y="617"/>
                    <a:pt x="0" y="578"/>
                    <a:pt x="11" y="547"/>
                  </a:cubicBezTo>
                  <a:cubicBezTo>
                    <a:pt x="19" y="526"/>
                    <a:pt x="30" y="507"/>
                    <a:pt x="41" y="488"/>
                  </a:cubicBezTo>
                  <a:cubicBezTo>
                    <a:pt x="79" y="421"/>
                    <a:pt x="117" y="354"/>
                    <a:pt x="156" y="287"/>
                  </a:cubicBezTo>
                  <a:cubicBezTo>
                    <a:pt x="192" y="224"/>
                    <a:pt x="229" y="162"/>
                    <a:pt x="265" y="100"/>
                  </a:cubicBezTo>
                  <a:cubicBezTo>
                    <a:pt x="277" y="78"/>
                    <a:pt x="289" y="56"/>
                    <a:pt x="303" y="35"/>
                  </a:cubicBezTo>
                  <a:cubicBezTo>
                    <a:pt x="320" y="9"/>
                    <a:pt x="339" y="0"/>
                    <a:pt x="37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75B308AE-556B-4362-A5E9-8C09F14A7C91}"/>
                </a:ext>
              </a:extLst>
            </p:cNvPr>
            <p:cNvSpPr>
              <a:spLocks/>
            </p:cNvSpPr>
            <p:nvPr/>
          </p:nvSpPr>
          <p:spPr bwMode="auto">
            <a:xfrm>
              <a:off x="5178747" y="1378514"/>
              <a:ext cx="370870" cy="576453"/>
            </a:xfrm>
            <a:custGeom>
              <a:avLst/>
              <a:gdLst>
                <a:gd name="T0" fmla="*/ 81 w 438"/>
                <a:gd name="T1" fmla="*/ 4 h 660"/>
                <a:gd name="T2" fmla="*/ 152 w 438"/>
                <a:gd name="T3" fmla="*/ 45 h 660"/>
                <a:gd name="T4" fmla="*/ 285 w 438"/>
                <a:gd name="T5" fmla="*/ 281 h 660"/>
                <a:gd name="T6" fmla="*/ 410 w 438"/>
                <a:gd name="T7" fmla="*/ 509 h 660"/>
                <a:gd name="T8" fmla="*/ 434 w 438"/>
                <a:gd name="T9" fmla="*/ 575 h 660"/>
                <a:gd name="T10" fmla="*/ 379 w 438"/>
                <a:gd name="T11" fmla="*/ 651 h 660"/>
                <a:gd name="T12" fmla="*/ 289 w 438"/>
                <a:gd name="T13" fmla="*/ 610 h 660"/>
                <a:gd name="T14" fmla="*/ 200 w 438"/>
                <a:gd name="T15" fmla="*/ 449 h 660"/>
                <a:gd name="T16" fmla="*/ 108 w 438"/>
                <a:gd name="T17" fmla="*/ 282 h 660"/>
                <a:gd name="T18" fmla="*/ 17 w 438"/>
                <a:gd name="T19" fmla="*/ 122 h 660"/>
                <a:gd name="T20" fmla="*/ 16 w 438"/>
                <a:gd name="T21" fmla="*/ 40 h 660"/>
                <a:gd name="T22" fmla="*/ 81 w 438"/>
                <a:gd name="T23" fmla="*/ 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 h="660">
                  <a:moveTo>
                    <a:pt x="81" y="4"/>
                  </a:moveTo>
                  <a:cubicBezTo>
                    <a:pt x="116" y="3"/>
                    <a:pt x="137" y="18"/>
                    <a:pt x="152" y="45"/>
                  </a:cubicBezTo>
                  <a:cubicBezTo>
                    <a:pt x="196" y="123"/>
                    <a:pt x="241" y="202"/>
                    <a:pt x="285" y="281"/>
                  </a:cubicBezTo>
                  <a:cubicBezTo>
                    <a:pt x="327" y="357"/>
                    <a:pt x="369" y="433"/>
                    <a:pt x="410" y="509"/>
                  </a:cubicBezTo>
                  <a:cubicBezTo>
                    <a:pt x="421" y="530"/>
                    <a:pt x="432" y="553"/>
                    <a:pt x="434" y="575"/>
                  </a:cubicBezTo>
                  <a:cubicBezTo>
                    <a:pt x="438" y="612"/>
                    <a:pt x="412" y="642"/>
                    <a:pt x="379" y="651"/>
                  </a:cubicBezTo>
                  <a:cubicBezTo>
                    <a:pt x="346" y="660"/>
                    <a:pt x="306" y="641"/>
                    <a:pt x="289" y="610"/>
                  </a:cubicBezTo>
                  <a:cubicBezTo>
                    <a:pt x="260" y="556"/>
                    <a:pt x="230" y="502"/>
                    <a:pt x="200" y="449"/>
                  </a:cubicBezTo>
                  <a:cubicBezTo>
                    <a:pt x="169" y="393"/>
                    <a:pt x="139" y="337"/>
                    <a:pt x="108" y="282"/>
                  </a:cubicBezTo>
                  <a:cubicBezTo>
                    <a:pt x="78" y="229"/>
                    <a:pt x="47" y="175"/>
                    <a:pt x="17" y="122"/>
                  </a:cubicBezTo>
                  <a:cubicBezTo>
                    <a:pt x="2" y="95"/>
                    <a:pt x="0" y="66"/>
                    <a:pt x="16" y="40"/>
                  </a:cubicBezTo>
                  <a:cubicBezTo>
                    <a:pt x="31" y="15"/>
                    <a:pt x="53" y="0"/>
                    <a:pt x="81" y="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4" name="Freeform 10">
              <a:extLst>
                <a:ext uri="{FF2B5EF4-FFF2-40B4-BE49-F238E27FC236}">
                  <a16:creationId xmlns:a16="http://schemas.microsoft.com/office/drawing/2014/main" id="{1B74DAA6-E969-49FE-970A-35824B70F5D7}"/>
                </a:ext>
              </a:extLst>
            </p:cNvPr>
            <p:cNvSpPr>
              <a:spLocks/>
            </p:cNvSpPr>
            <p:nvPr/>
          </p:nvSpPr>
          <p:spPr bwMode="auto">
            <a:xfrm>
              <a:off x="7114940" y="3801994"/>
              <a:ext cx="521774" cy="452171"/>
            </a:xfrm>
            <a:custGeom>
              <a:avLst/>
              <a:gdLst>
                <a:gd name="T0" fmla="*/ 528 w 618"/>
                <a:gd name="T1" fmla="*/ 516 h 516"/>
                <a:gd name="T2" fmla="*/ 479 w 618"/>
                <a:gd name="T3" fmla="*/ 493 h 516"/>
                <a:gd name="T4" fmla="*/ 233 w 618"/>
                <a:gd name="T5" fmla="*/ 302 h 516"/>
                <a:gd name="T6" fmla="*/ 70 w 618"/>
                <a:gd name="T7" fmla="*/ 172 h 516"/>
                <a:gd name="T8" fmla="*/ 27 w 618"/>
                <a:gd name="T9" fmla="*/ 136 h 516"/>
                <a:gd name="T10" fmla="*/ 28 w 618"/>
                <a:gd name="T11" fmla="*/ 31 h 516"/>
                <a:gd name="T12" fmla="*/ 131 w 618"/>
                <a:gd name="T13" fmla="*/ 24 h 516"/>
                <a:gd name="T14" fmla="*/ 308 w 618"/>
                <a:gd name="T15" fmla="*/ 163 h 516"/>
                <a:gd name="T16" fmla="*/ 519 w 618"/>
                <a:gd name="T17" fmla="*/ 327 h 516"/>
                <a:gd name="T18" fmla="*/ 581 w 618"/>
                <a:gd name="T19" fmla="*/ 377 h 516"/>
                <a:gd name="T20" fmla="*/ 580 w 618"/>
                <a:gd name="T21" fmla="*/ 495 h 516"/>
                <a:gd name="T22" fmla="*/ 528 w 618"/>
                <a:gd name="T23"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16">
                  <a:moveTo>
                    <a:pt x="528" y="516"/>
                  </a:moveTo>
                  <a:cubicBezTo>
                    <a:pt x="511" y="508"/>
                    <a:pt x="493" y="504"/>
                    <a:pt x="479" y="493"/>
                  </a:cubicBezTo>
                  <a:cubicBezTo>
                    <a:pt x="397" y="430"/>
                    <a:pt x="315" y="366"/>
                    <a:pt x="233" y="302"/>
                  </a:cubicBezTo>
                  <a:cubicBezTo>
                    <a:pt x="179" y="259"/>
                    <a:pt x="125" y="216"/>
                    <a:pt x="70" y="172"/>
                  </a:cubicBezTo>
                  <a:cubicBezTo>
                    <a:pt x="55" y="160"/>
                    <a:pt x="39" y="149"/>
                    <a:pt x="27" y="136"/>
                  </a:cubicBezTo>
                  <a:cubicBezTo>
                    <a:pt x="0" y="106"/>
                    <a:pt x="1" y="60"/>
                    <a:pt x="28" y="31"/>
                  </a:cubicBezTo>
                  <a:cubicBezTo>
                    <a:pt x="54" y="4"/>
                    <a:pt x="100" y="0"/>
                    <a:pt x="131" y="24"/>
                  </a:cubicBezTo>
                  <a:cubicBezTo>
                    <a:pt x="190" y="70"/>
                    <a:pt x="249" y="117"/>
                    <a:pt x="308" y="163"/>
                  </a:cubicBezTo>
                  <a:cubicBezTo>
                    <a:pt x="378" y="217"/>
                    <a:pt x="449" y="272"/>
                    <a:pt x="519" y="327"/>
                  </a:cubicBezTo>
                  <a:cubicBezTo>
                    <a:pt x="540" y="343"/>
                    <a:pt x="560" y="361"/>
                    <a:pt x="581" y="377"/>
                  </a:cubicBezTo>
                  <a:cubicBezTo>
                    <a:pt x="613" y="403"/>
                    <a:pt x="618" y="463"/>
                    <a:pt x="580" y="495"/>
                  </a:cubicBezTo>
                  <a:cubicBezTo>
                    <a:pt x="566" y="506"/>
                    <a:pt x="547" y="509"/>
                    <a:pt x="528" y="51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5" name="Freeform 11">
              <a:extLst>
                <a:ext uri="{FF2B5EF4-FFF2-40B4-BE49-F238E27FC236}">
                  <a16:creationId xmlns:a16="http://schemas.microsoft.com/office/drawing/2014/main" id="{67FE553E-5115-4116-8AA7-9A6BCF6AC1A9}"/>
                </a:ext>
              </a:extLst>
            </p:cNvPr>
            <p:cNvSpPr>
              <a:spLocks/>
            </p:cNvSpPr>
            <p:nvPr/>
          </p:nvSpPr>
          <p:spPr bwMode="auto">
            <a:xfrm>
              <a:off x="7398845" y="2630579"/>
              <a:ext cx="608736" cy="239308"/>
            </a:xfrm>
            <a:custGeom>
              <a:avLst/>
              <a:gdLst>
                <a:gd name="T0" fmla="*/ 717 w 718"/>
                <a:gd name="T1" fmla="*/ 86 h 273"/>
                <a:gd name="T2" fmla="*/ 666 w 718"/>
                <a:gd name="T3" fmla="*/ 155 h 273"/>
                <a:gd name="T4" fmla="*/ 576 w 718"/>
                <a:gd name="T5" fmla="*/ 175 h 273"/>
                <a:gd name="T6" fmla="*/ 342 w 718"/>
                <a:gd name="T7" fmla="*/ 222 h 273"/>
                <a:gd name="T8" fmla="*/ 174 w 718"/>
                <a:gd name="T9" fmla="*/ 253 h 273"/>
                <a:gd name="T10" fmla="*/ 93 w 718"/>
                <a:gd name="T11" fmla="*/ 268 h 273"/>
                <a:gd name="T12" fmla="*/ 17 w 718"/>
                <a:gd name="T13" fmla="*/ 236 h 273"/>
                <a:gd name="T14" fmla="*/ 14 w 718"/>
                <a:gd name="T15" fmla="*/ 154 h 273"/>
                <a:gd name="T16" fmla="*/ 60 w 718"/>
                <a:gd name="T17" fmla="*/ 120 h 273"/>
                <a:gd name="T18" fmla="*/ 256 w 718"/>
                <a:gd name="T19" fmla="*/ 81 h 273"/>
                <a:gd name="T20" fmla="*/ 488 w 718"/>
                <a:gd name="T21" fmla="*/ 33 h 273"/>
                <a:gd name="T22" fmla="*/ 627 w 718"/>
                <a:gd name="T23" fmla="*/ 9 h 273"/>
                <a:gd name="T24" fmla="*/ 717 w 718"/>
                <a:gd name="T25" fmla="*/ 8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8" h="273">
                  <a:moveTo>
                    <a:pt x="717" y="86"/>
                  </a:moveTo>
                  <a:cubicBezTo>
                    <a:pt x="716" y="117"/>
                    <a:pt x="696" y="147"/>
                    <a:pt x="666" y="155"/>
                  </a:cubicBezTo>
                  <a:cubicBezTo>
                    <a:pt x="637" y="164"/>
                    <a:pt x="606" y="169"/>
                    <a:pt x="576" y="175"/>
                  </a:cubicBezTo>
                  <a:cubicBezTo>
                    <a:pt x="498" y="191"/>
                    <a:pt x="420" y="207"/>
                    <a:pt x="342" y="222"/>
                  </a:cubicBezTo>
                  <a:cubicBezTo>
                    <a:pt x="286" y="233"/>
                    <a:pt x="230" y="243"/>
                    <a:pt x="174" y="253"/>
                  </a:cubicBezTo>
                  <a:cubicBezTo>
                    <a:pt x="147" y="258"/>
                    <a:pt x="120" y="264"/>
                    <a:pt x="93" y="268"/>
                  </a:cubicBezTo>
                  <a:cubicBezTo>
                    <a:pt x="62" y="273"/>
                    <a:pt x="35" y="263"/>
                    <a:pt x="17" y="236"/>
                  </a:cubicBezTo>
                  <a:cubicBezTo>
                    <a:pt x="0" y="210"/>
                    <a:pt x="1" y="180"/>
                    <a:pt x="14" y="154"/>
                  </a:cubicBezTo>
                  <a:cubicBezTo>
                    <a:pt x="23" y="137"/>
                    <a:pt x="39" y="124"/>
                    <a:pt x="60" y="120"/>
                  </a:cubicBezTo>
                  <a:cubicBezTo>
                    <a:pt x="125" y="107"/>
                    <a:pt x="191" y="94"/>
                    <a:pt x="256" y="81"/>
                  </a:cubicBezTo>
                  <a:cubicBezTo>
                    <a:pt x="333" y="65"/>
                    <a:pt x="410" y="49"/>
                    <a:pt x="488" y="33"/>
                  </a:cubicBezTo>
                  <a:cubicBezTo>
                    <a:pt x="534" y="24"/>
                    <a:pt x="581" y="16"/>
                    <a:pt x="627" y="9"/>
                  </a:cubicBezTo>
                  <a:cubicBezTo>
                    <a:pt x="686" y="0"/>
                    <a:pt x="718" y="49"/>
                    <a:pt x="717"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16" name="Freeform 12">
              <a:extLst>
                <a:ext uri="{FF2B5EF4-FFF2-40B4-BE49-F238E27FC236}">
                  <a16:creationId xmlns:a16="http://schemas.microsoft.com/office/drawing/2014/main" id="{A2FC5CCE-E15D-4C65-A51B-39F2A1F9E8F9}"/>
                </a:ext>
              </a:extLst>
            </p:cNvPr>
            <p:cNvSpPr>
              <a:spLocks/>
            </p:cNvSpPr>
            <p:nvPr/>
          </p:nvSpPr>
          <p:spPr bwMode="auto">
            <a:xfrm>
              <a:off x="4301450" y="2692720"/>
              <a:ext cx="618968" cy="211542"/>
            </a:xfrm>
            <a:custGeom>
              <a:avLst/>
              <a:gdLst>
                <a:gd name="T0" fmla="*/ 632 w 728"/>
                <a:gd name="T1" fmla="*/ 242 h 242"/>
                <a:gd name="T2" fmla="*/ 531 w 728"/>
                <a:gd name="T3" fmla="*/ 226 h 242"/>
                <a:gd name="T4" fmla="*/ 466 w 728"/>
                <a:gd name="T5" fmla="*/ 215 h 242"/>
                <a:gd name="T6" fmla="*/ 298 w 728"/>
                <a:gd name="T7" fmla="*/ 192 h 242"/>
                <a:gd name="T8" fmla="*/ 64 w 728"/>
                <a:gd name="T9" fmla="*/ 154 h 242"/>
                <a:gd name="T10" fmla="*/ 4 w 728"/>
                <a:gd name="T11" fmla="*/ 88 h 242"/>
                <a:gd name="T12" fmla="*/ 46 w 728"/>
                <a:gd name="T13" fmla="*/ 11 h 242"/>
                <a:gd name="T14" fmla="*/ 98 w 728"/>
                <a:gd name="T15" fmla="*/ 2 h 242"/>
                <a:gd name="T16" fmla="*/ 346 w 728"/>
                <a:gd name="T17" fmla="*/ 40 h 242"/>
                <a:gd name="T18" fmla="*/ 553 w 728"/>
                <a:gd name="T19" fmla="*/ 74 h 242"/>
                <a:gd name="T20" fmla="*/ 654 w 728"/>
                <a:gd name="T21" fmla="*/ 89 h 242"/>
                <a:gd name="T22" fmla="*/ 716 w 728"/>
                <a:gd name="T23" fmla="*/ 190 h 242"/>
                <a:gd name="T24" fmla="*/ 632 w 728"/>
                <a:gd name="T25"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242">
                  <a:moveTo>
                    <a:pt x="632" y="242"/>
                  </a:moveTo>
                  <a:cubicBezTo>
                    <a:pt x="605" y="238"/>
                    <a:pt x="568" y="232"/>
                    <a:pt x="531" y="226"/>
                  </a:cubicBezTo>
                  <a:cubicBezTo>
                    <a:pt x="509" y="223"/>
                    <a:pt x="487" y="218"/>
                    <a:pt x="466" y="215"/>
                  </a:cubicBezTo>
                  <a:cubicBezTo>
                    <a:pt x="410" y="207"/>
                    <a:pt x="354" y="200"/>
                    <a:pt x="298" y="192"/>
                  </a:cubicBezTo>
                  <a:cubicBezTo>
                    <a:pt x="220" y="180"/>
                    <a:pt x="142" y="167"/>
                    <a:pt x="64" y="154"/>
                  </a:cubicBezTo>
                  <a:cubicBezTo>
                    <a:pt x="37" y="149"/>
                    <a:pt x="9" y="118"/>
                    <a:pt x="4" y="88"/>
                  </a:cubicBezTo>
                  <a:cubicBezTo>
                    <a:pt x="0" y="59"/>
                    <a:pt x="18" y="22"/>
                    <a:pt x="46" y="11"/>
                  </a:cubicBezTo>
                  <a:cubicBezTo>
                    <a:pt x="62" y="4"/>
                    <a:pt x="81" y="0"/>
                    <a:pt x="98" y="2"/>
                  </a:cubicBezTo>
                  <a:cubicBezTo>
                    <a:pt x="181" y="14"/>
                    <a:pt x="263" y="27"/>
                    <a:pt x="346" y="40"/>
                  </a:cubicBezTo>
                  <a:cubicBezTo>
                    <a:pt x="415" y="51"/>
                    <a:pt x="484" y="63"/>
                    <a:pt x="553" y="74"/>
                  </a:cubicBezTo>
                  <a:cubicBezTo>
                    <a:pt x="586" y="80"/>
                    <a:pt x="620" y="85"/>
                    <a:pt x="654" y="89"/>
                  </a:cubicBezTo>
                  <a:cubicBezTo>
                    <a:pt x="707" y="97"/>
                    <a:pt x="728" y="145"/>
                    <a:pt x="716" y="190"/>
                  </a:cubicBezTo>
                  <a:cubicBezTo>
                    <a:pt x="707" y="222"/>
                    <a:pt x="679" y="242"/>
                    <a:pt x="632" y="2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9">
              <a:extLst>
                <a:ext uri="{FF2B5EF4-FFF2-40B4-BE49-F238E27FC236}">
                  <a16:creationId xmlns:a16="http://schemas.microsoft.com/office/drawing/2014/main" id="{265BB47C-24B7-4135-87C4-643A28ED5897}"/>
                </a:ext>
              </a:extLst>
            </p:cNvPr>
            <p:cNvSpPr>
              <a:spLocks/>
            </p:cNvSpPr>
            <p:nvPr/>
          </p:nvSpPr>
          <p:spPr bwMode="auto">
            <a:xfrm>
              <a:off x="5613559" y="2597526"/>
              <a:ext cx="363196" cy="879223"/>
            </a:xfrm>
            <a:custGeom>
              <a:avLst/>
              <a:gdLst>
                <a:gd name="T0" fmla="*/ 0 w 431"/>
                <a:gd name="T1" fmla="*/ 579 h 1005"/>
                <a:gd name="T2" fmla="*/ 45 w 431"/>
                <a:gd name="T3" fmla="*/ 334 h 1005"/>
                <a:gd name="T4" fmla="*/ 210 w 431"/>
                <a:gd name="T5" fmla="*/ 93 h 1005"/>
                <a:gd name="T6" fmla="*/ 338 w 431"/>
                <a:gd name="T7" fmla="*/ 13 h 1005"/>
                <a:gd name="T8" fmla="*/ 420 w 431"/>
                <a:gd name="T9" fmla="*/ 52 h 1005"/>
                <a:gd name="T10" fmla="*/ 385 w 431"/>
                <a:gd name="T11" fmla="*/ 128 h 1005"/>
                <a:gd name="T12" fmla="*/ 244 w 431"/>
                <a:gd name="T13" fmla="*/ 238 h 1005"/>
                <a:gd name="T14" fmla="*/ 153 w 431"/>
                <a:gd name="T15" fmla="*/ 399 h 1005"/>
                <a:gd name="T16" fmla="*/ 139 w 431"/>
                <a:gd name="T17" fmla="*/ 686 h 1005"/>
                <a:gd name="T18" fmla="*/ 259 w 431"/>
                <a:gd name="T19" fmla="*/ 895 h 1005"/>
                <a:gd name="T20" fmla="*/ 258 w 431"/>
                <a:gd name="T21" fmla="*/ 979 h 1005"/>
                <a:gd name="T22" fmla="*/ 170 w 431"/>
                <a:gd name="T23" fmla="*/ 982 h 1005"/>
                <a:gd name="T24" fmla="*/ 42 w 431"/>
                <a:gd name="T25" fmla="*/ 784 h 1005"/>
                <a:gd name="T26" fmla="*/ 0 w 431"/>
                <a:gd name="T27" fmla="*/ 579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1005">
                  <a:moveTo>
                    <a:pt x="0" y="579"/>
                  </a:moveTo>
                  <a:cubicBezTo>
                    <a:pt x="1" y="484"/>
                    <a:pt x="16" y="408"/>
                    <a:pt x="45" y="334"/>
                  </a:cubicBezTo>
                  <a:cubicBezTo>
                    <a:pt x="82" y="241"/>
                    <a:pt x="136" y="160"/>
                    <a:pt x="210" y="93"/>
                  </a:cubicBezTo>
                  <a:cubicBezTo>
                    <a:pt x="247" y="58"/>
                    <a:pt x="290" y="31"/>
                    <a:pt x="338" y="13"/>
                  </a:cubicBezTo>
                  <a:cubicBezTo>
                    <a:pt x="373" y="0"/>
                    <a:pt x="402" y="14"/>
                    <a:pt x="420" y="52"/>
                  </a:cubicBezTo>
                  <a:cubicBezTo>
                    <a:pt x="431" y="76"/>
                    <a:pt x="417" y="114"/>
                    <a:pt x="385" y="128"/>
                  </a:cubicBezTo>
                  <a:cubicBezTo>
                    <a:pt x="328" y="152"/>
                    <a:pt x="284" y="190"/>
                    <a:pt x="244" y="238"/>
                  </a:cubicBezTo>
                  <a:cubicBezTo>
                    <a:pt x="204" y="287"/>
                    <a:pt x="174" y="340"/>
                    <a:pt x="153" y="399"/>
                  </a:cubicBezTo>
                  <a:cubicBezTo>
                    <a:pt x="118" y="493"/>
                    <a:pt x="114" y="589"/>
                    <a:pt x="139" y="686"/>
                  </a:cubicBezTo>
                  <a:cubicBezTo>
                    <a:pt x="159" y="766"/>
                    <a:pt x="202" y="835"/>
                    <a:pt x="259" y="895"/>
                  </a:cubicBezTo>
                  <a:cubicBezTo>
                    <a:pt x="279" y="916"/>
                    <a:pt x="279" y="959"/>
                    <a:pt x="258" y="979"/>
                  </a:cubicBezTo>
                  <a:cubicBezTo>
                    <a:pt x="233" y="1004"/>
                    <a:pt x="192" y="1005"/>
                    <a:pt x="170" y="982"/>
                  </a:cubicBezTo>
                  <a:cubicBezTo>
                    <a:pt x="115" y="924"/>
                    <a:pt x="72" y="858"/>
                    <a:pt x="42" y="784"/>
                  </a:cubicBezTo>
                  <a:cubicBezTo>
                    <a:pt x="13" y="713"/>
                    <a:pt x="1" y="639"/>
                    <a:pt x="0" y="5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572A260B-E44B-4442-935B-1A05EC22A3EF}"/>
              </a:ext>
            </a:extLst>
          </p:cNvPr>
          <p:cNvSpPr/>
          <p:nvPr/>
        </p:nvSpPr>
        <p:spPr>
          <a:xfrm>
            <a:off x="5563795" y="2595848"/>
            <a:ext cx="5600335" cy="952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39B62B21-15F0-49E4-9C0A-46E2135E470B}"/>
              </a:ext>
            </a:extLst>
          </p:cNvPr>
          <p:cNvSpPr/>
          <p:nvPr/>
        </p:nvSpPr>
        <p:spPr>
          <a:xfrm>
            <a:off x="5563795" y="3638755"/>
            <a:ext cx="5600335" cy="9525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CB51B94-506F-4380-A597-06AB89D66D77}"/>
              </a:ext>
            </a:extLst>
          </p:cNvPr>
          <p:cNvSpPr/>
          <p:nvPr/>
        </p:nvSpPr>
        <p:spPr>
          <a:xfrm>
            <a:off x="5563795" y="4681662"/>
            <a:ext cx="5600335" cy="9525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E17829E-6DBD-46E2-A0FA-EF1A05D59AA2}"/>
              </a:ext>
            </a:extLst>
          </p:cNvPr>
          <p:cNvSpPr/>
          <p:nvPr/>
        </p:nvSpPr>
        <p:spPr>
          <a:xfrm>
            <a:off x="5563795" y="5732670"/>
            <a:ext cx="5600335" cy="952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9CEC0D7-DE8B-498C-B626-42C96E041667}"/>
              </a:ext>
            </a:extLst>
          </p:cNvPr>
          <p:cNvSpPr txBox="1"/>
          <p:nvPr/>
        </p:nvSpPr>
        <p:spPr>
          <a:xfrm>
            <a:off x="5671218" y="2679724"/>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01</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1" name="TextBox 20">
            <a:extLst>
              <a:ext uri="{FF2B5EF4-FFF2-40B4-BE49-F238E27FC236}">
                <a16:creationId xmlns:a16="http://schemas.microsoft.com/office/drawing/2014/main" id="{710F1FA9-DFA5-44DD-ACE2-E0B67BEBD639}"/>
              </a:ext>
            </a:extLst>
          </p:cNvPr>
          <p:cNvSpPr txBox="1"/>
          <p:nvPr/>
        </p:nvSpPr>
        <p:spPr>
          <a:xfrm>
            <a:off x="5671218" y="3700002"/>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02</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4972E19-7853-4F29-A477-B3FC2B9801F4}"/>
              </a:ext>
            </a:extLst>
          </p:cNvPr>
          <p:cNvSpPr txBox="1"/>
          <p:nvPr/>
        </p:nvSpPr>
        <p:spPr>
          <a:xfrm>
            <a:off x="5671218" y="4758781"/>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03</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0C2DEC08-2D9E-4E4E-9381-354A4120B26C}"/>
              </a:ext>
            </a:extLst>
          </p:cNvPr>
          <p:cNvSpPr txBox="1"/>
          <p:nvPr/>
        </p:nvSpPr>
        <p:spPr>
          <a:xfrm>
            <a:off x="5671218" y="5798309"/>
            <a:ext cx="117710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5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04</a:t>
            </a:r>
            <a:endParaRPr kumimoji="0" lang="en-GB" sz="45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CCF5E8D6-2132-4973-98AF-E170110635BC}"/>
              </a:ext>
            </a:extLst>
          </p:cNvPr>
          <p:cNvSpPr txBox="1"/>
          <p:nvPr/>
        </p:nvSpPr>
        <p:spPr>
          <a:xfrm>
            <a:off x="6707672" y="2740072"/>
            <a:ext cx="4312420" cy="707886"/>
          </a:xfrm>
          <a:prstGeom prst="rect">
            <a:avLst/>
          </a:prstGeom>
          <a:noFill/>
        </p:spPr>
        <p:txBody>
          <a:bodyPr wrap="square" rtlCol="0">
            <a:spAutoFit/>
          </a:bodyPr>
          <a:lstStyle/>
          <a:p>
            <a:pPr lvl="0" fontAlgn="base"/>
            <a:r>
              <a:rPr lang="es-EC" sz="2000" dirty="0">
                <a:solidFill>
                  <a:schemeClr val="bg1"/>
                </a:solidFill>
                <a:latin typeface="Noto Sans" panose="020B0502040504020204"/>
              </a:rPr>
              <a:t>Características de las tendencias de alojamiento.</a:t>
            </a:r>
            <a:endParaRPr lang="en-US" sz="2000" dirty="0">
              <a:solidFill>
                <a:schemeClr val="bg1"/>
              </a:solidFill>
              <a:latin typeface="Noto Sans" panose="020B0502040504020204"/>
            </a:endParaRPr>
          </a:p>
        </p:txBody>
      </p:sp>
      <p:sp>
        <p:nvSpPr>
          <p:cNvPr id="26" name="TextBox 25">
            <a:extLst>
              <a:ext uri="{FF2B5EF4-FFF2-40B4-BE49-F238E27FC236}">
                <a16:creationId xmlns:a16="http://schemas.microsoft.com/office/drawing/2014/main" id="{AFE0ADF0-60ED-427C-8750-80ACC702B290}"/>
              </a:ext>
            </a:extLst>
          </p:cNvPr>
          <p:cNvSpPr txBox="1"/>
          <p:nvPr/>
        </p:nvSpPr>
        <p:spPr>
          <a:xfrm>
            <a:off x="6707672" y="3837080"/>
            <a:ext cx="4026886" cy="400110"/>
          </a:xfrm>
          <a:prstGeom prst="rect">
            <a:avLst/>
          </a:prstGeom>
          <a:noFill/>
        </p:spPr>
        <p:txBody>
          <a:bodyPr wrap="square" rtlCol="0">
            <a:spAutoFit/>
          </a:bodyPr>
          <a:lstStyle/>
          <a:p>
            <a:pPr lvl="0" algn="just">
              <a:defRPr/>
            </a:pPr>
            <a:r>
              <a:rPr lang="es-EC" sz="2000" dirty="0">
                <a:solidFill>
                  <a:schemeClr val="bg1"/>
                </a:solidFill>
              </a:rPr>
              <a:t>Diagnostico situacional del Cantón.</a:t>
            </a:r>
            <a:endParaRPr kumimoji="0" lang="en-GB" sz="1400" b="0" i="0" u="none" strike="noStrike" kern="1200" cap="none" spc="0" normalizeH="0" baseline="0" noProof="0" dirty="0">
              <a:ln>
                <a:noFill/>
              </a:ln>
              <a:solidFill>
                <a:schemeClr val="bg1"/>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B28E29FF-87BE-45A8-882B-B961681B3697}"/>
              </a:ext>
            </a:extLst>
          </p:cNvPr>
          <p:cNvSpPr txBox="1"/>
          <p:nvPr/>
        </p:nvSpPr>
        <p:spPr>
          <a:xfrm>
            <a:off x="6707672" y="4905485"/>
            <a:ext cx="4026886" cy="400110"/>
          </a:xfrm>
          <a:prstGeom prst="rect">
            <a:avLst/>
          </a:prstGeom>
          <a:noFill/>
        </p:spPr>
        <p:txBody>
          <a:bodyPr wrap="square" rtlCol="0">
            <a:spAutoFit/>
          </a:bodyPr>
          <a:lstStyle/>
          <a:p>
            <a:pPr lvl="0" algn="just">
              <a:defRPr/>
            </a:pPr>
            <a:r>
              <a:rPr lang="es-EC" sz="2000" dirty="0">
                <a:solidFill>
                  <a:schemeClr val="bg1"/>
                </a:solidFill>
                <a:latin typeface="Noto Sans" panose="020B0502040504020204"/>
              </a:rPr>
              <a:t>Nicho de mercado </a:t>
            </a:r>
            <a:endParaRPr kumimoji="0" lang="en-GB" sz="1400" b="0" i="0" u="none" strike="noStrike" kern="1200" cap="none" spc="0" normalizeH="0" baseline="0" noProof="0" dirty="0">
              <a:ln>
                <a:noFill/>
              </a:ln>
              <a:solidFill>
                <a:schemeClr val="bg1"/>
              </a:solidFill>
              <a:effectLst/>
              <a:uLnTx/>
              <a:uFillTx/>
              <a:latin typeface="Noto Sans" panose="020B050204050402020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58206D10-CBD0-4232-AD3B-0197AEE2F8E0}"/>
              </a:ext>
            </a:extLst>
          </p:cNvPr>
          <p:cNvSpPr txBox="1"/>
          <p:nvPr/>
        </p:nvSpPr>
        <p:spPr>
          <a:xfrm>
            <a:off x="6707672" y="5982943"/>
            <a:ext cx="4026886" cy="400110"/>
          </a:xfrm>
          <a:prstGeom prst="rect">
            <a:avLst/>
          </a:prstGeom>
          <a:noFill/>
        </p:spPr>
        <p:txBody>
          <a:bodyPr wrap="square" rtlCol="0">
            <a:spAutoFit/>
          </a:bodyPr>
          <a:lstStyle/>
          <a:p>
            <a:pPr lvl="0" algn="just">
              <a:defRPr/>
            </a:pPr>
            <a:r>
              <a:rPr lang="es-EC" sz="2000" dirty="0">
                <a:solidFill>
                  <a:schemeClr val="bg1"/>
                </a:solidFill>
                <a:latin typeface="Noto Sans" panose="020B0502040504020204"/>
              </a:rPr>
              <a:t>Estrategias para el desarrollo </a:t>
            </a:r>
            <a:endParaRPr kumimoji="0" lang="en-GB" sz="1400" b="0" i="0" u="none" strike="noStrike" kern="1200" cap="none" spc="0" normalizeH="0" baseline="0" noProof="0" dirty="0">
              <a:ln>
                <a:noFill/>
              </a:ln>
              <a:solidFill>
                <a:schemeClr val="bg1"/>
              </a:solidFill>
              <a:effectLst/>
              <a:uLnTx/>
              <a:uFillTx/>
              <a:latin typeface="Noto Sans" panose="020B0502040504020204"/>
              <a:ea typeface="Noto Sans" panose="020B0502040504020204" pitchFamily="34"/>
              <a:cs typeface="Noto Sans" panose="020B0502040504020204" pitchFamily="34"/>
            </a:endParaRPr>
          </a:p>
        </p:txBody>
      </p:sp>
      <p:sp>
        <p:nvSpPr>
          <p:cNvPr id="3" name="CuadroTexto 2"/>
          <p:cNvSpPr txBox="1"/>
          <p:nvPr/>
        </p:nvSpPr>
        <p:spPr>
          <a:xfrm>
            <a:off x="1277870" y="1276001"/>
            <a:ext cx="9963802"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EC" sz="2400" dirty="0">
                <a:latin typeface="Noto Sans" panose="020B0502040504020204"/>
              </a:rPr>
              <a:t>Determinar las nuevas tendencias de alojamiento a través de un análisis situacional actualizado</a:t>
            </a:r>
            <a:endParaRPr lang="en-US" sz="2400" dirty="0">
              <a:latin typeface="Noto Sans" panose="020B0502040504020204"/>
            </a:endParaRPr>
          </a:p>
        </p:txBody>
      </p:sp>
    </p:spTree>
    <p:extLst>
      <p:ext uri="{BB962C8B-B14F-4D97-AF65-F5344CB8AC3E}">
        <p14:creationId xmlns:p14="http://schemas.microsoft.com/office/powerpoint/2010/main" val="250770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1498410" y="-1188140"/>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504170" y="402089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5799707" y="3682827"/>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6634078" y="-1561799"/>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99AC3C-FE44-4341-B799-F20DE8937C2B}"/>
              </a:ext>
            </a:extLst>
          </p:cNvPr>
          <p:cNvSpPr txBox="1"/>
          <p:nvPr/>
        </p:nvSpPr>
        <p:spPr>
          <a:xfrm>
            <a:off x="4225582" y="2938296"/>
            <a:ext cx="33342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err="1">
                <a:ln w="22225">
                  <a:solidFill>
                    <a:schemeClr val="tx1">
                      <a:lumMod val="75000"/>
                      <a:lumOff val="25000"/>
                    </a:schemeClr>
                  </a:solidFill>
                  <a:prstDash val="solid"/>
                </a:ln>
                <a:solidFill>
                  <a:schemeClr val="tx1">
                    <a:lumMod val="90000"/>
                    <a:lumOff val="10000"/>
                  </a:schemeClr>
                </a:solidFill>
                <a:latin typeface="Noto Sans" panose="020B0502040504020204" pitchFamily="34"/>
                <a:ea typeface="Noto Sans" panose="020B0502040504020204" pitchFamily="34"/>
                <a:cs typeface="Noto Sans" panose="020B0502040504020204" pitchFamily="34"/>
              </a:rPr>
              <a:t>Skylodge</a:t>
            </a:r>
            <a:r>
              <a:rPr lang="en-US" sz="5000" b="1" dirty="0">
                <a:ln w="22225">
                  <a:solidFill>
                    <a:schemeClr val="tx1">
                      <a:lumMod val="75000"/>
                      <a:lumOff val="25000"/>
                    </a:schemeClr>
                  </a:solidFill>
                  <a:prstDash val="solid"/>
                </a:ln>
                <a:solidFill>
                  <a:schemeClr val="tx1">
                    <a:lumMod val="90000"/>
                    <a:lumOff val="10000"/>
                  </a:schemeClr>
                </a:solidFill>
                <a:latin typeface="Noto Sans" panose="020B0502040504020204" pitchFamily="34"/>
                <a:ea typeface="Noto Sans" panose="020B0502040504020204" pitchFamily="34"/>
                <a:cs typeface="Noto Sans" panose="020B0502040504020204" pitchFamily="34"/>
              </a:rPr>
              <a:t>   </a:t>
            </a:r>
            <a:r>
              <a:rPr kumimoji="0" lang="en-US" sz="5000" b="1" i="0" u="none" strike="noStrike" kern="1200" normalizeH="0" baseline="0" noProof="0" dirty="0">
                <a:ln w="22225">
                  <a:solidFill>
                    <a:schemeClr val="tx1">
                      <a:lumMod val="75000"/>
                      <a:lumOff val="25000"/>
                    </a:schemeClr>
                  </a:solidFill>
                  <a:prstDash val="solid"/>
                </a:ln>
                <a:solidFill>
                  <a:schemeClr val="tx1">
                    <a:lumMod val="90000"/>
                    <a:lumOff val="10000"/>
                  </a:schemeClr>
                </a:solidFill>
                <a:uLnTx/>
                <a:uFillTx/>
                <a:latin typeface="Noto Sans" panose="020B0502040504020204" pitchFamily="34"/>
                <a:ea typeface="Noto Sans" panose="020B0502040504020204" pitchFamily="34"/>
                <a:cs typeface="Noto Sans" panose="020B0502040504020204" pitchFamily="34"/>
              </a:rPr>
              <a:t> </a:t>
            </a:r>
          </a:p>
        </p:txBody>
      </p:sp>
      <p:sp>
        <p:nvSpPr>
          <p:cNvPr id="12" name="TextBox 11">
            <a:extLst>
              <a:ext uri="{FF2B5EF4-FFF2-40B4-BE49-F238E27FC236}">
                <a16:creationId xmlns:a16="http://schemas.microsoft.com/office/drawing/2014/main" id="{EB7F232D-FAED-4EBA-AF9E-886F160D1176}"/>
              </a:ext>
            </a:extLst>
          </p:cNvPr>
          <p:cNvSpPr txBox="1"/>
          <p:nvPr/>
        </p:nvSpPr>
        <p:spPr>
          <a:xfrm>
            <a:off x="4178583" y="28816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09B39FB3-1BC3-4549-91A1-687D7612A06D}"/>
              </a:ext>
            </a:extLst>
          </p:cNvPr>
          <p:cNvSpPr txBox="1"/>
          <p:nvPr/>
        </p:nvSpPr>
        <p:spPr>
          <a:xfrm>
            <a:off x="7218440" y="2432780"/>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AC7E0AF7-C526-45DF-B379-A68937F7C333}"/>
              </a:ext>
            </a:extLst>
          </p:cNvPr>
          <p:cNvSpPr txBox="1"/>
          <p:nvPr/>
        </p:nvSpPr>
        <p:spPr>
          <a:xfrm>
            <a:off x="5851405" y="49979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2584F672-2525-4E1A-AD1E-7C8514ADEB7D}"/>
              </a:ext>
            </a:extLst>
          </p:cNvPr>
          <p:cNvSpPr txBox="1"/>
          <p:nvPr/>
        </p:nvSpPr>
        <p:spPr>
          <a:xfrm>
            <a:off x="2548174" y="363193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7726564" y="934218"/>
            <a:ext cx="2768834" cy="1754326"/>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Paredes naturales de piedra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Cerca del cielo </a:t>
            </a:r>
            <a:endParaRPr kumimoji="0" lang="es-EC" b="0" i="0" u="none" strike="noStrike" kern="1200" cap="none" spc="0" normalizeH="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Estructura a más de 20mt de altura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A8FA06A8-D60B-431D-81F9-32E33AC12CCE}"/>
              </a:ext>
            </a:extLst>
          </p:cNvPr>
          <p:cNvSpPr txBox="1"/>
          <p:nvPr/>
        </p:nvSpPr>
        <p:spPr>
          <a:xfrm>
            <a:off x="1879214" y="773380"/>
            <a:ext cx="276883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400" dirty="0">
                <a:solidFill>
                  <a:srgbClr val="FFFFFF"/>
                </a:solidFill>
                <a:latin typeface="Noto Sans" panose="020B0502040504020204" pitchFamily="34"/>
                <a:ea typeface="Noto Sans" panose="020B0502040504020204" pitchFamily="34"/>
                <a:cs typeface="Noto Sans" panose="020B0502040504020204" pitchFamily="34"/>
              </a:rPr>
              <a:t>Complejo volcánico </a:t>
            </a:r>
            <a:r>
              <a:rPr lang="es-EC" sz="2400" dirty="0" err="1">
                <a:solidFill>
                  <a:srgbClr val="FFFFFF"/>
                </a:solidFill>
                <a:latin typeface="Noto Sans" panose="020B0502040504020204" pitchFamily="34"/>
                <a:ea typeface="Noto Sans" panose="020B0502040504020204" pitchFamily="34"/>
                <a:cs typeface="Noto Sans" panose="020B0502040504020204" pitchFamily="34"/>
              </a:rPr>
              <a:t>Chachimbiro</a:t>
            </a:r>
            <a:r>
              <a:rPr lang="es-EC" sz="2400" dirty="0">
                <a:solidFill>
                  <a:srgbClr val="FFFFFF"/>
                </a:solidFill>
                <a:latin typeface="Noto Sans" panose="020B0502040504020204" pitchFamily="34"/>
                <a:ea typeface="Noto Sans" panose="020B0502040504020204" pitchFamily="34"/>
                <a:cs typeface="Noto Sans" panose="020B0502040504020204" pitchFamily="34"/>
              </a:rPr>
              <a:t> </a:t>
            </a:r>
            <a:endParaRPr kumimoji="0" lang="es-EC" sz="2400" b="0" i="0" u="none" strike="noStrike" kern="1200" cap="none" spc="0" normalizeH="0" baseline="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98D715D1-C756-442F-A053-BDE95ED3EA31}"/>
              </a:ext>
            </a:extLst>
          </p:cNvPr>
          <p:cNvSpPr txBox="1"/>
          <p:nvPr/>
        </p:nvSpPr>
        <p:spPr>
          <a:xfrm>
            <a:off x="7562261" y="4761512"/>
            <a:ext cx="3137630"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Comodidades necesarias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Materiales resistentes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Energías alternativas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Experiencia diferente </a:t>
            </a:r>
          </a:p>
        </p:txBody>
      </p:sp>
      <p:sp>
        <p:nvSpPr>
          <p:cNvPr id="19" name="TextBox 18">
            <a:extLst>
              <a:ext uri="{FF2B5EF4-FFF2-40B4-BE49-F238E27FC236}">
                <a16:creationId xmlns:a16="http://schemas.microsoft.com/office/drawing/2014/main" id="{216962A0-44FC-46A7-8C84-C904BEA66175}"/>
              </a:ext>
            </a:extLst>
          </p:cNvPr>
          <p:cNvSpPr txBox="1"/>
          <p:nvPr/>
        </p:nvSpPr>
        <p:spPr>
          <a:xfrm>
            <a:off x="824916" y="4720316"/>
            <a:ext cx="3891916" cy="203132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Lugar alejado de la ciudad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Atractivos del sector (actividades adicionales)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Vincular la comunidad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Espacio exclusivo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Capacidad de carga  </a:t>
            </a:r>
            <a:endParaRPr lang="es-EC" noProof="0" dirty="0">
              <a:solidFill>
                <a:srgbClr val="FFFFFF"/>
              </a:solidFill>
              <a:latin typeface="Noto Sans" panose="020B0502040504020204"/>
              <a:ea typeface="Noto Sans" panose="020B0502040504020204" pitchFamily="34"/>
              <a:cs typeface="Noto Sans" panose="020B0502040504020204" pitchFamily="3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5632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6B6D87-E1DE-4867-BAAF-896622C069A4}"/>
              </a:ext>
            </a:extLst>
          </p:cNvPr>
          <p:cNvSpPr/>
          <p:nvPr/>
        </p:nvSpPr>
        <p:spPr>
          <a:xfrm rot="20132376">
            <a:off x="-1498410" y="-1188140"/>
            <a:ext cx="7316473" cy="4600148"/>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6756315 w 10216360"/>
              <a:gd name="connsiteY1" fmla="*/ 3511648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360"/>
              <a:gd name="connsiteY0" fmla="*/ 0 h 6818207"/>
              <a:gd name="connsiteX1" fmla="*/ 10200827 w 10216360"/>
              <a:gd name="connsiteY1" fmla="*/ 4680889 h 6818207"/>
              <a:gd name="connsiteX2" fmla="*/ 10216360 w 10216360"/>
              <a:gd name="connsiteY2" fmla="*/ 6818207 h 6818207"/>
              <a:gd name="connsiteX3" fmla="*/ 0 w 10216360"/>
              <a:gd name="connsiteY3" fmla="*/ 6818207 h 6818207"/>
              <a:gd name="connsiteX4" fmla="*/ 0 w 10216360"/>
              <a:gd name="connsiteY4" fmla="*/ 0 h 6818207"/>
              <a:gd name="connsiteX0" fmla="*/ 0 w 10216603"/>
              <a:gd name="connsiteY0" fmla="*/ 0 h 6818207"/>
              <a:gd name="connsiteX1" fmla="*/ 10216603 w 10216603"/>
              <a:gd name="connsiteY1" fmla="*/ 4646208 h 6818207"/>
              <a:gd name="connsiteX2" fmla="*/ 10216360 w 10216603"/>
              <a:gd name="connsiteY2" fmla="*/ 6818207 h 6818207"/>
              <a:gd name="connsiteX3" fmla="*/ 0 w 10216603"/>
              <a:gd name="connsiteY3" fmla="*/ 6818207 h 6818207"/>
              <a:gd name="connsiteX4" fmla="*/ 0 w 10216603"/>
              <a:gd name="connsiteY4" fmla="*/ 0 h 6818207"/>
              <a:gd name="connsiteX0" fmla="*/ 3728147 w 10216603"/>
              <a:gd name="connsiteY0" fmla="*/ 0 h 5122303"/>
              <a:gd name="connsiteX1" fmla="*/ 10216603 w 10216603"/>
              <a:gd name="connsiteY1" fmla="*/ 2950304 h 5122303"/>
              <a:gd name="connsiteX2" fmla="*/ 10216360 w 10216603"/>
              <a:gd name="connsiteY2" fmla="*/ 5122303 h 5122303"/>
              <a:gd name="connsiteX3" fmla="*/ 0 w 10216603"/>
              <a:gd name="connsiteY3" fmla="*/ 5122303 h 5122303"/>
              <a:gd name="connsiteX4" fmla="*/ 3728147 w 10216603"/>
              <a:gd name="connsiteY4" fmla="*/ 0 h 5122303"/>
              <a:gd name="connsiteX0" fmla="*/ 4543136 w 10216603"/>
              <a:gd name="connsiteY0" fmla="*/ 0 h 4751571"/>
              <a:gd name="connsiteX1" fmla="*/ 10216603 w 10216603"/>
              <a:gd name="connsiteY1" fmla="*/ 2579572 h 4751571"/>
              <a:gd name="connsiteX2" fmla="*/ 10216360 w 10216603"/>
              <a:gd name="connsiteY2" fmla="*/ 4751571 h 4751571"/>
              <a:gd name="connsiteX3" fmla="*/ 0 w 10216603"/>
              <a:gd name="connsiteY3" fmla="*/ 4751571 h 4751571"/>
              <a:gd name="connsiteX4" fmla="*/ 4543136 w 10216603"/>
              <a:gd name="connsiteY4" fmla="*/ 0 h 4751571"/>
              <a:gd name="connsiteX0" fmla="*/ 6043847 w 10216603"/>
              <a:gd name="connsiteY0" fmla="*/ 0 h 4047982"/>
              <a:gd name="connsiteX1" fmla="*/ 10216603 w 10216603"/>
              <a:gd name="connsiteY1" fmla="*/ 1875983 h 4047982"/>
              <a:gd name="connsiteX2" fmla="*/ 10216360 w 10216603"/>
              <a:gd name="connsiteY2" fmla="*/ 4047982 h 4047982"/>
              <a:gd name="connsiteX3" fmla="*/ 0 w 10216603"/>
              <a:gd name="connsiteY3" fmla="*/ 4047982 h 4047982"/>
              <a:gd name="connsiteX4" fmla="*/ 6043847 w 10216603"/>
              <a:gd name="connsiteY4" fmla="*/ 0 h 4047982"/>
              <a:gd name="connsiteX0" fmla="*/ 4949849 w 10216603"/>
              <a:gd name="connsiteY0" fmla="*/ 0 h 4587490"/>
              <a:gd name="connsiteX1" fmla="*/ 10216603 w 10216603"/>
              <a:gd name="connsiteY1" fmla="*/ 2415491 h 4587490"/>
              <a:gd name="connsiteX2" fmla="*/ 10216360 w 10216603"/>
              <a:gd name="connsiteY2" fmla="*/ 4587490 h 4587490"/>
              <a:gd name="connsiteX3" fmla="*/ 0 w 10216603"/>
              <a:gd name="connsiteY3" fmla="*/ 4587490 h 4587490"/>
              <a:gd name="connsiteX4" fmla="*/ 4949849 w 10216603"/>
              <a:gd name="connsiteY4" fmla="*/ 0 h 4587490"/>
              <a:gd name="connsiteX0" fmla="*/ 934278 w 6201032"/>
              <a:gd name="connsiteY0" fmla="*/ 0 h 4593372"/>
              <a:gd name="connsiteX1" fmla="*/ 6201032 w 6201032"/>
              <a:gd name="connsiteY1" fmla="*/ 2415491 h 4593372"/>
              <a:gd name="connsiteX2" fmla="*/ 6200789 w 6201032"/>
              <a:gd name="connsiteY2" fmla="*/ 4587490 h 4593372"/>
              <a:gd name="connsiteX3" fmla="*/ 0 w 6201032"/>
              <a:gd name="connsiteY3" fmla="*/ 4593372 h 4593372"/>
              <a:gd name="connsiteX4" fmla="*/ 934278 w 6201032"/>
              <a:gd name="connsiteY4" fmla="*/ 0 h 4593372"/>
              <a:gd name="connsiteX0" fmla="*/ 2052072 w 7318826"/>
              <a:gd name="connsiteY0" fmla="*/ 0 h 4587490"/>
              <a:gd name="connsiteX1" fmla="*/ 7318826 w 7318826"/>
              <a:gd name="connsiteY1" fmla="*/ 2415491 h 4587490"/>
              <a:gd name="connsiteX2" fmla="*/ 7318583 w 7318826"/>
              <a:gd name="connsiteY2" fmla="*/ 4587490 h 4587490"/>
              <a:gd name="connsiteX3" fmla="*/ 0 w 7318826"/>
              <a:gd name="connsiteY3" fmla="*/ 4566249 h 4587490"/>
              <a:gd name="connsiteX4" fmla="*/ 2052072 w 7318826"/>
              <a:gd name="connsiteY4" fmla="*/ 0 h 4587490"/>
              <a:gd name="connsiteX0" fmla="*/ 2046563 w 7313317"/>
              <a:gd name="connsiteY0" fmla="*/ 0 h 4600147"/>
              <a:gd name="connsiteX1" fmla="*/ 7313317 w 7313317"/>
              <a:gd name="connsiteY1" fmla="*/ 2415491 h 4600147"/>
              <a:gd name="connsiteX2" fmla="*/ 7313074 w 7313317"/>
              <a:gd name="connsiteY2" fmla="*/ 4587490 h 4600147"/>
              <a:gd name="connsiteX3" fmla="*/ 0 w 7313317"/>
              <a:gd name="connsiteY3" fmla="*/ 4600147 h 4600147"/>
              <a:gd name="connsiteX4" fmla="*/ 2046563 w 7313317"/>
              <a:gd name="connsiteY4" fmla="*/ 0 h 4600147"/>
              <a:gd name="connsiteX0" fmla="*/ 2046563 w 7313317"/>
              <a:gd name="connsiteY0" fmla="*/ 0 h 4600148"/>
              <a:gd name="connsiteX1" fmla="*/ 7313317 w 7313317"/>
              <a:gd name="connsiteY1" fmla="*/ 2415491 h 4600148"/>
              <a:gd name="connsiteX2" fmla="*/ 7313074 w 7313317"/>
              <a:gd name="connsiteY2" fmla="*/ 4587490 h 4600148"/>
              <a:gd name="connsiteX3" fmla="*/ 0 w 7313317"/>
              <a:gd name="connsiteY3" fmla="*/ 4600148 h 4600148"/>
              <a:gd name="connsiteX4" fmla="*/ 2046563 w 7313317"/>
              <a:gd name="connsiteY4" fmla="*/ 0 h 4600148"/>
              <a:gd name="connsiteX0" fmla="*/ 2046563 w 7316473"/>
              <a:gd name="connsiteY0" fmla="*/ 0 h 4600148"/>
              <a:gd name="connsiteX1" fmla="*/ 7316473 w 7316473"/>
              <a:gd name="connsiteY1" fmla="*/ 2408555 h 4600148"/>
              <a:gd name="connsiteX2" fmla="*/ 7313074 w 7316473"/>
              <a:gd name="connsiteY2" fmla="*/ 4587490 h 4600148"/>
              <a:gd name="connsiteX3" fmla="*/ 0 w 7316473"/>
              <a:gd name="connsiteY3" fmla="*/ 4600148 h 4600148"/>
              <a:gd name="connsiteX4" fmla="*/ 2046563 w 7316473"/>
              <a:gd name="connsiteY4" fmla="*/ 0 h 460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73" h="4600148">
                <a:moveTo>
                  <a:pt x="2046563" y="0"/>
                </a:moveTo>
                <a:lnTo>
                  <a:pt x="7316473" y="2408555"/>
                </a:lnTo>
                <a:lnTo>
                  <a:pt x="7313074" y="4587490"/>
                </a:lnTo>
                <a:lnTo>
                  <a:pt x="0" y="4600148"/>
                </a:lnTo>
                <a:lnTo>
                  <a:pt x="204656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97BDB4D-0C97-4B8E-9FB1-D40CEF97AF52}"/>
              </a:ext>
            </a:extLst>
          </p:cNvPr>
          <p:cNvSpPr/>
          <p:nvPr/>
        </p:nvSpPr>
        <p:spPr>
          <a:xfrm rot="20132376">
            <a:off x="-504170" y="4020897"/>
            <a:ext cx="5600999" cy="4222781"/>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5379323 w 10216360"/>
              <a:gd name="connsiteY0" fmla="*/ 0 h 6819816"/>
              <a:gd name="connsiteX1" fmla="*/ 10216360 w 10216360"/>
              <a:gd name="connsiteY1" fmla="*/ 1609 h 6819816"/>
              <a:gd name="connsiteX2" fmla="*/ 10216360 w 10216360"/>
              <a:gd name="connsiteY2" fmla="*/ 6819816 h 6819816"/>
              <a:gd name="connsiteX3" fmla="*/ 0 w 10216360"/>
              <a:gd name="connsiteY3" fmla="*/ 6819816 h 6819816"/>
              <a:gd name="connsiteX4" fmla="*/ 5379323 w 10216360"/>
              <a:gd name="connsiteY4" fmla="*/ 0 h 6819816"/>
              <a:gd name="connsiteX0" fmla="*/ 0 w 4837037"/>
              <a:gd name="connsiteY0" fmla="*/ 0 h 6819816"/>
              <a:gd name="connsiteX1" fmla="*/ 4837037 w 4837037"/>
              <a:gd name="connsiteY1" fmla="*/ 1609 h 6819816"/>
              <a:gd name="connsiteX2" fmla="*/ 4837037 w 4837037"/>
              <a:gd name="connsiteY2" fmla="*/ 6819816 h 6819816"/>
              <a:gd name="connsiteX3" fmla="*/ 385340 w 4837037"/>
              <a:gd name="connsiteY3" fmla="*/ 4544876 h 6819816"/>
              <a:gd name="connsiteX4" fmla="*/ 0 w 4837037"/>
              <a:gd name="connsiteY4" fmla="*/ 0 h 6819816"/>
              <a:gd name="connsiteX0" fmla="*/ 744242 w 5581279"/>
              <a:gd name="connsiteY0" fmla="*/ 0 h 6819816"/>
              <a:gd name="connsiteX1" fmla="*/ 5581279 w 5581279"/>
              <a:gd name="connsiteY1" fmla="*/ 1609 h 6819816"/>
              <a:gd name="connsiteX2" fmla="*/ 5581279 w 5581279"/>
              <a:gd name="connsiteY2" fmla="*/ 6819816 h 6819816"/>
              <a:gd name="connsiteX3" fmla="*/ 0 w 5581279"/>
              <a:gd name="connsiteY3" fmla="*/ 1645204 h 6819816"/>
              <a:gd name="connsiteX4" fmla="*/ 744242 w 5581279"/>
              <a:gd name="connsiteY4" fmla="*/ 0 h 6819816"/>
              <a:gd name="connsiteX0" fmla="*/ 744242 w 5581279"/>
              <a:gd name="connsiteY0" fmla="*/ 0 h 3556264"/>
              <a:gd name="connsiteX1" fmla="*/ 5581279 w 5581279"/>
              <a:gd name="connsiteY1" fmla="*/ 1609 h 3556264"/>
              <a:gd name="connsiteX2" fmla="*/ 5538071 w 5581279"/>
              <a:gd name="connsiteY2" fmla="*/ 3556264 h 3556264"/>
              <a:gd name="connsiteX3" fmla="*/ 0 w 5581279"/>
              <a:gd name="connsiteY3" fmla="*/ 1645204 h 3556264"/>
              <a:gd name="connsiteX4" fmla="*/ 744242 w 5581279"/>
              <a:gd name="connsiteY4" fmla="*/ 0 h 3556264"/>
              <a:gd name="connsiteX0" fmla="*/ 744242 w 5581279"/>
              <a:gd name="connsiteY0" fmla="*/ 0 h 4244065"/>
              <a:gd name="connsiteX1" fmla="*/ 5581279 w 5581279"/>
              <a:gd name="connsiteY1" fmla="*/ 1609 h 4244065"/>
              <a:gd name="connsiteX2" fmla="*/ 5568526 w 5581279"/>
              <a:gd name="connsiteY2" fmla="*/ 4244065 h 4244065"/>
              <a:gd name="connsiteX3" fmla="*/ 0 w 5581279"/>
              <a:gd name="connsiteY3" fmla="*/ 1645204 h 4244065"/>
              <a:gd name="connsiteX4" fmla="*/ 744242 w 5581279"/>
              <a:gd name="connsiteY4" fmla="*/ 0 h 4244065"/>
              <a:gd name="connsiteX0" fmla="*/ 744242 w 5581279"/>
              <a:gd name="connsiteY0" fmla="*/ 0 h 3660689"/>
              <a:gd name="connsiteX1" fmla="*/ 5581279 w 5581279"/>
              <a:gd name="connsiteY1" fmla="*/ 1609 h 3660689"/>
              <a:gd name="connsiteX2" fmla="*/ 5436260 w 5581279"/>
              <a:gd name="connsiteY2" fmla="*/ 3660689 h 3660689"/>
              <a:gd name="connsiteX3" fmla="*/ 0 w 5581279"/>
              <a:gd name="connsiteY3" fmla="*/ 1645204 h 3660689"/>
              <a:gd name="connsiteX4" fmla="*/ 744242 w 5581279"/>
              <a:gd name="connsiteY4" fmla="*/ 0 h 3660689"/>
              <a:gd name="connsiteX0" fmla="*/ 744242 w 5581279"/>
              <a:gd name="connsiteY0" fmla="*/ 0 h 4222781"/>
              <a:gd name="connsiteX1" fmla="*/ 5581279 w 5581279"/>
              <a:gd name="connsiteY1" fmla="*/ 1609 h 4222781"/>
              <a:gd name="connsiteX2" fmla="*/ 5567744 w 5581279"/>
              <a:gd name="connsiteY2" fmla="*/ 4222781 h 4222781"/>
              <a:gd name="connsiteX3" fmla="*/ 0 w 5581279"/>
              <a:gd name="connsiteY3" fmla="*/ 1645204 h 4222781"/>
              <a:gd name="connsiteX4" fmla="*/ 744242 w 5581279"/>
              <a:gd name="connsiteY4" fmla="*/ 0 h 4222781"/>
              <a:gd name="connsiteX0" fmla="*/ 763962 w 5600999"/>
              <a:gd name="connsiteY0" fmla="*/ 0 h 4222781"/>
              <a:gd name="connsiteX1" fmla="*/ 5600999 w 5600999"/>
              <a:gd name="connsiteY1" fmla="*/ 1609 h 4222781"/>
              <a:gd name="connsiteX2" fmla="*/ 5587464 w 5600999"/>
              <a:gd name="connsiteY2" fmla="*/ 4222781 h 4222781"/>
              <a:gd name="connsiteX3" fmla="*/ 0 w 5600999"/>
              <a:gd name="connsiteY3" fmla="*/ 1688554 h 4222781"/>
              <a:gd name="connsiteX4" fmla="*/ 763962 w 5600999"/>
              <a:gd name="connsiteY4" fmla="*/ 0 h 4222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999" h="4222781">
                <a:moveTo>
                  <a:pt x="763962" y="0"/>
                </a:moveTo>
                <a:lnTo>
                  <a:pt x="5600999" y="1609"/>
                </a:lnTo>
                <a:cubicBezTo>
                  <a:pt x="5596487" y="1408666"/>
                  <a:pt x="5591976" y="2815724"/>
                  <a:pt x="5587464" y="4222781"/>
                </a:cubicBezTo>
                <a:lnTo>
                  <a:pt x="0" y="1688554"/>
                </a:lnTo>
                <a:lnTo>
                  <a:pt x="76396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05AC4A42-C286-4210-AACA-FF60F9069255}"/>
              </a:ext>
            </a:extLst>
          </p:cNvPr>
          <p:cNvSpPr/>
          <p:nvPr/>
        </p:nvSpPr>
        <p:spPr>
          <a:xfrm rot="20132376">
            <a:off x="5799707" y="3682827"/>
            <a:ext cx="7449300" cy="4237557"/>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11 w 10216471"/>
              <a:gd name="connsiteY0" fmla="*/ 0 h 6818207"/>
              <a:gd name="connsiteX1" fmla="*/ 10216471 w 10216471"/>
              <a:gd name="connsiteY1" fmla="*/ 0 h 6818207"/>
              <a:gd name="connsiteX2" fmla="*/ 10216471 w 10216471"/>
              <a:gd name="connsiteY2" fmla="*/ 6818207 h 6818207"/>
              <a:gd name="connsiteX3" fmla="*/ 0 w 10216471"/>
              <a:gd name="connsiteY3" fmla="*/ 1711634 h 6818207"/>
              <a:gd name="connsiteX4" fmla="*/ 111 w 10216471"/>
              <a:gd name="connsiteY4" fmla="*/ 0 h 6818207"/>
              <a:gd name="connsiteX0" fmla="*/ 111 w 10216471"/>
              <a:gd name="connsiteY0" fmla="*/ 0 h 2835995"/>
              <a:gd name="connsiteX1" fmla="*/ 10216471 w 10216471"/>
              <a:gd name="connsiteY1" fmla="*/ 0 h 2835995"/>
              <a:gd name="connsiteX2" fmla="*/ 5602937 w 10216471"/>
              <a:gd name="connsiteY2" fmla="*/ 2835995 h 2835995"/>
              <a:gd name="connsiteX3" fmla="*/ 0 w 10216471"/>
              <a:gd name="connsiteY3" fmla="*/ 1711634 h 2835995"/>
              <a:gd name="connsiteX4" fmla="*/ 111 w 10216471"/>
              <a:gd name="connsiteY4" fmla="*/ 0 h 2835995"/>
              <a:gd name="connsiteX0" fmla="*/ 111 w 10216471"/>
              <a:gd name="connsiteY0" fmla="*/ 0 h 4237556"/>
              <a:gd name="connsiteX1" fmla="*/ 10216471 w 10216471"/>
              <a:gd name="connsiteY1" fmla="*/ 0 h 4237556"/>
              <a:gd name="connsiteX2" fmla="*/ 5509516 w 10216471"/>
              <a:gd name="connsiteY2" fmla="*/ 4237556 h 4237556"/>
              <a:gd name="connsiteX3" fmla="*/ 0 w 10216471"/>
              <a:gd name="connsiteY3" fmla="*/ 1711634 h 4237556"/>
              <a:gd name="connsiteX4" fmla="*/ 111 w 10216471"/>
              <a:gd name="connsiteY4" fmla="*/ 0 h 4237556"/>
              <a:gd name="connsiteX0" fmla="*/ 111 w 6490726"/>
              <a:gd name="connsiteY0" fmla="*/ 0 h 4237556"/>
              <a:gd name="connsiteX1" fmla="*/ 6490726 w 6490726"/>
              <a:gd name="connsiteY1" fmla="*/ 921236 h 4237556"/>
              <a:gd name="connsiteX2" fmla="*/ 5509516 w 6490726"/>
              <a:gd name="connsiteY2" fmla="*/ 4237556 h 4237556"/>
              <a:gd name="connsiteX3" fmla="*/ 0 w 6490726"/>
              <a:gd name="connsiteY3" fmla="*/ 1711634 h 4237556"/>
              <a:gd name="connsiteX4" fmla="*/ 111 w 6490726"/>
              <a:gd name="connsiteY4" fmla="*/ 0 h 4237556"/>
              <a:gd name="connsiteX0" fmla="*/ 111 w 7454287"/>
              <a:gd name="connsiteY0" fmla="*/ 792 h 4238348"/>
              <a:gd name="connsiteX1" fmla="*/ 7454287 w 7454287"/>
              <a:gd name="connsiteY1" fmla="*/ 0 h 4238348"/>
              <a:gd name="connsiteX2" fmla="*/ 5509516 w 7454287"/>
              <a:gd name="connsiteY2" fmla="*/ 4238348 h 4238348"/>
              <a:gd name="connsiteX3" fmla="*/ 0 w 7454287"/>
              <a:gd name="connsiteY3" fmla="*/ 1712426 h 4238348"/>
              <a:gd name="connsiteX4" fmla="*/ 111 w 7454287"/>
              <a:gd name="connsiteY4" fmla="*/ 792 h 4238348"/>
              <a:gd name="connsiteX0" fmla="*/ 11943 w 7466119"/>
              <a:gd name="connsiteY0" fmla="*/ 792 h 4238348"/>
              <a:gd name="connsiteX1" fmla="*/ 7466119 w 7466119"/>
              <a:gd name="connsiteY1" fmla="*/ 0 h 4238348"/>
              <a:gd name="connsiteX2" fmla="*/ 5521348 w 7466119"/>
              <a:gd name="connsiteY2" fmla="*/ 4238348 h 4238348"/>
              <a:gd name="connsiteX3" fmla="*/ 0 w 7466119"/>
              <a:gd name="connsiteY3" fmla="*/ 1738436 h 4238348"/>
              <a:gd name="connsiteX4" fmla="*/ 11943 w 7466119"/>
              <a:gd name="connsiteY4" fmla="*/ 792 h 4238348"/>
              <a:gd name="connsiteX0" fmla="*/ 11943 w 7332634"/>
              <a:gd name="connsiteY0" fmla="*/ 0 h 4237556"/>
              <a:gd name="connsiteX1" fmla="*/ 7332634 w 7332634"/>
              <a:gd name="connsiteY1" fmla="*/ 1272 h 4237556"/>
              <a:gd name="connsiteX2" fmla="*/ 5521348 w 7332634"/>
              <a:gd name="connsiteY2" fmla="*/ 4237556 h 4237556"/>
              <a:gd name="connsiteX3" fmla="*/ 0 w 7332634"/>
              <a:gd name="connsiteY3" fmla="*/ 1737644 h 4237556"/>
              <a:gd name="connsiteX4" fmla="*/ 11943 w 7332634"/>
              <a:gd name="connsiteY4" fmla="*/ 0 h 4237556"/>
              <a:gd name="connsiteX0" fmla="*/ 11943 w 7449300"/>
              <a:gd name="connsiteY0" fmla="*/ 0 h 4237556"/>
              <a:gd name="connsiteX1" fmla="*/ 7449300 w 7449300"/>
              <a:gd name="connsiteY1" fmla="*/ 5510 h 4237556"/>
              <a:gd name="connsiteX2" fmla="*/ 5521348 w 7449300"/>
              <a:gd name="connsiteY2" fmla="*/ 4237556 h 4237556"/>
              <a:gd name="connsiteX3" fmla="*/ 0 w 7449300"/>
              <a:gd name="connsiteY3" fmla="*/ 1737644 h 4237556"/>
              <a:gd name="connsiteX4" fmla="*/ 11943 w 7449300"/>
              <a:gd name="connsiteY4" fmla="*/ 0 h 4237556"/>
              <a:gd name="connsiteX0" fmla="*/ 11943 w 7449300"/>
              <a:gd name="connsiteY0" fmla="*/ 0 h 3766631"/>
              <a:gd name="connsiteX1" fmla="*/ 7449300 w 7449300"/>
              <a:gd name="connsiteY1" fmla="*/ 5510 h 3766631"/>
              <a:gd name="connsiteX2" fmla="*/ 5344905 w 7449300"/>
              <a:gd name="connsiteY2" fmla="*/ 3766631 h 3766631"/>
              <a:gd name="connsiteX3" fmla="*/ 0 w 7449300"/>
              <a:gd name="connsiteY3" fmla="*/ 1737644 h 3766631"/>
              <a:gd name="connsiteX4" fmla="*/ 11943 w 7449300"/>
              <a:gd name="connsiteY4" fmla="*/ 0 h 3766631"/>
              <a:gd name="connsiteX0" fmla="*/ 11943 w 7449300"/>
              <a:gd name="connsiteY0" fmla="*/ 0 h 4237557"/>
              <a:gd name="connsiteX1" fmla="*/ 7449300 w 7449300"/>
              <a:gd name="connsiteY1" fmla="*/ 5510 h 4237557"/>
              <a:gd name="connsiteX2" fmla="*/ 5521348 w 7449300"/>
              <a:gd name="connsiteY2" fmla="*/ 4237557 h 4237557"/>
              <a:gd name="connsiteX3" fmla="*/ 0 w 7449300"/>
              <a:gd name="connsiteY3" fmla="*/ 1737644 h 4237557"/>
              <a:gd name="connsiteX4" fmla="*/ 11943 w 7449300"/>
              <a:gd name="connsiteY4" fmla="*/ 0 h 4237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9300" h="4237557">
                <a:moveTo>
                  <a:pt x="11943" y="0"/>
                </a:moveTo>
                <a:lnTo>
                  <a:pt x="7449300" y="5510"/>
                </a:lnTo>
                <a:lnTo>
                  <a:pt x="5521348" y="4237557"/>
                </a:lnTo>
                <a:lnTo>
                  <a:pt x="0" y="1737644"/>
                </a:lnTo>
                <a:lnTo>
                  <a:pt x="1194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D2D9C72-7C06-478C-8F3F-520540609BBA}"/>
              </a:ext>
            </a:extLst>
          </p:cNvPr>
          <p:cNvSpPr/>
          <p:nvPr/>
        </p:nvSpPr>
        <p:spPr>
          <a:xfrm rot="20132376">
            <a:off x="6634078" y="-1561799"/>
            <a:ext cx="5866882" cy="4679469"/>
          </a:xfrm>
          <a:custGeom>
            <a:avLst/>
            <a:gdLst>
              <a:gd name="connsiteX0" fmla="*/ 0 w 10216360"/>
              <a:gd name="connsiteY0" fmla="*/ 0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0 w 10216360"/>
              <a:gd name="connsiteY4" fmla="*/ 0 h 6818207"/>
              <a:gd name="connsiteX0" fmla="*/ 1627623 w 10216360"/>
              <a:gd name="connsiteY0" fmla="*/ 3461081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1627623 w 10216360"/>
              <a:gd name="connsiteY4" fmla="*/ 3461081 h 6818207"/>
              <a:gd name="connsiteX0" fmla="*/ 4098 w 10216360"/>
              <a:gd name="connsiteY0" fmla="*/ 2199344 h 6818207"/>
              <a:gd name="connsiteX1" fmla="*/ 10216360 w 10216360"/>
              <a:gd name="connsiteY1" fmla="*/ 0 h 6818207"/>
              <a:gd name="connsiteX2" fmla="*/ 10216360 w 10216360"/>
              <a:gd name="connsiteY2" fmla="*/ 6818207 h 6818207"/>
              <a:gd name="connsiteX3" fmla="*/ 0 w 10216360"/>
              <a:gd name="connsiteY3" fmla="*/ 6818207 h 6818207"/>
              <a:gd name="connsiteX4" fmla="*/ 4098 w 10216360"/>
              <a:gd name="connsiteY4" fmla="*/ 2199344 h 6818207"/>
              <a:gd name="connsiteX0" fmla="*/ 4098 w 10216360"/>
              <a:gd name="connsiteY0" fmla="*/ 0 h 4618863"/>
              <a:gd name="connsiteX1" fmla="*/ 3608989 w 10216360"/>
              <a:gd name="connsiteY1" fmla="*/ 2894296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10216360"/>
              <a:gd name="connsiteY0" fmla="*/ 0 h 4618863"/>
              <a:gd name="connsiteX1" fmla="*/ 5902988 w 10216360"/>
              <a:gd name="connsiteY1" fmla="*/ 2682115 h 4618863"/>
              <a:gd name="connsiteX2" fmla="*/ 10216360 w 10216360"/>
              <a:gd name="connsiteY2" fmla="*/ 4618863 h 4618863"/>
              <a:gd name="connsiteX3" fmla="*/ 0 w 10216360"/>
              <a:gd name="connsiteY3" fmla="*/ 4618863 h 4618863"/>
              <a:gd name="connsiteX4" fmla="*/ 4098 w 10216360"/>
              <a:gd name="connsiteY4" fmla="*/ 0 h 4618863"/>
              <a:gd name="connsiteX0" fmla="*/ 4098 w 5902988"/>
              <a:gd name="connsiteY0" fmla="*/ 0 h 4618863"/>
              <a:gd name="connsiteX1" fmla="*/ 5902988 w 5902988"/>
              <a:gd name="connsiteY1" fmla="*/ 2682115 h 4618863"/>
              <a:gd name="connsiteX2" fmla="*/ 5049879 w 5902988"/>
              <a:gd name="connsiteY2" fmla="*/ 4612651 h 4618863"/>
              <a:gd name="connsiteX3" fmla="*/ 0 w 5902988"/>
              <a:gd name="connsiteY3" fmla="*/ 4618863 h 4618863"/>
              <a:gd name="connsiteX4" fmla="*/ 4098 w 5902988"/>
              <a:gd name="connsiteY4" fmla="*/ 0 h 4618863"/>
              <a:gd name="connsiteX0" fmla="*/ 28544 w 5902988"/>
              <a:gd name="connsiteY0" fmla="*/ 0 h 4649599"/>
              <a:gd name="connsiteX1" fmla="*/ 5902988 w 5902988"/>
              <a:gd name="connsiteY1" fmla="*/ 2712851 h 4649599"/>
              <a:gd name="connsiteX2" fmla="*/ 5049879 w 5902988"/>
              <a:gd name="connsiteY2" fmla="*/ 4643387 h 4649599"/>
              <a:gd name="connsiteX3" fmla="*/ 0 w 5902988"/>
              <a:gd name="connsiteY3" fmla="*/ 4649599 h 4649599"/>
              <a:gd name="connsiteX4" fmla="*/ 28544 w 5902988"/>
              <a:gd name="connsiteY4" fmla="*/ 0 h 4649599"/>
              <a:gd name="connsiteX0" fmla="*/ 0 w 5908342"/>
              <a:gd name="connsiteY0" fmla="*/ 0 h 4644091"/>
              <a:gd name="connsiteX1" fmla="*/ 5908342 w 5908342"/>
              <a:gd name="connsiteY1" fmla="*/ 2707343 h 4644091"/>
              <a:gd name="connsiteX2" fmla="*/ 5055233 w 5908342"/>
              <a:gd name="connsiteY2" fmla="*/ 4637879 h 4644091"/>
              <a:gd name="connsiteX3" fmla="*/ 5354 w 5908342"/>
              <a:gd name="connsiteY3" fmla="*/ 4644091 h 4644091"/>
              <a:gd name="connsiteX4" fmla="*/ 0 w 5908342"/>
              <a:gd name="connsiteY4" fmla="*/ 0 h 4644091"/>
              <a:gd name="connsiteX0" fmla="*/ 2865 w 5903319"/>
              <a:gd name="connsiteY0" fmla="*/ 0 h 4661431"/>
              <a:gd name="connsiteX1" fmla="*/ 5903319 w 5903319"/>
              <a:gd name="connsiteY1" fmla="*/ 2724683 h 4661431"/>
              <a:gd name="connsiteX2" fmla="*/ 5050210 w 5903319"/>
              <a:gd name="connsiteY2" fmla="*/ 4655219 h 4661431"/>
              <a:gd name="connsiteX3" fmla="*/ 331 w 5903319"/>
              <a:gd name="connsiteY3" fmla="*/ 4661431 h 4661431"/>
              <a:gd name="connsiteX4" fmla="*/ 2865 w 5903319"/>
              <a:gd name="connsiteY4" fmla="*/ 0 h 4661431"/>
              <a:gd name="connsiteX0" fmla="*/ 2865 w 5867075"/>
              <a:gd name="connsiteY0" fmla="*/ 0 h 4661431"/>
              <a:gd name="connsiteX1" fmla="*/ 5867075 w 5867075"/>
              <a:gd name="connsiteY1" fmla="*/ 2666339 h 4661431"/>
              <a:gd name="connsiteX2" fmla="*/ 5050210 w 5867075"/>
              <a:gd name="connsiteY2" fmla="*/ 4655219 h 4661431"/>
              <a:gd name="connsiteX3" fmla="*/ 331 w 5867075"/>
              <a:gd name="connsiteY3" fmla="*/ 4661431 h 4661431"/>
              <a:gd name="connsiteX4" fmla="*/ 2865 w 5867075"/>
              <a:gd name="connsiteY4" fmla="*/ 0 h 4661431"/>
              <a:gd name="connsiteX0" fmla="*/ 2865 w 5867075"/>
              <a:gd name="connsiteY0" fmla="*/ 0 h 4675688"/>
              <a:gd name="connsiteX1" fmla="*/ 5867075 w 5867075"/>
              <a:gd name="connsiteY1" fmla="*/ 2666339 h 4675688"/>
              <a:gd name="connsiteX2" fmla="*/ 4957185 w 5867075"/>
              <a:gd name="connsiteY2" fmla="*/ 4675688 h 4675688"/>
              <a:gd name="connsiteX3" fmla="*/ 331 w 5867075"/>
              <a:gd name="connsiteY3" fmla="*/ 4661431 h 4675688"/>
              <a:gd name="connsiteX4" fmla="*/ 2865 w 5867075"/>
              <a:gd name="connsiteY4" fmla="*/ 0 h 4675688"/>
              <a:gd name="connsiteX0" fmla="*/ 12763 w 5866882"/>
              <a:gd name="connsiteY0" fmla="*/ 0 h 4679469"/>
              <a:gd name="connsiteX1" fmla="*/ 5866882 w 5866882"/>
              <a:gd name="connsiteY1" fmla="*/ 2670120 h 4679469"/>
              <a:gd name="connsiteX2" fmla="*/ 4956992 w 5866882"/>
              <a:gd name="connsiteY2" fmla="*/ 4679469 h 4679469"/>
              <a:gd name="connsiteX3" fmla="*/ 138 w 5866882"/>
              <a:gd name="connsiteY3" fmla="*/ 4665212 h 4679469"/>
              <a:gd name="connsiteX4" fmla="*/ 12763 w 5866882"/>
              <a:gd name="connsiteY4" fmla="*/ 0 h 467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882" h="4679469">
                <a:moveTo>
                  <a:pt x="12763" y="0"/>
                </a:moveTo>
                <a:lnTo>
                  <a:pt x="5866882" y="2670120"/>
                </a:lnTo>
                <a:lnTo>
                  <a:pt x="4956992" y="4679469"/>
                </a:lnTo>
                <a:lnTo>
                  <a:pt x="138" y="4665212"/>
                </a:lnTo>
                <a:cubicBezTo>
                  <a:pt x="-1647" y="3117182"/>
                  <a:pt x="14548" y="1548030"/>
                  <a:pt x="127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699AC3C-FE44-4341-B799-F20DE8937C2B}"/>
              </a:ext>
            </a:extLst>
          </p:cNvPr>
          <p:cNvSpPr txBox="1"/>
          <p:nvPr/>
        </p:nvSpPr>
        <p:spPr>
          <a:xfrm>
            <a:off x="4225582" y="2938296"/>
            <a:ext cx="33342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ln w="22225">
                  <a:solidFill>
                    <a:schemeClr val="tx1">
                      <a:lumMod val="75000"/>
                      <a:lumOff val="25000"/>
                    </a:schemeClr>
                  </a:solidFill>
                  <a:prstDash val="solid"/>
                </a:ln>
                <a:solidFill>
                  <a:schemeClr val="tx1">
                    <a:lumMod val="90000"/>
                    <a:lumOff val="10000"/>
                  </a:schemeClr>
                </a:solidFill>
                <a:latin typeface="Noto Sans" panose="020B0502040504020204" pitchFamily="34"/>
                <a:ea typeface="Noto Sans" panose="020B0502040504020204" pitchFamily="34"/>
                <a:cs typeface="Noto Sans" panose="020B0502040504020204" pitchFamily="34"/>
              </a:rPr>
              <a:t>Wellness   </a:t>
            </a:r>
            <a:r>
              <a:rPr kumimoji="0" lang="en-US" sz="5000" b="1" i="0" u="none" strike="noStrike" kern="1200" normalizeH="0" baseline="0" noProof="0" dirty="0">
                <a:ln w="22225">
                  <a:solidFill>
                    <a:schemeClr val="tx1">
                      <a:lumMod val="75000"/>
                      <a:lumOff val="25000"/>
                    </a:schemeClr>
                  </a:solidFill>
                  <a:prstDash val="solid"/>
                </a:ln>
                <a:solidFill>
                  <a:schemeClr val="tx1">
                    <a:lumMod val="90000"/>
                    <a:lumOff val="10000"/>
                  </a:schemeClr>
                </a:solidFill>
                <a:uLnTx/>
                <a:uFillTx/>
                <a:latin typeface="Noto Sans" panose="020B0502040504020204" pitchFamily="34"/>
                <a:ea typeface="Noto Sans" panose="020B0502040504020204" pitchFamily="34"/>
                <a:cs typeface="Noto Sans" panose="020B0502040504020204" pitchFamily="34"/>
              </a:rPr>
              <a:t> </a:t>
            </a:r>
          </a:p>
        </p:txBody>
      </p:sp>
      <p:sp>
        <p:nvSpPr>
          <p:cNvPr id="12" name="TextBox 11">
            <a:extLst>
              <a:ext uri="{FF2B5EF4-FFF2-40B4-BE49-F238E27FC236}">
                <a16:creationId xmlns:a16="http://schemas.microsoft.com/office/drawing/2014/main" id="{EB7F232D-FAED-4EBA-AF9E-886F160D1176}"/>
              </a:ext>
            </a:extLst>
          </p:cNvPr>
          <p:cNvSpPr txBox="1"/>
          <p:nvPr/>
        </p:nvSpPr>
        <p:spPr>
          <a:xfrm>
            <a:off x="4178583" y="28816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1</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09B39FB3-1BC3-4549-91A1-687D7612A06D}"/>
              </a:ext>
            </a:extLst>
          </p:cNvPr>
          <p:cNvSpPr txBox="1"/>
          <p:nvPr/>
        </p:nvSpPr>
        <p:spPr>
          <a:xfrm>
            <a:off x="7218440" y="2432780"/>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2</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4" name="TextBox 13">
            <a:extLst>
              <a:ext uri="{FF2B5EF4-FFF2-40B4-BE49-F238E27FC236}">
                <a16:creationId xmlns:a16="http://schemas.microsoft.com/office/drawing/2014/main" id="{AC7E0AF7-C526-45DF-B379-A68937F7C333}"/>
              </a:ext>
            </a:extLst>
          </p:cNvPr>
          <p:cNvSpPr txBox="1"/>
          <p:nvPr/>
        </p:nvSpPr>
        <p:spPr>
          <a:xfrm>
            <a:off x="5851405" y="4997961"/>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3</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5" name="TextBox 14">
            <a:extLst>
              <a:ext uri="{FF2B5EF4-FFF2-40B4-BE49-F238E27FC236}">
                <a16:creationId xmlns:a16="http://schemas.microsoft.com/office/drawing/2014/main" id="{2584F672-2525-4E1A-AD1E-7C8514ADEB7D}"/>
              </a:ext>
            </a:extLst>
          </p:cNvPr>
          <p:cNvSpPr txBox="1"/>
          <p:nvPr/>
        </p:nvSpPr>
        <p:spPr>
          <a:xfrm>
            <a:off x="2548174" y="3631938"/>
            <a:ext cx="176795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4</a:t>
            </a:r>
            <a:endParaRPr kumimoji="0" lang="en-GB"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9951D41-35AA-4DAE-B4FB-F31A6AF4FCE2}"/>
              </a:ext>
            </a:extLst>
          </p:cNvPr>
          <p:cNvSpPr txBox="1"/>
          <p:nvPr/>
        </p:nvSpPr>
        <p:spPr>
          <a:xfrm>
            <a:off x="7726563" y="934218"/>
            <a:ext cx="3222521"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Recurso natural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Prefectura de Imbabura </a:t>
            </a:r>
            <a:endParaRPr kumimoji="0" lang="es-EC" b="0" i="0" u="none" strike="noStrike" kern="1200" cap="none" spc="0" normalizeH="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ea typeface="Noto Sans" panose="020B0502040504020204" pitchFamily="34"/>
                <a:cs typeface="Noto Sans" panose="020B0502040504020204" pitchFamily="34"/>
              </a:rPr>
              <a:t>Beneficios para la salud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
        <p:nvSpPr>
          <p:cNvPr id="17" name="TextBox 16">
            <a:extLst>
              <a:ext uri="{FF2B5EF4-FFF2-40B4-BE49-F238E27FC236}">
                <a16:creationId xmlns:a16="http://schemas.microsoft.com/office/drawing/2014/main" id="{A8FA06A8-D60B-431D-81F9-32E33AC12CCE}"/>
              </a:ext>
            </a:extLst>
          </p:cNvPr>
          <p:cNvSpPr txBox="1"/>
          <p:nvPr/>
        </p:nvSpPr>
        <p:spPr>
          <a:xfrm>
            <a:off x="1879214" y="773380"/>
            <a:ext cx="276883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2400" dirty="0" err="1">
                <a:solidFill>
                  <a:srgbClr val="FFFFFF"/>
                </a:solidFill>
                <a:latin typeface="Noto Sans" panose="020B0502040504020204" pitchFamily="34"/>
                <a:ea typeface="Noto Sans" panose="020B0502040504020204" pitchFamily="34"/>
                <a:cs typeface="Noto Sans" panose="020B0502040504020204" pitchFamily="34"/>
              </a:rPr>
              <a:t>Santagua</a:t>
            </a:r>
            <a:r>
              <a:rPr lang="es-EC" sz="2400" dirty="0">
                <a:solidFill>
                  <a:srgbClr val="FFFFFF"/>
                </a:solidFill>
                <a:latin typeface="Noto Sans" panose="020B0502040504020204" pitchFamily="34"/>
                <a:ea typeface="Noto Sans" panose="020B0502040504020204" pitchFamily="34"/>
                <a:cs typeface="Noto Sans" panose="020B0502040504020204" pitchFamily="34"/>
              </a:rPr>
              <a:t> de </a:t>
            </a:r>
            <a:r>
              <a:rPr lang="es-EC" sz="2400" dirty="0" err="1">
                <a:solidFill>
                  <a:srgbClr val="FFFFFF"/>
                </a:solidFill>
                <a:latin typeface="Noto Sans" panose="020B0502040504020204" pitchFamily="34"/>
                <a:ea typeface="Noto Sans" panose="020B0502040504020204" pitchFamily="34"/>
                <a:cs typeface="Noto Sans" panose="020B0502040504020204" pitchFamily="34"/>
              </a:rPr>
              <a:t>Chachimbiro</a:t>
            </a:r>
            <a:r>
              <a:rPr lang="es-EC" sz="2400" dirty="0">
                <a:solidFill>
                  <a:srgbClr val="FFFFFF"/>
                </a:solidFill>
                <a:latin typeface="Noto Sans" panose="020B0502040504020204" pitchFamily="34"/>
                <a:ea typeface="Noto Sans" panose="020B0502040504020204" pitchFamily="34"/>
                <a:cs typeface="Noto Sans" panose="020B0502040504020204" pitchFamily="34"/>
              </a:rPr>
              <a:t> </a:t>
            </a:r>
            <a:endParaRPr kumimoji="0" lang="es-EC" sz="2400" b="0" i="0" u="none" strike="noStrike" kern="1200" cap="none" spc="0" normalizeH="0" baseline="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8" name="TextBox 17">
            <a:extLst>
              <a:ext uri="{FF2B5EF4-FFF2-40B4-BE49-F238E27FC236}">
                <a16:creationId xmlns:a16="http://schemas.microsoft.com/office/drawing/2014/main" id="{98D715D1-C756-442F-A053-BDE95ED3EA31}"/>
              </a:ext>
            </a:extLst>
          </p:cNvPr>
          <p:cNvSpPr txBox="1"/>
          <p:nvPr/>
        </p:nvSpPr>
        <p:spPr>
          <a:xfrm>
            <a:off x="7562261" y="4761512"/>
            <a:ext cx="3137630" cy="147732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Lugar idóneo para la relajación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Ubicación estratégica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Desconexión digital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Infraestructura lista </a:t>
            </a:r>
          </a:p>
        </p:txBody>
      </p:sp>
      <p:sp>
        <p:nvSpPr>
          <p:cNvPr id="19" name="TextBox 18">
            <a:extLst>
              <a:ext uri="{FF2B5EF4-FFF2-40B4-BE49-F238E27FC236}">
                <a16:creationId xmlns:a16="http://schemas.microsoft.com/office/drawing/2014/main" id="{216962A0-44FC-46A7-8C84-C904BEA66175}"/>
              </a:ext>
            </a:extLst>
          </p:cNvPr>
          <p:cNvSpPr txBox="1"/>
          <p:nvPr/>
        </p:nvSpPr>
        <p:spPr>
          <a:xfrm>
            <a:off x="824916" y="4720316"/>
            <a:ext cx="3891916" cy="203132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Días de spa</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Eco-terapia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Meditación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Medicina vegetal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dirty="0">
                <a:solidFill>
                  <a:srgbClr val="FFFFFF"/>
                </a:solidFill>
                <a:latin typeface="Noto Sans" panose="020B0502040504020204"/>
              </a:rPr>
              <a:t>Nutrición  </a:t>
            </a:r>
          </a:p>
          <a:p>
            <a:pPr marR="0" lvl="0" defTabSz="914400" rtl="0" eaLnBrk="1" fontAlgn="auto" latinLnBrk="0" hangingPunct="1">
              <a:lnSpc>
                <a:spcPct val="100000"/>
              </a:lnSpc>
              <a:spcBef>
                <a:spcPts val="0"/>
              </a:spcBef>
              <a:spcAft>
                <a:spcPts val="0"/>
              </a:spcAft>
              <a:buClrTx/>
              <a:buSzTx/>
              <a:tabLst/>
              <a:defRPr/>
            </a:pPr>
            <a:endParaRPr lang="es-EC" noProof="0" dirty="0">
              <a:solidFill>
                <a:srgbClr val="FFFFFF"/>
              </a:solidFill>
              <a:latin typeface="Noto Sans" panose="020B0502040504020204"/>
              <a:ea typeface="Noto Sans" panose="020B0502040504020204" pitchFamily="34"/>
              <a:cs typeface="Noto Sans" panose="020B0502040504020204" pitchFamily="34"/>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C" b="0" i="0" u="none" strike="noStrike" kern="1200" cap="none" spc="0" normalizeH="0" baseline="0" noProof="0" dirty="0">
              <a:ln>
                <a:noFill/>
              </a:ln>
              <a:solidFill>
                <a:srgbClr val="FFFFFF"/>
              </a:solidFill>
              <a:effectLst/>
              <a:uLnTx/>
              <a:uFillTx/>
              <a:latin typeface="Noto Sans" panose="020B050204050402020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95511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BDCC75-D59D-4995-8A87-ABD2C9BA4578}"/>
              </a:ext>
            </a:extLst>
          </p:cNvPr>
          <p:cNvGrpSpPr/>
          <p:nvPr/>
        </p:nvGrpSpPr>
        <p:grpSpPr>
          <a:xfrm>
            <a:off x="426507" y="1"/>
            <a:ext cx="9926659" cy="6858000"/>
            <a:chOff x="4549775" y="1466850"/>
            <a:chExt cx="3092450" cy="3922713"/>
          </a:xfrm>
        </p:grpSpPr>
        <p:sp>
          <p:nvSpPr>
            <p:cNvPr id="6" name="Freeform 5">
              <a:extLst>
                <a:ext uri="{FF2B5EF4-FFF2-40B4-BE49-F238E27FC236}">
                  <a16:creationId xmlns:a16="http://schemas.microsoft.com/office/drawing/2014/main" id="{D1A724F6-CC61-4EAF-B004-6F02D61BF594}"/>
                </a:ext>
              </a:extLst>
            </p:cNvPr>
            <p:cNvSpPr>
              <a:spLocks/>
            </p:cNvSpPr>
            <p:nvPr/>
          </p:nvSpPr>
          <p:spPr bwMode="auto">
            <a:xfrm>
              <a:off x="4549775" y="1466850"/>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987A8BD2-51F0-4E4F-B22A-0FB2D65078B9}"/>
                </a:ext>
              </a:extLst>
            </p:cNvPr>
            <p:cNvSpPr>
              <a:spLocks/>
            </p:cNvSpPr>
            <p:nvPr/>
          </p:nvSpPr>
          <p:spPr bwMode="auto">
            <a:xfrm>
              <a:off x="4549775" y="1466850"/>
              <a:ext cx="3081338" cy="3763963"/>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 name="TextBox 8">
            <a:extLst>
              <a:ext uri="{FF2B5EF4-FFF2-40B4-BE49-F238E27FC236}">
                <a16:creationId xmlns:a16="http://schemas.microsoft.com/office/drawing/2014/main" id="{565A7007-B6F4-40B9-882E-39A363A27E31}"/>
              </a:ext>
            </a:extLst>
          </p:cNvPr>
          <p:cNvSpPr txBox="1"/>
          <p:nvPr/>
        </p:nvSpPr>
        <p:spPr>
          <a:xfrm>
            <a:off x="115862" y="137995"/>
            <a:ext cx="7293922" cy="1446550"/>
          </a:xfrm>
          <a:prstGeom prst="rect">
            <a:avLst/>
          </a:prstGeom>
          <a:noFill/>
        </p:spPr>
        <p:txBody>
          <a:bodyPr wrap="square" rtlCol="0">
            <a:spAutoFit/>
          </a:bodyPr>
          <a:lstStyle/>
          <a:p>
            <a:pPr lvl="0">
              <a:defRPr/>
            </a:pPr>
            <a:r>
              <a:rPr lang="es-EC" sz="4400" b="1" dirty="0">
                <a:latin typeface="Noto Sans" panose="020B0502040504020204" pitchFamily="34"/>
                <a:ea typeface="Noto Sans" panose="020B0502040504020204" pitchFamily="34"/>
                <a:cs typeface="Noto Sans" panose="020B0502040504020204" pitchFamily="34"/>
              </a:rPr>
              <a:t>Propuestas para nuevos proyectos </a:t>
            </a:r>
          </a:p>
        </p:txBody>
      </p:sp>
      <p:grpSp>
        <p:nvGrpSpPr>
          <p:cNvPr id="10" name="Group 9">
            <a:extLst>
              <a:ext uri="{FF2B5EF4-FFF2-40B4-BE49-F238E27FC236}">
                <a16:creationId xmlns:a16="http://schemas.microsoft.com/office/drawing/2014/main" id="{1CD51FE4-1BE9-4725-8C5E-D585E86C49EB}"/>
              </a:ext>
            </a:extLst>
          </p:cNvPr>
          <p:cNvGrpSpPr/>
          <p:nvPr/>
        </p:nvGrpSpPr>
        <p:grpSpPr>
          <a:xfrm>
            <a:off x="1916621" y="3860754"/>
            <a:ext cx="1462984" cy="2261827"/>
            <a:chOff x="7478257" y="2193205"/>
            <a:chExt cx="452893" cy="700189"/>
          </a:xfrm>
        </p:grpSpPr>
        <p:sp>
          <p:nvSpPr>
            <p:cNvPr id="11" name="Oval 10">
              <a:extLst>
                <a:ext uri="{FF2B5EF4-FFF2-40B4-BE49-F238E27FC236}">
                  <a16:creationId xmlns:a16="http://schemas.microsoft.com/office/drawing/2014/main" id="{AC61A92C-7461-488B-B685-D8503D3CD944}"/>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7">
              <a:extLst>
                <a:ext uri="{FF2B5EF4-FFF2-40B4-BE49-F238E27FC236}">
                  <a16:creationId xmlns:a16="http://schemas.microsoft.com/office/drawing/2014/main" id="{EAFE7348-1270-48F4-B06C-3337B907A185}"/>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2" name="Group 101">
            <a:extLst>
              <a:ext uri="{FF2B5EF4-FFF2-40B4-BE49-F238E27FC236}">
                <a16:creationId xmlns:a16="http://schemas.microsoft.com/office/drawing/2014/main" id="{043ABD47-F9C4-4180-B251-BA5EA328BD7A}"/>
              </a:ext>
            </a:extLst>
          </p:cNvPr>
          <p:cNvGrpSpPr/>
          <p:nvPr/>
        </p:nvGrpSpPr>
        <p:grpSpPr>
          <a:xfrm>
            <a:off x="107950" y="67734"/>
            <a:ext cx="10839450" cy="6701366"/>
            <a:chOff x="2943225" y="38100"/>
            <a:chExt cx="6305550" cy="6818313"/>
          </a:xfrm>
          <a:solidFill>
            <a:schemeClr val="bg1"/>
          </a:solidFill>
        </p:grpSpPr>
        <p:sp>
          <p:nvSpPr>
            <p:cNvPr id="103" name="Freeform 86">
              <a:extLst>
                <a:ext uri="{FF2B5EF4-FFF2-40B4-BE49-F238E27FC236}">
                  <a16:creationId xmlns:a16="http://schemas.microsoft.com/office/drawing/2014/main" id="{80F0C35D-6EE0-4A50-A875-08A1FCAEBABF}"/>
                </a:ext>
              </a:extLst>
            </p:cNvPr>
            <p:cNvSpPr>
              <a:spLocks/>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a:moveTo>
                    <a:pt x="0" y="0"/>
                  </a:moveTo>
                  <a:cubicBezTo>
                    <a:pt x="5120" y="0"/>
                    <a:pt x="10235" y="0"/>
                    <a:pt x="153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89">
              <a:extLst>
                <a:ext uri="{FF2B5EF4-FFF2-40B4-BE49-F238E27FC236}">
                  <a16:creationId xmlns:a16="http://schemas.microsoft.com/office/drawing/2014/main" id="{A154FF12-18DB-454D-AEBB-AEE97A349C8C}"/>
                </a:ext>
              </a:extLst>
            </p:cNvPr>
            <p:cNvSpPr>
              <a:spLocks/>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90">
              <a:extLst>
                <a:ext uri="{FF2B5EF4-FFF2-40B4-BE49-F238E27FC236}">
                  <a16:creationId xmlns:a16="http://schemas.microsoft.com/office/drawing/2014/main" id="{34BE5A1F-E8DD-4233-81A0-9CD1CD1228B4}"/>
                </a:ext>
              </a:extLst>
            </p:cNvPr>
            <p:cNvSpPr>
              <a:spLocks/>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1">
              <a:extLst>
                <a:ext uri="{FF2B5EF4-FFF2-40B4-BE49-F238E27FC236}">
                  <a16:creationId xmlns:a16="http://schemas.microsoft.com/office/drawing/2014/main" id="{BCA7B6DD-0A17-41FC-AD03-599FCDDF3EF6}"/>
                </a:ext>
              </a:extLst>
            </p:cNvPr>
            <p:cNvSpPr>
              <a:spLocks/>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2">
              <a:extLst>
                <a:ext uri="{FF2B5EF4-FFF2-40B4-BE49-F238E27FC236}">
                  <a16:creationId xmlns:a16="http://schemas.microsoft.com/office/drawing/2014/main" id="{87492318-48DD-4AF8-B833-3865E380FF5B}"/>
                </a:ext>
              </a:extLst>
            </p:cNvPr>
            <p:cNvSpPr>
              <a:spLocks/>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93">
              <a:extLst>
                <a:ext uri="{FF2B5EF4-FFF2-40B4-BE49-F238E27FC236}">
                  <a16:creationId xmlns:a16="http://schemas.microsoft.com/office/drawing/2014/main" id="{3E4C61FA-3624-4BF4-B4F7-72E3C2B3FF85}"/>
                </a:ext>
              </a:extLst>
            </p:cNvPr>
            <p:cNvSpPr>
              <a:spLocks/>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94">
              <a:extLst>
                <a:ext uri="{FF2B5EF4-FFF2-40B4-BE49-F238E27FC236}">
                  <a16:creationId xmlns:a16="http://schemas.microsoft.com/office/drawing/2014/main" id="{CBEE9D19-28B6-4CD6-9909-7305972BE688}"/>
                </a:ext>
              </a:extLst>
            </p:cNvPr>
            <p:cNvSpPr>
              <a:spLocks/>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95">
              <a:extLst>
                <a:ext uri="{FF2B5EF4-FFF2-40B4-BE49-F238E27FC236}">
                  <a16:creationId xmlns:a16="http://schemas.microsoft.com/office/drawing/2014/main" id="{9E74DF55-1E3F-49BA-BDE4-50AC898FECB7}"/>
                </a:ext>
              </a:extLst>
            </p:cNvPr>
            <p:cNvSpPr>
              <a:spLocks/>
            </p:cNvSpPr>
            <p:nvPr/>
          </p:nvSpPr>
          <p:spPr bwMode="auto">
            <a:xfrm>
              <a:off x="7210425" y="3732213"/>
              <a:ext cx="128588"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96">
              <a:extLst>
                <a:ext uri="{FF2B5EF4-FFF2-40B4-BE49-F238E27FC236}">
                  <a16:creationId xmlns:a16="http://schemas.microsoft.com/office/drawing/2014/main" id="{53F9CBA2-34C2-410F-925E-A060AE8DBE83}"/>
                </a:ext>
              </a:extLst>
            </p:cNvPr>
            <p:cNvSpPr>
              <a:spLocks/>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7">
              <a:extLst>
                <a:ext uri="{FF2B5EF4-FFF2-40B4-BE49-F238E27FC236}">
                  <a16:creationId xmlns:a16="http://schemas.microsoft.com/office/drawing/2014/main" id="{01C3D2E1-6D32-4DB4-A7AB-A72B7A647E7C}"/>
                </a:ext>
              </a:extLst>
            </p:cNvPr>
            <p:cNvSpPr>
              <a:spLocks/>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8">
              <a:extLst>
                <a:ext uri="{FF2B5EF4-FFF2-40B4-BE49-F238E27FC236}">
                  <a16:creationId xmlns:a16="http://schemas.microsoft.com/office/drawing/2014/main" id="{55879D9A-D6DB-450A-8AA6-FE49F80D0FCC}"/>
                </a:ext>
              </a:extLst>
            </p:cNvPr>
            <p:cNvSpPr>
              <a:spLocks/>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9">
              <a:extLst>
                <a:ext uri="{FF2B5EF4-FFF2-40B4-BE49-F238E27FC236}">
                  <a16:creationId xmlns:a16="http://schemas.microsoft.com/office/drawing/2014/main" id="{E85B5991-2F06-45AC-BCEA-03B99A5EAC1A}"/>
                </a:ext>
              </a:extLst>
            </p:cNvPr>
            <p:cNvSpPr>
              <a:spLocks/>
            </p:cNvSpPr>
            <p:nvPr/>
          </p:nvSpPr>
          <p:spPr bwMode="auto">
            <a:xfrm>
              <a:off x="6973888" y="3505200"/>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00">
              <a:extLst>
                <a:ext uri="{FF2B5EF4-FFF2-40B4-BE49-F238E27FC236}">
                  <a16:creationId xmlns:a16="http://schemas.microsoft.com/office/drawing/2014/main" id="{001DDCAA-C90E-485B-B7C4-1CD7AE42D2A8}"/>
                </a:ext>
              </a:extLst>
            </p:cNvPr>
            <p:cNvSpPr>
              <a:spLocks/>
            </p:cNvSpPr>
            <p:nvPr/>
          </p:nvSpPr>
          <p:spPr bwMode="auto">
            <a:xfrm>
              <a:off x="7432675" y="4010025"/>
              <a:ext cx="107950"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01">
              <a:extLst>
                <a:ext uri="{FF2B5EF4-FFF2-40B4-BE49-F238E27FC236}">
                  <a16:creationId xmlns:a16="http://schemas.microsoft.com/office/drawing/2014/main" id="{ABB4DFBA-86F4-4FDB-BB1E-82A995FC0E26}"/>
                </a:ext>
              </a:extLst>
            </p:cNvPr>
            <p:cNvSpPr>
              <a:spLocks/>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02">
              <a:extLst>
                <a:ext uri="{FF2B5EF4-FFF2-40B4-BE49-F238E27FC236}">
                  <a16:creationId xmlns:a16="http://schemas.microsoft.com/office/drawing/2014/main" id="{F52DC87E-5F2C-47BA-B4DD-611B1DD6C7A1}"/>
                </a:ext>
              </a:extLst>
            </p:cNvPr>
            <p:cNvSpPr>
              <a:spLocks/>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03">
              <a:extLst>
                <a:ext uri="{FF2B5EF4-FFF2-40B4-BE49-F238E27FC236}">
                  <a16:creationId xmlns:a16="http://schemas.microsoft.com/office/drawing/2014/main" id="{24A26656-B76B-47F8-B61A-701E862533DB}"/>
                </a:ext>
              </a:extLst>
            </p:cNvPr>
            <p:cNvSpPr>
              <a:spLocks/>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04">
              <a:extLst>
                <a:ext uri="{FF2B5EF4-FFF2-40B4-BE49-F238E27FC236}">
                  <a16:creationId xmlns:a16="http://schemas.microsoft.com/office/drawing/2014/main" id="{4C447A74-2616-4834-BCB5-F1D9A6FC0A6C}"/>
                </a:ext>
              </a:extLst>
            </p:cNvPr>
            <p:cNvSpPr>
              <a:spLocks/>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05">
              <a:extLst>
                <a:ext uri="{FF2B5EF4-FFF2-40B4-BE49-F238E27FC236}">
                  <a16:creationId xmlns:a16="http://schemas.microsoft.com/office/drawing/2014/main" id="{6CA85A20-84D6-4E67-91A8-1C69DA8D1C10}"/>
                </a:ext>
              </a:extLst>
            </p:cNvPr>
            <p:cNvSpPr>
              <a:spLocks/>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6">
              <a:extLst>
                <a:ext uri="{FF2B5EF4-FFF2-40B4-BE49-F238E27FC236}">
                  <a16:creationId xmlns:a16="http://schemas.microsoft.com/office/drawing/2014/main" id="{4A0F0213-9D50-4A01-A1B7-99A91691EEEB}"/>
                </a:ext>
              </a:extLst>
            </p:cNvPr>
            <p:cNvSpPr>
              <a:spLocks/>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07">
              <a:extLst>
                <a:ext uri="{FF2B5EF4-FFF2-40B4-BE49-F238E27FC236}">
                  <a16:creationId xmlns:a16="http://schemas.microsoft.com/office/drawing/2014/main" id="{4BB3EDC8-2E2B-4630-BC6C-95FCFC68FAAA}"/>
                </a:ext>
              </a:extLst>
            </p:cNvPr>
            <p:cNvSpPr>
              <a:spLocks/>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08">
              <a:extLst>
                <a:ext uri="{FF2B5EF4-FFF2-40B4-BE49-F238E27FC236}">
                  <a16:creationId xmlns:a16="http://schemas.microsoft.com/office/drawing/2014/main" id="{DD9B6324-BCE7-497B-9B0E-FC44AAACE667}"/>
                </a:ext>
              </a:extLst>
            </p:cNvPr>
            <p:cNvSpPr>
              <a:spLocks/>
            </p:cNvSpPr>
            <p:nvPr/>
          </p:nvSpPr>
          <p:spPr bwMode="auto">
            <a:xfrm>
              <a:off x="6867525"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09">
              <a:extLst>
                <a:ext uri="{FF2B5EF4-FFF2-40B4-BE49-F238E27FC236}">
                  <a16:creationId xmlns:a16="http://schemas.microsoft.com/office/drawing/2014/main" id="{C8C64B50-C695-4618-B886-562FA794E85E}"/>
                </a:ext>
              </a:extLst>
            </p:cNvPr>
            <p:cNvSpPr>
              <a:spLocks/>
            </p:cNvSpPr>
            <p:nvPr/>
          </p:nvSpPr>
          <p:spPr bwMode="auto">
            <a:xfrm>
              <a:off x="6296025"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10">
              <a:extLst>
                <a:ext uri="{FF2B5EF4-FFF2-40B4-BE49-F238E27FC236}">
                  <a16:creationId xmlns:a16="http://schemas.microsoft.com/office/drawing/2014/main" id="{FEE7CA43-AB5D-46CE-B435-91ED7CACDC46}"/>
                </a:ext>
              </a:extLst>
            </p:cNvPr>
            <p:cNvSpPr>
              <a:spLocks/>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11">
              <a:extLst>
                <a:ext uri="{FF2B5EF4-FFF2-40B4-BE49-F238E27FC236}">
                  <a16:creationId xmlns:a16="http://schemas.microsoft.com/office/drawing/2014/main" id="{CDE48E1F-49B0-4DC1-B56A-52871089CCBF}"/>
                </a:ext>
              </a:extLst>
            </p:cNvPr>
            <p:cNvSpPr>
              <a:spLocks/>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12">
              <a:extLst>
                <a:ext uri="{FF2B5EF4-FFF2-40B4-BE49-F238E27FC236}">
                  <a16:creationId xmlns:a16="http://schemas.microsoft.com/office/drawing/2014/main" id="{E9EA0E3A-7B55-4821-B665-867168373D15}"/>
                </a:ext>
              </a:extLst>
            </p:cNvPr>
            <p:cNvSpPr>
              <a:spLocks/>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13">
              <a:extLst>
                <a:ext uri="{FF2B5EF4-FFF2-40B4-BE49-F238E27FC236}">
                  <a16:creationId xmlns:a16="http://schemas.microsoft.com/office/drawing/2014/main" id="{2E4423BD-43C3-408C-A3A3-E7C39526869A}"/>
                </a:ext>
              </a:extLst>
            </p:cNvPr>
            <p:cNvSpPr>
              <a:spLocks/>
            </p:cNvSpPr>
            <p:nvPr/>
          </p:nvSpPr>
          <p:spPr bwMode="auto">
            <a:xfrm>
              <a:off x="7480300"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14">
              <a:extLst>
                <a:ext uri="{FF2B5EF4-FFF2-40B4-BE49-F238E27FC236}">
                  <a16:creationId xmlns:a16="http://schemas.microsoft.com/office/drawing/2014/main" id="{6D125CAA-8086-4607-8EC4-E691CBEB2C99}"/>
                </a:ext>
              </a:extLst>
            </p:cNvPr>
            <p:cNvSpPr>
              <a:spLocks/>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15">
              <a:extLst>
                <a:ext uri="{FF2B5EF4-FFF2-40B4-BE49-F238E27FC236}">
                  <a16:creationId xmlns:a16="http://schemas.microsoft.com/office/drawing/2014/main" id="{128DDF03-060F-4DF4-AFA9-8067F61E9216}"/>
                </a:ext>
              </a:extLst>
            </p:cNvPr>
            <p:cNvSpPr>
              <a:spLocks/>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16">
              <a:extLst>
                <a:ext uri="{FF2B5EF4-FFF2-40B4-BE49-F238E27FC236}">
                  <a16:creationId xmlns:a16="http://schemas.microsoft.com/office/drawing/2014/main" id="{90F20F5F-5F30-40DF-8B12-510DA71CE3AD}"/>
                </a:ext>
              </a:extLst>
            </p:cNvPr>
            <p:cNvSpPr>
              <a:spLocks/>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17">
              <a:extLst>
                <a:ext uri="{FF2B5EF4-FFF2-40B4-BE49-F238E27FC236}">
                  <a16:creationId xmlns:a16="http://schemas.microsoft.com/office/drawing/2014/main" id="{3698BF77-C4B8-4CA1-BBD2-7066B52F4A98}"/>
                </a:ext>
              </a:extLst>
            </p:cNvPr>
            <p:cNvSpPr>
              <a:spLocks/>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18">
              <a:extLst>
                <a:ext uri="{FF2B5EF4-FFF2-40B4-BE49-F238E27FC236}">
                  <a16:creationId xmlns:a16="http://schemas.microsoft.com/office/drawing/2014/main" id="{0B218B50-31E9-40C4-B27D-48B7BC23C9F2}"/>
                </a:ext>
              </a:extLst>
            </p:cNvPr>
            <p:cNvSpPr>
              <a:spLocks/>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19">
              <a:extLst>
                <a:ext uri="{FF2B5EF4-FFF2-40B4-BE49-F238E27FC236}">
                  <a16:creationId xmlns:a16="http://schemas.microsoft.com/office/drawing/2014/main" id="{00BE6978-6634-4546-8E13-5CB53A7A5269}"/>
                </a:ext>
              </a:extLst>
            </p:cNvPr>
            <p:cNvSpPr>
              <a:spLocks/>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20">
              <a:extLst>
                <a:ext uri="{FF2B5EF4-FFF2-40B4-BE49-F238E27FC236}">
                  <a16:creationId xmlns:a16="http://schemas.microsoft.com/office/drawing/2014/main" id="{71271E2D-BF88-4402-8DC8-8DA21DB7A518}"/>
                </a:ext>
              </a:extLst>
            </p:cNvPr>
            <p:cNvSpPr>
              <a:spLocks/>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21">
              <a:extLst>
                <a:ext uri="{FF2B5EF4-FFF2-40B4-BE49-F238E27FC236}">
                  <a16:creationId xmlns:a16="http://schemas.microsoft.com/office/drawing/2014/main" id="{A6BE3D59-AC66-43BA-A734-4C8D557399F3}"/>
                </a:ext>
              </a:extLst>
            </p:cNvPr>
            <p:cNvSpPr>
              <a:spLocks/>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22">
              <a:extLst>
                <a:ext uri="{FF2B5EF4-FFF2-40B4-BE49-F238E27FC236}">
                  <a16:creationId xmlns:a16="http://schemas.microsoft.com/office/drawing/2014/main" id="{F016317D-CA6A-4780-A1BC-3A99A663BFCB}"/>
                </a:ext>
              </a:extLst>
            </p:cNvPr>
            <p:cNvSpPr>
              <a:spLocks/>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a:moveTo>
                    <a:pt x="85" y="0"/>
                  </a:moveTo>
                  <a:cubicBezTo>
                    <a:pt x="92" y="29"/>
                    <a:pt x="75" y="29"/>
                    <a:pt x="61" y="31"/>
                  </a:cubicBezTo>
                  <a:cubicBezTo>
                    <a:pt x="13" y="39"/>
                    <a:pt x="13" y="39"/>
                    <a:pt x="0" y="13"/>
                  </a:cubicBezTo>
                  <a:cubicBezTo>
                    <a:pt x="29" y="9"/>
                    <a:pt x="55" y="5"/>
                    <a:pt x="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3">
              <a:extLst>
                <a:ext uri="{FF2B5EF4-FFF2-40B4-BE49-F238E27FC236}">
                  <a16:creationId xmlns:a16="http://schemas.microsoft.com/office/drawing/2014/main" id="{4A7B8A27-88BB-41DF-88F4-3E7E349C584D}"/>
                </a:ext>
              </a:extLst>
            </p:cNvPr>
            <p:cNvSpPr>
              <a:spLocks/>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24">
              <a:extLst>
                <a:ext uri="{FF2B5EF4-FFF2-40B4-BE49-F238E27FC236}">
                  <a16:creationId xmlns:a16="http://schemas.microsoft.com/office/drawing/2014/main" id="{FAEAAECE-E43B-4DEB-A714-FD15024B5C2F}"/>
                </a:ext>
              </a:extLst>
            </p:cNvPr>
            <p:cNvSpPr>
              <a:spLocks/>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a:moveTo>
                    <a:pt x="96" y="20"/>
                  </a:moveTo>
                  <a:cubicBezTo>
                    <a:pt x="61" y="38"/>
                    <a:pt x="33" y="44"/>
                    <a:pt x="0" y="38"/>
                  </a:cubicBezTo>
                  <a:cubicBezTo>
                    <a:pt x="15" y="9"/>
                    <a:pt x="58" y="0"/>
                    <a:pt x="9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25">
              <a:extLst>
                <a:ext uri="{FF2B5EF4-FFF2-40B4-BE49-F238E27FC236}">
                  <a16:creationId xmlns:a16="http://schemas.microsoft.com/office/drawing/2014/main" id="{52851D8B-5297-49B4-A9A2-B825AC809E95}"/>
                </a:ext>
              </a:extLst>
            </p:cNvPr>
            <p:cNvSpPr>
              <a:spLocks/>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26">
              <a:extLst>
                <a:ext uri="{FF2B5EF4-FFF2-40B4-BE49-F238E27FC236}">
                  <a16:creationId xmlns:a16="http://schemas.microsoft.com/office/drawing/2014/main" id="{50D7990F-8C08-47C0-B72B-0B2C552F1C7E}"/>
                </a:ext>
              </a:extLst>
            </p:cNvPr>
            <p:cNvSpPr>
              <a:spLocks/>
            </p:cNvSpPr>
            <p:nvPr/>
          </p:nvSpPr>
          <p:spPr bwMode="auto">
            <a:xfrm>
              <a:off x="7337425"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a:moveTo>
                    <a:pt x="0" y="27"/>
                  </a:moveTo>
                  <a:cubicBezTo>
                    <a:pt x="26" y="9"/>
                    <a:pt x="53" y="0"/>
                    <a:pt x="82" y="3"/>
                  </a:cubicBezTo>
                  <a:cubicBezTo>
                    <a:pt x="89" y="22"/>
                    <a:pt x="78" y="27"/>
                    <a:pt x="66" y="29"/>
                  </a:cubicBezTo>
                  <a:cubicBezTo>
                    <a:pt x="44" y="33"/>
                    <a:pt x="21" y="4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27">
              <a:extLst>
                <a:ext uri="{FF2B5EF4-FFF2-40B4-BE49-F238E27FC236}">
                  <a16:creationId xmlns:a16="http://schemas.microsoft.com/office/drawing/2014/main" id="{CE249E05-B187-42C5-AAB0-83232879111E}"/>
                </a:ext>
              </a:extLst>
            </p:cNvPr>
            <p:cNvSpPr>
              <a:spLocks/>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28">
              <a:extLst>
                <a:ext uri="{FF2B5EF4-FFF2-40B4-BE49-F238E27FC236}">
                  <a16:creationId xmlns:a16="http://schemas.microsoft.com/office/drawing/2014/main" id="{DDF00BDF-30C9-433B-AD90-B5857F7E8C25}"/>
                </a:ext>
              </a:extLst>
            </p:cNvPr>
            <p:cNvSpPr>
              <a:spLocks/>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a:moveTo>
                    <a:pt x="90" y="12"/>
                  </a:moveTo>
                  <a:cubicBezTo>
                    <a:pt x="53" y="36"/>
                    <a:pt x="21" y="38"/>
                    <a:pt x="0" y="19"/>
                  </a:cubicBezTo>
                  <a:cubicBezTo>
                    <a:pt x="24" y="0"/>
                    <a:pt x="51" y="2"/>
                    <a:pt x="78" y="0"/>
                  </a:cubicBezTo>
                  <a:cubicBezTo>
                    <a:pt x="81" y="0"/>
                    <a:pt x="86" y="8"/>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29">
              <a:extLst>
                <a:ext uri="{FF2B5EF4-FFF2-40B4-BE49-F238E27FC236}">
                  <a16:creationId xmlns:a16="http://schemas.microsoft.com/office/drawing/2014/main" id="{5522D37A-8116-49B4-A1B5-DA6C72D04C05}"/>
                </a:ext>
              </a:extLst>
            </p:cNvPr>
            <p:cNvSpPr>
              <a:spLocks/>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0">
              <a:extLst>
                <a:ext uri="{FF2B5EF4-FFF2-40B4-BE49-F238E27FC236}">
                  <a16:creationId xmlns:a16="http://schemas.microsoft.com/office/drawing/2014/main" id="{C0A34A80-9120-49CD-B6D3-227FACB9FA62}"/>
                </a:ext>
              </a:extLst>
            </p:cNvPr>
            <p:cNvSpPr>
              <a:spLocks/>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1">
              <a:extLst>
                <a:ext uri="{FF2B5EF4-FFF2-40B4-BE49-F238E27FC236}">
                  <a16:creationId xmlns:a16="http://schemas.microsoft.com/office/drawing/2014/main" id="{E6C9CAF6-B720-41E0-8D22-09D44E7F57E8}"/>
                </a:ext>
              </a:extLst>
            </p:cNvPr>
            <p:cNvSpPr>
              <a:spLocks/>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32">
              <a:extLst>
                <a:ext uri="{FF2B5EF4-FFF2-40B4-BE49-F238E27FC236}">
                  <a16:creationId xmlns:a16="http://schemas.microsoft.com/office/drawing/2014/main" id="{D21DB0E7-AB19-4EAA-B7EE-E39AA0DA3CA9}"/>
                </a:ext>
              </a:extLst>
            </p:cNvPr>
            <p:cNvSpPr>
              <a:spLocks/>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3">
              <a:extLst>
                <a:ext uri="{FF2B5EF4-FFF2-40B4-BE49-F238E27FC236}">
                  <a16:creationId xmlns:a16="http://schemas.microsoft.com/office/drawing/2014/main" id="{7D72A775-BFCA-4238-B2BD-3E91D1A46A66}"/>
                </a:ext>
              </a:extLst>
            </p:cNvPr>
            <p:cNvSpPr>
              <a:spLocks/>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34">
              <a:extLst>
                <a:ext uri="{FF2B5EF4-FFF2-40B4-BE49-F238E27FC236}">
                  <a16:creationId xmlns:a16="http://schemas.microsoft.com/office/drawing/2014/main" id="{A338310B-B811-4348-A3A3-6FB4A2C6F2C2}"/>
                </a:ext>
              </a:extLst>
            </p:cNvPr>
            <p:cNvSpPr>
              <a:spLocks/>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5">
              <a:extLst>
                <a:ext uri="{FF2B5EF4-FFF2-40B4-BE49-F238E27FC236}">
                  <a16:creationId xmlns:a16="http://schemas.microsoft.com/office/drawing/2014/main" id="{3B099DDE-66F0-4F52-891B-815ECFF19CA2}"/>
                </a:ext>
              </a:extLst>
            </p:cNvPr>
            <p:cNvSpPr>
              <a:spLocks/>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a:moveTo>
                    <a:pt x="86" y="14"/>
                  </a:moveTo>
                  <a:cubicBezTo>
                    <a:pt x="64" y="40"/>
                    <a:pt x="23" y="47"/>
                    <a:pt x="0" y="29"/>
                  </a:cubicBezTo>
                  <a:cubicBezTo>
                    <a:pt x="24" y="6"/>
                    <a:pt x="60" y="0"/>
                    <a:pt x="8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36">
              <a:extLst>
                <a:ext uri="{FF2B5EF4-FFF2-40B4-BE49-F238E27FC236}">
                  <a16:creationId xmlns:a16="http://schemas.microsoft.com/office/drawing/2014/main" id="{1857310E-E6F4-43EA-8187-2D8B0F25864F}"/>
                </a:ext>
              </a:extLst>
            </p:cNvPr>
            <p:cNvSpPr>
              <a:spLocks/>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37">
              <a:extLst>
                <a:ext uri="{FF2B5EF4-FFF2-40B4-BE49-F238E27FC236}">
                  <a16:creationId xmlns:a16="http://schemas.microsoft.com/office/drawing/2014/main" id="{A2DB54FB-B9A2-443B-AF5E-76077A32C86A}"/>
                </a:ext>
              </a:extLst>
            </p:cNvPr>
            <p:cNvSpPr>
              <a:spLocks/>
            </p:cNvSpPr>
            <p:nvPr/>
          </p:nvSpPr>
          <p:spPr bwMode="auto">
            <a:xfrm>
              <a:off x="7723188" y="317500"/>
              <a:ext cx="39688"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38">
              <a:extLst>
                <a:ext uri="{FF2B5EF4-FFF2-40B4-BE49-F238E27FC236}">
                  <a16:creationId xmlns:a16="http://schemas.microsoft.com/office/drawing/2014/main" id="{3CDA2BE7-DE1E-4BA8-87E2-C788093931C5}"/>
                </a:ext>
              </a:extLst>
            </p:cNvPr>
            <p:cNvSpPr>
              <a:spLocks/>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39">
              <a:extLst>
                <a:ext uri="{FF2B5EF4-FFF2-40B4-BE49-F238E27FC236}">
                  <a16:creationId xmlns:a16="http://schemas.microsoft.com/office/drawing/2014/main" id="{8889037F-8255-4461-9C53-C83FD3A93166}"/>
                </a:ext>
              </a:extLst>
            </p:cNvPr>
            <p:cNvSpPr>
              <a:spLocks/>
            </p:cNvSpPr>
            <p:nvPr/>
          </p:nvSpPr>
          <p:spPr bwMode="auto">
            <a:xfrm>
              <a:off x="8051800"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40">
              <a:extLst>
                <a:ext uri="{FF2B5EF4-FFF2-40B4-BE49-F238E27FC236}">
                  <a16:creationId xmlns:a16="http://schemas.microsoft.com/office/drawing/2014/main" id="{72DF127F-68F6-4681-94BC-566794CA0C8C}"/>
                </a:ext>
              </a:extLst>
            </p:cNvPr>
            <p:cNvSpPr>
              <a:spLocks/>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a:moveTo>
                    <a:pt x="0" y="44"/>
                  </a:moveTo>
                  <a:cubicBezTo>
                    <a:pt x="5" y="15"/>
                    <a:pt x="43" y="0"/>
                    <a:pt x="81" y="9"/>
                  </a:cubicBezTo>
                  <a:cubicBezTo>
                    <a:pt x="72" y="31"/>
                    <a:pt x="52" y="40"/>
                    <a:pt x="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41">
              <a:extLst>
                <a:ext uri="{FF2B5EF4-FFF2-40B4-BE49-F238E27FC236}">
                  <a16:creationId xmlns:a16="http://schemas.microsoft.com/office/drawing/2014/main" id="{CE9ECDD2-4DEB-4A65-BC20-2B6D430FEB77}"/>
                </a:ext>
              </a:extLst>
            </p:cNvPr>
            <p:cNvSpPr>
              <a:spLocks/>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2">
              <a:extLst>
                <a:ext uri="{FF2B5EF4-FFF2-40B4-BE49-F238E27FC236}">
                  <a16:creationId xmlns:a16="http://schemas.microsoft.com/office/drawing/2014/main" id="{C66E6D6F-5DE3-46C9-AA47-F499DBE5E742}"/>
                </a:ext>
              </a:extLst>
            </p:cNvPr>
            <p:cNvSpPr>
              <a:spLocks/>
            </p:cNvSpPr>
            <p:nvPr/>
          </p:nvSpPr>
          <p:spPr bwMode="auto">
            <a:xfrm>
              <a:off x="8502650" y="38100"/>
              <a:ext cx="34925" cy="39688"/>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a:moveTo>
                    <a:pt x="0" y="42"/>
                  </a:moveTo>
                  <a:cubicBezTo>
                    <a:pt x="23" y="11"/>
                    <a:pt x="55" y="14"/>
                    <a:pt x="85" y="0"/>
                  </a:cubicBezTo>
                  <a:cubicBezTo>
                    <a:pt x="85" y="12"/>
                    <a:pt x="88" y="20"/>
                    <a:pt x="86" y="23"/>
                  </a:cubicBezTo>
                  <a:cubicBezTo>
                    <a:pt x="72" y="38"/>
                    <a:pt x="30" y="48"/>
                    <a:pt x="0"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43">
              <a:extLst>
                <a:ext uri="{FF2B5EF4-FFF2-40B4-BE49-F238E27FC236}">
                  <a16:creationId xmlns:a16="http://schemas.microsoft.com/office/drawing/2014/main" id="{C772672F-AEEB-4FC2-B0E5-60FCA665116B}"/>
                </a:ext>
              </a:extLst>
            </p:cNvPr>
            <p:cNvSpPr>
              <a:spLocks/>
            </p:cNvSpPr>
            <p:nvPr/>
          </p:nvSpPr>
          <p:spPr bwMode="auto">
            <a:xfrm>
              <a:off x="7185025" y="700088"/>
              <a:ext cx="15875" cy="30163"/>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58">
            <a:extLst>
              <a:ext uri="{FF2B5EF4-FFF2-40B4-BE49-F238E27FC236}">
                <a16:creationId xmlns:a16="http://schemas.microsoft.com/office/drawing/2014/main" id="{7B2A6F9E-F0E9-4622-ACDE-CB82326B5637}"/>
              </a:ext>
            </a:extLst>
          </p:cNvPr>
          <p:cNvGrpSpPr/>
          <p:nvPr/>
        </p:nvGrpSpPr>
        <p:grpSpPr>
          <a:xfrm>
            <a:off x="7589098" y="2567215"/>
            <a:ext cx="1166981" cy="1804195"/>
            <a:chOff x="7478257" y="2193205"/>
            <a:chExt cx="452893" cy="700189"/>
          </a:xfrm>
        </p:grpSpPr>
        <p:sp>
          <p:nvSpPr>
            <p:cNvPr id="160" name="Oval 159">
              <a:extLst>
                <a:ext uri="{FF2B5EF4-FFF2-40B4-BE49-F238E27FC236}">
                  <a16:creationId xmlns:a16="http://schemas.microsoft.com/office/drawing/2014/main" id="{5A0418DE-2F1D-4FFD-B28F-98DC2FEF1A72}"/>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7">
              <a:extLst>
                <a:ext uri="{FF2B5EF4-FFF2-40B4-BE49-F238E27FC236}">
                  <a16:creationId xmlns:a16="http://schemas.microsoft.com/office/drawing/2014/main" id="{E2FE26E6-6248-47C3-9AD0-8A58E5F104C0}"/>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62" name="Group 161">
            <a:extLst>
              <a:ext uri="{FF2B5EF4-FFF2-40B4-BE49-F238E27FC236}">
                <a16:creationId xmlns:a16="http://schemas.microsoft.com/office/drawing/2014/main" id="{B854ABA0-5487-4821-B2F2-349225F2294D}"/>
              </a:ext>
            </a:extLst>
          </p:cNvPr>
          <p:cNvGrpSpPr/>
          <p:nvPr/>
        </p:nvGrpSpPr>
        <p:grpSpPr>
          <a:xfrm>
            <a:off x="4955559" y="1181327"/>
            <a:ext cx="1033652" cy="1598064"/>
            <a:chOff x="7478257" y="2193205"/>
            <a:chExt cx="452893" cy="700189"/>
          </a:xfrm>
        </p:grpSpPr>
        <p:sp>
          <p:nvSpPr>
            <p:cNvPr id="163" name="Oval 162">
              <a:extLst>
                <a:ext uri="{FF2B5EF4-FFF2-40B4-BE49-F238E27FC236}">
                  <a16:creationId xmlns:a16="http://schemas.microsoft.com/office/drawing/2014/main" id="{4C5AABC9-36F0-408A-898D-9413B94E35B6}"/>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17">
              <a:extLst>
                <a:ext uri="{FF2B5EF4-FFF2-40B4-BE49-F238E27FC236}">
                  <a16:creationId xmlns:a16="http://schemas.microsoft.com/office/drawing/2014/main" id="{7003277C-2D44-4FB9-8071-68E3F805B6AB}"/>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a:extLst>
              <a:ext uri="{FF2B5EF4-FFF2-40B4-BE49-F238E27FC236}">
                <a16:creationId xmlns:a16="http://schemas.microsoft.com/office/drawing/2014/main" id="{40B7FA44-8389-46FF-A2DC-574DD85B98DA}"/>
              </a:ext>
            </a:extLst>
          </p:cNvPr>
          <p:cNvGrpSpPr/>
          <p:nvPr/>
        </p:nvGrpSpPr>
        <p:grpSpPr>
          <a:xfrm>
            <a:off x="8771094" y="303470"/>
            <a:ext cx="880050" cy="1360590"/>
            <a:chOff x="7478257" y="2193205"/>
            <a:chExt cx="452893" cy="700189"/>
          </a:xfrm>
        </p:grpSpPr>
        <p:sp>
          <p:nvSpPr>
            <p:cNvPr id="166" name="Oval 165">
              <a:extLst>
                <a:ext uri="{FF2B5EF4-FFF2-40B4-BE49-F238E27FC236}">
                  <a16:creationId xmlns:a16="http://schemas.microsoft.com/office/drawing/2014/main" id="{45A559E3-C492-4D22-9072-FDAE059F2E68}"/>
                </a:ext>
              </a:extLst>
            </p:cNvPr>
            <p:cNvSpPr/>
            <p:nvPr/>
          </p:nvSpPr>
          <p:spPr>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Freeform 17">
              <a:extLst>
                <a:ext uri="{FF2B5EF4-FFF2-40B4-BE49-F238E27FC236}">
                  <a16:creationId xmlns:a16="http://schemas.microsoft.com/office/drawing/2014/main" id="{8FBB1C22-916D-4D88-9014-DFEC36C03C66}"/>
                </a:ext>
              </a:extLst>
            </p:cNvPr>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8" name="TextBox 167">
            <a:extLst>
              <a:ext uri="{FF2B5EF4-FFF2-40B4-BE49-F238E27FC236}">
                <a16:creationId xmlns:a16="http://schemas.microsoft.com/office/drawing/2014/main" id="{B67F2147-4484-40D5-B546-A8F47DFE51AF}"/>
              </a:ext>
            </a:extLst>
          </p:cNvPr>
          <p:cNvSpPr txBox="1"/>
          <p:nvPr/>
        </p:nvSpPr>
        <p:spPr>
          <a:xfrm>
            <a:off x="2145346" y="4129219"/>
            <a:ext cx="1033652" cy="861774"/>
          </a:xfrm>
          <a:prstGeom prst="rect">
            <a:avLst/>
          </a:prstGeom>
          <a:noFill/>
        </p:spPr>
        <p:txBody>
          <a:bodyPr wrap="square" rtlCol="0">
            <a:spAutoFit/>
          </a:bodyPr>
          <a:lstStyle/>
          <a:p>
            <a:pPr lvl="0" algn="ctr">
              <a:defRPr/>
            </a:pPr>
            <a:r>
              <a:rPr lang="en-US" sz="5000" dirty="0">
                <a:latin typeface="Noto Sans" panose="020B0502040504020204" pitchFamily="34"/>
                <a:ea typeface="Noto Sans" panose="020B0502040504020204" pitchFamily="34"/>
                <a:cs typeface="Noto Sans" panose="020B0502040504020204" pitchFamily="34"/>
              </a:rPr>
              <a:t>01</a:t>
            </a:r>
            <a:endParaRPr lang="en-GB" sz="5000" dirty="0">
              <a:latin typeface="Noto Sans" panose="020B0502040504020204" pitchFamily="34"/>
              <a:ea typeface="Noto Sans" panose="020B0502040504020204" pitchFamily="34"/>
              <a:cs typeface="Noto Sans" panose="020B0502040504020204" pitchFamily="34"/>
            </a:endParaRPr>
          </a:p>
        </p:txBody>
      </p:sp>
      <p:sp>
        <p:nvSpPr>
          <p:cNvPr id="169" name="TextBox 168">
            <a:extLst>
              <a:ext uri="{FF2B5EF4-FFF2-40B4-BE49-F238E27FC236}">
                <a16:creationId xmlns:a16="http://schemas.microsoft.com/office/drawing/2014/main" id="{34D2F6EE-113C-450F-8387-5A25F3043BEA}"/>
              </a:ext>
            </a:extLst>
          </p:cNvPr>
          <p:cNvSpPr txBox="1"/>
          <p:nvPr/>
        </p:nvSpPr>
        <p:spPr>
          <a:xfrm>
            <a:off x="7655762" y="2784847"/>
            <a:ext cx="1033652" cy="707886"/>
          </a:xfrm>
          <a:prstGeom prst="rect">
            <a:avLst/>
          </a:prstGeom>
          <a:noFill/>
        </p:spPr>
        <p:txBody>
          <a:bodyPr wrap="square" rtlCol="0">
            <a:spAutoFit/>
          </a:bodyPr>
          <a:lstStyle/>
          <a:p>
            <a:pPr lvl="0" algn="ctr">
              <a:defRPr/>
            </a:pPr>
            <a:r>
              <a:rPr lang="en-US" sz="4000" dirty="0">
                <a:latin typeface="Noto Sans" panose="020B0502040504020204" pitchFamily="34"/>
                <a:ea typeface="Noto Sans" panose="020B0502040504020204" pitchFamily="34"/>
                <a:cs typeface="Noto Sans" panose="020B0502040504020204" pitchFamily="34"/>
              </a:rPr>
              <a:t>02</a:t>
            </a:r>
            <a:endParaRPr lang="en-GB" sz="4000" dirty="0">
              <a:latin typeface="Noto Sans" panose="020B0502040504020204" pitchFamily="34"/>
              <a:ea typeface="Noto Sans" panose="020B0502040504020204" pitchFamily="34"/>
              <a:cs typeface="Noto Sans" panose="020B0502040504020204" pitchFamily="34"/>
            </a:endParaRPr>
          </a:p>
        </p:txBody>
      </p:sp>
      <p:sp>
        <p:nvSpPr>
          <p:cNvPr id="170" name="TextBox 169">
            <a:extLst>
              <a:ext uri="{FF2B5EF4-FFF2-40B4-BE49-F238E27FC236}">
                <a16:creationId xmlns:a16="http://schemas.microsoft.com/office/drawing/2014/main" id="{2A81A2BA-1F7F-4BD4-80CB-D4E689347B7E}"/>
              </a:ext>
            </a:extLst>
          </p:cNvPr>
          <p:cNvSpPr txBox="1"/>
          <p:nvPr/>
        </p:nvSpPr>
        <p:spPr>
          <a:xfrm>
            <a:off x="4941744" y="1351079"/>
            <a:ext cx="1033652" cy="630942"/>
          </a:xfrm>
          <a:prstGeom prst="rect">
            <a:avLst/>
          </a:prstGeom>
          <a:noFill/>
        </p:spPr>
        <p:txBody>
          <a:bodyPr wrap="square" rtlCol="0">
            <a:spAutoFit/>
          </a:bodyPr>
          <a:lstStyle/>
          <a:p>
            <a:pPr lvl="0" algn="ctr">
              <a:defRPr/>
            </a:pPr>
            <a:r>
              <a:rPr lang="en-US" sz="3500" dirty="0">
                <a:latin typeface="Noto Sans" panose="020B0502040504020204" pitchFamily="34"/>
                <a:ea typeface="Noto Sans" panose="020B0502040504020204" pitchFamily="34"/>
                <a:cs typeface="Noto Sans" panose="020B0502040504020204" pitchFamily="34"/>
              </a:rPr>
              <a:t>03</a:t>
            </a:r>
            <a:endParaRPr lang="en-GB" sz="3500" dirty="0">
              <a:latin typeface="Noto Sans" panose="020B0502040504020204" pitchFamily="34"/>
              <a:ea typeface="Noto Sans" panose="020B0502040504020204" pitchFamily="34"/>
              <a:cs typeface="Noto Sans" panose="020B0502040504020204" pitchFamily="34"/>
            </a:endParaRPr>
          </a:p>
        </p:txBody>
      </p:sp>
      <p:sp>
        <p:nvSpPr>
          <p:cNvPr id="171" name="TextBox 170">
            <a:extLst>
              <a:ext uri="{FF2B5EF4-FFF2-40B4-BE49-F238E27FC236}">
                <a16:creationId xmlns:a16="http://schemas.microsoft.com/office/drawing/2014/main" id="{5887FBB0-9FCD-4095-A184-DBD7FB1DD22E}"/>
              </a:ext>
            </a:extLst>
          </p:cNvPr>
          <p:cNvSpPr txBox="1"/>
          <p:nvPr/>
        </p:nvSpPr>
        <p:spPr>
          <a:xfrm>
            <a:off x="8711957" y="448926"/>
            <a:ext cx="1033652" cy="553998"/>
          </a:xfrm>
          <a:prstGeom prst="rect">
            <a:avLst/>
          </a:prstGeom>
          <a:noFill/>
        </p:spPr>
        <p:txBody>
          <a:bodyPr wrap="square" rtlCol="0">
            <a:spAutoFit/>
          </a:bodyPr>
          <a:lstStyle/>
          <a:p>
            <a:pPr lvl="0" algn="ctr">
              <a:defRPr/>
            </a:pPr>
            <a:r>
              <a:rPr lang="en-US" sz="3000" dirty="0">
                <a:latin typeface="Noto Sans" panose="020B0502040504020204" pitchFamily="34"/>
                <a:ea typeface="Noto Sans" panose="020B0502040504020204" pitchFamily="34"/>
                <a:cs typeface="Noto Sans" panose="020B0502040504020204" pitchFamily="34"/>
              </a:rPr>
              <a:t>04</a:t>
            </a:r>
            <a:endParaRPr lang="en-GB" sz="3000" dirty="0">
              <a:latin typeface="Noto Sans" panose="020B0502040504020204" pitchFamily="34"/>
              <a:ea typeface="Noto Sans" panose="020B0502040504020204" pitchFamily="34"/>
              <a:cs typeface="Noto Sans" panose="020B0502040504020204" pitchFamily="34"/>
            </a:endParaRPr>
          </a:p>
        </p:txBody>
      </p:sp>
      <p:sp>
        <p:nvSpPr>
          <p:cNvPr id="172" name="TextBox 171">
            <a:extLst>
              <a:ext uri="{FF2B5EF4-FFF2-40B4-BE49-F238E27FC236}">
                <a16:creationId xmlns:a16="http://schemas.microsoft.com/office/drawing/2014/main" id="{BF02C3D4-8338-4FF8-A1C8-C6390D4E80A8}"/>
              </a:ext>
            </a:extLst>
          </p:cNvPr>
          <p:cNvSpPr txBox="1"/>
          <p:nvPr/>
        </p:nvSpPr>
        <p:spPr>
          <a:xfrm>
            <a:off x="246935" y="3076010"/>
            <a:ext cx="19310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dirty="0">
                <a:latin typeface="Open Sans" panose="020B0606030504020204" pitchFamily="34" charset="0"/>
              </a:rPr>
              <a:t>Construcciones ecológicas en la actividad de turismo y alojamiento </a:t>
            </a:r>
            <a:endParaRPr kumimoji="0" lang="es-EC" sz="15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6" name="Rectangle 175">
            <a:extLst>
              <a:ext uri="{FF2B5EF4-FFF2-40B4-BE49-F238E27FC236}">
                <a16:creationId xmlns:a16="http://schemas.microsoft.com/office/drawing/2014/main" id="{0F1C02BF-ADCA-4784-82C1-18A60CAAAFAC}"/>
              </a:ext>
            </a:extLst>
          </p:cNvPr>
          <p:cNvSpPr/>
          <p:nvPr/>
        </p:nvSpPr>
        <p:spPr>
          <a:xfrm>
            <a:off x="340954" y="2916928"/>
            <a:ext cx="1754928" cy="85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830A12B6-2C82-4BF0-A17A-4930AA6602B9}"/>
              </a:ext>
            </a:extLst>
          </p:cNvPr>
          <p:cNvSpPr/>
          <p:nvPr/>
        </p:nvSpPr>
        <p:spPr>
          <a:xfrm>
            <a:off x="2927139" y="1512131"/>
            <a:ext cx="1754928" cy="85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B04BB237-9E0E-4CAD-9DCF-40C7C26E38F5}"/>
              </a:ext>
            </a:extLst>
          </p:cNvPr>
          <p:cNvSpPr/>
          <p:nvPr/>
        </p:nvSpPr>
        <p:spPr>
          <a:xfrm>
            <a:off x="9159226" y="3223818"/>
            <a:ext cx="1754928" cy="855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46CE52EB-9596-4C92-8DBD-E4BF8F7C3889}"/>
              </a:ext>
            </a:extLst>
          </p:cNvPr>
          <p:cNvSpPr/>
          <p:nvPr/>
        </p:nvSpPr>
        <p:spPr>
          <a:xfrm>
            <a:off x="10140740" y="970263"/>
            <a:ext cx="1754928" cy="85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171">
            <a:extLst>
              <a:ext uri="{FF2B5EF4-FFF2-40B4-BE49-F238E27FC236}">
                <a16:creationId xmlns:a16="http://schemas.microsoft.com/office/drawing/2014/main" id="{BF02C3D4-8338-4FF8-A1C8-C6390D4E80A8}"/>
              </a:ext>
            </a:extLst>
          </p:cNvPr>
          <p:cNvSpPr txBox="1"/>
          <p:nvPr/>
        </p:nvSpPr>
        <p:spPr>
          <a:xfrm>
            <a:off x="2894100" y="1568715"/>
            <a:ext cx="193109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dirty="0">
                <a:latin typeface="Open Sans" panose="020B0606030504020204" pitchFamily="34" charset="0"/>
              </a:rPr>
              <a:t>Materiales certificados ecológicamente y de acuerdo para cada lugar</a:t>
            </a:r>
            <a:endParaRPr kumimoji="0" lang="es-EC" sz="15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91" name="TextBox 171">
            <a:extLst>
              <a:ext uri="{FF2B5EF4-FFF2-40B4-BE49-F238E27FC236}">
                <a16:creationId xmlns:a16="http://schemas.microsoft.com/office/drawing/2014/main" id="{BF02C3D4-8338-4FF8-A1C8-C6390D4E80A8}"/>
              </a:ext>
            </a:extLst>
          </p:cNvPr>
          <p:cNvSpPr txBox="1"/>
          <p:nvPr/>
        </p:nvSpPr>
        <p:spPr>
          <a:xfrm>
            <a:off x="9048040" y="3387117"/>
            <a:ext cx="193109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dirty="0">
                <a:latin typeface="Open Sans" panose="020B0606030504020204" pitchFamily="34" charset="0"/>
              </a:rPr>
              <a:t>Capacidad de carga </a:t>
            </a:r>
            <a:endParaRPr kumimoji="0" lang="es-EC" sz="15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92" name="TextBox 171">
            <a:extLst>
              <a:ext uri="{FF2B5EF4-FFF2-40B4-BE49-F238E27FC236}">
                <a16:creationId xmlns:a16="http://schemas.microsoft.com/office/drawing/2014/main" id="{BF02C3D4-8338-4FF8-A1C8-C6390D4E80A8}"/>
              </a:ext>
            </a:extLst>
          </p:cNvPr>
          <p:cNvSpPr txBox="1"/>
          <p:nvPr/>
        </p:nvSpPr>
        <p:spPr>
          <a:xfrm>
            <a:off x="10078426" y="1094467"/>
            <a:ext cx="193109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500" dirty="0">
                <a:latin typeface="Open Sans" panose="020B0606030504020204" pitchFamily="34" charset="0"/>
              </a:rPr>
              <a:t>Escoger un lugar en función del recurso turístico (-impacto y + beneficios)</a:t>
            </a:r>
            <a:endParaRPr kumimoji="0" lang="es-EC" sz="15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189503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F7B8F41-4A8F-4FB9-8BC6-13D3820D1A6D}"/>
              </a:ext>
            </a:extLst>
          </p:cNvPr>
          <p:cNvGrpSpPr/>
          <p:nvPr/>
        </p:nvGrpSpPr>
        <p:grpSpPr>
          <a:xfrm>
            <a:off x="266859" y="2571035"/>
            <a:ext cx="2669089" cy="3644342"/>
            <a:chOff x="1202749" y="2546246"/>
            <a:chExt cx="2669089" cy="3644342"/>
          </a:xfrm>
        </p:grpSpPr>
        <p:sp>
          <p:nvSpPr>
            <p:cNvPr id="28" name="Oval 27">
              <a:extLst>
                <a:ext uri="{FF2B5EF4-FFF2-40B4-BE49-F238E27FC236}">
                  <a16:creationId xmlns:a16="http://schemas.microsoft.com/office/drawing/2014/main" id="{9007F29B-27BF-4619-9101-68228E811DEF}"/>
                </a:ext>
              </a:extLst>
            </p:cNvPr>
            <p:cNvSpPr/>
            <p:nvPr/>
          </p:nvSpPr>
          <p:spPr>
            <a:xfrm>
              <a:off x="1686283" y="61059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789B6E35-6502-4ABC-B3A8-E59839661831}"/>
                </a:ext>
              </a:extLst>
            </p:cNvPr>
            <p:cNvSpPr/>
            <p:nvPr/>
          </p:nvSpPr>
          <p:spPr>
            <a:xfrm>
              <a:off x="2829283" y="6067816"/>
              <a:ext cx="713214" cy="84672"/>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DCDF7A7B-3EBD-481B-B25A-90A6E63AE354}"/>
                </a:ext>
              </a:extLst>
            </p:cNvPr>
            <p:cNvGrpSpPr/>
            <p:nvPr/>
          </p:nvGrpSpPr>
          <p:grpSpPr>
            <a:xfrm>
              <a:off x="1202749" y="2546246"/>
              <a:ext cx="2339748" cy="3605089"/>
              <a:chOff x="795338" y="-196850"/>
              <a:chExt cx="4591050" cy="7073900"/>
            </a:xfrm>
          </p:grpSpPr>
          <p:sp>
            <p:nvSpPr>
              <p:cNvPr id="7" name="Freeform 5">
                <a:extLst>
                  <a:ext uri="{FF2B5EF4-FFF2-40B4-BE49-F238E27FC236}">
                    <a16:creationId xmlns:a16="http://schemas.microsoft.com/office/drawing/2014/main" id="{CC6CA2CF-9AB6-447D-BFB6-5BF833A09A3A}"/>
                  </a:ext>
                </a:extLst>
              </p:cNvPr>
              <p:cNvSpPr>
                <a:spLocks/>
              </p:cNvSpPr>
              <p:nvPr/>
            </p:nvSpPr>
            <p:spPr bwMode="auto">
              <a:xfrm>
                <a:off x="795338" y="1270000"/>
                <a:ext cx="4360863" cy="5607050"/>
              </a:xfrm>
              <a:custGeom>
                <a:avLst/>
                <a:gdLst>
                  <a:gd name="T0" fmla="*/ 1080 w 1831"/>
                  <a:gd name="T1" fmla="*/ 1234 h 2335"/>
                  <a:gd name="T2" fmla="*/ 977 w 1831"/>
                  <a:gd name="T3" fmla="*/ 1329 h 2335"/>
                  <a:gd name="T4" fmla="*/ 878 w 1831"/>
                  <a:gd name="T5" fmla="*/ 1889 h 2335"/>
                  <a:gd name="T6" fmla="*/ 807 w 1831"/>
                  <a:gd name="T7" fmla="*/ 2234 h 2335"/>
                  <a:gd name="T8" fmla="*/ 700 w 1831"/>
                  <a:gd name="T9" fmla="*/ 2326 h 2335"/>
                  <a:gd name="T10" fmla="*/ 575 w 1831"/>
                  <a:gd name="T11" fmla="*/ 2271 h 2335"/>
                  <a:gd name="T12" fmla="*/ 558 w 1831"/>
                  <a:gd name="T13" fmla="*/ 2102 h 2335"/>
                  <a:gd name="T14" fmla="*/ 641 w 1831"/>
                  <a:gd name="T15" fmla="*/ 1658 h 2335"/>
                  <a:gd name="T16" fmla="*/ 719 w 1831"/>
                  <a:gd name="T17" fmla="*/ 1262 h 2335"/>
                  <a:gd name="T18" fmla="*/ 682 w 1831"/>
                  <a:gd name="T19" fmla="*/ 1068 h 2335"/>
                  <a:gd name="T20" fmla="*/ 546 w 1831"/>
                  <a:gd name="T21" fmla="*/ 743 h 2335"/>
                  <a:gd name="T22" fmla="*/ 497 w 1831"/>
                  <a:gd name="T23" fmla="*/ 715 h 2335"/>
                  <a:gd name="T24" fmla="*/ 95 w 1831"/>
                  <a:gd name="T25" fmla="*/ 730 h 2335"/>
                  <a:gd name="T26" fmla="*/ 6 w 1831"/>
                  <a:gd name="T27" fmla="*/ 654 h 2335"/>
                  <a:gd name="T28" fmla="*/ 64 w 1831"/>
                  <a:gd name="T29" fmla="*/ 557 h 2335"/>
                  <a:gd name="T30" fmla="*/ 254 w 1831"/>
                  <a:gd name="T31" fmla="*/ 505 h 2335"/>
                  <a:gd name="T32" fmla="*/ 504 w 1831"/>
                  <a:gd name="T33" fmla="*/ 439 h 2335"/>
                  <a:gd name="T34" fmla="*/ 620 w 1831"/>
                  <a:gd name="T35" fmla="*/ 465 h 2335"/>
                  <a:gd name="T36" fmla="*/ 800 w 1831"/>
                  <a:gd name="T37" fmla="*/ 394 h 2335"/>
                  <a:gd name="T38" fmla="*/ 1666 w 1831"/>
                  <a:gd name="T39" fmla="*/ 26 h 2335"/>
                  <a:gd name="T40" fmla="*/ 1808 w 1831"/>
                  <a:gd name="T41" fmla="*/ 66 h 2335"/>
                  <a:gd name="T42" fmla="*/ 1751 w 1831"/>
                  <a:gd name="T43" fmla="*/ 193 h 2335"/>
                  <a:gd name="T44" fmla="*/ 1319 w 1831"/>
                  <a:gd name="T45" fmla="*/ 379 h 2335"/>
                  <a:gd name="T46" fmla="*/ 1083 w 1831"/>
                  <a:gd name="T47" fmla="*/ 474 h 2335"/>
                  <a:gd name="T48" fmla="*/ 1065 w 1831"/>
                  <a:gd name="T49" fmla="*/ 517 h 2335"/>
                  <a:gd name="T50" fmla="*/ 1326 w 1831"/>
                  <a:gd name="T51" fmla="*/ 1133 h 2335"/>
                  <a:gd name="T52" fmla="*/ 1570 w 1831"/>
                  <a:gd name="T53" fmla="*/ 1720 h 2335"/>
                  <a:gd name="T54" fmla="*/ 1729 w 1831"/>
                  <a:gd name="T55" fmla="*/ 2097 h 2335"/>
                  <a:gd name="T56" fmla="*/ 1661 w 1831"/>
                  <a:gd name="T57" fmla="*/ 2291 h 2335"/>
                  <a:gd name="T58" fmla="*/ 1491 w 1831"/>
                  <a:gd name="T59" fmla="*/ 2213 h 2335"/>
                  <a:gd name="T60" fmla="*/ 1285 w 1831"/>
                  <a:gd name="T61" fmla="*/ 1723 h 2335"/>
                  <a:gd name="T62" fmla="*/ 1080 w 1831"/>
                  <a:gd name="T63" fmla="*/ 1234 h 2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1" h="2335">
                    <a:moveTo>
                      <a:pt x="1080" y="1234"/>
                    </a:moveTo>
                    <a:cubicBezTo>
                      <a:pt x="1012" y="1239"/>
                      <a:pt x="989" y="1262"/>
                      <a:pt x="977" y="1329"/>
                    </a:cubicBezTo>
                    <a:cubicBezTo>
                      <a:pt x="945" y="1516"/>
                      <a:pt x="912" y="1703"/>
                      <a:pt x="878" y="1889"/>
                    </a:cubicBezTo>
                    <a:cubicBezTo>
                      <a:pt x="857" y="2005"/>
                      <a:pt x="831" y="2119"/>
                      <a:pt x="807" y="2234"/>
                    </a:cubicBezTo>
                    <a:cubicBezTo>
                      <a:pt x="799" y="2276"/>
                      <a:pt x="750" y="2318"/>
                      <a:pt x="700" y="2326"/>
                    </a:cubicBezTo>
                    <a:cubicBezTo>
                      <a:pt x="646" y="2335"/>
                      <a:pt x="603" y="2313"/>
                      <a:pt x="575" y="2271"/>
                    </a:cubicBezTo>
                    <a:cubicBezTo>
                      <a:pt x="541" y="2216"/>
                      <a:pt x="547" y="2159"/>
                      <a:pt x="558" y="2102"/>
                    </a:cubicBezTo>
                    <a:cubicBezTo>
                      <a:pt x="585" y="1954"/>
                      <a:pt x="613" y="1806"/>
                      <a:pt x="641" y="1658"/>
                    </a:cubicBezTo>
                    <a:cubicBezTo>
                      <a:pt x="666" y="1526"/>
                      <a:pt x="688" y="1393"/>
                      <a:pt x="719" y="1262"/>
                    </a:cubicBezTo>
                    <a:cubicBezTo>
                      <a:pt x="737" y="1188"/>
                      <a:pt x="707" y="1129"/>
                      <a:pt x="682" y="1068"/>
                    </a:cubicBezTo>
                    <a:cubicBezTo>
                      <a:pt x="638" y="959"/>
                      <a:pt x="590" y="852"/>
                      <a:pt x="546" y="743"/>
                    </a:cubicBezTo>
                    <a:cubicBezTo>
                      <a:pt x="535" y="717"/>
                      <a:pt x="524" y="714"/>
                      <a:pt x="497" y="715"/>
                    </a:cubicBezTo>
                    <a:cubicBezTo>
                      <a:pt x="363" y="723"/>
                      <a:pt x="229" y="727"/>
                      <a:pt x="95" y="730"/>
                    </a:cubicBezTo>
                    <a:cubicBezTo>
                      <a:pt x="49" y="731"/>
                      <a:pt x="14" y="699"/>
                      <a:pt x="6" y="654"/>
                    </a:cubicBezTo>
                    <a:cubicBezTo>
                      <a:pt x="0" y="614"/>
                      <a:pt x="22" y="571"/>
                      <a:pt x="64" y="557"/>
                    </a:cubicBezTo>
                    <a:cubicBezTo>
                      <a:pt x="127" y="537"/>
                      <a:pt x="190" y="522"/>
                      <a:pt x="254" y="505"/>
                    </a:cubicBezTo>
                    <a:cubicBezTo>
                      <a:pt x="337" y="483"/>
                      <a:pt x="422" y="465"/>
                      <a:pt x="504" y="439"/>
                    </a:cubicBezTo>
                    <a:cubicBezTo>
                      <a:pt x="554" y="423"/>
                      <a:pt x="592" y="436"/>
                      <a:pt x="620" y="465"/>
                    </a:cubicBezTo>
                    <a:cubicBezTo>
                      <a:pt x="683" y="440"/>
                      <a:pt x="742" y="418"/>
                      <a:pt x="800" y="394"/>
                    </a:cubicBezTo>
                    <a:cubicBezTo>
                      <a:pt x="1044" y="292"/>
                      <a:pt x="1422" y="129"/>
                      <a:pt x="1666" y="26"/>
                    </a:cubicBezTo>
                    <a:cubicBezTo>
                      <a:pt x="1726" y="0"/>
                      <a:pt x="1783" y="15"/>
                      <a:pt x="1808" y="66"/>
                    </a:cubicBezTo>
                    <a:cubicBezTo>
                      <a:pt x="1831" y="114"/>
                      <a:pt x="1811" y="166"/>
                      <a:pt x="1751" y="193"/>
                    </a:cubicBezTo>
                    <a:cubicBezTo>
                      <a:pt x="1653" y="238"/>
                      <a:pt x="1419" y="338"/>
                      <a:pt x="1319" y="379"/>
                    </a:cubicBezTo>
                    <a:cubicBezTo>
                      <a:pt x="1241" y="411"/>
                      <a:pt x="1163" y="444"/>
                      <a:pt x="1083" y="474"/>
                    </a:cubicBezTo>
                    <a:cubicBezTo>
                      <a:pt x="1057" y="484"/>
                      <a:pt x="1056" y="498"/>
                      <a:pt x="1065" y="517"/>
                    </a:cubicBezTo>
                    <a:cubicBezTo>
                      <a:pt x="1151" y="723"/>
                      <a:pt x="1239" y="927"/>
                      <a:pt x="1326" y="1133"/>
                    </a:cubicBezTo>
                    <a:cubicBezTo>
                      <a:pt x="1408" y="1328"/>
                      <a:pt x="1488" y="1525"/>
                      <a:pt x="1570" y="1720"/>
                    </a:cubicBezTo>
                    <a:cubicBezTo>
                      <a:pt x="1622" y="1846"/>
                      <a:pt x="1675" y="1972"/>
                      <a:pt x="1729" y="2097"/>
                    </a:cubicBezTo>
                    <a:cubicBezTo>
                      <a:pt x="1761" y="2171"/>
                      <a:pt x="1731" y="2260"/>
                      <a:pt x="1661" y="2291"/>
                    </a:cubicBezTo>
                    <a:cubicBezTo>
                      <a:pt x="1601" y="2318"/>
                      <a:pt x="1521" y="2283"/>
                      <a:pt x="1491" y="2213"/>
                    </a:cubicBezTo>
                    <a:cubicBezTo>
                      <a:pt x="1421" y="2050"/>
                      <a:pt x="1353" y="1886"/>
                      <a:pt x="1285" y="1723"/>
                    </a:cubicBezTo>
                    <a:cubicBezTo>
                      <a:pt x="1216" y="1559"/>
                      <a:pt x="1148" y="1396"/>
                      <a:pt x="1080" y="12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8" name="Freeform 6">
                <a:extLst>
                  <a:ext uri="{FF2B5EF4-FFF2-40B4-BE49-F238E27FC236}">
                    <a16:creationId xmlns:a16="http://schemas.microsoft.com/office/drawing/2014/main" id="{3DA0B862-2C7E-44FF-A594-2A473D802AC1}"/>
                  </a:ext>
                </a:extLst>
              </p:cNvPr>
              <p:cNvSpPr>
                <a:spLocks/>
              </p:cNvSpPr>
              <p:nvPr/>
            </p:nvSpPr>
            <p:spPr bwMode="auto">
              <a:xfrm>
                <a:off x="1685925" y="1109663"/>
                <a:ext cx="1157288" cy="1160463"/>
              </a:xfrm>
              <a:custGeom>
                <a:avLst/>
                <a:gdLst>
                  <a:gd name="T0" fmla="*/ 479 w 486"/>
                  <a:gd name="T1" fmla="*/ 244 h 483"/>
                  <a:gd name="T2" fmla="*/ 241 w 486"/>
                  <a:gd name="T3" fmla="*/ 481 h 483"/>
                  <a:gd name="T4" fmla="*/ 1 w 486"/>
                  <a:gd name="T5" fmla="*/ 240 h 483"/>
                  <a:gd name="T6" fmla="*/ 238 w 486"/>
                  <a:gd name="T7" fmla="*/ 1 h 483"/>
                  <a:gd name="T8" fmla="*/ 479 w 486"/>
                  <a:gd name="T9" fmla="*/ 244 h 483"/>
                </a:gdLst>
                <a:ahLst/>
                <a:cxnLst>
                  <a:cxn ang="0">
                    <a:pos x="T0" y="T1"/>
                  </a:cxn>
                  <a:cxn ang="0">
                    <a:pos x="T2" y="T3"/>
                  </a:cxn>
                  <a:cxn ang="0">
                    <a:pos x="T4" y="T5"/>
                  </a:cxn>
                  <a:cxn ang="0">
                    <a:pos x="T6" y="T7"/>
                  </a:cxn>
                  <a:cxn ang="0">
                    <a:pos x="T8" y="T9"/>
                  </a:cxn>
                </a:cxnLst>
                <a:rect l="0" t="0" r="r" b="b"/>
                <a:pathLst>
                  <a:path w="486" h="483">
                    <a:moveTo>
                      <a:pt x="479" y="244"/>
                    </a:moveTo>
                    <a:cubicBezTo>
                      <a:pt x="479" y="371"/>
                      <a:pt x="366" y="483"/>
                      <a:pt x="241" y="481"/>
                    </a:cubicBezTo>
                    <a:cubicBezTo>
                      <a:pt x="109" y="478"/>
                      <a:pt x="0" y="369"/>
                      <a:pt x="1" y="240"/>
                    </a:cubicBezTo>
                    <a:cubicBezTo>
                      <a:pt x="1" y="113"/>
                      <a:pt x="111" y="2"/>
                      <a:pt x="238" y="1"/>
                    </a:cubicBezTo>
                    <a:cubicBezTo>
                      <a:pt x="368" y="0"/>
                      <a:pt x="486" y="118"/>
                      <a:pt x="479" y="2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
            <p:nvSpPr>
              <p:cNvPr id="12" name="Freeform 10">
                <a:extLst>
                  <a:ext uri="{FF2B5EF4-FFF2-40B4-BE49-F238E27FC236}">
                    <a16:creationId xmlns:a16="http://schemas.microsoft.com/office/drawing/2014/main" id="{374EA090-87F8-446F-80A3-95030B1B2454}"/>
                  </a:ext>
                </a:extLst>
              </p:cNvPr>
              <p:cNvSpPr>
                <a:spLocks/>
              </p:cNvSpPr>
              <p:nvPr/>
            </p:nvSpPr>
            <p:spPr bwMode="auto">
              <a:xfrm>
                <a:off x="3060700" y="-196850"/>
                <a:ext cx="2325688" cy="4094163"/>
              </a:xfrm>
              <a:custGeom>
                <a:avLst/>
                <a:gdLst>
                  <a:gd name="T0" fmla="*/ 0 w 977"/>
                  <a:gd name="T1" fmla="*/ 106 h 1705"/>
                  <a:gd name="T2" fmla="*/ 19 w 977"/>
                  <a:gd name="T3" fmla="*/ 158 h 1705"/>
                  <a:gd name="T4" fmla="*/ 772 w 977"/>
                  <a:gd name="T5" fmla="*/ 730 h 1705"/>
                  <a:gd name="T6" fmla="*/ 559 w 977"/>
                  <a:gd name="T7" fmla="*/ 1649 h 1705"/>
                  <a:gd name="T8" fmla="*/ 580 w 977"/>
                  <a:gd name="T9" fmla="*/ 1705 h 1705"/>
                  <a:gd name="T10" fmla="*/ 817 w 977"/>
                  <a:gd name="T11" fmla="*/ 714 h 1705"/>
                  <a:gd name="T12" fmla="*/ 0 w 977"/>
                  <a:gd name="T13" fmla="*/ 106 h 1705"/>
                </a:gdLst>
                <a:ahLst/>
                <a:cxnLst>
                  <a:cxn ang="0">
                    <a:pos x="T0" y="T1"/>
                  </a:cxn>
                  <a:cxn ang="0">
                    <a:pos x="T2" y="T3"/>
                  </a:cxn>
                  <a:cxn ang="0">
                    <a:pos x="T4" y="T5"/>
                  </a:cxn>
                  <a:cxn ang="0">
                    <a:pos x="T6" y="T7"/>
                  </a:cxn>
                  <a:cxn ang="0">
                    <a:pos x="T8" y="T9"/>
                  </a:cxn>
                  <a:cxn ang="0">
                    <a:pos x="T10" y="T11"/>
                  </a:cxn>
                  <a:cxn ang="0">
                    <a:pos x="T12" y="T13"/>
                  </a:cxn>
                </a:cxnLst>
                <a:rect l="0" t="0" r="r" b="b"/>
                <a:pathLst>
                  <a:path w="977" h="1705">
                    <a:moveTo>
                      <a:pt x="0" y="106"/>
                    </a:moveTo>
                    <a:cubicBezTo>
                      <a:pt x="19" y="158"/>
                      <a:pt x="19" y="158"/>
                      <a:pt x="19" y="158"/>
                    </a:cubicBezTo>
                    <a:cubicBezTo>
                      <a:pt x="285" y="61"/>
                      <a:pt x="626" y="326"/>
                      <a:pt x="772" y="730"/>
                    </a:cubicBezTo>
                    <a:cubicBezTo>
                      <a:pt x="919" y="1135"/>
                      <a:pt x="826" y="1552"/>
                      <a:pt x="559" y="1649"/>
                    </a:cubicBezTo>
                    <a:cubicBezTo>
                      <a:pt x="580" y="1705"/>
                      <a:pt x="580" y="1705"/>
                      <a:pt x="580" y="1705"/>
                    </a:cubicBezTo>
                    <a:cubicBezTo>
                      <a:pt x="871" y="1600"/>
                      <a:pt x="977" y="1156"/>
                      <a:pt x="817" y="714"/>
                    </a:cubicBezTo>
                    <a:cubicBezTo>
                      <a:pt x="656" y="273"/>
                      <a:pt x="291" y="0"/>
                      <a:pt x="0" y="10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06992EDE-FA56-4B03-8FD3-36CA2C574962}"/>
                  </a:ext>
                </a:extLst>
              </p:cNvPr>
              <p:cNvSpPr>
                <a:spLocks/>
              </p:cNvSpPr>
              <p:nvPr/>
            </p:nvSpPr>
            <p:spPr bwMode="auto">
              <a:xfrm>
                <a:off x="3019425" y="57150"/>
                <a:ext cx="1422400" cy="3854450"/>
              </a:xfrm>
              <a:custGeom>
                <a:avLst/>
                <a:gdLst>
                  <a:gd name="T0" fmla="*/ 870 w 896"/>
                  <a:gd name="T1" fmla="*/ 2428 h 2428"/>
                  <a:gd name="T2" fmla="*/ 896 w 896"/>
                  <a:gd name="T3" fmla="*/ 2419 h 2428"/>
                  <a:gd name="T4" fmla="*/ 26 w 896"/>
                  <a:gd name="T5" fmla="*/ 0 h 2428"/>
                  <a:gd name="T6" fmla="*/ 0 w 896"/>
                  <a:gd name="T7" fmla="*/ 9 h 2428"/>
                  <a:gd name="T8" fmla="*/ 870 w 896"/>
                  <a:gd name="T9" fmla="*/ 2428 h 2428"/>
                </a:gdLst>
                <a:ahLst/>
                <a:cxnLst>
                  <a:cxn ang="0">
                    <a:pos x="T0" y="T1"/>
                  </a:cxn>
                  <a:cxn ang="0">
                    <a:pos x="T2" y="T3"/>
                  </a:cxn>
                  <a:cxn ang="0">
                    <a:pos x="T4" y="T5"/>
                  </a:cxn>
                  <a:cxn ang="0">
                    <a:pos x="T6" y="T7"/>
                  </a:cxn>
                  <a:cxn ang="0">
                    <a:pos x="T8" y="T9"/>
                  </a:cxn>
                </a:cxnLst>
                <a:rect l="0" t="0" r="r" b="b"/>
                <a:pathLst>
                  <a:path w="896" h="2428">
                    <a:moveTo>
                      <a:pt x="870" y="2428"/>
                    </a:moveTo>
                    <a:lnTo>
                      <a:pt x="896" y="2419"/>
                    </a:lnTo>
                    <a:lnTo>
                      <a:pt x="26" y="0"/>
                    </a:lnTo>
                    <a:lnTo>
                      <a:pt x="0" y="9"/>
                    </a:lnTo>
                    <a:lnTo>
                      <a:pt x="870" y="242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grpSp>
        <p:cxnSp>
          <p:nvCxnSpPr>
            <p:cNvPr id="16" name="Straight Connector 15">
              <a:extLst>
                <a:ext uri="{FF2B5EF4-FFF2-40B4-BE49-F238E27FC236}">
                  <a16:creationId xmlns:a16="http://schemas.microsoft.com/office/drawing/2014/main" id="{1416885D-1C60-4F91-B47E-5B079649873E}"/>
                </a:ext>
              </a:extLst>
            </p:cNvPr>
            <p:cNvCxnSpPr>
              <a:cxnSpLocks/>
            </p:cNvCxnSpPr>
            <p:nvPr/>
          </p:nvCxnSpPr>
          <p:spPr>
            <a:xfrm flipV="1">
              <a:off x="1941951" y="3245604"/>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Isosceles Triangle 17">
              <a:extLst>
                <a:ext uri="{FF2B5EF4-FFF2-40B4-BE49-F238E27FC236}">
                  <a16:creationId xmlns:a16="http://schemas.microsoft.com/office/drawing/2014/main" id="{3E0AF101-7114-4831-AC2C-C768285648F5}"/>
                </a:ext>
              </a:extLst>
            </p:cNvPr>
            <p:cNvSpPr/>
            <p:nvPr/>
          </p:nvSpPr>
          <p:spPr>
            <a:xfrm rot="4079480">
              <a:off x="3582999" y="3070462"/>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5" name="Oval 24">
            <a:extLst>
              <a:ext uri="{FF2B5EF4-FFF2-40B4-BE49-F238E27FC236}">
                <a16:creationId xmlns:a16="http://schemas.microsoft.com/office/drawing/2014/main" id="{E95E7C24-2322-4F44-8B99-AC7FC24A882A}"/>
              </a:ext>
            </a:extLst>
          </p:cNvPr>
          <p:cNvSpPr/>
          <p:nvPr/>
        </p:nvSpPr>
        <p:spPr>
          <a:xfrm>
            <a:off x="9866052" y="5550785"/>
            <a:ext cx="2103836" cy="223225"/>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E8C8AC32-D721-4AFC-8305-6185AB0F5572}"/>
              </a:ext>
            </a:extLst>
          </p:cNvPr>
          <p:cNvSpPr/>
          <p:nvPr/>
        </p:nvSpPr>
        <p:spPr>
          <a:xfrm rot="20234284">
            <a:off x="11483054" y="4647245"/>
            <a:ext cx="181229" cy="101004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87A74C2-6782-4E75-8D14-465B26B3DFE6}"/>
              </a:ext>
            </a:extLst>
          </p:cNvPr>
          <p:cNvSpPr/>
          <p:nvPr/>
        </p:nvSpPr>
        <p:spPr>
          <a:xfrm rot="1307746">
            <a:off x="10591440" y="4746193"/>
            <a:ext cx="153517" cy="61732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F85C64D-1454-4CFA-A636-C7B1EA7412FB}"/>
              </a:ext>
            </a:extLst>
          </p:cNvPr>
          <p:cNvGrpSpPr/>
          <p:nvPr/>
        </p:nvGrpSpPr>
        <p:grpSpPr>
          <a:xfrm rot="535395">
            <a:off x="10261206" y="1771124"/>
            <a:ext cx="1800896" cy="3121056"/>
            <a:chOff x="6176100" y="2992625"/>
            <a:chExt cx="2086518" cy="2086518"/>
          </a:xfrm>
        </p:grpSpPr>
        <p:sp>
          <p:nvSpPr>
            <p:cNvPr id="19" name="Circle: Hollow 18">
              <a:extLst>
                <a:ext uri="{FF2B5EF4-FFF2-40B4-BE49-F238E27FC236}">
                  <a16:creationId xmlns:a16="http://schemas.microsoft.com/office/drawing/2014/main" id="{767342FA-AA98-4942-A45C-8CA0969FC55D}"/>
                </a:ext>
              </a:extLst>
            </p:cNvPr>
            <p:cNvSpPr/>
            <p:nvPr/>
          </p:nvSpPr>
          <p:spPr>
            <a:xfrm>
              <a:off x="6176100" y="2992625"/>
              <a:ext cx="2086518" cy="2086518"/>
            </a:xfrm>
            <a:prstGeom prst="donut">
              <a:avLst>
                <a:gd name="adj" fmla="val 89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2" name="Circle: Hollow 31">
              <a:extLst>
                <a:ext uri="{FF2B5EF4-FFF2-40B4-BE49-F238E27FC236}">
                  <a16:creationId xmlns:a16="http://schemas.microsoft.com/office/drawing/2014/main" id="{A2237916-13D9-4B60-A937-1883CA55BDEB}"/>
                </a:ext>
              </a:extLst>
            </p:cNvPr>
            <p:cNvSpPr/>
            <p:nvPr/>
          </p:nvSpPr>
          <p:spPr>
            <a:xfrm>
              <a:off x="6513918" y="3330443"/>
              <a:ext cx="1410882" cy="1410882"/>
            </a:xfrm>
            <a:prstGeom prst="donut">
              <a:avLst>
                <a:gd name="adj" fmla="val 1127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34" name="Circle: Hollow 33">
              <a:extLst>
                <a:ext uri="{FF2B5EF4-FFF2-40B4-BE49-F238E27FC236}">
                  <a16:creationId xmlns:a16="http://schemas.microsoft.com/office/drawing/2014/main" id="{9523CADD-081F-4343-AEA0-140719C25B98}"/>
                </a:ext>
              </a:extLst>
            </p:cNvPr>
            <p:cNvSpPr/>
            <p:nvPr/>
          </p:nvSpPr>
          <p:spPr>
            <a:xfrm>
              <a:off x="6840366" y="3646067"/>
              <a:ext cx="779634" cy="779634"/>
            </a:xfrm>
            <a:prstGeom prst="donut">
              <a:avLst>
                <a:gd name="adj" fmla="val 175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88BE0B85-B1BB-495C-B267-6D2E9AB7C85B}"/>
                </a:ext>
              </a:extLst>
            </p:cNvPr>
            <p:cNvSpPr/>
            <p:nvPr/>
          </p:nvSpPr>
          <p:spPr>
            <a:xfrm>
              <a:off x="7087293" y="3891549"/>
              <a:ext cx="285780" cy="2857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E2D679A4-8ECE-4AD8-B664-274027612B45}"/>
              </a:ext>
            </a:extLst>
          </p:cNvPr>
          <p:cNvSpPr txBox="1"/>
          <p:nvPr/>
        </p:nvSpPr>
        <p:spPr>
          <a:xfrm>
            <a:off x="2627676" y="4884195"/>
            <a:ext cx="117710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0</a:t>
            </a:r>
            <a:r>
              <a:rPr kumimoji="0" lang="en-US" sz="6000" b="1" i="0" u="none" strike="noStrike" kern="1200" cap="none" spc="0" normalizeH="0" baseline="0" noProof="0" dirty="0">
                <a:ln>
                  <a:noFill/>
                </a:ln>
                <a:solidFill>
                  <a:srgbClr val="FCB414"/>
                </a:solidFill>
                <a:effectLst/>
                <a:uLnTx/>
                <a:uFillTx/>
                <a:latin typeface="Open Sans" panose="020B0606030504020204" pitchFamily="34" charset="0"/>
                <a:ea typeface="+mn-ea"/>
                <a:cs typeface="+mn-cs"/>
              </a:rPr>
              <a:t>3</a:t>
            </a:r>
            <a:endParaRPr kumimoji="0" lang="en-GB" sz="6000" b="1" i="0" u="none" strike="noStrike" kern="1200" cap="none" spc="0" normalizeH="0" baseline="0" noProof="0" dirty="0">
              <a:ln>
                <a:noFill/>
              </a:ln>
              <a:solidFill>
                <a:srgbClr val="FCB414"/>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28BDCBA7-68AA-4184-A0A3-AB1DAEFC05FE}"/>
              </a:ext>
            </a:extLst>
          </p:cNvPr>
          <p:cNvSpPr txBox="1"/>
          <p:nvPr/>
        </p:nvSpPr>
        <p:spPr>
          <a:xfrm>
            <a:off x="2528372" y="1415445"/>
            <a:ext cx="13757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0</a:t>
            </a:r>
            <a:r>
              <a:rPr kumimoji="0" lang="en-US" sz="60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1</a:t>
            </a:r>
            <a:endParaRPr kumimoji="0" lang="en-GB" sz="60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B1ED2368-84F8-4611-9A4F-80AFF5994C13}"/>
              </a:ext>
            </a:extLst>
          </p:cNvPr>
          <p:cNvSpPr txBox="1"/>
          <p:nvPr/>
        </p:nvSpPr>
        <p:spPr>
          <a:xfrm>
            <a:off x="3590899" y="1333861"/>
            <a:ext cx="4958480" cy="1600438"/>
          </a:xfrm>
          <a:prstGeom prst="rect">
            <a:avLst/>
          </a:prstGeom>
          <a:noFill/>
        </p:spPr>
        <p:txBody>
          <a:bodyPr wrap="square" rtlCol="0">
            <a:spAutoFit/>
          </a:bodyPr>
          <a:lstStyle/>
          <a:p>
            <a:pPr lvl="0" algn="just">
              <a:defRPr/>
            </a:pPr>
            <a:r>
              <a:rPr lang="es-EC" sz="1400" dirty="0">
                <a:latin typeface="Open Sans" panose="020B0606030504020204" pitchFamily="34" charset="0"/>
              </a:rPr>
              <a:t>La teoría de los Sistemas de Beni, demuestra la importancia del trabajo conjunto de varios factores, tales como la supra estructura, la infraestructura, el mercado y los principios ambientales, donde se ha evidenciado que actualmente las entidades reguladoras (</a:t>
            </a:r>
            <a:r>
              <a:rPr lang="es-EC" sz="1400" dirty="0" err="1">
                <a:latin typeface="Open Sans" panose="020B0606030504020204" pitchFamily="34" charset="0"/>
              </a:rPr>
              <a:t>GAD’s</a:t>
            </a:r>
            <a:r>
              <a:rPr lang="es-EC" sz="1400" dirty="0">
                <a:latin typeface="Open Sans" panose="020B0606030504020204" pitchFamily="34" charset="0"/>
              </a:rPr>
              <a:t> y Ministerio de Turismo) no mantienen un control de establecimientos, ni de infraestructura, teniendo un descuido total del turismo y no se ha logrado dar realce a esta actividad a pesar de su potencial.</a:t>
            </a:r>
            <a:endParaRPr kumimoji="0" lang="es-EC" sz="1400" b="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5" name="TextBox 44">
            <a:extLst>
              <a:ext uri="{FF2B5EF4-FFF2-40B4-BE49-F238E27FC236}">
                <a16:creationId xmlns:a16="http://schemas.microsoft.com/office/drawing/2014/main" id="{72FD4B25-8082-4F3F-A9F1-3B69FEAC881C}"/>
              </a:ext>
            </a:extLst>
          </p:cNvPr>
          <p:cNvSpPr txBox="1"/>
          <p:nvPr/>
        </p:nvSpPr>
        <p:spPr>
          <a:xfrm>
            <a:off x="3674903" y="3224096"/>
            <a:ext cx="4823561" cy="1384995"/>
          </a:xfrm>
          <a:prstGeom prst="rect">
            <a:avLst/>
          </a:prstGeom>
          <a:noFill/>
        </p:spPr>
        <p:txBody>
          <a:bodyPr wrap="square" rtlCol="0">
            <a:spAutoFit/>
          </a:bodyPr>
          <a:lstStyle/>
          <a:p>
            <a:pPr lvl="0" algn="just">
              <a:defRPr/>
            </a:pPr>
            <a:r>
              <a:rPr lang="es-EC" sz="1400" dirty="0">
                <a:latin typeface="Open Sans" panose="020B0606030504020204"/>
                <a:ea typeface="Noto Sans" panose="020B0502040504020204" pitchFamily="34"/>
                <a:cs typeface="Noto Sans" panose="020B0502040504020204" pitchFamily="34"/>
              </a:rPr>
              <a:t>El cantón San Miguel de Urcuquí se considera como un lugar que poseen un gran potencial turístico debido a todos sus recursos atractivos, tomando en cuenta que todos sus aspectos se complementan mutuamente, dentro de estos están: la gastronomía, atractivos turísticos, manifestaciones culturales, y principalmente que han conservado gran parte de su riqueza natural. </a:t>
            </a:r>
            <a:endParaRPr kumimoji="0" lang="en-GB" sz="14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CC845710-984C-44F3-A568-E66BC54B5681}"/>
              </a:ext>
            </a:extLst>
          </p:cNvPr>
          <p:cNvSpPr txBox="1"/>
          <p:nvPr/>
        </p:nvSpPr>
        <p:spPr>
          <a:xfrm>
            <a:off x="3670067" y="4920422"/>
            <a:ext cx="4833231" cy="1169551"/>
          </a:xfrm>
          <a:prstGeom prst="rect">
            <a:avLst/>
          </a:prstGeom>
          <a:noFill/>
        </p:spPr>
        <p:txBody>
          <a:bodyPr wrap="square" rtlCol="0">
            <a:spAutoFit/>
          </a:bodyPr>
          <a:lstStyle/>
          <a:p>
            <a:pPr lvl="0" algn="just">
              <a:defRPr/>
            </a:pPr>
            <a:r>
              <a:rPr lang="es-EC" sz="1400" dirty="0">
                <a:latin typeface="Open Sans" panose="020B0606030504020204" pitchFamily="34" charset="0"/>
              </a:rPr>
              <a:t>Las innovaciones dentro del sector hotelero han ido ganando popularidad, es por eso que las nuevas generaciones pretenden vivir experiencias diferentes a las tradicionales ya que en la actualidad la cultura de viaje ha tomado impulso a través de los años y se considera como el principal factor que impulsa al desarrollo de una sociedad.</a:t>
            </a:r>
            <a:endParaRPr kumimoji="0" lang="en-GB" sz="14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42EA83E9-B192-48F1-946D-5530F67ED05F}"/>
              </a:ext>
            </a:extLst>
          </p:cNvPr>
          <p:cNvSpPr txBox="1"/>
          <p:nvPr/>
        </p:nvSpPr>
        <p:spPr>
          <a:xfrm>
            <a:off x="2570836" y="3298226"/>
            <a:ext cx="137571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0</a:t>
            </a:r>
            <a:r>
              <a:rPr kumimoji="0" lang="en-US" sz="60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2</a:t>
            </a:r>
            <a:endParaRPr kumimoji="0" lang="en-GB" sz="60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grpSp>
        <p:nvGrpSpPr>
          <p:cNvPr id="50" name="Group 49">
            <a:extLst>
              <a:ext uri="{FF2B5EF4-FFF2-40B4-BE49-F238E27FC236}">
                <a16:creationId xmlns:a16="http://schemas.microsoft.com/office/drawing/2014/main" id="{674DD652-31EF-4346-885E-CA6FC289CE42}"/>
              </a:ext>
            </a:extLst>
          </p:cNvPr>
          <p:cNvGrpSpPr/>
          <p:nvPr/>
        </p:nvGrpSpPr>
        <p:grpSpPr>
          <a:xfrm rot="1434524">
            <a:off x="8810741" y="3065355"/>
            <a:ext cx="1929887" cy="841333"/>
            <a:chOff x="8419743" y="1081666"/>
            <a:chExt cx="1929887" cy="841333"/>
          </a:xfrm>
        </p:grpSpPr>
        <p:cxnSp>
          <p:nvCxnSpPr>
            <p:cNvPr id="48" name="Straight Connector 47">
              <a:extLst>
                <a:ext uri="{FF2B5EF4-FFF2-40B4-BE49-F238E27FC236}">
                  <a16:creationId xmlns:a16="http://schemas.microsoft.com/office/drawing/2014/main" id="{C7A10D6D-D6B2-4F5E-8D33-3EB1AFAE5A6F}"/>
                </a:ext>
              </a:extLst>
            </p:cNvPr>
            <p:cNvCxnSpPr>
              <a:cxnSpLocks/>
            </p:cNvCxnSpPr>
            <p:nvPr/>
          </p:nvCxnSpPr>
          <p:spPr>
            <a:xfrm flipV="1">
              <a:off x="8419743" y="1176315"/>
              <a:ext cx="1774663" cy="74668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Isosceles Triangle 48">
              <a:extLst>
                <a:ext uri="{FF2B5EF4-FFF2-40B4-BE49-F238E27FC236}">
                  <a16:creationId xmlns:a16="http://schemas.microsoft.com/office/drawing/2014/main" id="{89CD2969-38A5-4DB8-A5DD-682C5224F103}"/>
                </a:ext>
              </a:extLst>
            </p:cNvPr>
            <p:cNvSpPr/>
            <p:nvPr/>
          </p:nvSpPr>
          <p:spPr>
            <a:xfrm rot="4079480">
              <a:off x="10060791" y="1001173"/>
              <a:ext cx="208345" cy="36933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CD702F32-78B0-4D21-84C5-57A24BF207F7}"/>
              </a:ext>
            </a:extLst>
          </p:cNvPr>
          <p:cNvGrpSpPr/>
          <p:nvPr/>
        </p:nvGrpSpPr>
        <p:grpSpPr>
          <a:xfrm rot="487849">
            <a:off x="8838267" y="4245954"/>
            <a:ext cx="1929887" cy="841333"/>
            <a:chOff x="8419743" y="1081666"/>
            <a:chExt cx="1929887" cy="841333"/>
          </a:xfrm>
          <a:solidFill>
            <a:schemeClr val="accent2"/>
          </a:solidFill>
        </p:grpSpPr>
        <p:cxnSp>
          <p:nvCxnSpPr>
            <p:cNvPr id="55" name="Straight Connector 54">
              <a:extLst>
                <a:ext uri="{FF2B5EF4-FFF2-40B4-BE49-F238E27FC236}">
                  <a16:creationId xmlns:a16="http://schemas.microsoft.com/office/drawing/2014/main" id="{209F03DA-325C-4B83-8C74-DA7152BD77A2}"/>
                </a:ext>
              </a:extLst>
            </p:cNvPr>
            <p:cNvCxnSpPr>
              <a:cxnSpLocks/>
            </p:cNvCxnSpPr>
            <p:nvPr/>
          </p:nvCxnSpPr>
          <p:spPr>
            <a:xfrm flipV="1">
              <a:off x="8419743" y="1176315"/>
              <a:ext cx="1774663" cy="746684"/>
            </a:xfrm>
            <a:prstGeom prst="line">
              <a:avLst/>
            </a:prstGeom>
            <a:grpFill/>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19BC7E4C-A848-4290-AD30-EB52911138ED}"/>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9A696CBD-4D63-40E9-B28D-042A0DFFB175}"/>
              </a:ext>
            </a:extLst>
          </p:cNvPr>
          <p:cNvGrpSpPr/>
          <p:nvPr/>
        </p:nvGrpSpPr>
        <p:grpSpPr>
          <a:xfrm rot="2094843">
            <a:off x="8799816" y="2017844"/>
            <a:ext cx="1929887" cy="841333"/>
            <a:chOff x="8419743" y="1081666"/>
            <a:chExt cx="1929887" cy="841333"/>
          </a:xfrm>
          <a:solidFill>
            <a:schemeClr val="accent5"/>
          </a:solidFill>
        </p:grpSpPr>
        <p:cxnSp>
          <p:nvCxnSpPr>
            <p:cNvPr id="58" name="Straight Connector 57">
              <a:extLst>
                <a:ext uri="{FF2B5EF4-FFF2-40B4-BE49-F238E27FC236}">
                  <a16:creationId xmlns:a16="http://schemas.microsoft.com/office/drawing/2014/main" id="{B8C4A398-BA84-4941-A956-B61C5A915ACE}"/>
                </a:ext>
              </a:extLst>
            </p:cNvPr>
            <p:cNvCxnSpPr>
              <a:cxnSpLocks/>
            </p:cNvCxnSpPr>
            <p:nvPr/>
          </p:nvCxnSpPr>
          <p:spPr>
            <a:xfrm flipV="1">
              <a:off x="8419743" y="1176315"/>
              <a:ext cx="1774663" cy="746684"/>
            </a:xfrm>
            <a:prstGeom prst="line">
              <a:avLst/>
            </a:prstGeom>
            <a:grpFill/>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Isosceles Triangle 58">
              <a:extLst>
                <a:ext uri="{FF2B5EF4-FFF2-40B4-BE49-F238E27FC236}">
                  <a16:creationId xmlns:a16="http://schemas.microsoft.com/office/drawing/2014/main" id="{AE6EB2DD-44E8-4868-8359-3EA293024AF0}"/>
                </a:ext>
              </a:extLst>
            </p:cNvPr>
            <p:cNvSpPr/>
            <p:nvPr/>
          </p:nvSpPr>
          <p:spPr>
            <a:xfrm rot="4079480">
              <a:off x="10060791" y="1001173"/>
              <a:ext cx="208345" cy="3693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41" name="TextBox 21">
            <a:extLst>
              <a:ext uri="{FF2B5EF4-FFF2-40B4-BE49-F238E27FC236}">
                <a16:creationId xmlns:a16="http://schemas.microsoft.com/office/drawing/2014/main" id="{6901F867-EA3A-4053-BC23-44561238D953}"/>
              </a:ext>
            </a:extLst>
          </p:cNvPr>
          <p:cNvSpPr txBox="1"/>
          <p:nvPr/>
        </p:nvSpPr>
        <p:spPr>
          <a:xfrm>
            <a:off x="250304" y="239006"/>
            <a:ext cx="6778444"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0" b="1" dirty="0" err="1">
                <a:solidFill>
                  <a:schemeClr val="accent5"/>
                </a:solidFill>
                <a:latin typeface="Noto Sans Disp ExtBd" panose="020B0902040504020204" pitchFamily="34"/>
                <a:ea typeface="Noto Sans Disp ExtBd" panose="020B0902040504020204" pitchFamily="34"/>
                <a:cs typeface="Noto Sans Disp ExtBd" panose="020B0902040504020204" pitchFamily="34"/>
              </a:rPr>
              <a:t>Conclusiones</a:t>
            </a:r>
            <a:r>
              <a:rPr lang="en-US" sz="8000" b="1" dirty="0">
                <a:solidFill>
                  <a:schemeClr val="accent5"/>
                </a:solidFill>
                <a:latin typeface="Noto Sans Disp ExtBd" panose="020B0902040504020204" pitchFamily="34"/>
                <a:ea typeface="Noto Sans Disp ExtBd" panose="020B0902040504020204" pitchFamily="34"/>
                <a:cs typeface="Noto Sans Disp ExtBd" panose="020B0902040504020204" pitchFamily="34"/>
              </a:rPr>
              <a:t>  </a:t>
            </a:r>
          </a:p>
        </p:txBody>
      </p:sp>
    </p:spTree>
    <p:extLst>
      <p:ext uri="{BB962C8B-B14F-4D97-AF65-F5344CB8AC3E}">
        <p14:creationId xmlns:p14="http://schemas.microsoft.com/office/powerpoint/2010/main" val="2495629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8DF9CDA1-3E55-4DE8-B747-487B67FB547C}"/>
              </a:ext>
            </a:extLst>
          </p:cNvPr>
          <p:cNvGrpSpPr/>
          <p:nvPr/>
        </p:nvGrpSpPr>
        <p:grpSpPr>
          <a:xfrm>
            <a:off x="7441177" y="1542777"/>
            <a:ext cx="3791429" cy="3237258"/>
            <a:chOff x="3783013" y="1633179"/>
            <a:chExt cx="3791429" cy="3237258"/>
          </a:xfrm>
        </p:grpSpPr>
        <p:sp>
          <p:nvSpPr>
            <p:cNvPr id="28" name="Freeform 26">
              <a:extLst>
                <a:ext uri="{FF2B5EF4-FFF2-40B4-BE49-F238E27FC236}">
                  <a16:creationId xmlns:a16="http://schemas.microsoft.com/office/drawing/2014/main" id="{0DB1E01A-D77C-4AC4-BBFE-F524CF114321}"/>
                </a:ext>
              </a:extLst>
            </p:cNvPr>
            <p:cNvSpPr>
              <a:spLocks/>
            </p:cNvSpPr>
            <p:nvPr/>
          </p:nvSpPr>
          <p:spPr bwMode="auto">
            <a:xfrm>
              <a:off x="3783013" y="2531414"/>
              <a:ext cx="3427128" cy="2339023"/>
            </a:xfrm>
            <a:custGeom>
              <a:avLst/>
              <a:gdLst>
                <a:gd name="T0" fmla="*/ 2015 w 2176"/>
                <a:gd name="T1" fmla="*/ 65 h 1473"/>
                <a:gd name="T2" fmla="*/ 1817 w 2176"/>
                <a:gd name="T3" fmla="*/ 280 h 1473"/>
                <a:gd name="T4" fmla="*/ 1777 w 2176"/>
                <a:gd name="T5" fmla="*/ 195 h 1473"/>
                <a:gd name="T6" fmla="*/ 1493 w 2176"/>
                <a:gd name="T7" fmla="*/ 6 h 1473"/>
                <a:gd name="T8" fmla="*/ 1101 w 2176"/>
                <a:gd name="T9" fmla="*/ 9 h 1473"/>
                <a:gd name="T10" fmla="*/ 1005 w 2176"/>
                <a:gd name="T11" fmla="*/ 32 h 1473"/>
                <a:gd name="T12" fmla="*/ 789 w 2176"/>
                <a:gd name="T13" fmla="*/ 383 h 1473"/>
                <a:gd name="T14" fmla="*/ 719 w 2176"/>
                <a:gd name="T15" fmla="*/ 460 h 1473"/>
                <a:gd name="T16" fmla="*/ 384 w 2176"/>
                <a:gd name="T17" fmla="*/ 489 h 1473"/>
                <a:gd name="T18" fmla="*/ 298 w 2176"/>
                <a:gd name="T19" fmla="*/ 412 h 1473"/>
                <a:gd name="T20" fmla="*/ 319 w 2176"/>
                <a:gd name="T21" fmla="*/ 297 h 1473"/>
                <a:gd name="T22" fmla="*/ 78 w 2176"/>
                <a:gd name="T23" fmla="*/ 92 h 1473"/>
                <a:gd name="T24" fmla="*/ 15 w 2176"/>
                <a:gd name="T25" fmla="*/ 90 h 1473"/>
                <a:gd name="T26" fmla="*/ 6 w 2176"/>
                <a:gd name="T27" fmla="*/ 146 h 1473"/>
                <a:gd name="T28" fmla="*/ 121 w 2176"/>
                <a:gd name="T29" fmla="*/ 438 h 1473"/>
                <a:gd name="T30" fmla="*/ 260 w 2176"/>
                <a:gd name="T31" fmla="*/ 444 h 1473"/>
                <a:gd name="T32" fmla="*/ 362 w 2176"/>
                <a:gd name="T33" fmla="*/ 528 h 1473"/>
                <a:gd name="T34" fmla="*/ 475 w 2176"/>
                <a:gd name="T35" fmla="*/ 647 h 1473"/>
                <a:gd name="T36" fmla="*/ 821 w 2176"/>
                <a:gd name="T37" fmla="*/ 623 h 1473"/>
                <a:gd name="T38" fmla="*/ 950 w 2176"/>
                <a:gd name="T39" fmla="*/ 507 h 1473"/>
                <a:gd name="T40" fmla="*/ 986 w 2176"/>
                <a:gd name="T41" fmla="*/ 330 h 1473"/>
                <a:gd name="T42" fmla="*/ 1014 w 2176"/>
                <a:gd name="T43" fmla="*/ 376 h 1473"/>
                <a:gd name="T44" fmla="*/ 1012 w 2176"/>
                <a:gd name="T45" fmla="*/ 1473 h 1473"/>
                <a:gd name="T46" fmla="*/ 1287 w 2176"/>
                <a:gd name="T47" fmla="*/ 1473 h 1473"/>
                <a:gd name="T48" fmla="*/ 1288 w 2176"/>
                <a:gd name="T49" fmla="*/ 1014 h 1473"/>
                <a:gd name="T50" fmla="*/ 1314 w 2176"/>
                <a:gd name="T51" fmla="*/ 951 h 1473"/>
                <a:gd name="T52" fmla="*/ 1343 w 2176"/>
                <a:gd name="T53" fmla="*/ 1012 h 1473"/>
                <a:gd name="T54" fmla="*/ 1344 w 2176"/>
                <a:gd name="T55" fmla="*/ 1235 h 1473"/>
                <a:gd name="T56" fmla="*/ 1617 w 2176"/>
                <a:gd name="T57" fmla="*/ 1235 h 1473"/>
                <a:gd name="T58" fmla="*/ 1617 w 2176"/>
                <a:gd name="T59" fmla="*/ 323 h 1473"/>
                <a:gd name="T60" fmla="*/ 1675 w 2176"/>
                <a:gd name="T61" fmla="*/ 461 h 1473"/>
                <a:gd name="T62" fmla="*/ 1742 w 2176"/>
                <a:gd name="T63" fmla="*/ 558 h 1473"/>
                <a:gd name="T64" fmla="*/ 1901 w 2176"/>
                <a:gd name="T65" fmla="*/ 464 h 1473"/>
                <a:gd name="T66" fmla="*/ 2116 w 2176"/>
                <a:gd name="T67" fmla="*/ 217 h 1473"/>
                <a:gd name="T68" fmla="*/ 2176 w 2176"/>
                <a:gd name="T69" fmla="*/ 142 h 1473"/>
                <a:gd name="T70" fmla="*/ 2015 w 2176"/>
                <a:gd name="T71" fmla="*/ 65 h 1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76" h="1473">
                  <a:moveTo>
                    <a:pt x="2015" y="65"/>
                  </a:moveTo>
                  <a:cubicBezTo>
                    <a:pt x="1950" y="135"/>
                    <a:pt x="1886" y="205"/>
                    <a:pt x="1817" y="280"/>
                  </a:cubicBezTo>
                  <a:cubicBezTo>
                    <a:pt x="1801" y="246"/>
                    <a:pt x="1789" y="220"/>
                    <a:pt x="1777" y="195"/>
                  </a:cubicBezTo>
                  <a:cubicBezTo>
                    <a:pt x="1718" y="79"/>
                    <a:pt x="1636" y="0"/>
                    <a:pt x="1493" y="6"/>
                  </a:cubicBezTo>
                  <a:cubicBezTo>
                    <a:pt x="1362" y="12"/>
                    <a:pt x="1231" y="6"/>
                    <a:pt x="1101" y="9"/>
                  </a:cubicBezTo>
                  <a:cubicBezTo>
                    <a:pt x="1068" y="9"/>
                    <a:pt x="1034" y="18"/>
                    <a:pt x="1005" y="32"/>
                  </a:cubicBezTo>
                  <a:cubicBezTo>
                    <a:pt x="860" y="103"/>
                    <a:pt x="821" y="243"/>
                    <a:pt x="789" y="383"/>
                  </a:cubicBezTo>
                  <a:cubicBezTo>
                    <a:pt x="779" y="429"/>
                    <a:pt x="763" y="455"/>
                    <a:pt x="719" y="460"/>
                  </a:cubicBezTo>
                  <a:cubicBezTo>
                    <a:pt x="636" y="469"/>
                    <a:pt x="398" y="464"/>
                    <a:pt x="384" y="489"/>
                  </a:cubicBezTo>
                  <a:cubicBezTo>
                    <a:pt x="339" y="456"/>
                    <a:pt x="337" y="455"/>
                    <a:pt x="298" y="412"/>
                  </a:cubicBezTo>
                  <a:cubicBezTo>
                    <a:pt x="308" y="363"/>
                    <a:pt x="333" y="311"/>
                    <a:pt x="319" y="297"/>
                  </a:cubicBezTo>
                  <a:cubicBezTo>
                    <a:pt x="244" y="223"/>
                    <a:pt x="161" y="157"/>
                    <a:pt x="78" y="92"/>
                  </a:cubicBezTo>
                  <a:cubicBezTo>
                    <a:pt x="64" y="81"/>
                    <a:pt x="31" y="81"/>
                    <a:pt x="15" y="90"/>
                  </a:cubicBezTo>
                  <a:cubicBezTo>
                    <a:pt x="4" y="96"/>
                    <a:pt x="0" y="129"/>
                    <a:pt x="6" y="146"/>
                  </a:cubicBezTo>
                  <a:cubicBezTo>
                    <a:pt x="39" y="242"/>
                    <a:pt x="81" y="345"/>
                    <a:pt x="121" y="438"/>
                  </a:cubicBezTo>
                  <a:cubicBezTo>
                    <a:pt x="127" y="453"/>
                    <a:pt x="257" y="443"/>
                    <a:pt x="260" y="444"/>
                  </a:cubicBezTo>
                  <a:cubicBezTo>
                    <a:pt x="275" y="448"/>
                    <a:pt x="330" y="505"/>
                    <a:pt x="362" y="528"/>
                  </a:cubicBezTo>
                  <a:cubicBezTo>
                    <a:pt x="362" y="656"/>
                    <a:pt x="429" y="646"/>
                    <a:pt x="475" y="647"/>
                  </a:cubicBezTo>
                  <a:cubicBezTo>
                    <a:pt x="579" y="652"/>
                    <a:pt x="761" y="632"/>
                    <a:pt x="821" y="623"/>
                  </a:cubicBezTo>
                  <a:cubicBezTo>
                    <a:pt x="899" y="612"/>
                    <a:pt x="940" y="586"/>
                    <a:pt x="950" y="507"/>
                  </a:cubicBezTo>
                  <a:cubicBezTo>
                    <a:pt x="958" y="447"/>
                    <a:pt x="973" y="389"/>
                    <a:pt x="986" y="330"/>
                  </a:cubicBezTo>
                  <a:cubicBezTo>
                    <a:pt x="1007" y="345"/>
                    <a:pt x="1014" y="361"/>
                    <a:pt x="1014" y="376"/>
                  </a:cubicBezTo>
                  <a:cubicBezTo>
                    <a:pt x="1013" y="667"/>
                    <a:pt x="1012" y="1182"/>
                    <a:pt x="1012" y="1473"/>
                  </a:cubicBezTo>
                  <a:cubicBezTo>
                    <a:pt x="1287" y="1473"/>
                    <a:pt x="1287" y="1473"/>
                    <a:pt x="1287" y="1473"/>
                  </a:cubicBezTo>
                  <a:cubicBezTo>
                    <a:pt x="1286" y="1394"/>
                    <a:pt x="1287" y="1093"/>
                    <a:pt x="1288" y="1014"/>
                  </a:cubicBezTo>
                  <a:cubicBezTo>
                    <a:pt x="1289" y="993"/>
                    <a:pt x="1305" y="972"/>
                    <a:pt x="1314" y="951"/>
                  </a:cubicBezTo>
                  <a:cubicBezTo>
                    <a:pt x="1324" y="972"/>
                    <a:pt x="1341" y="991"/>
                    <a:pt x="1343" y="1012"/>
                  </a:cubicBezTo>
                  <a:cubicBezTo>
                    <a:pt x="1346" y="1071"/>
                    <a:pt x="1344" y="1175"/>
                    <a:pt x="1344" y="1235"/>
                  </a:cubicBezTo>
                  <a:cubicBezTo>
                    <a:pt x="1438" y="1235"/>
                    <a:pt x="1523" y="1235"/>
                    <a:pt x="1617" y="1235"/>
                  </a:cubicBezTo>
                  <a:cubicBezTo>
                    <a:pt x="1617" y="942"/>
                    <a:pt x="1617" y="610"/>
                    <a:pt x="1617" y="323"/>
                  </a:cubicBezTo>
                  <a:cubicBezTo>
                    <a:pt x="1646" y="368"/>
                    <a:pt x="1655" y="417"/>
                    <a:pt x="1675" y="461"/>
                  </a:cubicBezTo>
                  <a:cubicBezTo>
                    <a:pt x="1691" y="498"/>
                    <a:pt x="1715" y="554"/>
                    <a:pt x="1742" y="558"/>
                  </a:cubicBezTo>
                  <a:cubicBezTo>
                    <a:pt x="1778" y="564"/>
                    <a:pt x="1872" y="494"/>
                    <a:pt x="1901" y="464"/>
                  </a:cubicBezTo>
                  <a:cubicBezTo>
                    <a:pt x="1991" y="372"/>
                    <a:pt x="2032" y="315"/>
                    <a:pt x="2116" y="217"/>
                  </a:cubicBezTo>
                  <a:cubicBezTo>
                    <a:pt x="2136" y="195"/>
                    <a:pt x="2153" y="171"/>
                    <a:pt x="2176" y="142"/>
                  </a:cubicBezTo>
                  <a:cubicBezTo>
                    <a:pt x="2117" y="114"/>
                    <a:pt x="2068" y="90"/>
                    <a:pt x="2015" y="6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41B227C-0984-42C0-A8A2-D9E272CED52F}"/>
                </a:ext>
              </a:extLst>
            </p:cNvPr>
            <p:cNvSpPr/>
            <p:nvPr/>
          </p:nvSpPr>
          <p:spPr>
            <a:xfrm>
              <a:off x="5440076" y="1633179"/>
              <a:ext cx="803743" cy="8037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63A6AEB4-4FFC-4C6E-AEC9-B38E1D89D1FB}"/>
                </a:ext>
              </a:extLst>
            </p:cNvPr>
            <p:cNvSpPr/>
            <p:nvPr/>
          </p:nvSpPr>
          <p:spPr>
            <a:xfrm rot="1529257">
              <a:off x="6797802" y="2375176"/>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AADC6C61-1F51-4E3D-B8EA-4831F39E6715}"/>
              </a:ext>
            </a:extLst>
          </p:cNvPr>
          <p:cNvGrpSpPr/>
          <p:nvPr/>
        </p:nvGrpSpPr>
        <p:grpSpPr>
          <a:xfrm>
            <a:off x="7395516" y="3676823"/>
            <a:ext cx="4242862" cy="2232447"/>
            <a:chOff x="3920888" y="3793179"/>
            <a:chExt cx="4242862" cy="2232447"/>
          </a:xfrm>
        </p:grpSpPr>
        <p:sp>
          <p:nvSpPr>
            <p:cNvPr id="34" name="Rectangle 33">
              <a:extLst>
                <a:ext uri="{FF2B5EF4-FFF2-40B4-BE49-F238E27FC236}">
                  <a16:creationId xmlns:a16="http://schemas.microsoft.com/office/drawing/2014/main" id="{06C707EF-6B59-41C1-BA57-A88CE898D50F}"/>
                </a:ext>
              </a:extLst>
            </p:cNvPr>
            <p:cNvSpPr/>
            <p:nvPr/>
          </p:nvSpPr>
          <p:spPr>
            <a:xfrm>
              <a:off x="7387110" y="572326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F76BC88-4FB4-4E83-8C13-DD2C91205AAD}"/>
                </a:ext>
              </a:extLst>
            </p:cNvPr>
            <p:cNvSpPr/>
            <p:nvPr/>
          </p:nvSpPr>
          <p:spPr>
            <a:xfrm>
              <a:off x="6519009" y="572326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6A8A2687-409F-453E-9FCE-81DC028A2452}"/>
                </a:ext>
              </a:extLst>
            </p:cNvPr>
            <p:cNvSpPr/>
            <p:nvPr/>
          </p:nvSpPr>
          <p:spPr>
            <a:xfrm>
              <a:off x="5651280" y="572326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802AC8E-329B-4123-9ECF-EFFE626F91F4}"/>
                </a:ext>
              </a:extLst>
            </p:cNvPr>
            <p:cNvSpPr/>
            <p:nvPr/>
          </p:nvSpPr>
          <p:spPr>
            <a:xfrm>
              <a:off x="4783179" y="572326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3CD7FE7-5117-4339-A01E-56A7F73135AD}"/>
                </a:ext>
              </a:extLst>
            </p:cNvPr>
            <p:cNvSpPr/>
            <p:nvPr/>
          </p:nvSpPr>
          <p:spPr>
            <a:xfrm>
              <a:off x="3920888" y="572326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BE4D49EC-B6E2-4E8D-9423-BF5C5B62E9F9}"/>
                </a:ext>
              </a:extLst>
            </p:cNvPr>
            <p:cNvSpPr/>
            <p:nvPr/>
          </p:nvSpPr>
          <p:spPr>
            <a:xfrm>
              <a:off x="7820307" y="5334642"/>
              <a:ext cx="343443"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CEBF4A3-3323-4D94-8D91-B6507B5ED2CD}"/>
                </a:ext>
              </a:extLst>
            </p:cNvPr>
            <p:cNvSpPr/>
            <p:nvPr/>
          </p:nvSpPr>
          <p:spPr>
            <a:xfrm>
              <a:off x="6952206" y="533464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DC6D879C-4463-4B9E-95E7-97118F2EFE94}"/>
                </a:ext>
              </a:extLst>
            </p:cNvPr>
            <p:cNvSpPr/>
            <p:nvPr/>
          </p:nvSpPr>
          <p:spPr>
            <a:xfrm>
              <a:off x="6084477" y="533464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45B8A7-C6D8-4F4F-88F3-DA8150FE1E3B}"/>
                </a:ext>
              </a:extLst>
            </p:cNvPr>
            <p:cNvSpPr/>
            <p:nvPr/>
          </p:nvSpPr>
          <p:spPr>
            <a:xfrm>
              <a:off x="5216376" y="533464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DEB747E3-679B-429B-A54C-503B0BB331A5}"/>
                </a:ext>
              </a:extLst>
            </p:cNvPr>
            <p:cNvSpPr/>
            <p:nvPr/>
          </p:nvSpPr>
          <p:spPr>
            <a:xfrm>
              <a:off x="4354085" y="5334642"/>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D743BD94-1188-489E-82B4-BF2EC9305852}"/>
                </a:ext>
              </a:extLst>
            </p:cNvPr>
            <p:cNvSpPr/>
            <p:nvPr/>
          </p:nvSpPr>
          <p:spPr>
            <a:xfrm>
              <a:off x="7387110" y="4946973"/>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Rectangle 48">
              <a:extLst>
                <a:ext uri="{FF2B5EF4-FFF2-40B4-BE49-F238E27FC236}">
                  <a16:creationId xmlns:a16="http://schemas.microsoft.com/office/drawing/2014/main" id="{CC8FBD9A-3FF9-45A8-A6B5-B7A0372CA3EA}"/>
                </a:ext>
              </a:extLst>
            </p:cNvPr>
            <p:cNvSpPr/>
            <p:nvPr/>
          </p:nvSpPr>
          <p:spPr>
            <a:xfrm>
              <a:off x="6519009" y="4946973"/>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B57A5457-522E-4A85-8EED-6E21CBEA3702}"/>
                </a:ext>
              </a:extLst>
            </p:cNvPr>
            <p:cNvSpPr/>
            <p:nvPr/>
          </p:nvSpPr>
          <p:spPr>
            <a:xfrm>
              <a:off x="5651280" y="4946973"/>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CCB98FBA-BB7E-4C47-8B27-08045DB46B61}"/>
                </a:ext>
              </a:extLst>
            </p:cNvPr>
            <p:cNvSpPr/>
            <p:nvPr/>
          </p:nvSpPr>
          <p:spPr>
            <a:xfrm>
              <a:off x="4783179" y="4946973"/>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A9245BBB-97CD-48B7-9E0F-134B50C9C1CB}"/>
                </a:ext>
              </a:extLst>
            </p:cNvPr>
            <p:cNvSpPr/>
            <p:nvPr/>
          </p:nvSpPr>
          <p:spPr>
            <a:xfrm>
              <a:off x="7820307" y="4567879"/>
              <a:ext cx="343443"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22845ABC-DA10-4FF6-9C9C-C9B95D7E14DB}"/>
                </a:ext>
              </a:extLst>
            </p:cNvPr>
            <p:cNvSpPr/>
            <p:nvPr/>
          </p:nvSpPr>
          <p:spPr>
            <a:xfrm>
              <a:off x="6952206" y="4567879"/>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F1B3EE27-F7B8-46F3-A6D2-7C752ED50188}"/>
                </a:ext>
              </a:extLst>
            </p:cNvPr>
            <p:cNvSpPr/>
            <p:nvPr/>
          </p:nvSpPr>
          <p:spPr>
            <a:xfrm>
              <a:off x="6084477" y="4567879"/>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2A83447A-270F-4506-83D0-BDF5F280EDE1}"/>
                </a:ext>
              </a:extLst>
            </p:cNvPr>
            <p:cNvSpPr/>
            <p:nvPr/>
          </p:nvSpPr>
          <p:spPr>
            <a:xfrm>
              <a:off x="7387110" y="4170686"/>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409169E4-2720-4129-81B5-6F88A78598FC}"/>
                </a:ext>
              </a:extLst>
            </p:cNvPr>
            <p:cNvSpPr/>
            <p:nvPr/>
          </p:nvSpPr>
          <p:spPr>
            <a:xfrm>
              <a:off x="6519009" y="4170686"/>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C8A5CBCA-9210-4A42-B86A-F6ED863CD688}"/>
                </a:ext>
              </a:extLst>
            </p:cNvPr>
            <p:cNvSpPr/>
            <p:nvPr/>
          </p:nvSpPr>
          <p:spPr>
            <a:xfrm>
              <a:off x="7820307" y="3793179"/>
              <a:ext cx="343443"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50EC48B2-30C0-4DF6-86A6-DD9727ED5E1C}"/>
                </a:ext>
              </a:extLst>
            </p:cNvPr>
            <p:cNvSpPr/>
            <p:nvPr/>
          </p:nvSpPr>
          <p:spPr>
            <a:xfrm>
              <a:off x="6952206" y="3793179"/>
              <a:ext cx="776640" cy="3023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64" name="TextBox 63">
            <a:extLst>
              <a:ext uri="{FF2B5EF4-FFF2-40B4-BE49-F238E27FC236}">
                <a16:creationId xmlns:a16="http://schemas.microsoft.com/office/drawing/2014/main" id="{D56B6F0E-C0D8-43BF-85DB-4CF06C0700B4}"/>
              </a:ext>
            </a:extLst>
          </p:cNvPr>
          <p:cNvSpPr txBox="1"/>
          <p:nvPr/>
        </p:nvSpPr>
        <p:spPr>
          <a:xfrm>
            <a:off x="186916" y="1269377"/>
            <a:ext cx="1177107"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500" b="1" i="0" u="none" strike="noStrike" kern="1200" cap="none" spc="0" normalizeH="0" baseline="0" noProof="0" dirty="0">
                <a:ln>
                  <a:noFill/>
                </a:ln>
                <a:solidFill>
                  <a:srgbClr val="C2C923"/>
                </a:solidFill>
                <a:effectLst/>
                <a:uLnTx/>
                <a:uFillTx/>
                <a:latin typeface="Open Sans" panose="020B0606030504020204" pitchFamily="34" charset="0"/>
                <a:ea typeface="+mn-ea"/>
                <a:cs typeface="+mn-cs"/>
              </a:rPr>
              <a:t>01</a:t>
            </a:r>
            <a:endParaRPr kumimoji="0" lang="en-GB" sz="6500" b="1" i="0" u="none" strike="noStrike" kern="1200" cap="none" spc="0" normalizeH="0" baseline="0" noProof="0" dirty="0">
              <a:ln>
                <a:noFill/>
              </a:ln>
              <a:solidFill>
                <a:srgbClr val="C2C923"/>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5" name="TextBox 64">
            <a:extLst>
              <a:ext uri="{FF2B5EF4-FFF2-40B4-BE49-F238E27FC236}">
                <a16:creationId xmlns:a16="http://schemas.microsoft.com/office/drawing/2014/main" id="{CD6AC8BF-668B-4791-A5EC-48BDB9802410}"/>
              </a:ext>
            </a:extLst>
          </p:cNvPr>
          <p:cNvSpPr txBox="1"/>
          <p:nvPr/>
        </p:nvSpPr>
        <p:spPr>
          <a:xfrm>
            <a:off x="87611" y="3130520"/>
            <a:ext cx="137571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5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0</a:t>
            </a:r>
            <a:r>
              <a:rPr kumimoji="0" lang="en-US" sz="6500" b="1" i="0" u="none" strike="noStrike" kern="1200" cap="none" spc="0" normalizeH="0" baseline="0" noProof="0" dirty="0">
                <a:ln>
                  <a:noFill/>
                </a:ln>
                <a:solidFill>
                  <a:srgbClr val="CB1B4A"/>
                </a:solidFill>
                <a:effectLst/>
                <a:uLnTx/>
                <a:uFillTx/>
                <a:latin typeface="Open Sans" panose="020B0606030504020204" pitchFamily="34" charset="0"/>
                <a:ea typeface="+mn-ea"/>
                <a:cs typeface="+mn-cs"/>
              </a:rPr>
              <a:t>2</a:t>
            </a:r>
            <a:endParaRPr kumimoji="0" lang="en-GB" sz="6500" b="1" i="0" u="none" strike="noStrike" kern="1200" cap="none" spc="0" normalizeH="0" baseline="0" noProof="0" dirty="0">
              <a:ln>
                <a:noFill/>
              </a:ln>
              <a:solidFill>
                <a:srgbClr val="CB1B4A"/>
              </a:solidFill>
              <a:effectLst/>
              <a:uLnTx/>
              <a:uFillTx/>
              <a:latin typeface="Noto Sans" panose="020B0502040504020204" pitchFamily="34"/>
              <a:ea typeface="Noto Sans" panose="020B0502040504020204" pitchFamily="34"/>
              <a:cs typeface="Noto Sans" panose="020B0502040504020204" pitchFamily="34"/>
            </a:endParaRPr>
          </a:p>
        </p:txBody>
      </p:sp>
      <p:sp>
        <p:nvSpPr>
          <p:cNvPr id="66" name="TextBox 65">
            <a:extLst>
              <a:ext uri="{FF2B5EF4-FFF2-40B4-BE49-F238E27FC236}">
                <a16:creationId xmlns:a16="http://schemas.microsoft.com/office/drawing/2014/main" id="{C18E0CF2-A724-42AF-8124-AF8278E6AD5C}"/>
              </a:ext>
            </a:extLst>
          </p:cNvPr>
          <p:cNvSpPr txBox="1"/>
          <p:nvPr/>
        </p:nvSpPr>
        <p:spPr>
          <a:xfrm>
            <a:off x="1509602" y="1222188"/>
            <a:ext cx="5964840" cy="1815882"/>
          </a:xfrm>
          <a:prstGeom prst="rect">
            <a:avLst/>
          </a:prstGeom>
          <a:noFill/>
        </p:spPr>
        <p:txBody>
          <a:bodyPr wrap="square" rtlCol="0">
            <a:spAutoFit/>
          </a:bodyPr>
          <a:lstStyle/>
          <a:p>
            <a:pPr lvl="0" algn="just">
              <a:defRPr/>
            </a:pPr>
            <a:r>
              <a:rPr lang="es-EC" sz="1400" dirty="0">
                <a:latin typeface="Open Sans" panose="020B0606030504020204"/>
                <a:ea typeface="Noto Sans" panose="020B0502040504020204" pitchFamily="34"/>
                <a:cs typeface="Noto Sans" panose="020B0502040504020204" pitchFamily="34"/>
              </a:rPr>
              <a:t>Para la implementación de las nuevas tendencias de alojamiento, es indispensable el apoyo de las entidades reguladoras, tomando en cuenta que es necesaria una infraestructura, principalmente enfocada a la organización estructural, es decir que las entidades reguladoras tienen la obligación de dotar de servicios necesarios que los establecimientos de alojamiento requieren para su funcionamiento. Sin embargo, también es importante que la empresa y la comunidad trabajen conjuntamente con los entes reguladores, ya que al tener un trabajo conjunto el desarrollo local sería mucho más acelerado y eficiente. </a:t>
            </a:r>
            <a:endParaRPr kumimoji="0" lang="en-GB" sz="14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67" name="TextBox 66">
            <a:extLst>
              <a:ext uri="{FF2B5EF4-FFF2-40B4-BE49-F238E27FC236}">
                <a16:creationId xmlns:a16="http://schemas.microsoft.com/office/drawing/2014/main" id="{D6D111C6-0F37-4FBD-A12E-07C5A6568D67}"/>
              </a:ext>
            </a:extLst>
          </p:cNvPr>
          <p:cNvSpPr txBox="1"/>
          <p:nvPr/>
        </p:nvSpPr>
        <p:spPr>
          <a:xfrm>
            <a:off x="1511312" y="3201639"/>
            <a:ext cx="5012086" cy="954107"/>
          </a:xfrm>
          <a:prstGeom prst="rect">
            <a:avLst/>
          </a:prstGeom>
          <a:noFill/>
        </p:spPr>
        <p:txBody>
          <a:bodyPr wrap="square" rtlCol="0">
            <a:spAutoFit/>
          </a:bodyPr>
          <a:lstStyle/>
          <a:p>
            <a:pPr lvl="0" algn="just">
              <a:defRPr/>
            </a:pPr>
            <a:r>
              <a:rPr lang="es-EC" sz="1400" dirty="0">
                <a:latin typeface="Open Sans" panose="020B0606030504020204"/>
                <a:ea typeface="Noto Sans" panose="020B0502040504020204" pitchFamily="34"/>
                <a:cs typeface="Noto Sans" panose="020B0502040504020204" pitchFamily="34"/>
              </a:rPr>
              <a:t>El aprovechamiento de los recursos turísticos que tiene el cantón San Miguel de Urcuquí se lo debe realizar de manera consciente, ya que al sobre explotar estos recursos se puede tener un impacto ambiental que haría perder el valor que tiene el cantón.</a:t>
            </a:r>
            <a:endParaRPr kumimoji="0" lang="en-GB" sz="14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68" name="TextBox 67">
            <a:extLst>
              <a:ext uri="{FF2B5EF4-FFF2-40B4-BE49-F238E27FC236}">
                <a16:creationId xmlns:a16="http://schemas.microsoft.com/office/drawing/2014/main" id="{D675F29A-99D3-465B-8B7F-6661792AC1FB}"/>
              </a:ext>
            </a:extLst>
          </p:cNvPr>
          <p:cNvSpPr txBox="1"/>
          <p:nvPr/>
        </p:nvSpPr>
        <p:spPr>
          <a:xfrm>
            <a:off x="1562632" y="4482229"/>
            <a:ext cx="4457168" cy="1384995"/>
          </a:xfrm>
          <a:prstGeom prst="rect">
            <a:avLst/>
          </a:prstGeom>
          <a:noFill/>
        </p:spPr>
        <p:txBody>
          <a:bodyPr wrap="square" rtlCol="0">
            <a:spAutoFit/>
          </a:bodyPr>
          <a:lstStyle/>
          <a:p>
            <a:pPr lvl="0" algn="just">
              <a:defRPr/>
            </a:pPr>
            <a:r>
              <a:rPr lang="es-EC" sz="1400" dirty="0">
                <a:latin typeface="Open Sans" panose="020B0606030504020204"/>
                <a:ea typeface="Noto Sans" panose="020B0502040504020204" pitchFamily="34"/>
                <a:cs typeface="Noto Sans" panose="020B0502040504020204" pitchFamily="34"/>
              </a:rPr>
              <a:t>Dar prioridad a las innovaciones en todo el campo turístico, ya que es el principal factor que ha permitido el desarrollo local en diferentes partes del mundo, mismo que requiere convenios donde actúe la empresa privada y de manera articulada intervenga el sector público, sin olvidarse de la comunidad es el principal beneficiario.</a:t>
            </a:r>
            <a:endParaRPr kumimoji="0" lang="en-GB" sz="14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69" name="TextBox 68">
            <a:extLst>
              <a:ext uri="{FF2B5EF4-FFF2-40B4-BE49-F238E27FC236}">
                <a16:creationId xmlns:a16="http://schemas.microsoft.com/office/drawing/2014/main" id="{CD3B7842-65AE-4BCD-8C3A-EE7FA1B9F0BE}"/>
              </a:ext>
            </a:extLst>
          </p:cNvPr>
          <p:cNvSpPr txBox="1"/>
          <p:nvPr/>
        </p:nvSpPr>
        <p:spPr>
          <a:xfrm>
            <a:off x="186916" y="4605524"/>
            <a:ext cx="1375716" cy="1092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5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0</a:t>
            </a:r>
            <a:r>
              <a:rPr kumimoji="0" lang="en-US" sz="6500" b="1" i="0" u="none" strike="noStrike" kern="1200" cap="none" spc="0" normalizeH="0" baseline="0" noProof="0" dirty="0">
                <a:ln>
                  <a:noFill/>
                </a:ln>
                <a:solidFill>
                  <a:srgbClr val="42AFB6"/>
                </a:solidFill>
                <a:effectLst/>
                <a:uLnTx/>
                <a:uFillTx/>
                <a:latin typeface="Open Sans" panose="020B0606030504020204" pitchFamily="34" charset="0"/>
                <a:ea typeface="+mn-ea"/>
                <a:cs typeface="+mn-cs"/>
              </a:rPr>
              <a:t>3</a:t>
            </a:r>
            <a:endParaRPr kumimoji="0" lang="en-GB" sz="6500" b="1" i="0" u="none" strike="noStrike" kern="1200" cap="none" spc="0" normalizeH="0" baseline="0" noProof="0" dirty="0">
              <a:ln>
                <a:noFill/>
              </a:ln>
              <a:solidFill>
                <a:srgbClr val="42AFB6"/>
              </a:solidFill>
              <a:effectLst/>
              <a:uLnTx/>
              <a:uFillTx/>
              <a:latin typeface="Noto Sans" panose="020B0502040504020204" pitchFamily="34"/>
              <a:ea typeface="Noto Sans" panose="020B0502040504020204" pitchFamily="34"/>
              <a:cs typeface="Noto Sans" panose="020B0502040504020204" pitchFamily="34"/>
            </a:endParaRPr>
          </a:p>
        </p:txBody>
      </p:sp>
      <p:sp>
        <p:nvSpPr>
          <p:cNvPr id="42" name="TextBox 21">
            <a:extLst>
              <a:ext uri="{FF2B5EF4-FFF2-40B4-BE49-F238E27FC236}">
                <a16:creationId xmlns:a16="http://schemas.microsoft.com/office/drawing/2014/main" id="{6901F867-EA3A-4053-BC23-44561238D953}"/>
              </a:ext>
            </a:extLst>
          </p:cNvPr>
          <p:cNvSpPr txBox="1"/>
          <p:nvPr/>
        </p:nvSpPr>
        <p:spPr>
          <a:xfrm>
            <a:off x="41337" y="219338"/>
            <a:ext cx="9011256"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0" b="1" dirty="0" err="1">
                <a:solidFill>
                  <a:schemeClr val="accent5"/>
                </a:solidFill>
                <a:latin typeface="Noto Sans Disp ExtBd" panose="020B0902040504020204" pitchFamily="34"/>
                <a:ea typeface="Noto Sans Disp ExtBd" panose="020B0902040504020204" pitchFamily="34"/>
                <a:cs typeface="Noto Sans Disp ExtBd" panose="020B0902040504020204" pitchFamily="34"/>
              </a:rPr>
              <a:t>Recomendaciones</a:t>
            </a:r>
            <a:r>
              <a:rPr lang="en-US" sz="8000" b="1" dirty="0">
                <a:solidFill>
                  <a:schemeClr val="accent5"/>
                </a:solidFill>
                <a:latin typeface="Noto Sans Disp ExtBd" panose="020B0902040504020204" pitchFamily="34"/>
                <a:ea typeface="Noto Sans Disp ExtBd" panose="020B0902040504020204" pitchFamily="34"/>
                <a:cs typeface="Noto Sans Disp ExtBd" panose="020B0902040504020204" pitchFamily="34"/>
              </a:rPr>
              <a:t>   </a:t>
            </a:r>
          </a:p>
        </p:txBody>
      </p:sp>
    </p:spTree>
    <p:extLst>
      <p:ext uri="{BB962C8B-B14F-4D97-AF65-F5344CB8AC3E}">
        <p14:creationId xmlns:p14="http://schemas.microsoft.com/office/powerpoint/2010/main" val="37543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2CB569D2-26F1-43F2-BCB2-66AA9FCE07A1}"/>
              </a:ext>
            </a:extLst>
          </p:cNvPr>
          <p:cNvSpPr>
            <a:spLocks/>
          </p:cNvSpPr>
          <p:nvPr/>
        </p:nvSpPr>
        <p:spPr bwMode="auto">
          <a:xfrm>
            <a:off x="1213749" y="1598527"/>
            <a:ext cx="7551344" cy="3456441"/>
          </a:xfrm>
          <a:custGeom>
            <a:avLst/>
            <a:gdLst>
              <a:gd name="T0" fmla="*/ 1476 w 4788"/>
              <a:gd name="T1" fmla="*/ 1313 h 2310"/>
              <a:gd name="T2" fmla="*/ 3124 w 4788"/>
              <a:gd name="T3" fmla="*/ 1393 h 2310"/>
              <a:gd name="T4" fmla="*/ 3052 w 4788"/>
              <a:gd name="T5" fmla="*/ 605 h 2310"/>
              <a:gd name="T6" fmla="*/ 2872 w 4788"/>
              <a:gd name="T7" fmla="*/ 1361 h 2310"/>
              <a:gd name="T8" fmla="*/ 2844 w 4788"/>
              <a:gd name="T9" fmla="*/ 1989 h 2310"/>
              <a:gd name="T10" fmla="*/ 2220 w 4788"/>
              <a:gd name="T11" fmla="*/ 1165 h 2310"/>
              <a:gd name="T12" fmla="*/ 2828 w 4788"/>
              <a:gd name="T13" fmla="*/ 481 h 2310"/>
              <a:gd name="T14" fmla="*/ 2110 w 4788"/>
              <a:gd name="T15" fmla="*/ 673 h 2310"/>
              <a:gd name="T16" fmla="*/ 2404 w 4788"/>
              <a:gd name="T17" fmla="*/ 1881 h 2310"/>
              <a:gd name="T18" fmla="*/ 1672 w 4788"/>
              <a:gd name="T19" fmla="*/ 1769 h 2310"/>
              <a:gd name="T20" fmla="*/ 1524 w 4788"/>
              <a:gd name="T21" fmla="*/ 865 h 2310"/>
              <a:gd name="T22" fmla="*/ 2064 w 4788"/>
              <a:gd name="T23" fmla="*/ 301 h 2310"/>
              <a:gd name="T24" fmla="*/ 2972 w 4788"/>
              <a:gd name="T25" fmla="*/ 381 h 2310"/>
              <a:gd name="T26" fmla="*/ 3184 w 4788"/>
              <a:gd name="T27" fmla="*/ 1193 h 2310"/>
              <a:gd name="T28" fmla="*/ 2908 w 4788"/>
              <a:gd name="T29" fmla="*/ 1885 h 2310"/>
              <a:gd name="T30" fmla="*/ 2000 w 4788"/>
              <a:gd name="T31" fmla="*/ 1977 h 2310"/>
              <a:gd name="T32" fmla="*/ 1420 w 4788"/>
              <a:gd name="T33" fmla="*/ 1433 h 2310"/>
              <a:gd name="T34" fmla="*/ 1860 w 4788"/>
              <a:gd name="T35" fmla="*/ 813 h 2310"/>
              <a:gd name="T36" fmla="*/ 2212 w 4788"/>
              <a:gd name="T37" fmla="*/ 205 h 2310"/>
              <a:gd name="T38" fmla="*/ 2948 w 4788"/>
              <a:gd name="T39" fmla="*/ 445 h 2310"/>
              <a:gd name="T40" fmla="*/ 3028 w 4788"/>
              <a:gd name="T41" fmla="*/ 1125 h 2310"/>
              <a:gd name="T42" fmla="*/ 1948 w 4788"/>
              <a:gd name="T43" fmla="*/ 909 h 2310"/>
              <a:gd name="T44" fmla="*/ 2224 w 4788"/>
              <a:gd name="T45" fmla="*/ 1709 h 2310"/>
              <a:gd name="T46" fmla="*/ 3156 w 4788"/>
              <a:gd name="T47" fmla="*/ 1485 h 2310"/>
              <a:gd name="T48" fmla="*/ 3425 w 4788"/>
              <a:gd name="T49" fmla="*/ 1149 h 2310"/>
              <a:gd name="T50" fmla="*/ 3428 w 4788"/>
              <a:gd name="T51" fmla="*/ 1135 h 2310"/>
              <a:gd name="T52" fmla="*/ 2908 w 4788"/>
              <a:gd name="T53" fmla="*/ 513 h 2310"/>
              <a:gd name="T54" fmla="*/ 1860 w 4788"/>
              <a:gd name="T55" fmla="*/ 885 h 2310"/>
              <a:gd name="T56" fmla="*/ 1788 w 4788"/>
              <a:gd name="T57" fmla="*/ 2037 h 2310"/>
              <a:gd name="T58" fmla="*/ 2800 w 4788"/>
              <a:gd name="T59" fmla="*/ 2077 h 2310"/>
              <a:gd name="T60" fmla="*/ 3296 w 4788"/>
              <a:gd name="T61" fmla="*/ 1825 h 2310"/>
              <a:gd name="T62" fmla="*/ 3532 w 4788"/>
              <a:gd name="T63" fmla="*/ 1213 h 2310"/>
              <a:gd name="T64" fmla="*/ 3032 w 4788"/>
              <a:gd name="T65" fmla="*/ 757 h 2310"/>
              <a:gd name="T66" fmla="*/ 1968 w 4788"/>
              <a:gd name="T67" fmla="*/ 501 h 2310"/>
              <a:gd name="T68" fmla="*/ 1459 w 4788"/>
              <a:gd name="T69" fmla="*/ 1155 h 2310"/>
              <a:gd name="T70" fmla="*/ 2724 w 4788"/>
              <a:gd name="T71" fmla="*/ 1789 h 2310"/>
              <a:gd name="T72" fmla="*/ 3480 w 4788"/>
              <a:gd name="T73" fmla="*/ 1493 h 2310"/>
              <a:gd name="T74" fmla="*/ 2404 w 4788"/>
              <a:gd name="T75" fmla="*/ 853 h 2310"/>
              <a:gd name="T76" fmla="*/ 2184 w 4788"/>
              <a:gd name="T77" fmla="*/ 1429 h 2310"/>
              <a:gd name="T78" fmla="*/ 2404 w 4788"/>
              <a:gd name="T79" fmla="*/ 1201 h 2310"/>
              <a:gd name="T80" fmla="*/ 2508 w 4788"/>
              <a:gd name="T81" fmla="*/ 1941 h 2310"/>
              <a:gd name="T82" fmla="*/ 1752 w 4788"/>
              <a:gd name="T83" fmla="*/ 653 h 2310"/>
              <a:gd name="T84" fmla="*/ 2916 w 4788"/>
              <a:gd name="T85" fmla="*/ 321 h 2310"/>
              <a:gd name="T86" fmla="*/ 3024 w 4788"/>
              <a:gd name="T87" fmla="*/ 1965 h 2310"/>
              <a:gd name="T88" fmla="*/ 1816 w 4788"/>
              <a:gd name="T89" fmla="*/ 1161 h 2310"/>
              <a:gd name="T90" fmla="*/ 2660 w 4788"/>
              <a:gd name="T91" fmla="*/ 2209 h 2310"/>
              <a:gd name="T92" fmla="*/ 2940 w 4788"/>
              <a:gd name="T93" fmla="*/ 669 h 2310"/>
              <a:gd name="T94" fmla="*/ 1700 w 4788"/>
              <a:gd name="T95" fmla="*/ 1549 h 2310"/>
              <a:gd name="T96" fmla="*/ 2532 w 4788"/>
              <a:gd name="T97" fmla="*/ 673 h 2310"/>
              <a:gd name="T98" fmla="*/ 2272 w 4788"/>
              <a:gd name="T99" fmla="*/ 793 h 2310"/>
              <a:gd name="T100" fmla="*/ 2308 w 4788"/>
              <a:gd name="T101" fmla="*/ 641 h 2310"/>
              <a:gd name="T102" fmla="*/ 2932 w 4788"/>
              <a:gd name="T103" fmla="*/ 2033 h 2310"/>
              <a:gd name="T104" fmla="*/ 3408 w 4788"/>
              <a:gd name="T105" fmla="*/ 745 h 2310"/>
              <a:gd name="T106" fmla="*/ 1732 w 4788"/>
              <a:gd name="T107" fmla="*/ 789 h 2310"/>
              <a:gd name="T108" fmla="*/ 3080 w 4788"/>
              <a:gd name="T109" fmla="*/ 357 h 2310"/>
              <a:gd name="T110" fmla="*/ 2540 w 4788"/>
              <a:gd name="T111" fmla="*/ 2265 h 2310"/>
              <a:gd name="T112" fmla="*/ 3760 w 4788"/>
              <a:gd name="T113" fmla="*/ 1521 h 2310"/>
              <a:gd name="T114" fmla="*/ 4788 w 4788"/>
              <a:gd name="T115" fmla="*/ 1041 h 2310"/>
              <a:gd name="connsiteX0" fmla="*/ 0 w 10010"/>
              <a:gd name="connsiteY0" fmla="*/ 8484 h 9316"/>
              <a:gd name="connsiteX1" fmla="*/ 3083 w 10010"/>
              <a:gd name="connsiteY1" fmla="*/ 5177 h 9316"/>
              <a:gd name="connsiteX2" fmla="*/ 5079 w 10010"/>
              <a:gd name="connsiteY2" fmla="*/ 6251 h 9316"/>
              <a:gd name="connsiteX3" fmla="*/ 6525 w 10010"/>
              <a:gd name="connsiteY3" fmla="*/ 5523 h 9316"/>
              <a:gd name="connsiteX4" fmla="*/ 6892 w 10010"/>
              <a:gd name="connsiteY4" fmla="*/ 4173 h 9316"/>
              <a:gd name="connsiteX5" fmla="*/ 6374 w 10010"/>
              <a:gd name="connsiteY5" fmla="*/ 2112 h 9316"/>
              <a:gd name="connsiteX6" fmla="*/ 5472 w 10010"/>
              <a:gd name="connsiteY6" fmla="*/ 3567 h 9316"/>
              <a:gd name="connsiteX7" fmla="*/ 5998 w 10010"/>
              <a:gd name="connsiteY7" fmla="*/ 5385 h 9316"/>
              <a:gd name="connsiteX8" fmla="*/ 6516 w 10010"/>
              <a:gd name="connsiteY8" fmla="*/ 6701 h 9316"/>
              <a:gd name="connsiteX9" fmla="*/ 5940 w 10010"/>
              <a:gd name="connsiteY9" fmla="*/ 8103 h 9316"/>
              <a:gd name="connsiteX10" fmla="*/ 4678 w 10010"/>
              <a:gd name="connsiteY10" fmla="*/ 8121 h 9316"/>
              <a:gd name="connsiteX11" fmla="*/ 4637 w 10010"/>
              <a:gd name="connsiteY11" fmla="*/ 4536 h 9316"/>
              <a:gd name="connsiteX12" fmla="*/ 5748 w 10010"/>
              <a:gd name="connsiteY12" fmla="*/ 3722 h 9316"/>
              <a:gd name="connsiteX13" fmla="*/ 5906 w 10010"/>
              <a:gd name="connsiteY13" fmla="*/ 1575 h 9316"/>
              <a:gd name="connsiteX14" fmla="*/ 4453 w 10010"/>
              <a:gd name="connsiteY14" fmla="*/ 987 h 9316"/>
              <a:gd name="connsiteX15" fmla="*/ 4407 w 10010"/>
              <a:gd name="connsiteY15" fmla="*/ 2406 h 9316"/>
              <a:gd name="connsiteX16" fmla="*/ 4620 w 10010"/>
              <a:gd name="connsiteY16" fmla="*/ 3999 h 9316"/>
              <a:gd name="connsiteX17" fmla="*/ 5021 w 10010"/>
              <a:gd name="connsiteY17" fmla="*/ 7636 h 9316"/>
              <a:gd name="connsiteX18" fmla="*/ 4403 w 10010"/>
              <a:gd name="connsiteY18" fmla="*/ 8571 h 9316"/>
              <a:gd name="connsiteX19" fmla="*/ 3492 w 10010"/>
              <a:gd name="connsiteY19" fmla="*/ 7151 h 9316"/>
              <a:gd name="connsiteX20" fmla="*/ 3417 w 10010"/>
              <a:gd name="connsiteY20" fmla="*/ 4779 h 9316"/>
              <a:gd name="connsiteX21" fmla="*/ 3183 w 10010"/>
              <a:gd name="connsiteY21" fmla="*/ 3238 h 9316"/>
              <a:gd name="connsiteX22" fmla="*/ 3634 w 10010"/>
              <a:gd name="connsiteY22" fmla="*/ 1679 h 9316"/>
              <a:gd name="connsiteX23" fmla="*/ 4311 w 10010"/>
              <a:gd name="connsiteY23" fmla="*/ 796 h 9316"/>
              <a:gd name="connsiteX24" fmla="*/ 5138 w 10010"/>
              <a:gd name="connsiteY24" fmla="*/ 1835 h 9316"/>
              <a:gd name="connsiteX25" fmla="*/ 6207 w 10010"/>
              <a:gd name="connsiteY25" fmla="*/ 1142 h 9316"/>
              <a:gd name="connsiteX26" fmla="*/ 6942 w 10010"/>
              <a:gd name="connsiteY26" fmla="*/ 2441 h 9316"/>
              <a:gd name="connsiteX27" fmla="*/ 6650 w 10010"/>
              <a:gd name="connsiteY27" fmla="*/ 4658 h 9316"/>
              <a:gd name="connsiteX28" fmla="*/ 6742 w 10010"/>
              <a:gd name="connsiteY28" fmla="*/ 6389 h 9316"/>
              <a:gd name="connsiteX29" fmla="*/ 6074 w 10010"/>
              <a:gd name="connsiteY29" fmla="*/ 7653 h 9316"/>
              <a:gd name="connsiteX30" fmla="*/ 5104 w 10010"/>
              <a:gd name="connsiteY30" fmla="*/ 8917 h 9316"/>
              <a:gd name="connsiteX31" fmla="*/ 4177 w 10010"/>
              <a:gd name="connsiteY31" fmla="*/ 8051 h 9316"/>
              <a:gd name="connsiteX32" fmla="*/ 2989 w 10010"/>
              <a:gd name="connsiteY32" fmla="*/ 5822 h 9316"/>
              <a:gd name="connsiteX33" fmla="*/ 2966 w 10010"/>
              <a:gd name="connsiteY33" fmla="*/ 5696 h 9316"/>
              <a:gd name="connsiteX34" fmla="*/ 3016 w 10010"/>
              <a:gd name="connsiteY34" fmla="*/ 3688 h 9316"/>
              <a:gd name="connsiteX35" fmla="*/ 3885 w 10010"/>
              <a:gd name="connsiteY35" fmla="*/ 3012 h 9316"/>
              <a:gd name="connsiteX36" fmla="*/ 4169 w 10010"/>
              <a:gd name="connsiteY36" fmla="*/ 2060 h 9316"/>
              <a:gd name="connsiteX37" fmla="*/ 4620 w 10010"/>
              <a:gd name="connsiteY37" fmla="*/ 380 h 9316"/>
              <a:gd name="connsiteX38" fmla="*/ 5497 w 10010"/>
              <a:gd name="connsiteY38" fmla="*/ 259 h 9316"/>
              <a:gd name="connsiteX39" fmla="*/ 6157 w 10010"/>
              <a:gd name="connsiteY39" fmla="*/ 1419 h 9316"/>
              <a:gd name="connsiteX40" fmla="*/ 6675 w 10010"/>
              <a:gd name="connsiteY40" fmla="*/ 1956 h 9316"/>
              <a:gd name="connsiteX41" fmla="*/ 6324 w 10010"/>
              <a:gd name="connsiteY41" fmla="*/ 4363 h 9316"/>
              <a:gd name="connsiteX42" fmla="*/ 4971 w 10010"/>
              <a:gd name="connsiteY42" fmla="*/ 3670 h 9316"/>
              <a:gd name="connsiteX43" fmla="*/ 4069 w 10010"/>
              <a:gd name="connsiteY43" fmla="*/ 3428 h 9316"/>
              <a:gd name="connsiteX44" fmla="*/ 3743 w 10010"/>
              <a:gd name="connsiteY44" fmla="*/ 6095 h 9316"/>
              <a:gd name="connsiteX45" fmla="*/ 4645 w 10010"/>
              <a:gd name="connsiteY45" fmla="*/ 6891 h 9316"/>
              <a:gd name="connsiteX46" fmla="*/ 5564 w 10010"/>
              <a:gd name="connsiteY46" fmla="*/ 6839 h 9316"/>
              <a:gd name="connsiteX47" fmla="*/ 6591 w 10010"/>
              <a:gd name="connsiteY47" fmla="*/ 5922 h 9316"/>
              <a:gd name="connsiteX48" fmla="*/ 7084 w 10010"/>
              <a:gd name="connsiteY48" fmla="*/ 4900 h 9316"/>
              <a:gd name="connsiteX49" fmla="*/ 7153 w 10010"/>
              <a:gd name="connsiteY49" fmla="*/ 4467 h 9316"/>
              <a:gd name="connsiteX50" fmla="*/ 7153 w 10010"/>
              <a:gd name="connsiteY50" fmla="*/ 4467 h 9316"/>
              <a:gd name="connsiteX51" fmla="*/ 7160 w 10010"/>
              <a:gd name="connsiteY51" fmla="*/ 4406 h 9316"/>
              <a:gd name="connsiteX52" fmla="*/ 7151 w 10010"/>
              <a:gd name="connsiteY52" fmla="*/ 3515 h 9316"/>
              <a:gd name="connsiteX53" fmla="*/ 6074 w 10010"/>
              <a:gd name="connsiteY53" fmla="*/ 1714 h 9316"/>
              <a:gd name="connsiteX54" fmla="*/ 4754 w 10010"/>
              <a:gd name="connsiteY54" fmla="*/ 2580 h 9316"/>
              <a:gd name="connsiteX55" fmla="*/ 3885 w 10010"/>
              <a:gd name="connsiteY55" fmla="*/ 3324 h 9316"/>
              <a:gd name="connsiteX56" fmla="*/ 3250 w 10010"/>
              <a:gd name="connsiteY56" fmla="*/ 7324 h 9316"/>
              <a:gd name="connsiteX57" fmla="*/ 3734 w 10010"/>
              <a:gd name="connsiteY57" fmla="*/ 8311 h 9316"/>
              <a:gd name="connsiteX58" fmla="*/ 4695 w 10010"/>
              <a:gd name="connsiteY58" fmla="*/ 9316 h 9316"/>
              <a:gd name="connsiteX59" fmla="*/ 5848 w 10010"/>
              <a:gd name="connsiteY59" fmla="*/ 8484 h 9316"/>
              <a:gd name="connsiteX60" fmla="*/ 6391 w 10010"/>
              <a:gd name="connsiteY60" fmla="*/ 8484 h 9316"/>
              <a:gd name="connsiteX61" fmla="*/ 6884 w 10010"/>
              <a:gd name="connsiteY61" fmla="*/ 7393 h 9316"/>
              <a:gd name="connsiteX62" fmla="*/ 7059 w 10010"/>
              <a:gd name="connsiteY62" fmla="*/ 5904 h 9316"/>
              <a:gd name="connsiteX63" fmla="*/ 7377 w 10010"/>
              <a:gd name="connsiteY63" fmla="*/ 4744 h 9316"/>
              <a:gd name="connsiteX64" fmla="*/ 7268 w 10010"/>
              <a:gd name="connsiteY64" fmla="*/ 3688 h 9316"/>
              <a:gd name="connsiteX65" fmla="*/ 6332 w 10010"/>
              <a:gd name="connsiteY65" fmla="*/ 2770 h 9316"/>
              <a:gd name="connsiteX66" fmla="*/ 5063 w 10010"/>
              <a:gd name="connsiteY66" fmla="*/ 2839 h 9316"/>
              <a:gd name="connsiteX67" fmla="*/ 4110 w 10010"/>
              <a:gd name="connsiteY67" fmla="*/ 1662 h 9316"/>
              <a:gd name="connsiteX68" fmla="*/ 3166 w 10010"/>
              <a:gd name="connsiteY68" fmla="*/ 2493 h 9316"/>
              <a:gd name="connsiteX69" fmla="*/ 3047 w 10010"/>
              <a:gd name="connsiteY69" fmla="*/ 4493 h 9316"/>
              <a:gd name="connsiteX70" fmla="*/ 4144 w 10010"/>
              <a:gd name="connsiteY70" fmla="*/ 7393 h 9316"/>
              <a:gd name="connsiteX71" fmla="*/ 5689 w 10010"/>
              <a:gd name="connsiteY71" fmla="*/ 7238 h 9316"/>
              <a:gd name="connsiteX72" fmla="*/ 6658 w 10010"/>
              <a:gd name="connsiteY72" fmla="*/ 7238 h 9316"/>
              <a:gd name="connsiteX73" fmla="*/ 7268 w 10010"/>
              <a:gd name="connsiteY73" fmla="*/ 5956 h 9316"/>
              <a:gd name="connsiteX74" fmla="*/ 6115 w 10010"/>
              <a:gd name="connsiteY74" fmla="*/ 3445 h 9316"/>
              <a:gd name="connsiteX75" fmla="*/ 5021 w 10010"/>
              <a:gd name="connsiteY75" fmla="*/ 3186 h 9316"/>
              <a:gd name="connsiteX76" fmla="*/ 5263 w 10010"/>
              <a:gd name="connsiteY76" fmla="*/ 5454 h 9316"/>
              <a:gd name="connsiteX77" fmla="*/ 4561 w 10010"/>
              <a:gd name="connsiteY77" fmla="*/ 5679 h 9316"/>
              <a:gd name="connsiteX78" fmla="*/ 4069 w 10010"/>
              <a:gd name="connsiteY78" fmla="*/ 4103 h 9316"/>
              <a:gd name="connsiteX79" fmla="*/ 5021 w 10010"/>
              <a:gd name="connsiteY79" fmla="*/ 4692 h 9316"/>
              <a:gd name="connsiteX80" fmla="*/ 3609 w 10010"/>
              <a:gd name="connsiteY80" fmla="*/ 6978 h 9316"/>
              <a:gd name="connsiteX81" fmla="*/ 5238 w 10010"/>
              <a:gd name="connsiteY81" fmla="*/ 7896 h 9316"/>
              <a:gd name="connsiteX82" fmla="*/ 5606 w 10010"/>
              <a:gd name="connsiteY82" fmla="*/ 5056 h 9316"/>
              <a:gd name="connsiteX83" fmla="*/ 3659 w 10010"/>
              <a:gd name="connsiteY83" fmla="*/ 2320 h 9316"/>
              <a:gd name="connsiteX84" fmla="*/ 4252 w 10010"/>
              <a:gd name="connsiteY84" fmla="*/ 502 h 9316"/>
              <a:gd name="connsiteX85" fmla="*/ 6090 w 10010"/>
              <a:gd name="connsiteY85" fmla="*/ 883 h 9316"/>
              <a:gd name="connsiteX86" fmla="*/ 5472 w 10010"/>
              <a:gd name="connsiteY86" fmla="*/ 5627 h 9316"/>
              <a:gd name="connsiteX87" fmla="*/ 6316 w 10010"/>
              <a:gd name="connsiteY87" fmla="*/ 7999 h 9316"/>
              <a:gd name="connsiteX88" fmla="*/ 6107 w 10010"/>
              <a:gd name="connsiteY88" fmla="*/ 3826 h 9316"/>
              <a:gd name="connsiteX89" fmla="*/ 3793 w 10010"/>
              <a:gd name="connsiteY89" fmla="*/ 4519 h 9316"/>
              <a:gd name="connsiteX90" fmla="*/ 4327 w 10010"/>
              <a:gd name="connsiteY90" fmla="*/ 7861 h 9316"/>
              <a:gd name="connsiteX91" fmla="*/ 5556 w 10010"/>
              <a:gd name="connsiteY91" fmla="*/ 9056 h 9316"/>
              <a:gd name="connsiteX92" fmla="*/ 6884 w 10010"/>
              <a:gd name="connsiteY92" fmla="*/ 6095 h 9316"/>
              <a:gd name="connsiteX93" fmla="*/ 6140 w 10010"/>
              <a:gd name="connsiteY93" fmla="*/ 2389 h 9316"/>
              <a:gd name="connsiteX94" fmla="*/ 4002 w 10010"/>
              <a:gd name="connsiteY94" fmla="*/ 1367 h 9316"/>
              <a:gd name="connsiteX95" fmla="*/ 3551 w 10010"/>
              <a:gd name="connsiteY95" fmla="*/ 6199 h 9316"/>
              <a:gd name="connsiteX96" fmla="*/ 6199 w 10010"/>
              <a:gd name="connsiteY96" fmla="*/ 4848 h 9316"/>
              <a:gd name="connsiteX97" fmla="*/ 5288 w 10010"/>
              <a:gd name="connsiteY97" fmla="*/ 2406 h 9316"/>
              <a:gd name="connsiteX98" fmla="*/ 4745 w 10010"/>
              <a:gd name="connsiteY98" fmla="*/ 1679 h 9316"/>
              <a:gd name="connsiteX99" fmla="*/ 4745 w 10010"/>
              <a:gd name="connsiteY99" fmla="*/ 2926 h 9316"/>
              <a:gd name="connsiteX100" fmla="*/ 5597 w 10010"/>
              <a:gd name="connsiteY100" fmla="*/ 2354 h 9316"/>
              <a:gd name="connsiteX101" fmla="*/ 4820 w 10010"/>
              <a:gd name="connsiteY101" fmla="*/ 2268 h 9316"/>
              <a:gd name="connsiteX102" fmla="*/ 4612 w 10010"/>
              <a:gd name="connsiteY102" fmla="*/ 5229 h 9316"/>
              <a:gd name="connsiteX103" fmla="*/ 6124 w 10010"/>
              <a:gd name="connsiteY103" fmla="*/ 8294 h 9316"/>
              <a:gd name="connsiteX104" fmla="*/ 7084 w 10010"/>
              <a:gd name="connsiteY104" fmla="*/ 6961 h 9316"/>
              <a:gd name="connsiteX105" fmla="*/ 7118 w 10010"/>
              <a:gd name="connsiteY105" fmla="*/ 2718 h 9316"/>
              <a:gd name="connsiteX106" fmla="*/ 5046 w 10010"/>
              <a:gd name="connsiteY106" fmla="*/ 1471 h 9316"/>
              <a:gd name="connsiteX107" fmla="*/ 3617 w 10010"/>
              <a:gd name="connsiteY107" fmla="*/ 2909 h 9316"/>
              <a:gd name="connsiteX108" fmla="*/ 3676 w 10010"/>
              <a:gd name="connsiteY108" fmla="*/ 1246 h 9316"/>
              <a:gd name="connsiteX109" fmla="*/ 6433 w 10010"/>
              <a:gd name="connsiteY109" fmla="*/ 1038 h 9316"/>
              <a:gd name="connsiteX110" fmla="*/ 6115 w 10010"/>
              <a:gd name="connsiteY110" fmla="*/ 6978 h 9316"/>
              <a:gd name="connsiteX111" fmla="*/ 5305 w 10010"/>
              <a:gd name="connsiteY111" fmla="*/ 9298 h 9316"/>
              <a:gd name="connsiteX112" fmla="*/ 3926 w 10010"/>
              <a:gd name="connsiteY112" fmla="*/ 4779 h 9316"/>
              <a:gd name="connsiteX113" fmla="*/ 7853 w 10010"/>
              <a:gd name="connsiteY113" fmla="*/ 6077 h 9316"/>
              <a:gd name="connsiteX114" fmla="*/ 9541 w 10010"/>
              <a:gd name="connsiteY114" fmla="*/ 5038 h 9316"/>
              <a:gd name="connsiteX115" fmla="*/ 10010 w 10010"/>
              <a:gd name="connsiteY115" fmla="*/ 3999 h 9316"/>
              <a:gd name="connsiteX0" fmla="*/ 0 w 9900"/>
              <a:gd name="connsiteY0" fmla="*/ 9107 h 10000"/>
              <a:gd name="connsiteX1" fmla="*/ 3080 w 9900"/>
              <a:gd name="connsiteY1" fmla="*/ 5557 h 10000"/>
              <a:gd name="connsiteX2" fmla="*/ 5074 w 9900"/>
              <a:gd name="connsiteY2" fmla="*/ 6710 h 10000"/>
              <a:gd name="connsiteX3" fmla="*/ 6518 w 9900"/>
              <a:gd name="connsiteY3" fmla="*/ 5929 h 10000"/>
              <a:gd name="connsiteX4" fmla="*/ 6885 w 9900"/>
              <a:gd name="connsiteY4" fmla="*/ 4479 h 10000"/>
              <a:gd name="connsiteX5" fmla="*/ 6368 w 9900"/>
              <a:gd name="connsiteY5" fmla="*/ 2267 h 10000"/>
              <a:gd name="connsiteX6" fmla="*/ 5467 w 9900"/>
              <a:gd name="connsiteY6" fmla="*/ 3829 h 10000"/>
              <a:gd name="connsiteX7" fmla="*/ 5992 w 9900"/>
              <a:gd name="connsiteY7" fmla="*/ 5780 h 10000"/>
              <a:gd name="connsiteX8" fmla="*/ 6509 w 9900"/>
              <a:gd name="connsiteY8" fmla="*/ 7193 h 10000"/>
              <a:gd name="connsiteX9" fmla="*/ 5934 w 9900"/>
              <a:gd name="connsiteY9" fmla="*/ 8698 h 10000"/>
              <a:gd name="connsiteX10" fmla="*/ 4673 w 9900"/>
              <a:gd name="connsiteY10" fmla="*/ 8717 h 10000"/>
              <a:gd name="connsiteX11" fmla="*/ 4632 w 9900"/>
              <a:gd name="connsiteY11" fmla="*/ 4869 h 10000"/>
              <a:gd name="connsiteX12" fmla="*/ 5742 w 9900"/>
              <a:gd name="connsiteY12" fmla="*/ 3995 h 10000"/>
              <a:gd name="connsiteX13" fmla="*/ 5900 w 9900"/>
              <a:gd name="connsiteY13" fmla="*/ 1691 h 10000"/>
              <a:gd name="connsiteX14" fmla="*/ 4449 w 9900"/>
              <a:gd name="connsiteY14" fmla="*/ 1059 h 10000"/>
              <a:gd name="connsiteX15" fmla="*/ 4403 w 9900"/>
              <a:gd name="connsiteY15" fmla="*/ 2583 h 10000"/>
              <a:gd name="connsiteX16" fmla="*/ 4615 w 9900"/>
              <a:gd name="connsiteY16" fmla="*/ 4293 h 10000"/>
              <a:gd name="connsiteX17" fmla="*/ 5016 w 9900"/>
              <a:gd name="connsiteY17" fmla="*/ 8197 h 10000"/>
              <a:gd name="connsiteX18" fmla="*/ 4399 w 9900"/>
              <a:gd name="connsiteY18" fmla="*/ 9200 h 10000"/>
              <a:gd name="connsiteX19" fmla="*/ 3489 w 9900"/>
              <a:gd name="connsiteY19" fmla="*/ 7676 h 10000"/>
              <a:gd name="connsiteX20" fmla="*/ 3414 w 9900"/>
              <a:gd name="connsiteY20" fmla="*/ 5130 h 10000"/>
              <a:gd name="connsiteX21" fmla="*/ 3180 w 9900"/>
              <a:gd name="connsiteY21" fmla="*/ 3476 h 10000"/>
              <a:gd name="connsiteX22" fmla="*/ 3630 w 9900"/>
              <a:gd name="connsiteY22" fmla="*/ 1802 h 10000"/>
              <a:gd name="connsiteX23" fmla="*/ 4307 w 9900"/>
              <a:gd name="connsiteY23" fmla="*/ 854 h 10000"/>
              <a:gd name="connsiteX24" fmla="*/ 5133 w 9900"/>
              <a:gd name="connsiteY24" fmla="*/ 1970 h 10000"/>
              <a:gd name="connsiteX25" fmla="*/ 6201 w 9900"/>
              <a:gd name="connsiteY25" fmla="*/ 1226 h 10000"/>
              <a:gd name="connsiteX26" fmla="*/ 6935 w 9900"/>
              <a:gd name="connsiteY26" fmla="*/ 2620 h 10000"/>
              <a:gd name="connsiteX27" fmla="*/ 6643 w 9900"/>
              <a:gd name="connsiteY27" fmla="*/ 5000 h 10000"/>
              <a:gd name="connsiteX28" fmla="*/ 6735 w 9900"/>
              <a:gd name="connsiteY28" fmla="*/ 6858 h 10000"/>
              <a:gd name="connsiteX29" fmla="*/ 6068 w 9900"/>
              <a:gd name="connsiteY29" fmla="*/ 8215 h 10000"/>
              <a:gd name="connsiteX30" fmla="*/ 5099 w 9900"/>
              <a:gd name="connsiteY30" fmla="*/ 9572 h 10000"/>
              <a:gd name="connsiteX31" fmla="*/ 4173 w 9900"/>
              <a:gd name="connsiteY31" fmla="*/ 8642 h 10000"/>
              <a:gd name="connsiteX32" fmla="*/ 2986 w 9900"/>
              <a:gd name="connsiteY32" fmla="*/ 6249 h 10000"/>
              <a:gd name="connsiteX33" fmla="*/ 2963 w 9900"/>
              <a:gd name="connsiteY33" fmla="*/ 6114 h 10000"/>
              <a:gd name="connsiteX34" fmla="*/ 3013 w 9900"/>
              <a:gd name="connsiteY34" fmla="*/ 3959 h 10000"/>
              <a:gd name="connsiteX35" fmla="*/ 3881 w 9900"/>
              <a:gd name="connsiteY35" fmla="*/ 3233 h 10000"/>
              <a:gd name="connsiteX36" fmla="*/ 4165 w 9900"/>
              <a:gd name="connsiteY36" fmla="*/ 2211 h 10000"/>
              <a:gd name="connsiteX37" fmla="*/ 4615 w 9900"/>
              <a:gd name="connsiteY37" fmla="*/ 408 h 10000"/>
              <a:gd name="connsiteX38" fmla="*/ 5492 w 9900"/>
              <a:gd name="connsiteY38" fmla="*/ 278 h 10000"/>
              <a:gd name="connsiteX39" fmla="*/ 6151 w 9900"/>
              <a:gd name="connsiteY39" fmla="*/ 1523 h 10000"/>
              <a:gd name="connsiteX40" fmla="*/ 6668 w 9900"/>
              <a:gd name="connsiteY40" fmla="*/ 2100 h 10000"/>
              <a:gd name="connsiteX41" fmla="*/ 6318 w 9900"/>
              <a:gd name="connsiteY41" fmla="*/ 4683 h 10000"/>
              <a:gd name="connsiteX42" fmla="*/ 4966 w 9900"/>
              <a:gd name="connsiteY42" fmla="*/ 3939 h 10000"/>
              <a:gd name="connsiteX43" fmla="*/ 4065 w 9900"/>
              <a:gd name="connsiteY43" fmla="*/ 3680 h 10000"/>
              <a:gd name="connsiteX44" fmla="*/ 3739 w 9900"/>
              <a:gd name="connsiteY44" fmla="*/ 6543 h 10000"/>
              <a:gd name="connsiteX45" fmla="*/ 4640 w 9900"/>
              <a:gd name="connsiteY45" fmla="*/ 7397 h 10000"/>
              <a:gd name="connsiteX46" fmla="*/ 5558 w 9900"/>
              <a:gd name="connsiteY46" fmla="*/ 7341 h 10000"/>
              <a:gd name="connsiteX47" fmla="*/ 6584 w 9900"/>
              <a:gd name="connsiteY47" fmla="*/ 6357 h 10000"/>
              <a:gd name="connsiteX48" fmla="*/ 7077 w 9900"/>
              <a:gd name="connsiteY48" fmla="*/ 5260 h 10000"/>
              <a:gd name="connsiteX49" fmla="*/ 7146 w 9900"/>
              <a:gd name="connsiteY49" fmla="*/ 4795 h 10000"/>
              <a:gd name="connsiteX50" fmla="*/ 7146 w 9900"/>
              <a:gd name="connsiteY50" fmla="*/ 4795 h 10000"/>
              <a:gd name="connsiteX51" fmla="*/ 7153 w 9900"/>
              <a:gd name="connsiteY51" fmla="*/ 4729 h 10000"/>
              <a:gd name="connsiteX52" fmla="*/ 7144 w 9900"/>
              <a:gd name="connsiteY52" fmla="*/ 3773 h 10000"/>
              <a:gd name="connsiteX53" fmla="*/ 6068 w 9900"/>
              <a:gd name="connsiteY53" fmla="*/ 1840 h 10000"/>
              <a:gd name="connsiteX54" fmla="*/ 4749 w 9900"/>
              <a:gd name="connsiteY54" fmla="*/ 2769 h 10000"/>
              <a:gd name="connsiteX55" fmla="*/ 3881 w 9900"/>
              <a:gd name="connsiteY55" fmla="*/ 3568 h 10000"/>
              <a:gd name="connsiteX56" fmla="*/ 3247 w 9900"/>
              <a:gd name="connsiteY56" fmla="*/ 7862 h 10000"/>
              <a:gd name="connsiteX57" fmla="*/ 3730 w 9900"/>
              <a:gd name="connsiteY57" fmla="*/ 8921 h 10000"/>
              <a:gd name="connsiteX58" fmla="*/ 4690 w 9900"/>
              <a:gd name="connsiteY58" fmla="*/ 10000 h 10000"/>
              <a:gd name="connsiteX59" fmla="*/ 5842 w 9900"/>
              <a:gd name="connsiteY59" fmla="*/ 9107 h 10000"/>
              <a:gd name="connsiteX60" fmla="*/ 6385 w 9900"/>
              <a:gd name="connsiteY60" fmla="*/ 9107 h 10000"/>
              <a:gd name="connsiteX61" fmla="*/ 6877 w 9900"/>
              <a:gd name="connsiteY61" fmla="*/ 7936 h 10000"/>
              <a:gd name="connsiteX62" fmla="*/ 7052 w 9900"/>
              <a:gd name="connsiteY62" fmla="*/ 6337 h 10000"/>
              <a:gd name="connsiteX63" fmla="*/ 7370 w 9900"/>
              <a:gd name="connsiteY63" fmla="*/ 5092 h 10000"/>
              <a:gd name="connsiteX64" fmla="*/ 7261 w 9900"/>
              <a:gd name="connsiteY64" fmla="*/ 3959 h 10000"/>
              <a:gd name="connsiteX65" fmla="*/ 6326 w 9900"/>
              <a:gd name="connsiteY65" fmla="*/ 2973 h 10000"/>
              <a:gd name="connsiteX66" fmla="*/ 5058 w 9900"/>
              <a:gd name="connsiteY66" fmla="*/ 3047 h 10000"/>
              <a:gd name="connsiteX67" fmla="*/ 4106 w 9900"/>
              <a:gd name="connsiteY67" fmla="*/ 1784 h 10000"/>
              <a:gd name="connsiteX68" fmla="*/ 3163 w 9900"/>
              <a:gd name="connsiteY68" fmla="*/ 2676 h 10000"/>
              <a:gd name="connsiteX69" fmla="*/ 3044 w 9900"/>
              <a:gd name="connsiteY69" fmla="*/ 4823 h 10000"/>
              <a:gd name="connsiteX70" fmla="*/ 4140 w 9900"/>
              <a:gd name="connsiteY70" fmla="*/ 7936 h 10000"/>
              <a:gd name="connsiteX71" fmla="*/ 5683 w 9900"/>
              <a:gd name="connsiteY71" fmla="*/ 7769 h 10000"/>
              <a:gd name="connsiteX72" fmla="*/ 6651 w 9900"/>
              <a:gd name="connsiteY72" fmla="*/ 7769 h 10000"/>
              <a:gd name="connsiteX73" fmla="*/ 7261 w 9900"/>
              <a:gd name="connsiteY73" fmla="*/ 6393 h 10000"/>
              <a:gd name="connsiteX74" fmla="*/ 6109 w 9900"/>
              <a:gd name="connsiteY74" fmla="*/ 3698 h 10000"/>
              <a:gd name="connsiteX75" fmla="*/ 5016 w 9900"/>
              <a:gd name="connsiteY75" fmla="*/ 3420 h 10000"/>
              <a:gd name="connsiteX76" fmla="*/ 5258 w 9900"/>
              <a:gd name="connsiteY76" fmla="*/ 5854 h 10000"/>
              <a:gd name="connsiteX77" fmla="*/ 4556 w 9900"/>
              <a:gd name="connsiteY77" fmla="*/ 6096 h 10000"/>
              <a:gd name="connsiteX78" fmla="*/ 4065 w 9900"/>
              <a:gd name="connsiteY78" fmla="*/ 4404 h 10000"/>
              <a:gd name="connsiteX79" fmla="*/ 5016 w 9900"/>
              <a:gd name="connsiteY79" fmla="*/ 5036 h 10000"/>
              <a:gd name="connsiteX80" fmla="*/ 3605 w 9900"/>
              <a:gd name="connsiteY80" fmla="*/ 7490 h 10000"/>
              <a:gd name="connsiteX81" fmla="*/ 5233 w 9900"/>
              <a:gd name="connsiteY81" fmla="*/ 8476 h 10000"/>
              <a:gd name="connsiteX82" fmla="*/ 5600 w 9900"/>
              <a:gd name="connsiteY82" fmla="*/ 5427 h 10000"/>
              <a:gd name="connsiteX83" fmla="*/ 3655 w 9900"/>
              <a:gd name="connsiteY83" fmla="*/ 2490 h 10000"/>
              <a:gd name="connsiteX84" fmla="*/ 4248 w 9900"/>
              <a:gd name="connsiteY84" fmla="*/ 539 h 10000"/>
              <a:gd name="connsiteX85" fmla="*/ 6084 w 9900"/>
              <a:gd name="connsiteY85" fmla="*/ 948 h 10000"/>
              <a:gd name="connsiteX86" fmla="*/ 5467 w 9900"/>
              <a:gd name="connsiteY86" fmla="*/ 6040 h 10000"/>
              <a:gd name="connsiteX87" fmla="*/ 6310 w 9900"/>
              <a:gd name="connsiteY87" fmla="*/ 8586 h 10000"/>
              <a:gd name="connsiteX88" fmla="*/ 6101 w 9900"/>
              <a:gd name="connsiteY88" fmla="*/ 4107 h 10000"/>
              <a:gd name="connsiteX89" fmla="*/ 3789 w 9900"/>
              <a:gd name="connsiteY89" fmla="*/ 4851 h 10000"/>
              <a:gd name="connsiteX90" fmla="*/ 4323 w 9900"/>
              <a:gd name="connsiteY90" fmla="*/ 8438 h 10000"/>
              <a:gd name="connsiteX91" fmla="*/ 5550 w 9900"/>
              <a:gd name="connsiteY91" fmla="*/ 9721 h 10000"/>
              <a:gd name="connsiteX92" fmla="*/ 6877 w 9900"/>
              <a:gd name="connsiteY92" fmla="*/ 6543 h 10000"/>
              <a:gd name="connsiteX93" fmla="*/ 6134 w 9900"/>
              <a:gd name="connsiteY93" fmla="*/ 2564 h 10000"/>
              <a:gd name="connsiteX94" fmla="*/ 3998 w 9900"/>
              <a:gd name="connsiteY94" fmla="*/ 1467 h 10000"/>
              <a:gd name="connsiteX95" fmla="*/ 3547 w 9900"/>
              <a:gd name="connsiteY95" fmla="*/ 6654 h 10000"/>
              <a:gd name="connsiteX96" fmla="*/ 6193 w 9900"/>
              <a:gd name="connsiteY96" fmla="*/ 5204 h 10000"/>
              <a:gd name="connsiteX97" fmla="*/ 5283 w 9900"/>
              <a:gd name="connsiteY97" fmla="*/ 2583 h 10000"/>
              <a:gd name="connsiteX98" fmla="*/ 4740 w 9900"/>
              <a:gd name="connsiteY98" fmla="*/ 1802 h 10000"/>
              <a:gd name="connsiteX99" fmla="*/ 4740 w 9900"/>
              <a:gd name="connsiteY99" fmla="*/ 3141 h 10000"/>
              <a:gd name="connsiteX100" fmla="*/ 5591 w 9900"/>
              <a:gd name="connsiteY100" fmla="*/ 2527 h 10000"/>
              <a:gd name="connsiteX101" fmla="*/ 4815 w 9900"/>
              <a:gd name="connsiteY101" fmla="*/ 2435 h 10000"/>
              <a:gd name="connsiteX102" fmla="*/ 4607 w 9900"/>
              <a:gd name="connsiteY102" fmla="*/ 5613 h 10000"/>
              <a:gd name="connsiteX103" fmla="*/ 6118 w 9900"/>
              <a:gd name="connsiteY103" fmla="*/ 8903 h 10000"/>
              <a:gd name="connsiteX104" fmla="*/ 7077 w 9900"/>
              <a:gd name="connsiteY104" fmla="*/ 7472 h 10000"/>
              <a:gd name="connsiteX105" fmla="*/ 7111 w 9900"/>
              <a:gd name="connsiteY105" fmla="*/ 2918 h 10000"/>
              <a:gd name="connsiteX106" fmla="*/ 5041 w 9900"/>
              <a:gd name="connsiteY106" fmla="*/ 1579 h 10000"/>
              <a:gd name="connsiteX107" fmla="*/ 3613 w 9900"/>
              <a:gd name="connsiteY107" fmla="*/ 3123 h 10000"/>
              <a:gd name="connsiteX108" fmla="*/ 3672 w 9900"/>
              <a:gd name="connsiteY108" fmla="*/ 1337 h 10000"/>
              <a:gd name="connsiteX109" fmla="*/ 6427 w 9900"/>
              <a:gd name="connsiteY109" fmla="*/ 1114 h 10000"/>
              <a:gd name="connsiteX110" fmla="*/ 6109 w 9900"/>
              <a:gd name="connsiteY110" fmla="*/ 7490 h 10000"/>
              <a:gd name="connsiteX111" fmla="*/ 5300 w 9900"/>
              <a:gd name="connsiteY111" fmla="*/ 9981 h 10000"/>
              <a:gd name="connsiteX112" fmla="*/ 3922 w 9900"/>
              <a:gd name="connsiteY112" fmla="*/ 5130 h 10000"/>
              <a:gd name="connsiteX113" fmla="*/ 7845 w 9900"/>
              <a:gd name="connsiteY113" fmla="*/ 6523 h 10000"/>
              <a:gd name="connsiteX114" fmla="*/ 9531 w 9900"/>
              <a:gd name="connsiteY114" fmla="*/ 5408 h 10000"/>
              <a:gd name="connsiteX115" fmla="*/ 9900 w 9900"/>
              <a:gd name="connsiteY115" fmla="*/ 453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9900" h="10000">
                <a:moveTo>
                  <a:pt x="0" y="9107"/>
                </a:moveTo>
                <a:cubicBezTo>
                  <a:pt x="1027" y="5278"/>
                  <a:pt x="2666" y="5404"/>
                  <a:pt x="3080" y="5557"/>
                </a:cubicBezTo>
                <a:cubicBezTo>
                  <a:pt x="3912" y="5868"/>
                  <a:pt x="4142" y="6593"/>
                  <a:pt x="5074" y="6710"/>
                </a:cubicBezTo>
                <a:cubicBezTo>
                  <a:pt x="6036" y="6826"/>
                  <a:pt x="6416" y="6134"/>
                  <a:pt x="6518" y="5929"/>
                </a:cubicBezTo>
                <a:cubicBezTo>
                  <a:pt x="6599" y="5766"/>
                  <a:pt x="6841" y="5269"/>
                  <a:pt x="6885" y="4479"/>
                </a:cubicBezTo>
                <a:cubicBezTo>
                  <a:pt x="6931" y="3680"/>
                  <a:pt x="6781" y="2481"/>
                  <a:pt x="6368" y="2267"/>
                </a:cubicBezTo>
                <a:cubicBezTo>
                  <a:pt x="5940" y="2044"/>
                  <a:pt x="5494" y="3020"/>
                  <a:pt x="5467" y="3829"/>
                </a:cubicBezTo>
                <a:cubicBezTo>
                  <a:pt x="5448" y="4410"/>
                  <a:pt x="5648" y="4911"/>
                  <a:pt x="5992" y="5780"/>
                </a:cubicBezTo>
                <a:cubicBezTo>
                  <a:pt x="6335" y="6640"/>
                  <a:pt x="6500" y="6752"/>
                  <a:pt x="6509" y="7193"/>
                </a:cubicBezTo>
                <a:cubicBezTo>
                  <a:pt x="6528" y="7987"/>
                  <a:pt x="6009" y="8610"/>
                  <a:pt x="5934" y="8698"/>
                </a:cubicBezTo>
                <a:cubicBezTo>
                  <a:pt x="5880" y="8763"/>
                  <a:pt x="5168" y="9558"/>
                  <a:pt x="4673" y="8717"/>
                </a:cubicBezTo>
                <a:cubicBezTo>
                  <a:pt x="4146" y="7820"/>
                  <a:pt x="4232" y="5673"/>
                  <a:pt x="4632" y="4869"/>
                </a:cubicBezTo>
                <a:cubicBezTo>
                  <a:pt x="4974" y="4186"/>
                  <a:pt x="5400" y="4771"/>
                  <a:pt x="5742" y="3995"/>
                </a:cubicBezTo>
                <a:cubicBezTo>
                  <a:pt x="5990" y="3434"/>
                  <a:pt x="6074" y="2425"/>
                  <a:pt x="5900" y="1691"/>
                </a:cubicBezTo>
                <a:cubicBezTo>
                  <a:pt x="5614" y="478"/>
                  <a:pt x="4726" y="376"/>
                  <a:pt x="4449" y="1059"/>
                </a:cubicBezTo>
                <a:cubicBezTo>
                  <a:pt x="4323" y="1371"/>
                  <a:pt x="4359" y="1876"/>
                  <a:pt x="4403" y="2583"/>
                </a:cubicBezTo>
                <a:cubicBezTo>
                  <a:pt x="4451" y="3392"/>
                  <a:pt x="4556" y="3967"/>
                  <a:pt x="4615" y="4293"/>
                </a:cubicBezTo>
                <a:cubicBezTo>
                  <a:pt x="4989" y="6379"/>
                  <a:pt x="5177" y="7425"/>
                  <a:pt x="5016" y="8197"/>
                </a:cubicBezTo>
                <a:cubicBezTo>
                  <a:pt x="4901" y="8740"/>
                  <a:pt x="4650" y="9149"/>
                  <a:pt x="4399" y="9200"/>
                </a:cubicBezTo>
                <a:cubicBezTo>
                  <a:pt x="3998" y="9280"/>
                  <a:pt x="3628" y="8438"/>
                  <a:pt x="3489" y="7676"/>
                </a:cubicBezTo>
                <a:cubicBezTo>
                  <a:pt x="3322" y="6766"/>
                  <a:pt x="3567" y="6439"/>
                  <a:pt x="3414" y="5130"/>
                </a:cubicBezTo>
                <a:cubicBezTo>
                  <a:pt x="3307" y="4214"/>
                  <a:pt x="3155" y="4103"/>
                  <a:pt x="3180" y="3476"/>
                </a:cubicBezTo>
                <a:cubicBezTo>
                  <a:pt x="3209" y="2750"/>
                  <a:pt x="3439" y="2235"/>
                  <a:pt x="3630" y="1802"/>
                </a:cubicBezTo>
                <a:cubicBezTo>
                  <a:pt x="3864" y="1277"/>
                  <a:pt x="4056" y="850"/>
                  <a:pt x="4307" y="854"/>
                </a:cubicBezTo>
                <a:cubicBezTo>
                  <a:pt x="4680" y="864"/>
                  <a:pt x="4728" y="1826"/>
                  <a:pt x="5133" y="1970"/>
                </a:cubicBezTo>
                <a:cubicBezTo>
                  <a:pt x="5566" y="2123"/>
                  <a:pt x="5733" y="1100"/>
                  <a:pt x="6201" y="1226"/>
                </a:cubicBezTo>
                <a:cubicBezTo>
                  <a:pt x="6528" y="1315"/>
                  <a:pt x="6862" y="1928"/>
                  <a:pt x="6935" y="2620"/>
                </a:cubicBezTo>
                <a:cubicBezTo>
                  <a:pt x="7023" y="3452"/>
                  <a:pt x="6664" y="3745"/>
                  <a:pt x="6643" y="5000"/>
                </a:cubicBezTo>
                <a:cubicBezTo>
                  <a:pt x="6626" y="5970"/>
                  <a:pt x="6837" y="6194"/>
                  <a:pt x="6735" y="6858"/>
                </a:cubicBezTo>
                <a:cubicBezTo>
                  <a:pt x="6685" y="7188"/>
                  <a:pt x="6601" y="7341"/>
                  <a:pt x="6068" y="8215"/>
                </a:cubicBezTo>
                <a:cubicBezTo>
                  <a:pt x="5310" y="9456"/>
                  <a:pt x="5233" y="9549"/>
                  <a:pt x="5099" y="9572"/>
                </a:cubicBezTo>
                <a:cubicBezTo>
                  <a:pt x="4924" y="9605"/>
                  <a:pt x="4673" y="9284"/>
                  <a:pt x="4173" y="8642"/>
                </a:cubicBezTo>
                <a:cubicBezTo>
                  <a:pt x="3513" y="7802"/>
                  <a:pt x="3144" y="7114"/>
                  <a:pt x="2986" y="6249"/>
                </a:cubicBezTo>
                <a:cubicBezTo>
                  <a:pt x="2973" y="6180"/>
                  <a:pt x="2965" y="6124"/>
                  <a:pt x="2963" y="6114"/>
                </a:cubicBezTo>
                <a:cubicBezTo>
                  <a:pt x="2871" y="5529"/>
                  <a:pt x="2808" y="4498"/>
                  <a:pt x="3013" y="3959"/>
                </a:cubicBezTo>
                <a:cubicBezTo>
                  <a:pt x="3230" y="3387"/>
                  <a:pt x="3549" y="3893"/>
                  <a:pt x="3881" y="3233"/>
                </a:cubicBezTo>
                <a:cubicBezTo>
                  <a:pt x="3950" y="3095"/>
                  <a:pt x="4023" y="2797"/>
                  <a:pt x="4165" y="2211"/>
                </a:cubicBezTo>
                <a:cubicBezTo>
                  <a:pt x="4488" y="873"/>
                  <a:pt x="4461" y="664"/>
                  <a:pt x="4615" y="408"/>
                </a:cubicBezTo>
                <a:cubicBezTo>
                  <a:pt x="4861" y="4"/>
                  <a:pt x="5237" y="32"/>
                  <a:pt x="5492" y="278"/>
                </a:cubicBezTo>
                <a:cubicBezTo>
                  <a:pt x="5788" y="567"/>
                  <a:pt x="5760" y="1004"/>
                  <a:pt x="6151" y="1523"/>
                </a:cubicBezTo>
                <a:cubicBezTo>
                  <a:pt x="6456" y="1928"/>
                  <a:pt x="6566" y="1788"/>
                  <a:pt x="6668" y="2100"/>
                </a:cubicBezTo>
                <a:cubicBezTo>
                  <a:pt x="6883" y="2755"/>
                  <a:pt x="6704" y="4302"/>
                  <a:pt x="6318" y="4683"/>
                </a:cubicBezTo>
                <a:cubicBezTo>
                  <a:pt x="6072" y="4925"/>
                  <a:pt x="5909" y="4535"/>
                  <a:pt x="4966" y="3939"/>
                </a:cubicBezTo>
                <a:cubicBezTo>
                  <a:pt x="4288" y="3512"/>
                  <a:pt x="4156" y="3578"/>
                  <a:pt x="4065" y="3680"/>
                </a:cubicBezTo>
                <a:cubicBezTo>
                  <a:pt x="3678" y="4103"/>
                  <a:pt x="3477" y="5655"/>
                  <a:pt x="3739" y="6543"/>
                </a:cubicBezTo>
                <a:cubicBezTo>
                  <a:pt x="3914" y="7133"/>
                  <a:pt x="4246" y="7253"/>
                  <a:pt x="4640" y="7397"/>
                </a:cubicBezTo>
                <a:cubicBezTo>
                  <a:pt x="4730" y="7430"/>
                  <a:pt x="5093" y="7550"/>
                  <a:pt x="5558" y="7341"/>
                </a:cubicBezTo>
                <a:cubicBezTo>
                  <a:pt x="6040" y="7128"/>
                  <a:pt x="6354" y="6682"/>
                  <a:pt x="6584" y="6357"/>
                </a:cubicBezTo>
                <a:cubicBezTo>
                  <a:pt x="6841" y="5994"/>
                  <a:pt x="6992" y="5678"/>
                  <a:pt x="7077" y="5260"/>
                </a:cubicBezTo>
                <a:cubicBezTo>
                  <a:pt x="7121" y="5050"/>
                  <a:pt x="7142" y="4841"/>
                  <a:pt x="7146" y="4795"/>
                </a:cubicBezTo>
                <a:lnTo>
                  <a:pt x="7146" y="4795"/>
                </a:lnTo>
                <a:cubicBezTo>
                  <a:pt x="7153" y="4763"/>
                  <a:pt x="7153" y="4729"/>
                  <a:pt x="7153" y="4729"/>
                </a:cubicBezTo>
                <a:cubicBezTo>
                  <a:pt x="7155" y="4702"/>
                  <a:pt x="7167" y="4019"/>
                  <a:pt x="7144" y="3773"/>
                </a:cubicBezTo>
                <a:cubicBezTo>
                  <a:pt x="7100" y="3289"/>
                  <a:pt x="6695" y="2002"/>
                  <a:pt x="6068" y="1840"/>
                </a:cubicBezTo>
                <a:cubicBezTo>
                  <a:pt x="5898" y="1798"/>
                  <a:pt x="5806" y="1858"/>
                  <a:pt x="4749" y="2769"/>
                </a:cubicBezTo>
                <a:cubicBezTo>
                  <a:pt x="4213" y="3229"/>
                  <a:pt x="3945" y="3462"/>
                  <a:pt x="3881" y="3568"/>
                </a:cubicBezTo>
                <a:cubicBezTo>
                  <a:pt x="3289" y="4544"/>
                  <a:pt x="2944" y="6584"/>
                  <a:pt x="3247" y="7862"/>
                </a:cubicBezTo>
                <a:cubicBezTo>
                  <a:pt x="3337" y="8247"/>
                  <a:pt x="3468" y="8470"/>
                  <a:pt x="3730" y="8921"/>
                </a:cubicBezTo>
                <a:cubicBezTo>
                  <a:pt x="4079" y="9521"/>
                  <a:pt x="4349" y="9986"/>
                  <a:pt x="4690" y="10000"/>
                </a:cubicBezTo>
                <a:cubicBezTo>
                  <a:pt x="5177" y="10023"/>
                  <a:pt x="5254" y="9112"/>
                  <a:pt x="5842" y="9107"/>
                </a:cubicBezTo>
                <a:cubicBezTo>
                  <a:pt x="6097" y="9107"/>
                  <a:pt x="6189" y="9274"/>
                  <a:pt x="6385" y="9107"/>
                </a:cubicBezTo>
                <a:cubicBezTo>
                  <a:pt x="6685" y="8851"/>
                  <a:pt x="6831" y="8150"/>
                  <a:pt x="6877" y="7936"/>
                </a:cubicBezTo>
                <a:cubicBezTo>
                  <a:pt x="7025" y="7229"/>
                  <a:pt x="6902" y="7063"/>
                  <a:pt x="7052" y="6337"/>
                </a:cubicBezTo>
                <a:cubicBezTo>
                  <a:pt x="7190" y="5673"/>
                  <a:pt x="7332" y="5627"/>
                  <a:pt x="7370" y="5092"/>
                </a:cubicBezTo>
                <a:cubicBezTo>
                  <a:pt x="7412" y="4512"/>
                  <a:pt x="7282" y="4033"/>
                  <a:pt x="7261" y="3959"/>
                </a:cubicBezTo>
                <a:cubicBezTo>
                  <a:pt x="7054" y="3215"/>
                  <a:pt x="6628" y="3067"/>
                  <a:pt x="6326" y="2973"/>
                </a:cubicBezTo>
                <a:cubicBezTo>
                  <a:pt x="5629" y="2755"/>
                  <a:pt x="5518" y="3359"/>
                  <a:pt x="5058" y="3047"/>
                </a:cubicBezTo>
                <a:cubicBezTo>
                  <a:pt x="4556" y="2708"/>
                  <a:pt x="4556" y="1914"/>
                  <a:pt x="4106" y="1784"/>
                </a:cubicBezTo>
                <a:cubicBezTo>
                  <a:pt x="3772" y="1686"/>
                  <a:pt x="3378" y="2012"/>
                  <a:pt x="3163" y="2676"/>
                </a:cubicBezTo>
                <a:cubicBezTo>
                  <a:pt x="2923" y="3420"/>
                  <a:pt x="2998" y="4293"/>
                  <a:pt x="3044" y="4823"/>
                </a:cubicBezTo>
                <a:cubicBezTo>
                  <a:pt x="3149" y="6012"/>
                  <a:pt x="3526" y="7481"/>
                  <a:pt x="4140" y="7936"/>
                </a:cubicBezTo>
                <a:cubicBezTo>
                  <a:pt x="4634" y="8303"/>
                  <a:pt x="4717" y="7597"/>
                  <a:pt x="5683" y="7769"/>
                </a:cubicBezTo>
                <a:cubicBezTo>
                  <a:pt x="6134" y="7848"/>
                  <a:pt x="6339" y="8043"/>
                  <a:pt x="6651" y="7769"/>
                </a:cubicBezTo>
                <a:cubicBezTo>
                  <a:pt x="6693" y="7732"/>
                  <a:pt x="7199" y="7271"/>
                  <a:pt x="7261" y="6393"/>
                </a:cubicBezTo>
                <a:cubicBezTo>
                  <a:pt x="7366" y="4967"/>
                  <a:pt x="6205" y="3791"/>
                  <a:pt x="6109" y="3698"/>
                </a:cubicBezTo>
                <a:cubicBezTo>
                  <a:pt x="5783" y="3378"/>
                  <a:pt x="5166" y="2950"/>
                  <a:pt x="5016" y="3420"/>
                </a:cubicBezTo>
                <a:cubicBezTo>
                  <a:pt x="4843" y="3959"/>
                  <a:pt x="5457" y="5162"/>
                  <a:pt x="5258" y="5854"/>
                </a:cubicBezTo>
                <a:cubicBezTo>
                  <a:pt x="5139" y="6268"/>
                  <a:pt x="4790" y="6291"/>
                  <a:pt x="4556" y="6096"/>
                </a:cubicBezTo>
                <a:cubicBezTo>
                  <a:pt x="4177" y="5775"/>
                  <a:pt x="3954" y="4735"/>
                  <a:pt x="4065" y="4404"/>
                </a:cubicBezTo>
                <a:cubicBezTo>
                  <a:pt x="4207" y="3981"/>
                  <a:pt x="4976" y="4446"/>
                  <a:pt x="5016" y="5036"/>
                </a:cubicBezTo>
                <a:cubicBezTo>
                  <a:pt x="5072" y="5887"/>
                  <a:pt x="3576" y="6495"/>
                  <a:pt x="3605" y="7490"/>
                </a:cubicBezTo>
                <a:cubicBezTo>
                  <a:pt x="3628" y="8285"/>
                  <a:pt x="4623" y="9390"/>
                  <a:pt x="5233" y="8476"/>
                </a:cubicBezTo>
                <a:cubicBezTo>
                  <a:pt x="5650" y="7848"/>
                  <a:pt x="5792" y="6421"/>
                  <a:pt x="5600" y="5427"/>
                </a:cubicBezTo>
                <a:cubicBezTo>
                  <a:pt x="5233" y="3522"/>
                  <a:pt x="3772" y="3921"/>
                  <a:pt x="3655" y="2490"/>
                </a:cubicBezTo>
                <a:cubicBezTo>
                  <a:pt x="3576" y="1519"/>
                  <a:pt x="4190" y="623"/>
                  <a:pt x="4248" y="539"/>
                </a:cubicBezTo>
                <a:cubicBezTo>
                  <a:pt x="4891" y="-381"/>
                  <a:pt x="5854" y="-33"/>
                  <a:pt x="6084" y="948"/>
                </a:cubicBezTo>
                <a:cubicBezTo>
                  <a:pt x="6377" y="2197"/>
                  <a:pt x="5283" y="3628"/>
                  <a:pt x="5467" y="6040"/>
                </a:cubicBezTo>
                <a:cubicBezTo>
                  <a:pt x="5573" y="7453"/>
                  <a:pt x="6084" y="8740"/>
                  <a:pt x="6310" y="8586"/>
                </a:cubicBezTo>
                <a:cubicBezTo>
                  <a:pt x="6601" y="8387"/>
                  <a:pt x="6793" y="5478"/>
                  <a:pt x="6101" y="4107"/>
                </a:cubicBezTo>
                <a:cubicBezTo>
                  <a:pt x="5425" y="2769"/>
                  <a:pt x="4108" y="3294"/>
                  <a:pt x="3789" y="4851"/>
                </a:cubicBezTo>
                <a:cubicBezTo>
                  <a:pt x="3526" y="6134"/>
                  <a:pt x="4016" y="7736"/>
                  <a:pt x="4323" y="8438"/>
                </a:cubicBezTo>
                <a:cubicBezTo>
                  <a:pt x="4478" y="8791"/>
                  <a:pt x="4932" y="9841"/>
                  <a:pt x="5550" y="9721"/>
                </a:cubicBezTo>
                <a:cubicBezTo>
                  <a:pt x="6262" y="9581"/>
                  <a:pt x="6770" y="7973"/>
                  <a:pt x="6877" y="6543"/>
                </a:cubicBezTo>
                <a:cubicBezTo>
                  <a:pt x="7040" y="4376"/>
                  <a:pt x="6266" y="2830"/>
                  <a:pt x="6134" y="2564"/>
                </a:cubicBezTo>
                <a:cubicBezTo>
                  <a:pt x="6049" y="2393"/>
                  <a:pt x="4934" y="228"/>
                  <a:pt x="3998" y="1467"/>
                </a:cubicBezTo>
                <a:cubicBezTo>
                  <a:pt x="3192" y="2532"/>
                  <a:pt x="3027" y="5436"/>
                  <a:pt x="3547" y="6654"/>
                </a:cubicBezTo>
                <a:cubicBezTo>
                  <a:pt x="4236" y="8266"/>
                  <a:pt x="6078" y="6826"/>
                  <a:pt x="6193" y="5204"/>
                </a:cubicBezTo>
                <a:cubicBezTo>
                  <a:pt x="6237" y="4600"/>
                  <a:pt x="5913" y="3927"/>
                  <a:pt x="5283" y="2583"/>
                </a:cubicBezTo>
                <a:cubicBezTo>
                  <a:pt x="4911" y="1788"/>
                  <a:pt x="4797" y="1733"/>
                  <a:pt x="4740" y="1802"/>
                </a:cubicBezTo>
                <a:cubicBezTo>
                  <a:pt x="4604" y="1970"/>
                  <a:pt x="4573" y="2816"/>
                  <a:pt x="4740" y="3141"/>
                </a:cubicBezTo>
                <a:cubicBezTo>
                  <a:pt x="4989" y="3624"/>
                  <a:pt x="5612" y="2834"/>
                  <a:pt x="5591" y="2527"/>
                </a:cubicBezTo>
                <a:cubicBezTo>
                  <a:pt x="5575" y="2277"/>
                  <a:pt x="5102" y="2044"/>
                  <a:pt x="4815" y="2435"/>
                </a:cubicBezTo>
                <a:cubicBezTo>
                  <a:pt x="4409" y="2987"/>
                  <a:pt x="4497" y="4725"/>
                  <a:pt x="4607" y="5613"/>
                </a:cubicBezTo>
                <a:cubicBezTo>
                  <a:pt x="4776" y="6979"/>
                  <a:pt x="5338" y="9043"/>
                  <a:pt x="6118" y="8903"/>
                </a:cubicBezTo>
                <a:cubicBezTo>
                  <a:pt x="6647" y="8810"/>
                  <a:pt x="6988" y="7760"/>
                  <a:pt x="7077" y="7472"/>
                </a:cubicBezTo>
                <a:cubicBezTo>
                  <a:pt x="7474" y="6217"/>
                  <a:pt x="7557" y="4288"/>
                  <a:pt x="7111" y="2918"/>
                </a:cubicBezTo>
                <a:cubicBezTo>
                  <a:pt x="6587" y="1310"/>
                  <a:pt x="5593" y="1277"/>
                  <a:pt x="5041" y="1579"/>
                </a:cubicBezTo>
                <a:cubicBezTo>
                  <a:pt x="4238" y="2021"/>
                  <a:pt x="3837" y="3456"/>
                  <a:pt x="3613" y="3123"/>
                </a:cubicBezTo>
                <a:cubicBezTo>
                  <a:pt x="3460" y="2890"/>
                  <a:pt x="3491" y="1960"/>
                  <a:pt x="3672" y="1337"/>
                </a:cubicBezTo>
                <a:cubicBezTo>
                  <a:pt x="4133" y="-251"/>
                  <a:pt x="5773" y="-544"/>
                  <a:pt x="6427" y="1114"/>
                </a:cubicBezTo>
                <a:cubicBezTo>
                  <a:pt x="7031" y="2648"/>
                  <a:pt x="6541" y="5222"/>
                  <a:pt x="6109" y="7490"/>
                </a:cubicBezTo>
                <a:cubicBezTo>
                  <a:pt x="5857" y="8810"/>
                  <a:pt x="5654" y="9883"/>
                  <a:pt x="5300" y="9981"/>
                </a:cubicBezTo>
                <a:cubicBezTo>
                  <a:pt x="4563" y="10190"/>
                  <a:pt x="3551" y="6086"/>
                  <a:pt x="3922" y="5130"/>
                </a:cubicBezTo>
                <a:cubicBezTo>
                  <a:pt x="4275" y="4219"/>
                  <a:pt x="5712" y="6543"/>
                  <a:pt x="7845" y="6523"/>
                </a:cubicBezTo>
                <a:cubicBezTo>
                  <a:pt x="8294" y="6519"/>
                  <a:pt x="8963" y="6413"/>
                  <a:pt x="9531" y="5408"/>
                </a:cubicBezTo>
                <a:cubicBezTo>
                  <a:pt x="9754" y="5013"/>
                  <a:pt x="9812" y="4829"/>
                  <a:pt x="9900" y="4536"/>
                </a:cubicBezTo>
              </a:path>
            </a:pathLst>
          </a:cu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DA5E3CF6-ED49-4147-836C-66E1207F8BD8}"/>
              </a:ext>
            </a:extLst>
          </p:cNvPr>
          <p:cNvGrpSpPr/>
          <p:nvPr/>
        </p:nvGrpSpPr>
        <p:grpSpPr>
          <a:xfrm>
            <a:off x="326846" y="3717501"/>
            <a:ext cx="2139042" cy="2754735"/>
            <a:chOff x="1669020" y="3858368"/>
            <a:chExt cx="1828922" cy="2355351"/>
          </a:xfrm>
        </p:grpSpPr>
        <p:sp>
          <p:nvSpPr>
            <p:cNvPr id="15" name="Freeform 5">
              <a:extLst>
                <a:ext uri="{FF2B5EF4-FFF2-40B4-BE49-F238E27FC236}">
                  <a16:creationId xmlns:a16="http://schemas.microsoft.com/office/drawing/2014/main" id="{19DF06EE-FC93-4880-8B82-8A588624B6BD}"/>
                </a:ext>
              </a:extLst>
            </p:cNvPr>
            <p:cNvSpPr>
              <a:spLocks/>
            </p:cNvSpPr>
            <p:nvPr/>
          </p:nvSpPr>
          <p:spPr bwMode="auto">
            <a:xfrm>
              <a:off x="1669020" y="3858368"/>
              <a:ext cx="1828922" cy="2355351"/>
            </a:xfrm>
            <a:custGeom>
              <a:avLst/>
              <a:gdLst>
                <a:gd name="T0" fmla="*/ 1406 w 1411"/>
                <a:gd name="T1" fmla="*/ 919 h 1818"/>
                <a:gd name="T2" fmla="*/ 1378 w 1411"/>
                <a:gd name="T3" fmla="*/ 845 h 1818"/>
                <a:gd name="T4" fmla="*/ 1291 w 1411"/>
                <a:gd name="T5" fmla="*/ 682 h 1818"/>
                <a:gd name="T6" fmla="*/ 1263 w 1411"/>
                <a:gd name="T7" fmla="*/ 591 h 1818"/>
                <a:gd name="T8" fmla="*/ 1248 w 1411"/>
                <a:gd name="T9" fmla="*/ 466 h 1818"/>
                <a:gd name="T10" fmla="*/ 1192 w 1411"/>
                <a:gd name="T11" fmla="*/ 298 h 1818"/>
                <a:gd name="T12" fmla="*/ 1064 w 1411"/>
                <a:gd name="T13" fmla="*/ 135 h 1818"/>
                <a:gd name="T14" fmla="*/ 749 w 1411"/>
                <a:gd name="T15" fmla="*/ 10 h 1818"/>
                <a:gd name="T16" fmla="*/ 573 w 1411"/>
                <a:gd name="T17" fmla="*/ 8 h 1818"/>
                <a:gd name="T18" fmla="*/ 441 w 1411"/>
                <a:gd name="T19" fmla="*/ 25 h 1818"/>
                <a:gd name="T20" fmla="*/ 311 w 1411"/>
                <a:gd name="T21" fmla="*/ 69 h 1818"/>
                <a:gd name="T22" fmla="*/ 163 w 1411"/>
                <a:gd name="T23" fmla="*/ 160 h 1818"/>
                <a:gd name="T24" fmla="*/ 39 w 1411"/>
                <a:gd name="T25" fmla="*/ 351 h 1818"/>
                <a:gd name="T26" fmla="*/ 5 w 1411"/>
                <a:gd name="T27" fmla="*/ 514 h 1818"/>
                <a:gd name="T28" fmla="*/ 23 w 1411"/>
                <a:gd name="T29" fmla="*/ 749 h 1818"/>
                <a:gd name="T30" fmla="*/ 72 w 1411"/>
                <a:gd name="T31" fmla="*/ 899 h 1818"/>
                <a:gd name="T32" fmla="*/ 194 w 1411"/>
                <a:gd name="T33" fmla="*/ 1108 h 1818"/>
                <a:gd name="T34" fmla="*/ 201 w 1411"/>
                <a:gd name="T35" fmla="*/ 1123 h 1818"/>
                <a:gd name="T36" fmla="*/ 204 w 1411"/>
                <a:gd name="T37" fmla="*/ 1215 h 1818"/>
                <a:gd name="T38" fmla="*/ 199 w 1411"/>
                <a:gd name="T39" fmla="*/ 1474 h 1818"/>
                <a:gd name="T40" fmla="*/ 209 w 1411"/>
                <a:gd name="T41" fmla="*/ 1492 h 1818"/>
                <a:gd name="T42" fmla="*/ 334 w 1411"/>
                <a:gd name="T43" fmla="*/ 1551 h 1818"/>
                <a:gd name="T44" fmla="*/ 423 w 1411"/>
                <a:gd name="T45" fmla="*/ 1594 h 1818"/>
                <a:gd name="T46" fmla="*/ 553 w 1411"/>
                <a:gd name="T47" fmla="*/ 1658 h 1818"/>
                <a:gd name="T48" fmla="*/ 680 w 1411"/>
                <a:gd name="T49" fmla="*/ 1719 h 1818"/>
                <a:gd name="T50" fmla="*/ 833 w 1411"/>
                <a:gd name="T51" fmla="*/ 1790 h 1818"/>
                <a:gd name="T52" fmla="*/ 889 w 1411"/>
                <a:gd name="T53" fmla="*/ 1818 h 1818"/>
                <a:gd name="T54" fmla="*/ 955 w 1411"/>
                <a:gd name="T55" fmla="*/ 1431 h 1818"/>
                <a:gd name="T56" fmla="*/ 965 w 1411"/>
                <a:gd name="T57" fmla="*/ 1434 h 1818"/>
                <a:gd name="T58" fmla="*/ 1080 w 1411"/>
                <a:gd name="T59" fmla="*/ 1446 h 1818"/>
                <a:gd name="T60" fmla="*/ 1240 w 1411"/>
                <a:gd name="T61" fmla="*/ 1439 h 1818"/>
                <a:gd name="T62" fmla="*/ 1266 w 1411"/>
                <a:gd name="T63" fmla="*/ 1426 h 1818"/>
                <a:gd name="T64" fmla="*/ 1283 w 1411"/>
                <a:gd name="T65" fmla="*/ 1357 h 1818"/>
                <a:gd name="T66" fmla="*/ 1255 w 1411"/>
                <a:gd name="T67" fmla="*/ 1273 h 1818"/>
                <a:gd name="T68" fmla="*/ 1255 w 1411"/>
                <a:gd name="T69" fmla="*/ 1260 h 1818"/>
                <a:gd name="T70" fmla="*/ 1281 w 1411"/>
                <a:gd name="T71" fmla="*/ 1187 h 1818"/>
                <a:gd name="T72" fmla="*/ 1276 w 1411"/>
                <a:gd name="T73" fmla="*/ 1169 h 1818"/>
                <a:gd name="T74" fmla="*/ 1235 w 1411"/>
                <a:gd name="T75" fmla="*/ 1131 h 1818"/>
                <a:gd name="T76" fmla="*/ 1240 w 1411"/>
                <a:gd name="T77" fmla="*/ 1123 h 1818"/>
                <a:gd name="T78" fmla="*/ 1291 w 1411"/>
                <a:gd name="T79" fmla="*/ 1090 h 1818"/>
                <a:gd name="T80" fmla="*/ 1296 w 1411"/>
                <a:gd name="T81" fmla="*/ 1077 h 1818"/>
                <a:gd name="T82" fmla="*/ 1291 w 1411"/>
                <a:gd name="T83" fmla="*/ 1039 h 1818"/>
                <a:gd name="T84" fmla="*/ 1283 w 1411"/>
                <a:gd name="T85" fmla="*/ 980 h 1818"/>
                <a:gd name="T86" fmla="*/ 1370 w 1411"/>
                <a:gd name="T87" fmla="*/ 970 h 1818"/>
                <a:gd name="T88" fmla="*/ 1406 w 1411"/>
                <a:gd name="T89" fmla="*/ 919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1" h="1818">
                  <a:moveTo>
                    <a:pt x="1406" y="919"/>
                  </a:moveTo>
                  <a:cubicBezTo>
                    <a:pt x="1395" y="894"/>
                    <a:pt x="1390" y="868"/>
                    <a:pt x="1378" y="845"/>
                  </a:cubicBezTo>
                  <a:cubicBezTo>
                    <a:pt x="1350" y="792"/>
                    <a:pt x="1319" y="738"/>
                    <a:pt x="1291" y="682"/>
                  </a:cubicBezTo>
                  <a:cubicBezTo>
                    <a:pt x="1276" y="654"/>
                    <a:pt x="1263" y="626"/>
                    <a:pt x="1263" y="591"/>
                  </a:cubicBezTo>
                  <a:cubicBezTo>
                    <a:pt x="1260" y="550"/>
                    <a:pt x="1255" y="507"/>
                    <a:pt x="1248" y="466"/>
                  </a:cubicBezTo>
                  <a:cubicBezTo>
                    <a:pt x="1238" y="407"/>
                    <a:pt x="1220" y="351"/>
                    <a:pt x="1192" y="298"/>
                  </a:cubicBezTo>
                  <a:cubicBezTo>
                    <a:pt x="1161" y="234"/>
                    <a:pt x="1118" y="181"/>
                    <a:pt x="1064" y="135"/>
                  </a:cubicBezTo>
                  <a:cubicBezTo>
                    <a:pt x="973" y="59"/>
                    <a:pt x="866" y="23"/>
                    <a:pt x="749" y="10"/>
                  </a:cubicBezTo>
                  <a:cubicBezTo>
                    <a:pt x="690" y="3"/>
                    <a:pt x="632" y="0"/>
                    <a:pt x="573" y="8"/>
                  </a:cubicBezTo>
                  <a:cubicBezTo>
                    <a:pt x="527" y="13"/>
                    <a:pt x="484" y="15"/>
                    <a:pt x="441" y="25"/>
                  </a:cubicBezTo>
                  <a:cubicBezTo>
                    <a:pt x="395" y="36"/>
                    <a:pt x="354" y="51"/>
                    <a:pt x="311" y="69"/>
                  </a:cubicBezTo>
                  <a:cubicBezTo>
                    <a:pt x="255" y="89"/>
                    <a:pt x="207" y="122"/>
                    <a:pt x="163" y="160"/>
                  </a:cubicBezTo>
                  <a:cubicBezTo>
                    <a:pt x="105" y="214"/>
                    <a:pt x="64" y="278"/>
                    <a:pt x="39" y="351"/>
                  </a:cubicBezTo>
                  <a:cubicBezTo>
                    <a:pt x="18" y="405"/>
                    <a:pt x="8" y="461"/>
                    <a:pt x="5" y="514"/>
                  </a:cubicBezTo>
                  <a:cubicBezTo>
                    <a:pt x="0" y="593"/>
                    <a:pt x="5" y="672"/>
                    <a:pt x="23" y="749"/>
                  </a:cubicBezTo>
                  <a:cubicBezTo>
                    <a:pt x="33" y="800"/>
                    <a:pt x="51" y="850"/>
                    <a:pt x="72" y="899"/>
                  </a:cubicBezTo>
                  <a:cubicBezTo>
                    <a:pt x="102" y="973"/>
                    <a:pt x="143" y="1044"/>
                    <a:pt x="194" y="1108"/>
                  </a:cubicBezTo>
                  <a:cubicBezTo>
                    <a:pt x="199" y="1110"/>
                    <a:pt x="201" y="1118"/>
                    <a:pt x="201" y="1123"/>
                  </a:cubicBezTo>
                  <a:cubicBezTo>
                    <a:pt x="204" y="1153"/>
                    <a:pt x="204" y="1184"/>
                    <a:pt x="204" y="1215"/>
                  </a:cubicBezTo>
                  <a:cubicBezTo>
                    <a:pt x="204" y="1301"/>
                    <a:pt x="201" y="1388"/>
                    <a:pt x="199" y="1474"/>
                  </a:cubicBezTo>
                  <a:cubicBezTo>
                    <a:pt x="199" y="1484"/>
                    <a:pt x="199" y="1490"/>
                    <a:pt x="209" y="1492"/>
                  </a:cubicBezTo>
                  <a:cubicBezTo>
                    <a:pt x="250" y="1512"/>
                    <a:pt x="293" y="1530"/>
                    <a:pt x="334" y="1551"/>
                  </a:cubicBezTo>
                  <a:cubicBezTo>
                    <a:pt x="364" y="1563"/>
                    <a:pt x="392" y="1581"/>
                    <a:pt x="423" y="1594"/>
                  </a:cubicBezTo>
                  <a:cubicBezTo>
                    <a:pt x="466" y="1617"/>
                    <a:pt x="509" y="1637"/>
                    <a:pt x="553" y="1658"/>
                  </a:cubicBezTo>
                  <a:cubicBezTo>
                    <a:pt x="596" y="1678"/>
                    <a:pt x="637" y="1698"/>
                    <a:pt x="680" y="1719"/>
                  </a:cubicBezTo>
                  <a:cubicBezTo>
                    <a:pt x="731" y="1742"/>
                    <a:pt x="782" y="1767"/>
                    <a:pt x="833" y="1790"/>
                  </a:cubicBezTo>
                  <a:cubicBezTo>
                    <a:pt x="851" y="1800"/>
                    <a:pt x="868" y="1808"/>
                    <a:pt x="889" y="1818"/>
                  </a:cubicBezTo>
                  <a:cubicBezTo>
                    <a:pt x="912" y="1688"/>
                    <a:pt x="935" y="1561"/>
                    <a:pt x="955" y="1431"/>
                  </a:cubicBezTo>
                  <a:cubicBezTo>
                    <a:pt x="960" y="1431"/>
                    <a:pt x="963" y="1431"/>
                    <a:pt x="965" y="1434"/>
                  </a:cubicBezTo>
                  <a:cubicBezTo>
                    <a:pt x="1003" y="1439"/>
                    <a:pt x="1042" y="1444"/>
                    <a:pt x="1080" y="1446"/>
                  </a:cubicBezTo>
                  <a:cubicBezTo>
                    <a:pt x="1133" y="1451"/>
                    <a:pt x="1187" y="1451"/>
                    <a:pt x="1240" y="1439"/>
                  </a:cubicBezTo>
                  <a:cubicBezTo>
                    <a:pt x="1250" y="1436"/>
                    <a:pt x="1258" y="1434"/>
                    <a:pt x="1266" y="1426"/>
                  </a:cubicBezTo>
                  <a:cubicBezTo>
                    <a:pt x="1286" y="1408"/>
                    <a:pt x="1291" y="1383"/>
                    <a:pt x="1283" y="1357"/>
                  </a:cubicBezTo>
                  <a:cubicBezTo>
                    <a:pt x="1278" y="1329"/>
                    <a:pt x="1266" y="1301"/>
                    <a:pt x="1255" y="1273"/>
                  </a:cubicBezTo>
                  <a:cubicBezTo>
                    <a:pt x="1255" y="1268"/>
                    <a:pt x="1255" y="1263"/>
                    <a:pt x="1255" y="1260"/>
                  </a:cubicBezTo>
                  <a:cubicBezTo>
                    <a:pt x="1263" y="1235"/>
                    <a:pt x="1271" y="1209"/>
                    <a:pt x="1281" y="1187"/>
                  </a:cubicBezTo>
                  <a:cubicBezTo>
                    <a:pt x="1283" y="1179"/>
                    <a:pt x="1281" y="1174"/>
                    <a:pt x="1276" y="1169"/>
                  </a:cubicBezTo>
                  <a:cubicBezTo>
                    <a:pt x="1263" y="1156"/>
                    <a:pt x="1248" y="1143"/>
                    <a:pt x="1235" y="1131"/>
                  </a:cubicBezTo>
                  <a:cubicBezTo>
                    <a:pt x="1238" y="1125"/>
                    <a:pt x="1240" y="1125"/>
                    <a:pt x="1240" y="1123"/>
                  </a:cubicBezTo>
                  <a:cubicBezTo>
                    <a:pt x="1258" y="1113"/>
                    <a:pt x="1273" y="1100"/>
                    <a:pt x="1291" y="1090"/>
                  </a:cubicBezTo>
                  <a:cubicBezTo>
                    <a:pt x="1294" y="1087"/>
                    <a:pt x="1296" y="1082"/>
                    <a:pt x="1296" y="1077"/>
                  </a:cubicBezTo>
                  <a:cubicBezTo>
                    <a:pt x="1296" y="1064"/>
                    <a:pt x="1294" y="1052"/>
                    <a:pt x="1291" y="1039"/>
                  </a:cubicBezTo>
                  <a:cubicBezTo>
                    <a:pt x="1288" y="1018"/>
                    <a:pt x="1286" y="998"/>
                    <a:pt x="1283" y="980"/>
                  </a:cubicBezTo>
                  <a:cubicBezTo>
                    <a:pt x="1314" y="975"/>
                    <a:pt x="1342" y="973"/>
                    <a:pt x="1370" y="970"/>
                  </a:cubicBezTo>
                  <a:cubicBezTo>
                    <a:pt x="1400" y="965"/>
                    <a:pt x="1411" y="950"/>
                    <a:pt x="1406" y="9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9AB32366-8FA9-46BA-BADC-090C690C1BE3}"/>
                </a:ext>
              </a:extLst>
            </p:cNvPr>
            <p:cNvGrpSpPr/>
            <p:nvPr/>
          </p:nvGrpSpPr>
          <p:grpSpPr>
            <a:xfrm>
              <a:off x="1840037" y="4023360"/>
              <a:ext cx="1251702" cy="810696"/>
              <a:chOff x="675716" y="-3367038"/>
              <a:chExt cx="3580343" cy="2318902"/>
            </a:xfrm>
            <a:solidFill>
              <a:schemeClr val="bg1"/>
            </a:solidFill>
          </p:grpSpPr>
          <p:sp>
            <p:nvSpPr>
              <p:cNvPr id="17" name="Freeform 10">
                <a:extLst>
                  <a:ext uri="{FF2B5EF4-FFF2-40B4-BE49-F238E27FC236}">
                    <a16:creationId xmlns:a16="http://schemas.microsoft.com/office/drawing/2014/main" id="{43334409-ACD4-4300-8080-F30A1DE01FF0}"/>
                  </a:ext>
                </a:extLst>
              </p:cNvPr>
              <p:cNvSpPr>
                <a:spLocks noEditPoints="1"/>
              </p:cNvSpPr>
              <p:nvPr/>
            </p:nvSpPr>
            <p:spPr bwMode="auto">
              <a:xfrm>
                <a:off x="978999" y="-2596754"/>
                <a:ext cx="2069300" cy="1068198"/>
              </a:xfrm>
              <a:custGeom>
                <a:avLst/>
                <a:gdLst>
                  <a:gd name="T0" fmla="*/ 98 w 384"/>
                  <a:gd name="T1" fmla="*/ 166 h 198"/>
                  <a:gd name="T2" fmla="*/ 93 w 384"/>
                  <a:gd name="T3" fmla="*/ 156 h 198"/>
                  <a:gd name="T4" fmla="*/ 5 w 384"/>
                  <a:gd name="T5" fmla="*/ 104 h 198"/>
                  <a:gd name="T6" fmla="*/ 78 w 384"/>
                  <a:gd name="T7" fmla="*/ 91 h 198"/>
                  <a:gd name="T8" fmla="*/ 98 w 384"/>
                  <a:gd name="T9" fmla="*/ 111 h 198"/>
                  <a:gd name="T10" fmla="*/ 53 w 384"/>
                  <a:gd name="T11" fmla="*/ 59 h 198"/>
                  <a:gd name="T12" fmla="*/ 76 w 384"/>
                  <a:gd name="T13" fmla="*/ 9 h 198"/>
                  <a:gd name="T14" fmla="*/ 184 w 384"/>
                  <a:gd name="T15" fmla="*/ 63 h 198"/>
                  <a:gd name="T16" fmla="*/ 192 w 384"/>
                  <a:gd name="T17" fmla="*/ 114 h 198"/>
                  <a:gd name="T18" fmla="*/ 201 w 384"/>
                  <a:gd name="T19" fmla="*/ 110 h 198"/>
                  <a:gd name="T20" fmla="*/ 180 w 384"/>
                  <a:gd name="T21" fmla="*/ 34 h 198"/>
                  <a:gd name="T22" fmla="*/ 220 w 384"/>
                  <a:gd name="T23" fmla="*/ 14 h 198"/>
                  <a:gd name="T24" fmla="*/ 289 w 384"/>
                  <a:gd name="T25" fmla="*/ 85 h 198"/>
                  <a:gd name="T26" fmla="*/ 288 w 384"/>
                  <a:gd name="T27" fmla="*/ 111 h 198"/>
                  <a:gd name="T28" fmla="*/ 299 w 384"/>
                  <a:gd name="T29" fmla="*/ 77 h 198"/>
                  <a:gd name="T30" fmla="*/ 278 w 384"/>
                  <a:gd name="T31" fmla="*/ 32 h 198"/>
                  <a:gd name="T32" fmla="*/ 371 w 384"/>
                  <a:gd name="T33" fmla="*/ 54 h 198"/>
                  <a:gd name="T34" fmla="*/ 375 w 384"/>
                  <a:gd name="T35" fmla="*/ 128 h 198"/>
                  <a:gd name="T36" fmla="*/ 346 w 384"/>
                  <a:gd name="T37" fmla="*/ 125 h 198"/>
                  <a:gd name="T38" fmla="*/ 333 w 384"/>
                  <a:gd name="T39" fmla="*/ 126 h 198"/>
                  <a:gd name="T40" fmla="*/ 322 w 384"/>
                  <a:gd name="T41" fmla="*/ 121 h 198"/>
                  <a:gd name="T42" fmla="*/ 330 w 384"/>
                  <a:gd name="T43" fmla="*/ 41 h 198"/>
                  <a:gd name="T44" fmla="*/ 322 w 384"/>
                  <a:gd name="T45" fmla="*/ 48 h 198"/>
                  <a:gd name="T46" fmla="*/ 308 w 384"/>
                  <a:gd name="T47" fmla="*/ 118 h 198"/>
                  <a:gd name="T48" fmla="*/ 265 w 384"/>
                  <a:gd name="T49" fmla="*/ 131 h 198"/>
                  <a:gd name="T50" fmla="*/ 247 w 384"/>
                  <a:gd name="T51" fmla="*/ 69 h 198"/>
                  <a:gd name="T52" fmla="*/ 236 w 384"/>
                  <a:gd name="T53" fmla="*/ 62 h 198"/>
                  <a:gd name="T54" fmla="*/ 247 w 384"/>
                  <a:gd name="T55" fmla="*/ 93 h 198"/>
                  <a:gd name="T56" fmla="*/ 231 w 384"/>
                  <a:gd name="T57" fmla="*/ 167 h 198"/>
                  <a:gd name="T58" fmla="*/ 107 w 384"/>
                  <a:gd name="T59" fmla="*/ 184 h 198"/>
                  <a:gd name="T60" fmla="*/ 157 w 384"/>
                  <a:gd name="T61" fmla="*/ 107 h 198"/>
                  <a:gd name="T62" fmla="*/ 75 w 384"/>
                  <a:gd name="T63" fmla="*/ 123 h 198"/>
                  <a:gd name="T64" fmla="*/ 43 w 384"/>
                  <a:gd name="T65" fmla="*/ 101 h 198"/>
                  <a:gd name="T66" fmla="*/ 62 w 384"/>
                  <a:gd name="T67" fmla="*/ 123 h 198"/>
                  <a:gd name="T68" fmla="*/ 136 w 384"/>
                  <a:gd name="T69" fmla="*/ 149 h 198"/>
                  <a:gd name="T70" fmla="*/ 158 w 384"/>
                  <a:gd name="T71" fmla="*/ 77 h 198"/>
                  <a:gd name="T72" fmla="*/ 114 w 384"/>
                  <a:gd name="T73" fmla="*/ 40 h 198"/>
                  <a:gd name="T74" fmla="*/ 138 w 384"/>
                  <a:gd name="T75" fmla="*/ 6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4" h="198">
                    <a:moveTo>
                      <a:pt x="90" y="169"/>
                    </a:moveTo>
                    <a:cubicBezTo>
                      <a:pt x="94" y="168"/>
                      <a:pt x="96" y="167"/>
                      <a:pt x="98" y="166"/>
                    </a:cubicBezTo>
                    <a:cubicBezTo>
                      <a:pt x="100" y="164"/>
                      <a:pt x="101" y="162"/>
                      <a:pt x="100" y="159"/>
                    </a:cubicBezTo>
                    <a:cubicBezTo>
                      <a:pt x="98" y="156"/>
                      <a:pt x="96" y="155"/>
                      <a:pt x="93" y="156"/>
                    </a:cubicBezTo>
                    <a:cubicBezTo>
                      <a:pt x="71" y="167"/>
                      <a:pt x="52" y="162"/>
                      <a:pt x="34" y="147"/>
                    </a:cubicBezTo>
                    <a:cubicBezTo>
                      <a:pt x="20" y="136"/>
                      <a:pt x="9" y="122"/>
                      <a:pt x="5" y="104"/>
                    </a:cubicBezTo>
                    <a:cubicBezTo>
                      <a:pt x="0" y="86"/>
                      <a:pt x="13" y="60"/>
                      <a:pt x="39" y="66"/>
                    </a:cubicBezTo>
                    <a:cubicBezTo>
                      <a:pt x="56" y="69"/>
                      <a:pt x="68" y="79"/>
                      <a:pt x="78" y="91"/>
                    </a:cubicBezTo>
                    <a:cubicBezTo>
                      <a:pt x="83" y="96"/>
                      <a:pt x="87" y="102"/>
                      <a:pt x="91" y="108"/>
                    </a:cubicBezTo>
                    <a:cubicBezTo>
                      <a:pt x="93" y="110"/>
                      <a:pt x="95" y="113"/>
                      <a:pt x="98" y="111"/>
                    </a:cubicBezTo>
                    <a:cubicBezTo>
                      <a:pt x="102" y="108"/>
                      <a:pt x="102" y="106"/>
                      <a:pt x="100" y="102"/>
                    </a:cubicBezTo>
                    <a:cubicBezTo>
                      <a:pt x="88" y="84"/>
                      <a:pt x="74" y="68"/>
                      <a:pt x="53" y="59"/>
                    </a:cubicBezTo>
                    <a:cubicBezTo>
                      <a:pt x="45" y="55"/>
                      <a:pt x="45" y="54"/>
                      <a:pt x="46" y="45"/>
                    </a:cubicBezTo>
                    <a:cubicBezTo>
                      <a:pt x="49" y="27"/>
                      <a:pt x="59" y="15"/>
                      <a:pt x="76" y="9"/>
                    </a:cubicBezTo>
                    <a:cubicBezTo>
                      <a:pt x="99" y="0"/>
                      <a:pt x="121" y="5"/>
                      <a:pt x="142" y="16"/>
                    </a:cubicBezTo>
                    <a:cubicBezTo>
                      <a:pt x="162" y="26"/>
                      <a:pt x="176" y="42"/>
                      <a:pt x="184" y="63"/>
                    </a:cubicBezTo>
                    <a:cubicBezTo>
                      <a:pt x="190" y="77"/>
                      <a:pt x="192" y="92"/>
                      <a:pt x="191" y="108"/>
                    </a:cubicBezTo>
                    <a:cubicBezTo>
                      <a:pt x="191" y="110"/>
                      <a:pt x="191" y="112"/>
                      <a:pt x="192" y="114"/>
                    </a:cubicBezTo>
                    <a:cubicBezTo>
                      <a:pt x="193" y="115"/>
                      <a:pt x="196" y="116"/>
                      <a:pt x="198" y="115"/>
                    </a:cubicBezTo>
                    <a:cubicBezTo>
                      <a:pt x="199" y="114"/>
                      <a:pt x="201" y="112"/>
                      <a:pt x="201" y="110"/>
                    </a:cubicBezTo>
                    <a:cubicBezTo>
                      <a:pt x="201" y="101"/>
                      <a:pt x="202" y="92"/>
                      <a:pt x="200" y="84"/>
                    </a:cubicBezTo>
                    <a:cubicBezTo>
                      <a:pt x="198" y="65"/>
                      <a:pt x="191" y="49"/>
                      <a:pt x="180" y="34"/>
                    </a:cubicBezTo>
                    <a:cubicBezTo>
                      <a:pt x="178" y="32"/>
                      <a:pt x="179" y="30"/>
                      <a:pt x="180" y="28"/>
                    </a:cubicBezTo>
                    <a:cubicBezTo>
                      <a:pt x="191" y="15"/>
                      <a:pt x="204" y="11"/>
                      <a:pt x="220" y="14"/>
                    </a:cubicBezTo>
                    <a:cubicBezTo>
                      <a:pt x="247" y="19"/>
                      <a:pt x="267" y="36"/>
                      <a:pt x="280" y="60"/>
                    </a:cubicBezTo>
                    <a:cubicBezTo>
                      <a:pt x="285" y="67"/>
                      <a:pt x="288" y="76"/>
                      <a:pt x="289" y="85"/>
                    </a:cubicBezTo>
                    <a:cubicBezTo>
                      <a:pt x="290" y="91"/>
                      <a:pt x="290" y="97"/>
                      <a:pt x="286" y="103"/>
                    </a:cubicBezTo>
                    <a:cubicBezTo>
                      <a:pt x="285" y="106"/>
                      <a:pt x="284" y="109"/>
                      <a:pt x="288" y="111"/>
                    </a:cubicBezTo>
                    <a:cubicBezTo>
                      <a:pt x="292" y="113"/>
                      <a:pt x="294" y="111"/>
                      <a:pt x="296" y="108"/>
                    </a:cubicBezTo>
                    <a:cubicBezTo>
                      <a:pt x="301" y="98"/>
                      <a:pt x="301" y="87"/>
                      <a:pt x="299" y="77"/>
                    </a:cubicBezTo>
                    <a:cubicBezTo>
                      <a:pt x="295" y="62"/>
                      <a:pt x="287" y="50"/>
                      <a:pt x="278" y="38"/>
                    </a:cubicBezTo>
                    <a:cubicBezTo>
                      <a:pt x="276" y="36"/>
                      <a:pt x="276" y="34"/>
                      <a:pt x="278" y="32"/>
                    </a:cubicBezTo>
                    <a:cubicBezTo>
                      <a:pt x="296" y="12"/>
                      <a:pt x="332" y="4"/>
                      <a:pt x="355" y="20"/>
                    </a:cubicBezTo>
                    <a:cubicBezTo>
                      <a:pt x="367" y="28"/>
                      <a:pt x="374" y="39"/>
                      <a:pt x="371" y="54"/>
                    </a:cubicBezTo>
                    <a:cubicBezTo>
                      <a:pt x="368" y="71"/>
                      <a:pt x="372" y="87"/>
                      <a:pt x="380" y="102"/>
                    </a:cubicBezTo>
                    <a:cubicBezTo>
                      <a:pt x="384" y="111"/>
                      <a:pt x="381" y="123"/>
                      <a:pt x="375" y="128"/>
                    </a:cubicBezTo>
                    <a:cubicBezTo>
                      <a:pt x="368" y="133"/>
                      <a:pt x="358" y="134"/>
                      <a:pt x="350" y="130"/>
                    </a:cubicBezTo>
                    <a:cubicBezTo>
                      <a:pt x="349" y="128"/>
                      <a:pt x="347" y="127"/>
                      <a:pt x="346" y="125"/>
                    </a:cubicBezTo>
                    <a:cubicBezTo>
                      <a:pt x="345" y="122"/>
                      <a:pt x="344" y="118"/>
                      <a:pt x="340" y="119"/>
                    </a:cubicBezTo>
                    <a:cubicBezTo>
                      <a:pt x="337" y="120"/>
                      <a:pt x="336" y="123"/>
                      <a:pt x="333" y="126"/>
                    </a:cubicBezTo>
                    <a:cubicBezTo>
                      <a:pt x="330" y="125"/>
                      <a:pt x="326" y="124"/>
                      <a:pt x="321" y="123"/>
                    </a:cubicBezTo>
                    <a:cubicBezTo>
                      <a:pt x="321" y="122"/>
                      <a:pt x="322" y="121"/>
                      <a:pt x="322" y="121"/>
                    </a:cubicBezTo>
                    <a:cubicBezTo>
                      <a:pt x="345" y="100"/>
                      <a:pt x="349" y="68"/>
                      <a:pt x="332" y="43"/>
                    </a:cubicBezTo>
                    <a:cubicBezTo>
                      <a:pt x="331" y="43"/>
                      <a:pt x="331" y="42"/>
                      <a:pt x="330" y="41"/>
                    </a:cubicBezTo>
                    <a:cubicBezTo>
                      <a:pt x="328" y="39"/>
                      <a:pt x="326" y="37"/>
                      <a:pt x="322" y="40"/>
                    </a:cubicBezTo>
                    <a:cubicBezTo>
                      <a:pt x="319" y="42"/>
                      <a:pt x="320" y="45"/>
                      <a:pt x="322" y="48"/>
                    </a:cubicBezTo>
                    <a:cubicBezTo>
                      <a:pt x="325" y="53"/>
                      <a:pt x="328" y="58"/>
                      <a:pt x="330" y="63"/>
                    </a:cubicBezTo>
                    <a:cubicBezTo>
                      <a:pt x="337" y="84"/>
                      <a:pt x="327" y="108"/>
                      <a:pt x="308" y="118"/>
                    </a:cubicBezTo>
                    <a:cubicBezTo>
                      <a:pt x="303" y="121"/>
                      <a:pt x="297" y="121"/>
                      <a:pt x="291" y="123"/>
                    </a:cubicBezTo>
                    <a:cubicBezTo>
                      <a:pt x="282" y="126"/>
                      <a:pt x="273" y="129"/>
                      <a:pt x="265" y="131"/>
                    </a:cubicBezTo>
                    <a:cubicBezTo>
                      <a:pt x="264" y="126"/>
                      <a:pt x="264" y="119"/>
                      <a:pt x="263" y="113"/>
                    </a:cubicBezTo>
                    <a:cubicBezTo>
                      <a:pt x="262" y="97"/>
                      <a:pt x="255" y="83"/>
                      <a:pt x="247" y="69"/>
                    </a:cubicBezTo>
                    <a:cubicBezTo>
                      <a:pt x="246" y="68"/>
                      <a:pt x="245" y="66"/>
                      <a:pt x="244" y="64"/>
                    </a:cubicBezTo>
                    <a:cubicBezTo>
                      <a:pt x="242" y="61"/>
                      <a:pt x="240" y="59"/>
                      <a:pt x="236" y="62"/>
                    </a:cubicBezTo>
                    <a:cubicBezTo>
                      <a:pt x="233" y="64"/>
                      <a:pt x="233" y="67"/>
                      <a:pt x="235" y="70"/>
                    </a:cubicBezTo>
                    <a:cubicBezTo>
                      <a:pt x="239" y="78"/>
                      <a:pt x="244" y="85"/>
                      <a:pt x="247" y="93"/>
                    </a:cubicBezTo>
                    <a:cubicBezTo>
                      <a:pt x="253" y="108"/>
                      <a:pt x="257" y="123"/>
                      <a:pt x="252" y="139"/>
                    </a:cubicBezTo>
                    <a:cubicBezTo>
                      <a:pt x="248" y="150"/>
                      <a:pt x="241" y="160"/>
                      <a:pt x="231" y="167"/>
                    </a:cubicBezTo>
                    <a:cubicBezTo>
                      <a:pt x="212" y="182"/>
                      <a:pt x="190" y="192"/>
                      <a:pt x="167" y="195"/>
                    </a:cubicBezTo>
                    <a:cubicBezTo>
                      <a:pt x="146" y="198"/>
                      <a:pt x="125" y="197"/>
                      <a:pt x="107" y="184"/>
                    </a:cubicBezTo>
                    <a:cubicBezTo>
                      <a:pt x="101" y="180"/>
                      <a:pt x="96" y="175"/>
                      <a:pt x="90" y="169"/>
                    </a:cubicBezTo>
                    <a:close/>
                    <a:moveTo>
                      <a:pt x="157" y="107"/>
                    </a:moveTo>
                    <a:cubicBezTo>
                      <a:pt x="156" y="121"/>
                      <a:pt x="152" y="130"/>
                      <a:pt x="142" y="136"/>
                    </a:cubicBezTo>
                    <a:cubicBezTo>
                      <a:pt x="124" y="147"/>
                      <a:pt x="89" y="141"/>
                      <a:pt x="75" y="123"/>
                    </a:cubicBezTo>
                    <a:cubicBezTo>
                      <a:pt x="69" y="114"/>
                      <a:pt x="61" y="105"/>
                      <a:pt x="51" y="99"/>
                    </a:cubicBezTo>
                    <a:cubicBezTo>
                      <a:pt x="47" y="98"/>
                      <a:pt x="45" y="98"/>
                      <a:pt x="43" y="101"/>
                    </a:cubicBezTo>
                    <a:cubicBezTo>
                      <a:pt x="41" y="105"/>
                      <a:pt x="43" y="107"/>
                      <a:pt x="46" y="109"/>
                    </a:cubicBezTo>
                    <a:cubicBezTo>
                      <a:pt x="51" y="113"/>
                      <a:pt x="57" y="118"/>
                      <a:pt x="62" y="123"/>
                    </a:cubicBezTo>
                    <a:cubicBezTo>
                      <a:pt x="68" y="129"/>
                      <a:pt x="74" y="136"/>
                      <a:pt x="81" y="141"/>
                    </a:cubicBezTo>
                    <a:cubicBezTo>
                      <a:pt x="98" y="152"/>
                      <a:pt x="117" y="155"/>
                      <a:pt x="136" y="149"/>
                    </a:cubicBezTo>
                    <a:cubicBezTo>
                      <a:pt x="148" y="146"/>
                      <a:pt x="157" y="140"/>
                      <a:pt x="162" y="129"/>
                    </a:cubicBezTo>
                    <a:cubicBezTo>
                      <a:pt x="171" y="111"/>
                      <a:pt x="168" y="94"/>
                      <a:pt x="158" y="77"/>
                    </a:cubicBezTo>
                    <a:cubicBezTo>
                      <a:pt x="149" y="63"/>
                      <a:pt x="135" y="52"/>
                      <a:pt x="122" y="41"/>
                    </a:cubicBezTo>
                    <a:cubicBezTo>
                      <a:pt x="119" y="38"/>
                      <a:pt x="116" y="37"/>
                      <a:pt x="114" y="40"/>
                    </a:cubicBezTo>
                    <a:cubicBezTo>
                      <a:pt x="112" y="44"/>
                      <a:pt x="113" y="46"/>
                      <a:pt x="116" y="49"/>
                    </a:cubicBezTo>
                    <a:cubicBezTo>
                      <a:pt x="123" y="56"/>
                      <a:pt x="131" y="62"/>
                      <a:pt x="138" y="69"/>
                    </a:cubicBezTo>
                    <a:cubicBezTo>
                      <a:pt x="149" y="80"/>
                      <a:pt x="157" y="92"/>
                      <a:pt x="157" y="10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8" name="Freeform 11">
                <a:extLst>
                  <a:ext uri="{FF2B5EF4-FFF2-40B4-BE49-F238E27FC236}">
                    <a16:creationId xmlns:a16="http://schemas.microsoft.com/office/drawing/2014/main" id="{52A9E226-7E36-4FD0-A249-5C3C49DD40AA}"/>
                  </a:ext>
                </a:extLst>
              </p:cNvPr>
              <p:cNvSpPr>
                <a:spLocks/>
              </p:cNvSpPr>
              <p:nvPr/>
            </p:nvSpPr>
            <p:spPr bwMode="auto">
              <a:xfrm>
                <a:off x="750866" y="-1949931"/>
                <a:ext cx="2627554" cy="901795"/>
              </a:xfrm>
              <a:custGeom>
                <a:avLst/>
                <a:gdLst>
                  <a:gd name="T0" fmla="*/ 264 w 487"/>
                  <a:gd name="T1" fmla="*/ 87 h 167"/>
                  <a:gd name="T2" fmla="*/ 258 w 487"/>
                  <a:gd name="T3" fmla="*/ 102 h 167"/>
                  <a:gd name="T4" fmla="*/ 279 w 487"/>
                  <a:gd name="T5" fmla="*/ 78 h 167"/>
                  <a:gd name="T6" fmla="*/ 326 w 487"/>
                  <a:gd name="T7" fmla="*/ 15 h 167"/>
                  <a:gd name="T8" fmla="*/ 403 w 487"/>
                  <a:gd name="T9" fmla="*/ 47 h 167"/>
                  <a:gd name="T10" fmla="*/ 420 w 487"/>
                  <a:gd name="T11" fmla="*/ 112 h 167"/>
                  <a:gd name="T12" fmla="*/ 443 w 487"/>
                  <a:gd name="T13" fmla="*/ 110 h 167"/>
                  <a:gd name="T14" fmla="*/ 423 w 487"/>
                  <a:gd name="T15" fmla="*/ 97 h 167"/>
                  <a:gd name="T16" fmla="*/ 406 w 487"/>
                  <a:gd name="T17" fmla="*/ 29 h 167"/>
                  <a:gd name="T18" fmla="*/ 407 w 487"/>
                  <a:gd name="T19" fmla="*/ 23 h 167"/>
                  <a:gd name="T20" fmla="*/ 455 w 487"/>
                  <a:gd name="T21" fmla="*/ 47 h 167"/>
                  <a:gd name="T22" fmla="*/ 469 w 487"/>
                  <a:gd name="T23" fmla="*/ 135 h 167"/>
                  <a:gd name="T24" fmla="*/ 373 w 487"/>
                  <a:gd name="T25" fmla="*/ 114 h 167"/>
                  <a:gd name="T26" fmla="*/ 372 w 487"/>
                  <a:gd name="T27" fmla="*/ 93 h 167"/>
                  <a:gd name="T28" fmla="*/ 402 w 487"/>
                  <a:gd name="T29" fmla="*/ 106 h 167"/>
                  <a:gd name="T30" fmla="*/ 368 w 487"/>
                  <a:gd name="T31" fmla="*/ 83 h 167"/>
                  <a:gd name="T32" fmla="*/ 296 w 487"/>
                  <a:gd name="T33" fmla="*/ 143 h 167"/>
                  <a:gd name="T34" fmla="*/ 216 w 487"/>
                  <a:gd name="T35" fmla="*/ 129 h 167"/>
                  <a:gd name="T36" fmla="*/ 215 w 487"/>
                  <a:gd name="T37" fmla="*/ 99 h 167"/>
                  <a:gd name="T38" fmla="*/ 202 w 487"/>
                  <a:gd name="T39" fmla="*/ 131 h 167"/>
                  <a:gd name="T40" fmla="*/ 138 w 487"/>
                  <a:gd name="T41" fmla="*/ 107 h 167"/>
                  <a:gd name="T42" fmla="*/ 125 w 487"/>
                  <a:gd name="T43" fmla="*/ 94 h 167"/>
                  <a:gd name="T44" fmla="*/ 128 w 487"/>
                  <a:gd name="T45" fmla="*/ 110 h 167"/>
                  <a:gd name="T46" fmla="*/ 86 w 487"/>
                  <a:gd name="T47" fmla="*/ 152 h 167"/>
                  <a:gd name="T48" fmla="*/ 1 w 487"/>
                  <a:gd name="T49" fmla="*/ 65 h 167"/>
                  <a:gd name="T50" fmla="*/ 41 w 487"/>
                  <a:gd name="T51" fmla="*/ 0 h 167"/>
                  <a:gd name="T52" fmla="*/ 65 w 487"/>
                  <a:gd name="T53" fmla="*/ 61 h 167"/>
                  <a:gd name="T54" fmla="*/ 57 w 487"/>
                  <a:gd name="T55" fmla="*/ 116 h 167"/>
                  <a:gd name="T56" fmla="*/ 68 w 487"/>
                  <a:gd name="T57" fmla="*/ 114 h 167"/>
                  <a:gd name="T58" fmla="*/ 89 w 487"/>
                  <a:gd name="T59" fmla="*/ 52 h 167"/>
                  <a:gd name="T60" fmla="*/ 119 w 487"/>
                  <a:gd name="T61" fmla="*/ 52 h 167"/>
                  <a:gd name="T62" fmla="*/ 203 w 487"/>
                  <a:gd name="T63" fmla="*/ 87 h 167"/>
                  <a:gd name="T64" fmla="*/ 274 w 487"/>
                  <a:gd name="T65" fmla="*/ 6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7" h="167">
                    <a:moveTo>
                      <a:pt x="274" y="60"/>
                    </a:moveTo>
                    <a:cubicBezTo>
                      <a:pt x="270" y="70"/>
                      <a:pt x="268" y="79"/>
                      <a:pt x="264" y="87"/>
                    </a:cubicBezTo>
                    <a:cubicBezTo>
                      <a:pt x="263" y="90"/>
                      <a:pt x="261" y="92"/>
                      <a:pt x="259" y="94"/>
                    </a:cubicBezTo>
                    <a:cubicBezTo>
                      <a:pt x="257" y="96"/>
                      <a:pt x="256" y="99"/>
                      <a:pt x="258" y="102"/>
                    </a:cubicBezTo>
                    <a:cubicBezTo>
                      <a:pt x="261" y="105"/>
                      <a:pt x="264" y="103"/>
                      <a:pt x="267" y="101"/>
                    </a:cubicBezTo>
                    <a:cubicBezTo>
                      <a:pt x="274" y="95"/>
                      <a:pt x="277" y="86"/>
                      <a:pt x="279" y="78"/>
                    </a:cubicBezTo>
                    <a:cubicBezTo>
                      <a:pt x="284" y="62"/>
                      <a:pt x="289" y="47"/>
                      <a:pt x="299" y="34"/>
                    </a:cubicBezTo>
                    <a:cubicBezTo>
                      <a:pt x="306" y="25"/>
                      <a:pt x="315" y="19"/>
                      <a:pt x="326" y="15"/>
                    </a:cubicBezTo>
                    <a:cubicBezTo>
                      <a:pt x="343" y="10"/>
                      <a:pt x="360" y="11"/>
                      <a:pt x="376" y="18"/>
                    </a:cubicBezTo>
                    <a:cubicBezTo>
                      <a:pt x="390" y="23"/>
                      <a:pt x="398" y="33"/>
                      <a:pt x="403" y="47"/>
                    </a:cubicBezTo>
                    <a:cubicBezTo>
                      <a:pt x="408" y="60"/>
                      <a:pt x="408" y="74"/>
                      <a:pt x="410" y="88"/>
                    </a:cubicBezTo>
                    <a:cubicBezTo>
                      <a:pt x="411" y="97"/>
                      <a:pt x="413" y="105"/>
                      <a:pt x="420" y="112"/>
                    </a:cubicBezTo>
                    <a:cubicBezTo>
                      <a:pt x="425" y="117"/>
                      <a:pt x="434" y="119"/>
                      <a:pt x="440" y="116"/>
                    </a:cubicBezTo>
                    <a:cubicBezTo>
                      <a:pt x="442" y="115"/>
                      <a:pt x="443" y="112"/>
                      <a:pt x="443" y="110"/>
                    </a:cubicBezTo>
                    <a:cubicBezTo>
                      <a:pt x="443" y="108"/>
                      <a:pt x="439" y="106"/>
                      <a:pt x="437" y="106"/>
                    </a:cubicBezTo>
                    <a:cubicBezTo>
                      <a:pt x="429" y="107"/>
                      <a:pt x="425" y="105"/>
                      <a:pt x="423" y="97"/>
                    </a:cubicBezTo>
                    <a:cubicBezTo>
                      <a:pt x="421" y="90"/>
                      <a:pt x="420" y="82"/>
                      <a:pt x="419" y="74"/>
                    </a:cubicBezTo>
                    <a:cubicBezTo>
                      <a:pt x="417" y="58"/>
                      <a:pt x="415" y="43"/>
                      <a:pt x="406" y="29"/>
                    </a:cubicBezTo>
                    <a:cubicBezTo>
                      <a:pt x="404" y="27"/>
                      <a:pt x="403" y="25"/>
                      <a:pt x="402" y="23"/>
                    </a:cubicBezTo>
                    <a:cubicBezTo>
                      <a:pt x="404" y="23"/>
                      <a:pt x="406" y="23"/>
                      <a:pt x="407" y="23"/>
                    </a:cubicBezTo>
                    <a:cubicBezTo>
                      <a:pt x="415" y="19"/>
                      <a:pt x="419" y="23"/>
                      <a:pt x="424" y="27"/>
                    </a:cubicBezTo>
                    <a:cubicBezTo>
                      <a:pt x="434" y="35"/>
                      <a:pt x="444" y="41"/>
                      <a:pt x="455" y="47"/>
                    </a:cubicBezTo>
                    <a:cubicBezTo>
                      <a:pt x="468" y="55"/>
                      <a:pt x="479" y="64"/>
                      <a:pt x="482" y="80"/>
                    </a:cubicBezTo>
                    <a:cubicBezTo>
                      <a:pt x="487" y="101"/>
                      <a:pt x="486" y="122"/>
                      <a:pt x="469" y="135"/>
                    </a:cubicBezTo>
                    <a:cubicBezTo>
                      <a:pt x="455" y="146"/>
                      <a:pt x="438" y="151"/>
                      <a:pt x="420" y="149"/>
                    </a:cubicBezTo>
                    <a:cubicBezTo>
                      <a:pt x="398" y="146"/>
                      <a:pt x="382" y="134"/>
                      <a:pt x="373" y="114"/>
                    </a:cubicBezTo>
                    <a:cubicBezTo>
                      <a:pt x="370" y="109"/>
                      <a:pt x="370" y="103"/>
                      <a:pt x="369" y="98"/>
                    </a:cubicBezTo>
                    <a:cubicBezTo>
                      <a:pt x="368" y="95"/>
                      <a:pt x="369" y="94"/>
                      <a:pt x="372" y="93"/>
                    </a:cubicBezTo>
                    <a:cubicBezTo>
                      <a:pt x="383" y="91"/>
                      <a:pt x="389" y="93"/>
                      <a:pt x="394" y="103"/>
                    </a:cubicBezTo>
                    <a:cubicBezTo>
                      <a:pt x="396" y="106"/>
                      <a:pt x="398" y="108"/>
                      <a:pt x="402" y="106"/>
                    </a:cubicBezTo>
                    <a:cubicBezTo>
                      <a:pt x="405" y="104"/>
                      <a:pt x="405" y="102"/>
                      <a:pt x="403" y="98"/>
                    </a:cubicBezTo>
                    <a:cubicBezTo>
                      <a:pt x="397" y="84"/>
                      <a:pt x="383" y="78"/>
                      <a:pt x="368" y="83"/>
                    </a:cubicBezTo>
                    <a:cubicBezTo>
                      <a:pt x="350" y="90"/>
                      <a:pt x="336" y="102"/>
                      <a:pt x="322" y="115"/>
                    </a:cubicBezTo>
                    <a:cubicBezTo>
                      <a:pt x="313" y="124"/>
                      <a:pt x="304" y="133"/>
                      <a:pt x="296" y="143"/>
                    </a:cubicBezTo>
                    <a:cubicBezTo>
                      <a:pt x="273" y="167"/>
                      <a:pt x="234" y="163"/>
                      <a:pt x="216" y="135"/>
                    </a:cubicBezTo>
                    <a:cubicBezTo>
                      <a:pt x="215" y="134"/>
                      <a:pt x="215" y="131"/>
                      <a:pt x="216" y="129"/>
                    </a:cubicBezTo>
                    <a:cubicBezTo>
                      <a:pt x="220" y="122"/>
                      <a:pt x="221" y="114"/>
                      <a:pt x="221" y="106"/>
                    </a:cubicBezTo>
                    <a:cubicBezTo>
                      <a:pt x="220" y="102"/>
                      <a:pt x="219" y="99"/>
                      <a:pt x="215" y="99"/>
                    </a:cubicBezTo>
                    <a:cubicBezTo>
                      <a:pt x="211" y="99"/>
                      <a:pt x="210" y="102"/>
                      <a:pt x="210" y="106"/>
                    </a:cubicBezTo>
                    <a:cubicBezTo>
                      <a:pt x="210" y="115"/>
                      <a:pt x="209" y="124"/>
                      <a:pt x="202" y="131"/>
                    </a:cubicBezTo>
                    <a:cubicBezTo>
                      <a:pt x="188" y="143"/>
                      <a:pt x="162" y="147"/>
                      <a:pt x="147" y="125"/>
                    </a:cubicBezTo>
                    <a:cubicBezTo>
                      <a:pt x="143" y="119"/>
                      <a:pt x="141" y="113"/>
                      <a:pt x="138" y="107"/>
                    </a:cubicBezTo>
                    <a:cubicBezTo>
                      <a:pt x="136" y="103"/>
                      <a:pt x="134" y="99"/>
                      <a:pt x="132" y="95"/>
                    </a:cubicBezTo>
                    <a:cubicBezTo>
                      <a:pt x="131" y="93"/>
                      <a:pt x="128" y="92"/>
                      <a:pt x="125" y="94"/>
                    </a:cubicBezTo>
                    <a:cubicBezTo>
                      <a:pt x="122" y="96"/>
                      <a:pt x="122" y="99"/>
                      <a:pt x="124" y="101"/>
                    </a:cubicBezTo>
                    <a:cubicBezTo>
                      <a:pt x="125" y="104"/>
                      <a:pt x="126" y="107"/>
                      <a:pt x="128" y="110"/>
                    </a:cubicBezTo>
                    <a:cubicBezTo>
                      <a:pt x="130" y="114"/>
                      <a:pt x="130" y="117"/>
                      <a:pt x="126" y="120"/>
                    </a:cubicBezTo>
                    <a:cubicBezTo>
                      <a:pt x="115" y="133"/>
                      <a:pt x="102" y="145"/>
                      <a:pt x="86" y="152"/>
                    </a:cubicBezTo>
                    <a:cubicBezTo>
                      <a:pt x="67" y="160"/>
                      <a:pt x="48" y="158"/>
                      <a:pt x="33" y="142"/>
                    </a:cubicBezTo>
                    <a:cubicBezTo>
                      <a:pt x="12" y="121"/>
                      <a:pt x="0" y="95"/>
                      <a:pt x="1" y="65"/>
                    </a:cubicBezTo>
                    <a:cubicBezTo>
                      <a:pt x="2" y="39"/>
                      <a:pt x="15" y="19"/>
                      <a:pt x="35" y="4"/>
                    </a:cubicBezTo>
                    <a:cubicBezTo>
                      <a:pt x="37" y="2"/>
                      <a:pt x="38" y="1"/>
                      <a:pt x="41" y="0"/>
                    </a:cubicBezTo>
                    <a:cubicBezTo>
                      <a:pt x="50" y="18"/>
                      <a:pt x="63" y="33"/>
                      <a:pt x="80" y="43"/>
                    </a:cubicBezTo>
                    <a:cubicBezTo>
                      <a:pt x="75" y="49"/>
                      <a:pt x="69" y="55"/>
                      <a:pt x="65" y="61"/>
                    </a:cubicBezTo>
                    <a:cubicBezTo>
                      <a:pt x="56" y="76"/>
                      <a:pt x="54" y="92"/>
                      <a:pt x="56" y="108"/>
                    </a:cubicBezTo>
                    <a:cubicBezTo>
                      <a:pt x="57" y="111"/>
                      <a:pt x="57" y="113"/>
                      <a:pt x="57" y="116"/>
                    </a:cubicBezTo>
                    <a:cubicBezTo>
                      <a:pt x="58" y="119"/>
                      <a:pt x="60" y="122"/>
                      <a:pt x="63" y="121"/>
                    </a:cubicBezTo>
                    <a:cubicBezTo>
                      <a:pt x="67" y="121"/>
                      <a:pt x="69" y="118"/>
                      <a:pt x="68" y="114"/>
                    </a:cubicBezTo>
                    <a:cubicBezTo>
                      <a:pt x="65" y="102"/>
                      <a:pt x="65" y="90"/>
                      <a:pt x="69" y="79"/>
                    </a:cubicBezTo>
                    <a:cubicBezTo>
                      <a:pt x="72" y="67"/>
                      <a:pt x="77" y="56"/>
                      <a:pt x="89" y="52"/>
                    </a:cubicBezTo>
                    <a:cubicBezTo>
                      <a:pt x="94" y="51"/>
                      <a:pt x="99" y="52"/>
                      <a:pt x="104" y="52"/>
                    </a:cubicBezTo>
                    <a:cubicBezTo>
                      <a:pt x="109" y="52"/>
                      <a:pt x="114" y="52"/>
                      <a:pt x="119" y="52"/>
                    </a:cubicBezTo>
                    <a:cubicBezTo>
                      <a:pt x="121" y="52"/>
                      <a:pt x="123" y="53"/>
                      <a:pt x="124" y="54"/>
                    </a:cubicBezTo>
                    <a:cubicBezTo>
                      <a:pt x="143" y="81"/>
                      <a:pt x="171" y="90"/>
                      <a:pt x="203" y="87"/>
                    </a:cubicBezTo>
                    <a:cubicBezTo>
                      <a:pt x="228" y="84"/>
                      <a:pt x="250" y="76"/>
                      <a:pt x="270" y="62"/>
                    </a:cubicBezTo>
                    <a:cubicBezTo>
                      <a:pt x="271" y="61"/>
                      <a:pt x="272" y="61"/>
                      <a:pt x="274" y="6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19" name="Freeform 12">
                <a:extLst>
                  <a:ext uri="{FF2B5EF4-FFF2-40B4-BE49-F238E27FC236}">
                    <a16:creationId xmlns:a16="http://schemas.microsoft.com/office/drawing/2014/main" id="{04CAD35A-9FC4-473B-A2C2-A5FD72D0E39C}"/>
                  </a:ext>
                </a:extLst>
              </p:cNvPr>
              <p:cNvSpPr>
                <a:spLocks/>
              </p:cNvSpPr>
              <p:nvPr/>
            </p:nvSpPr>
            <p:spPr bwMode="auto">
              <a:xfrm>
                <a:off x="1376219" y="-3367038"/>
                <a:ext cx="2179339" cy="1068198"/>
              </a:xfrm>
              <a:custGeom>
                <a:avLst/>
                <a:gdLst>
                  <a:gd name="T0" fmla="*/ 97 w 404"/>
                  <a:gd name="T1" fmla="*/ 165 h 198"/>
                  <a:gd name="T2" fmla="*/ 69 w 404"/>
                  <a:gd name="T3" fmla="*/ 147 h 198"/>
                  <a:gd name="T4" fmla="*/ 58 w 404"/>
                  <a:gd name="T5" fmla="*/ 89 h 198"/>
                  <a:gd name="T6" fmla="*/ 48 w 404"/>
                  <a:gd name="T7" fmla="*/ 87 h 198"/>
                  <a:gd name="T8" fmla="*/ 54 w 404"/>
                  <a:gd name="T9" fmla="*/ 141 h 198"/>
                  <a:gd name="T10" fmla="*/ 15 w 404"/>
                  <a:gd name="T11" fmla="*/ 138 h 198"/>
                  <a:gd name="T12" fmla="*/ 2 w 404"/>
                  <a:gd name="T13" fmla="*/ 84 h 198"/>
                  <a:gd name="T14" fmla="*/ 88 w 404"/>
                  <a:gd name="T15" fmla="*/ 46 h 198"/>
                  <a:gd name="T16" fmla="*/ 108 w 404"/>
                  <a:gd name="T17" fmla="*/ 83 h 198"/>
                  <a:gd name="T18" fmla="*/ 117 w 404"/>
                  <a:gd name="T19" fmla="*/ 82 h 198"/>
                  <a:gd name="T20" fmla="*/ 163 w 404"/>
                  <a:gd name="T21" fmla="*/ 39 h 198"/>
                  <a:gd name="T22" fmla="*/ 180 w 404"/>
                  <a:gd name="T23" fmla="*/ 81 h 198"/>
                  <a:gd name="T24" fmla="*/ 179 w 404"/>
                  <a:gd name="T25" fmla="*/ 95 h 198"/>
                  <a:gd name="T26" fmla="*/ 191 w 404"/>
                  <a:gd name="T27" fmla="*/ 80 h 198"/>
                  <a:gd name="T28" fmla="*/ 120 w 404"/>
                  <a:gd name="T29" fmla="*/ 44 h 198"/>
                  <a:gd name="T30" fmla="*/ 94 w 404"/>
                  <a:gd name="T31" fmla="*/ 36 h 198"/>
                  <a:gd name="T32" fmla="*/ 209 w 404"/>
                  <a:gd name="T33" fmla="*/ 5 h 198"/>
                  <a:gd name="T34" fmla="*/ 285 w 404"/>
                  <a:gd name="T35" fmla="*/ 60 h 198"/>
                  <a:gd name="T36" fmla="*/ 230 w 404"/>
                  <a:gd name="T37" fmla="*/ 128 h 198"/>
                  <a:gd name="T38" fmla="*/ 241 w 404"/>
                  <a:gd name="T39" fmla="*/ 128 h 198"/>
                  <a:gd name="T40" fmla="*/ 269 w 404"/>
                  <a:gd name="T41" fmla="*/ 77 h 198"/>
                  <a:gd name="T42" fmla="*/ 332 w 404"/>
                  <a:gd name="T43" fmla="*/ 109 h 198"/>
                  <a:gd name="T44" fmla="*/ 317 w 404"/>
                  <a:gd name="T45" fmla="*/ 139 h 198"/>
                  <a:gd name="T46" fmla="*/ 354 w 404"/>
                  <a:gd name="T47" fmla="*/ 127 h 198"/>
                  <a:gd name="T48" fmla="*/ 403 w 404"/>
                  <a:gd name="T49" fmla="*/ 159 h 198"/>
                  <a:gd name="T50" fmla="*/ 308 w 404"/>
                  <a:gd name="T51" fmla="*/ 198 h 198"/>
                  <a:gd name="T52" fmla="*/ 282 w 404"/>
                  <a:gd name="T53" fmla="*/ 152 h 198"/>
                  <a:gd name="T54" fmla="*/ 274 w 404"/>
                  <a:gd name="T55" fmla="*/ 141 h 198"/>
                  <a:gd name="T56" fmla="*/ 292 w 404"/>
                  <a:gd name="T57" fmla="*/ 115 h 198"/>
                  <a:gd name="T58" fmla="*/ 284 w 404"/>
                  <a:gd name="T59" fmla="*/ 109 h 198"/>
                  <a:gd name="T60" fmla="*/ 264 w 404"/>
                  <a:gd name="T61" fmla="*/ 141 h 198"/>
                  <a:gd name="T62" fmla="*/ 196 w 404"/>
                  <a:gd name="T63" fmla="*/ 168 h 198"/>
                  <a:gd name="T64" fmla="*/ 168 w 404"/>
                  <a:gd name="T65" fmla="*/ 153 h 198"/>
                  <a:gd name="T66" fmla="*/ 153 w 404"/>
                  <a:gd name="T67" fmla="*/ 106 h 198"/>
                  <a:gd name="T68" fmla="*/ 145 w 404"/>
                  <a:gd name="T69" fmla="*/ 78 h 198"/>
                  <a:gd name="T70" fmla="*/ 142 w 404"/>
                  <a:gd name="T71" fmla="*/ 10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4" h="198">
                    <a:moveTo>
                      <a:pt x="145" y="146"/>
                    </a:moveTo>
                    <a:cubicBezTo>
                      <a:pt x="124" y="144"/>
                      <a:pt x="108" y="150"/>
                      <a:pt x="97" y="165"/>
                    </a:cubicBezTo>
                    <a:cubicBezTo>
                      <a:pt x="88" y="160"/>
                      <a:pt x="79" y="154"/>
                      <a:pt x="71" y="148"/>
                    </a:cubicBezTo>
                    <a:cubicBezTo>
                      <a:pt x="70" y="148"/>
                      <a:pt x="69" y="147"/>
                      <a:pt x="69" y="147"/>
                    </a:cubicBezTo>
                    <a:cubicBezTo>
                      <a:pt x="60" y="130"/>
                      <a:pt x="53" y="113"/>
                      <a:pt x="58" y="93"/>
                    </a:cubicBezTo>
                    <a:cubicBezTo>
                      <a:pt x="58" y="92"/>
                      <a:pt x="58" y="90"/>
                      <a:pt x="58" y="89"/>
                    </a:cubicBezTo>
                    <a:cubicBezTo>
                      <a:pt x="59" y="85"/>
                      <a:pt x="57" y="83"/>
                      <a:pt x="54" y="82"/>
                    </a:cubicBezTo>
                    <a:cubicBezTo>
                      <a:pt x="51" y="82"/>
                      <a:pt x="48" y="84"/>
                      <a:pt x="48" y="87"/>
                    </a:cubicBezTo>
                    <a:cubicBezTo>
                      <a:pt x="45" y="105"/>
                      <a:pt x="45" y="122"/>
                      <a:pt x="53" y="139"/>
                    </a:cubicBezTo>
                    <a:cubicBezTo>
                      <a:pt x="54" y="139"/>
                      <a:pt x="54" y="140"/>
                      <a:pt x="54" y="141"/>
                    </a:cubicBezTo>
                    <a:cubicBezTo>
                      <a:pt x="51" y="141"/>
                      <a:pt x="49" y="141"/>
                      <a:pt x="46" y="140"/>
                    </a:cubicBezTo>
                    <a:cubicBezTo>
                      <a:pt x="36" y="137"/>
                      <a:pt x="25" y="137"/>
                      <a:pt x="15" y="138"/>
                    </a:cubicBezTo>
                    <a:cubicBezTo>
                      <a:pt x="12" y="138"/>
                      <a:pt x="11" y="137"/>
                      <a:pt x="10" y="134"/>
                    </a:cubicBezTo>
                    <a:cubicBezTo>
                      <a:pt x="4" y="118"/>
                      <a:pt x="0" y="102"/>
                      <a:pt x="2" y="84"/>
                    </a:cubicBezTo>
                    <a:cubicBezTo>
                      <a:pt x="4" y="59"/>
                      <a:pt x="22" y="38"/>
                      <a:pt x="45" y="31"/>
                    </a:cubicBezTo>
                    <a:cubicBezTo>
                      <a:pt x="62" y="27"/>
                      <a:pt x="77" y="33"/>
                      <a:pt x="88" y="46"/>
                    </a:cubicBezTo>
                    <a:cubicBezTo>
                      <a:pt x="97" y="55"/>
                      <a:pt x="103" y="65"/>
                      <a:pt x="106" y="77"/>
                    </a:cubicBezTo>
                    <a:cubicBezTo>
                      <a:pt x="106" y="79"/>
                      <a:pt x="107" y="82"/>
                      <a:pt x="108" y="83"/>
                    </a:cubicBezTo>
                    <a:cubicBezTo>
                      <a:pt x="109" y="85"/>
                      <a:pt x="111" y="87"/>
                      <a:pt x="113" y="87"/>
                    </a:cubicBezTo>
                    <a:cubicBezTo>
                      <a:pt x="114" y="86"/>
                      <a:pt x="117" y="84"/>
                      <a:pt x="117" y="82"/>
                    </a:cubicBezTo>
                    <a:cubicBezTo>
                      <a:pt x="119" y="75"/>
                      <a:pt x="120" y="67"/>
                      <a:pt x="123" y="60"/>
                    </a:cubicBezTo>
                    <a:cubicBezTo>
                      <a:pt x="130" y="41"/>
                      <a:pt x="144" y="33"/>
                      <a:pt x="163" y="39"/>
                    </a:cubicBezTo>
                    <a:cubicBezTo>
                      <a:pt x="170" y="41"/>
                      <a:pt x="174" y="47"/>
                      <a:pt x="177" y="53"/>
                    </a:cubicBezTo>
                    <a:cubicBezTo>
                      <a:pt x="181" y="62"/>
                      <a:pt x="183" y="71"/>
                      <a:pt x="180" y="81"/>
                    </a:cubicBezTo>
                    <a:cubicBezTo>
                      <a:pt x="180" y="83"/>
                      <a:pt x="178" y="86"/>
                      <a:pt x="177" y="88"/>
                    </a:cubicBezTo>
                    <a:cubicBezTo>
                      <a:pt x="175" y="91"/>
                      <a:pt x="176" y="93"/>
                      <a:pt x="179" y="95"/>
                    </a:cubicBezTo>
                    <a:cubicBezTo>
                      <a:pt x="182" y="97"/>
                      <a:pt x="184" y="96"/>
                      <a:pt x="186" y="93"/>
                    </a:cubicBezTo>
                    <a:cubicBezTo>
                      <a:pt x="188" y="89"/>
                      <a:pt x="191" y="85"/>
                      <a:pt x="191" y="80"/>
                    </a:cubicBezTo>
                    <a:cubicBezTo>
                      <a:pt x="194" y="62"/>
                      <a:pt x="189" y="46"/>
                      <a:pt x="175" y="34"/>
                    </a:cubicBezTo>
                    <a:cubicBezTo>
                      <a:pt x="161" y="22"/>
                      <a:pt x="132" y="24"/>
                      <a:pt x="120" y="44"/>
                    </a:cubicBezTo>
                    <a:cubicBezTo>
                      <a:pt x="117" y="49"/>
                      <a:pt x="114" y="54"/>
                      <a:pt x="111" y="59"/>
                    </a:cubicBezTo>
                    <a:cubicBezTo>
                      <a:pt x="106" y="52"/>
                      <a:pt x="100" y="44"/>
                      <a:pt x="94" y="36"/>
                    </a:cubicBezTo>
                    <a:cubicBezTo>
                      <a:pt x="103" y="26"/>
                      <a:pt x="114" y="19"/>
                      <a:pt x="127" y="13"/>
                    </a:cubicBezTo>
                    <a:cubicBezTo>
                      <a:pt x="153" y="1"/>
                      <a:pt x="181" y="0"/>
                      <a:pt x="209" y="5"/>
                    </a:cubicBezTo>
                    <a:cubicBezTo>
                      <a:pt x="236" y="10"/>
                      <a:pt x="260" y="22"/>
                      <a:pt x="277" y="46"/>
                    </a:cubicBezTo>
                    <a:cubicBezTo>
                      <a:pt x="280" y="50"/>
                      <a:pt x="282" y="55"/>
                      <a:pt x="285" y="60"/>
                    </a:cubicBezTo>
                    <a:cubicBezTo>
                      <a:pt x="278" y="63"/>
                      <a:pt x="271" y="65"/>
                      <a:pt x="264" y="68"/>
                    </a:cubicBezTo>
                    <a:cubicBezTo>
                      <a:pt x="241" y="81"/>
                      <a:pt x="230" y="101"/>
                      <a:pt x="230" y="128"/>
                    </a:cubicBezTo>
                    <a:cubicBezTo>
                      <a:pt x="230" y="130"/>
                      <a:pt x="233" y="133"/>
                      <a:pt x="235" y="134"/>
                    </a:cubicBezTo>
                    <a:cubicBezTo>
                      <a:pt x="238" y="134"/>
                      <a:pt x="240" y="131"/>
                      <a:pt x="241" y="128"/>
                    </a:cubicBezTo>
                    <a:cubicBezTo>
                      <a:pt x="241" y="123"/>
                      <a:pt x="241" y="117"/>
                      <a:pt x="242" y="112"/>
                    </a:cubicBezTo>
                    <a:cubicBezTo>
                      <a:pt x="245" y="96"/>
                      <a:pt x="255" y="85"/>
                      <a:pt x="269" y="77"/>
                    </a:cubicBezTo>
                    <a:cubicBezTo>
                      <a:pt x="285" y="68"/>
                      <a:pt x="301" y="68"/>
                      <a:pt x="318" y="76"/>
                    </a:cubicBezTo>
                    <a:cubicBezTo>
                      <a:pt x="330" y="83"/>
                      <a:pt x="335" y="96"/>
                      <a:pt x="332" y="109"/>
                    </a:cubicBezTo>
                    <a:cubicBezTo>
                      <a:pt x="329" y="118"/>
                      <a:pt x="325" y="125"/>
                      <a:pt x="318" y="131"/>
                    </a:cubicBezTo>
                    <a:cubicBezTo>
                      <a:pt x="315" y="133"/>
                      <a:pt x="314" y="136"/>
                      <a:pt x="317" y="139"/>
                    </a:cubicBezTo>
                    <a:cubicBezTo>
                      <a:pt x="318" y="140"/>
                      <a:pt x="323" y="140"/>
                      <a:pt x="324" y="139"/>
                    </a:cubicBezTo>
                    <a:cubicBezTo>
                      <a:pt x="333" y="133"/>
                      <a:pt x="343" y="129"/>
                      <a:pt x="354" y="127"/>
                    </a:cubicBezTo>
                    <a:cubicBezTo>
                      <a:pt x="365" y="124"/>
                      <a:pt x="376" y="123"/>
                      <a:pt x="386" y="128"/>
                    </a:cubicBezTo>
                    <a:cubicBezTo>
                      <a:pt x="399" y="134"/>
                      <a:pt x="404" y="146"/>
                      <a:pt x="403" y="159"/>
                    </a:cubicBezTo>
                    <a:cubicBezTo>
                      <a:pt x="402" y="164"/>
                      <a:pt x="400" y="169"/>
                      <a:pt x="399" y="174"/>
                    </a:cubicBezTo>
                    <a:cubicBezTo>
                      <a:pt x="363" y="162"/>
                      <a:pt x="333" y="169"/>
                      <a:pt x="308" y="198"/>
                    </a:cubicBezTo>
                    <a:cubicBezTo>
                      <a:pt x="308" y="194"/>
                      <a:pt x="308" y="190"/>
                      <a:pt x="308" y="186"/>
                    </a:cubicBezTo>
                    <a:cubicBezTo>
                      <a:pt x="306" y="169"/>
                      <a:pt x="296" y="159"/>
                      <a:pt x="282" y="152"/>
                    </a:cubicBezTo>
                    <a:cubicBezTo>
                      <a:pt x="281" y="151"/>
                      <a:pt x="279" y="150"/>
                      <a:pt x="278" y="149"/>
                    </a:cubicBezTo>
                    <a:cubicBezTo>
                      <a:pt x="272" y="147"/>
                      <a:pt x="272" y="147"/>
                      <a:pt x="274" y="141"/>
                    </a:cubicBezTo>
                    <a:cubicBezTo>
                      <a:pt x="277" y="134"/>
                      <a:pt x="281" y="128"/>
                      <a:pt x="286" y="123"/>
                    </a:cubicBezTo>
                    <a:cubicBezTo>
                      <a:pt x="289" y="121"/>
                      <a:pt x="291" y="118"/>
                      <a:pt x="292" y="115"/>
                    </a:cubicBezTo>
                    <a:cubicBezTo>
                      <a:pt x="293" y="113"/>
                      <a:pt x="292" y="110"/>
                      <a:pt x="290" y="109"/>
                    </a:cubicBezTo>
                    <a:cubicBezTo>
                      <a:pt x="289" y="108"/>
                      <a:pt x="285" y="108"/>
                      <a:pt x="284" y="109"/>
                    </a:cubicBezTo>
                    <a:cubicBezTo>
                      <a:pt x="279" y="115"/>
                      <a:pt x="274" y="121"/>
                      <a:pt x="269" y="127"/>
                    </a:cubicBezTo>
                    <a:cubicBezTo>
                      <a:pt x="267" y="131"/>
                      <a:pt x="265" y="136"/>
                      <a:pt x="264" y="141"/>
                    </a:cubicBezTo>
                    <a:cubicBezTo>
                      <a:pt x="263" y="143"/>
                      <a:pt x="262" y="145"/>
                      <a:pt x="259" y="145"/>
                    </a:cubicBezTo>
                    <a:cubicBezTo>
                      <a:pt x="234" y="143"/>
                      <a:pt x="213" y="150"/>
                      <a:pt x="196" y="168"/>
                    </a:cubicBezTo>
                    <a:cubicBezTo>
                      <a:pt x="196" y="169"/>
                      <a:pt x="195" y="169"/>
                      <a:pt x="195" y="169"/>
                    </a:cubicBezTo>
                    <a:cubicBezTo>
                      <a:pt x="186" y="164"/>
                      <a:pt x="177" y="158"/>
                      <a:pt x="168" y="153"/>
                    </a:cubicBezTo>
                    <a:cubicBezTo>
                      <a:pt x="155" y="146"/>
                      <a:pt x="147" y="134"/>
                      <a:pt x="149" y="120"/>
                    </a:cubicBezTo>
                    <a:cubicBezTo>
                      <a:pt x="149" y="115"/>
                      <a:pt x="151" y="111"/>
                      <a:pt x="153" y="106"/>
                    </a:cubicBezTo>
                    <a:cubicBezTo>
                      <a:pt x="155" y="97"/>
                      <a:pt x="156" y="89"/>
                      <a:pt x="152" y="81"/>
                    </a:cubicBezTo>
                    <a:cubicBezTo>
                      <a:pt x="150" y="78"/>
                      <a:pt x="148" y="77"/>
                      <a:pt x="145" y="78"/>
                    </a:cubicBezTo>
                    <a:cubicBezTo>
                      <a:pt x="142" y="80"/>
                      <a:pt x="141" y="82"/>
                      <a:pt x="143" y="85"/>
                    </a:cubicBezTo>
                    <a:cubicBezTo>
                      <a:pt x="146" y="92"/>
                      <a:pt x="145" y="98"/>
                      <a:pt x="142" y="104"/>
                    </a:cubicBezTo>
                    <a:cubicBezTo>
                      <a:pt x="137" y="118"/>
                      <a:pt x="137" y="132"/>
                      <a:pt x="145" y="14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
            <p:nvSpPr>
              <p:cNvPr id="20" name="Freeform 13">
                <a:extLst>
                  <a:ext uri="{FF2B5EF4-FFF2-40B4-BE49-F238E27FC236}">
                    <a16:creationId xmlns:a16="http://schemas.microsoft.com/office/drawing/2014/main" id="{3F5820E5-5A15-420A-B624-BD712EA8E444}"/>
                  </a:ext>
                </a:extLst>
              </p:cNvPr>
              <p:cNvSpPr>
                <a:spLocks/>
              </p:cNvSpPr>
              <p:nvPr/>
            </p:nvSpPr>
            <p:spPr bwMode="auto">
              <a:xfrm>
                <a:off x="3032194" y="-2422300"/>
                <a:ext cx="1223865" cy="1266808"/>
              </a:xfrm>
              <a:custGeom>
                <a:avLst/>
                <a:gdLst>
                  <a:gd name="T0" fmla="*/ 221 w 227"/>
                  <a:gd name="T1" fmla="*/ 144 h 235"/>
                  <a:gd name="T2" fmla="*/ 212 w 227"/>
                  <a:gd name="T3" fmla="*/ 192 h 235"/>
                  <a:gd name="T4" fmla="*/ 156 w 227"/>
                  <a:gd name="T5" fmla="*/ 228 h 235"/>
                  <a:gd name="T6" fmla="*/ 98 w 227"/>
                  <a:gd name="T7" fmla="*/ 230 h 235"/>
                  <a:gd name="T8" fmla="*/ 70 w 227"/>
                  <a:gd name="T9" fmla="*/ 215 h 235"/>
                  <a:gd name="T10" fmla="*/ 69 w 227"/>
                  <a:gd name="T11" fmla="*/ 210 h 235"/>
                  <a:gd name="T12" fmla="*/ 71 w 227"/>
                  <a:gd name="T13" fmla="*/ 173 h 235"/>
                  <a:gd name="T14" fmla="*/ 71 w 227"/>
                  <a:gd name="T15" fmla="*/ 171 h 235"/>
                  <a:gd name="T16" fmla="*/ 97 w 227"/>
                  <a:gd name="T17" fmla="*/ 170 h 235"/>
                  <a:gd name="T18" fmla="*/ 135 w 227"/>
                  <a:gd name="T19" fmla="*/ 150 h 235"/>
                  <a:gd name="T20" fmla="*/ 161 w 227"/>
                  <a:gd name="T21" fmla="*/ 122 h 235"/>
                  <a:gd name="T22" fmla="*/ 183 w 227"/>
                  <a:gd name="T23" fmla="*/ 109 h 235"/>
                  <a:gd name="T24" fmla="*/ 187 w 227"/>
                  <a:gd name="T25" fmla="*/ 105 h 235"/>
                  <a:gd name="T26" fmla="*/ 183 w 227"/>
                  <a:gd name="T27" fmla="*/ 100 h 235"/>
                  <a:gd name="T28" fmla="*/ 168 w 227"/>
                  <a:gd name="T29" fmla="*/ 102 h 235"/>
                  <a:gd name="T30" fmla="*/ 147 w 227"/>
                  <a:gd name="T31" fmla="*/ 123 h 235"/>
                  <a:gd name="T32" fmla="*/ 106 w 227"/>
                  <a:gd name="T33" fmla="*/ 157 h 235"/>
                  <a:gd name="T34" fmla="*/ 72 w 227"/>
                  <a:gd name="T35" fmla="*/ 159 h 235"/>
                  <a:gd name="T36" fmla="*/ 65 w 227"/>
                  <a:gd name="T37" fmla="*/ 153 h 235"/>
                  <a:gd name="T38" fmla="*/ 40 w 227"/>
                  <a:gd name="T39" fmla="*/ 128 h 235"/>
                  <a:gd name="T40" fmla="*/ 36 w 227"/>
                  <a:gd name="T41" fmla="*/ 111 h 235"/>
                  <a:gd name="T42" fmla="*/ 50 w 227"/>
                  <a:gd name="T43" fmla="*/ 87 h 235"/>
                  <a:gd name="T44" fmla="*/ 57 w 227"/>
                  <a:gd name="T45" fmla="*/ 51 h 235"/>
                  <a:gd name="T46" fmla="*/ 52 w 227"/>
                  <a:gd name="T47" fmla="*/ 46 h 235"/>
                  <a:gd name="T48" fmla="*/ 47 w 227"/>
                  <a:gd name="T49" fmla="*/ 52 h 235"/>
                  <a:gd name="T50" fmla="*/ 46 w 227"/>
                  <a:gd name="T51" fmla="*/ 71 h 235"/>
                  <a:gd name="T52" fmla="*/ 35 w 227"/>
                  <a:gd name="T53" fmla="*/ 91 h 235"/>
                  <a:gd name="T54" fmla="*/ 23 w 227"/>
                  <a:gd name="T55" fmla="*/ 119 h 235"/>
                  <a:gd name="T56" fmla="*/ 3 w 227"/>
                  <a:gd name="T57" fmla="*/ 104 h 235"/>
                  <a:gd name="T58" fmla="*/ 10 w 227"/>
                  <a:gd name="T59" fmla="*/ 87 h 235"/>
                  <a:gd name="T60" fmla="*/ 5 w 227"/>
                  <a:gd name="T61" fmla="*/ 58 h 235"/>
                  <a:gd name="T62" fmla="*/ 7 w 227"/>
                  <a:gd name="T63" fmla="*/ 35 h 235"/>
                  <a:gd name="T64" fmla="*/ 72 w 227"/>
                  <a:gd name="T65" fmla="*/ 5 h 235"/>
                  <a:gd name="T66" fmla="*/ 106 w 227"/>
                  <a:gd name="T67" fmla="*/ 25 h 235"/>
                  <a:gd name="T68" fmla="*/ 111 w 227"/>
                  <a:gd name="T69" fmla="*/ 66 h 235"/>
                  <a:gd name="T70" fmla="*/ 106 w 227"/>
                  <a:gd name="T71" fmla="*/ 76 h 235"/>
                  <a:gd name="T72" fmla="*/ 107 w 227"/>
                  <a:gd name="T73" fmla="*/ 84 h 235"/>
                  <a:gd name="T74" fmla="*/ 115 w 227"/>
                  <a:gd name="T75" fmla="*/ 82 h 235"/>
                  <a:gd name="T76" fmla="*/ 131 w 227"/>
                  <a:gd name="T77" fmla="*/ 64 h 235"/>
                  <a:gd name="T78" fmla="*/ 163 w 227"/>
                  <a:gd name="T79" fmla="*/ 44 h 235"/>
                  <a:gd name="T80" fmla="*/ 193 w 227"/>
                  <a:gd name="T81" fmla="*/ 49 h 235"/>
                  <a:gd name="T82" fmla="*/ 223 w 227"/>
                  <a:gd name="T83" fmla="*/ 84 h 235"/>
                  <a:gd name="T84" fmla="*/ 224 w 227"/>
                  <a:gd name="T85" fmla="*/ 112 h 235"/>
                  <a:gd name="T86" fmla="*/ 188 w 227"/>
                  <a:gd name="T87" fmla="*/ 160 h 235"/>
                  <a:gd name="T88" fmla="*/ 159 w 227"/>
                  <a:gd name="T89" fmla="*/ 169 h 235"/>
                  <a:gd name="T90" fmla="*/ 152 w 227"/>
                  <a:gd name="T91" fmla="*/ 169 h 235"/>
                  <a:gd name="T92" fmla="*/ 146 w 227"/>
                  <a:gd name="T93" fmla="*/ 173 h 235"/>
                  <a:gd name="T94" fmla="*/ 150 w 227"/>
                  <a:gd name="T95" fmla="*/ 179 h 235"/>
                  <a:gd name="T96" fmla="*/ 182 w 227"/>
                  <a:gd name="T97" fmla="*/ 174 h 235"/>
                  <a:gd name="T98" fmla="*/ 221 w 227"/>
                  <a:gd name="T99" fmla="*/ 14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7" h="235">
                    <a:moveTo>
                      <a:pt x="221" y="144"/>
                    </a:moveTo>
                    <a:cubicBezTo>
                      <a:pt x="227" y="163"/>
                      <a:pt x="222" y="178"/>
                      <a:pt x="212" y="192"/>
                    </a:cubicBezTo>
                    <a:cubicBezTo>
                      <a:pt x="198" y="211"/>
                      <a:pt x="179" y="222"/>
                      <a:pt x="156" y="228"/>
                    </a:cubicBezTo>
                    <a:cubicBezTo>
                      <a:pt x="137" y="232"/>
                      <a:pt x="118" y="235"/>
                      <a:pt x="98" y="230"/>
                    </a:cubicBezTo>
                    <a:cubicBezTo>
                      <a:pt x="88" y="228"/>
                      <a:pt x="78" y="223"/>
                      <a:pt x="70" y="215"/>
                    </a:cubicBezTo>
                    <a:cubicBezTo>
                      <a:pt x="69" y="214"/>
                      <a:pt x="68" y="211"/>
                      <a:pt x="69" y="210"/>
                    </a:cubicBezTo>
                    <a:cubicBezTo>
                      <a:pt x="73" y="197"/>
                      <a:pt x="73" y="185"/>
                      <a:pt x="71" y="173"/>
                    </a:cubicBezTo>
                    <a:cubicBezTo>
                      <a:pt x="71" y="172"/>
                      <a:pt x="71" y="171"/>
                      <a:pt x="71" y="171"/>
                    </a:cubicBezTo>
                    <a:cubicBezTo>
                      <a:pt x="80" y="171"/>
                      <a:pt x="88" y="171"/>
                      <a:pt x="97" y="170"/>
                    </a:cubicBezTo>
                    <a:cubicBezTo>
                      <a:pt x="112" y="168"/>
                      <a:pt x="124" y="160"/>
                      <a:pt x="135" y="150"/>
                    </a:cubicBezTo>
                    <a:cubicBezTo>
                      <a:pt x="144" y="142"/>
                      <a:pt x="152" y="132"/>
                      <a:pt x="161" y="122"/>
                    </a:cubicBezTo>
                    <a:cubicBezTo>
                      <a:pt x="167" y="115"/>
                      <a:pt x="173" y="109"/>
                      <a:pt x="183" y="109"/>
                    </a:cubicBezTo>
                    <a:cubicBezTo>
                      <a:pt x="185" y="109"/>
                      <a:pt x="187" y="107"/>
                      <a:pt x="187" y="105"/>
                    </a:cubicBezTo>
                    <a:cubicBezTo>
                      <a:pt x="188" y="102"/>
                      <a:pt x="186" y="99"/>
                      <a:pt x="183" y="100"/>
                    </a:cubicBezTo>
                    <a:cubicBezTo>
                      <a:pt x="178" y="100"/>
                      <a:pt x="173" y="100"/>
                      <a:pt x="168" y="102"/>
                    </a:cubicBezTo>
                    <a:cubicBezTo>
                      <a:pt x="159" y="106"/>
                      <a:pt x="153" y="115"/>
                      <a:pt x="147" y="123"/>
                    </a:cubicBezTo>
                    <a:cubicBezTo>
                      <a:pt x="136" y="137"/>
                      <a:pt x="123" y="150"/>
                      <a:pt x="106" y="157"/>
                    </a:cubicBezTo>
                    <a:cubicBezTo>
                      <a:pt x="95" y="161"/>
                      <a:pt x="84" y="163"/>
                      <a:pt x="72" y="159"/>
                    </a:cubicBezTo>
                    <a:cubicBezTo>
                      <a:pt x="70" y="158"/>
                      <a:pt x="67" y="156"/>
                      <a:pt x="65" y="153"/>
                    </a:cubicBezTo>
                    <a:cubicBezTo>
                      <a:pt x="59" y="143"/>
                      <a:pt x="51" y="135"/>
                      <a:pt x="40" y="128"/>
                    </a:cubicBezTo>
                    <a:cubicBezTo>
                      <a:pt x="34" y="124"/>
                      <a:pt x="32" y="118"/>
                      <a:pt x="36" y="111"/>
                    </a:cubicBezTo>
                    <a:cubicBezTo>
                      <a:pt x="40" y="103"/>
                      <a:pt x="45" y="95"/>
                      <a:pt x="50" y="87"/>
                    </a:cubicBezTo>
                    <a:cubicBezTo>
                      <a:pt x="58" y="76"/>
                      <a:pt x="59" y="64"/>
                      <a:pt x="57" y="51"/>
                    </a:cubicBezTo>
                    <a:cubicBezTo>
                      <a:pt x="57" y="48"/>
                      <a:pt x="55" y="45"/>
                      <a:pt x="52" y="46"/>
                    </a:cubicBezTo>
                    <a:cubicBezTo>
                      <a:pt x="48" y="47"/>
                      <a:pt x="47" y="49"/>
                      <a:pt x="47" y="52"/>
                    </a:cubicBezTo>
                    <a:cubicBezTo>
                      <a:pt x="47" y="59"/>
                      <a:pt x="48" y="65"/>
                      <a:pt x="46" y="71"/>
                    </a:cubicBezTo>
                    <a:cubicBezTo>
                      <a:pt x="44" y="78"/>
                      <a:pt x="39" y="85"/>
                      <a:pt x="35" y="91"/>
                    </a:cubicBezTo>
                    <a:cubicBezTo>
                      <a:pt x="30" y="99"/>
                      <a:pt x="25" y="108"/>
                      <a:pt x="23" y="119"/>
                    </a:cubicBezTo>
                    <a:cubicBezTo>
                      <a:pt x="16" y="113"/>
                      <a:pt x="9" y="108"/>
                      <a:pt x="3" y="104"/>
                    </a:cubicBezTo>
                    <a:cubicBezTo>
                      <a:pt x="6" y="98"/>
                      <a:pt x="9" y="92"/>
                      <a:pt x="10" y="87"/>
                    </a:cubicBezTo>
                    <a:cubicBezTo>
                      <a:pt x="13" y="76"/>
                      <a:pt x="10" y="67"/>
                      <a:pt x="5" y="58"/>
                    </a:cubicBezTo>
                    <a:cubicBezTo>
                      <a:pt x="0" y="50"/>
                      <a:pt x="2" y="42"/>
                      <a:pt x="7" y="35"/>
                    </a:cubicBezTo>
                    <a:cubicBezTo>
                      <a:pt x="19" y="13"/>
                      <a:pt x="47" y="0"/>
                      <a:pt x="72" y="5"/>
                    </a:cubicBezTo>
                    <a:cubicBezTo>
                      <a:pt x="86" y="7"/>
                      <a:pt x="98" y="14"/>
                      <a:pt x="106" y="25"/>
                    </a:cubicBezTo>
                    <a:cubicBezTo>
                      <a:pt x="116" y="38"/>
                      <a:pt x="117" y="52"/>
                      <a:pt x="111" y="66"/>
                    </a:cubicBezTo>
                    <a:cubicBezTo>
                      <a:pt x="110" y="69"/>
                      <a:pt x="108" y="73"/>
                      <a:pt x="106" y="76"/>
                    </a:cubicBezTo>
                    <a:cubicBezTo>
                      <a:pt x="104" y="79"/>
                      <a:pt x="104" y="82"/>
                      <a:pt x="107" y="84"/>
                    </a:cubicBezTo>
                    <a:cubicBezTo>
                      <a:pt x="110" y="86"/>
                      <a:pt x="113" y="84"/>
                      <a:pt x="115" y="82"/>
                    </a:cubicBezTo>
                    <a:cubicBezTo>
                      <a:pt x="120" y="76"/>
                      <a:pt x="125" y="70"/>
                      <a:pt x="131" y="64"/>
                    </a:cubicBezTo>
                    <a:cubicBezTo>
                      <a:pt x="140" y="55"/>
                      <a:pt x="150" y="48"/>
                      <a:pt x="163" y="44"/>
                    </a:cubicBezTo>
                    <a:cubicBezTo>
                      <a:pt x="174" y="41"/>
                      <a:pt x="184" y="44"/>
                      <a:pt x="193" y="49"/>
                    </a:cubicBezTo>
                    <a:cubicBezTo>
                      <a:pt x="208" y="57"/>
                      <a:pt x="219" y="68"/>
                      <a:pt x="223" y="84"/>
                    </a:cubicBezTo>
                    <a:cubicBezTo>
                      <a:pt x="226" y="93"/>
                      <a:pt x="226" y="103"/>
                      <a:pt x="224" y="112"/>
                    </a:cubicBezTo>
                    <a:cubicBezTo>
                      <a:pt x="219" y="133"/>
                      <a:pt x="207" y="149"/>
                      <a:pt x="188" y="160"/>
                    </a:cubicBezTo>
                    <a:cubicBezTo>
                      <a:pt x="179" y="164"/>
                      <a:pt x="169" y="168"/>
                      <a:pt x="159" y="169"/>
                    </a:cubicBezTo>
                    <a:cubicBezTo>
                      <a:pt x="157" y="169"/>
                      <a:pt x="154" y="169"/>
                      <a:pt x="152" y="169"/>
                    </a:cubicBezTo>
                    <a:cubicBezTo>
                      <a:pt x="149" y="168"/>
                      <a:pt x="146" y="170"/>
                      <a:pt x="146" y="173"/>
                    </a:cubicBezTo>
                    <a:cubicBezTo>
                      <a:pt x="146" y="176"/>
                      <a:pt x="147" y="178"/>
                      <a:pt x="150" y="179"/>
                    </a:cubicBezTo>
                    <a:cubicBezTo>
                      <a:pt x="162" y="181"/>
                      <a:pt x="172" y="178"/>
                      <a:pt x="182" y="174"/>
                    </a:cubicBezTo>
                    <a:cubicBezTo>
                      <a:pt x="197" y="168"/>
                      <a:pt x="210" y="158"/>
                      <a:pt x="221" y="1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2" name="Freeform 15">
                <a:extLst>
                  <a:ext uri="{FF2B5EF4-FFF2-40B4-BE49-F238E27FC236}">
                    <a16:creationId xmlns:a16="http://schemas.microsoft.com/office/drawing/2014/main" id="{BE3B19DE-2E6A-4C8C-8EB3-2010C815E890}"/>
                  </a:ext>
                </a:extLst>
              </p:cNvPr>
              <p:cNvSpPr>
                <a:spLocks/>
              </p:cNvSpPr>
              <p:nvPr/>
            </p:nvSpPr>
            <p:spPr bwMode="auto">
              <a:xfrm>
                <a:off x="2881894" y="-3281153"/>
                <a:ext cx="1331222" cy="1148716"/>
              </a:xfrm>
              <a:custGeom>
                <a:avLst/>
                <a:gdLst>
                  <a:gd name="T0" fmla="*/ 154 w 247"/>
                  <a:gd name="T1" fmla="*/ 213 h 213"/>
                  <a:gd name="T2" fmla="*/ 148 w 247"/>
                  <a:gd name="T3" fmla="*/ 187 h 213"/>
                  <a:gd name="T4" fmla="*/ 132 w 247"/>
                  <a:gd name="T5" fmla="*/ 167 h 213"/>
                  <a:gd name="T6" fmla="*/ 130 w 247"/>
                  <a:gd name="T7" fmla="*/ 160 h 213"/>
                  <a:gd name="T8" fmla="*/ 118 w 247"/>
                  <a:gd name="T9" fmla="*/ 106 h 213"/>
                  <a:gd name="T10" fmla="*/ 118 w 247"/>
                  <a:gd name="T11" fmla="*/ 93 h 213"/>
                  <a:gd name="T12" fmla="*/ 125 w 247"/>
                  <a:gd name="T13" fmla="*/ 87 h 213"/>
                  <a:gd name="T14" fmla="*/ 129 w 247"/>
                  <a:gd name="T15" fmla="*/ 81 h 213"/>
                  <a:gd name="T16" fmla="*/ 123 w 247"/>
                  <a:gd name="T17" fmla="*/ 78 h 213"/>
                  <a:gd name="T18" fmla="*/ 109 w 247"/>
                  <a:gd name="T19" fmla="*/ 89 h 213"/>
                  <a:gd name="T20" fmla="*/ 105 w 247"/>
                  <a:gd name="T21" fmla="*/ 100 h 213"/>
                  <a:gd name="T22" fmla="*/ 61 w 247"/>
                  <a:gd name="T23" fmla="*/ 104 h 213"/>
                  <a:gd name="T24" fmla="*/ 64 w 247"/>
                  <a:gd name="T25" fmla="*/ 86 h 213"/>
                  <a:gd name="T26" fmla="*/ 40 w 247"/>
                  <a:gd name="T27" fmla="*/ 49 h 213"/>
                  <a:gd name="T28" fmla="*/ 21 w 247"/>
                  <a:gd name="T29" fmla="*/ 44 h 213"/>
                  <a:gd name="T30" fmla="*/ 16 w 247"/>
                  <a:gd name="T31" fmla="*/ 41 h 213"/>
                  <a:gd name="T32" fmla="*/ 0 w 247"/>
                  <a:gd name="T33" fmla="*/ 14 h 213"/>
                  <a:gd name="T34" fmla="*/ 26 w 247"/>
                  <a:gd name="T35" fmla="*/ 2 h 213"/>
                  <a:gd name="T36" fmla="*/ 99 w 247"/>
                  <a:gd name="T37" fmla="*/ 35 h 213"/>
                  <a:gd name="T38" fmla="*/ 104 w 247"/>
                  <a:gd name="T39" fmla="*/ 52 h 213"/>
                  <a:gd name="T40" fmla="*/ 112 w 247"/>
                  <a:gd name="T41" fmla="*/ 58 h 213"/>
                  <a:gd name="T42" fmla="*/ 166 w 247"/>
                  <a:gd name="T43" fmla="*/ 73 h 213"/>
                  <a:gd name="T44" fmla="*/ 193 w 247"/>
                  <a:gd name="T45" fmla="*/ 117 h 213"/>
                  <a:gd name="T46" fmla="*/ 192 w 247"/>
                  <a:gd name="T47" fmla="*/ 153 h 213"/>
                  <a:gd name="T48" fmla="*/ 190 w 247"/>
                  <a:gd name="T49" fmla="*/ 157 h 213"/>
                  <a:gd name="T50" fmla="*/ 192 w 247"/>
                  <a:gd name="T51" fmla="*/ 165 h 213"/>
                  <a:gd name="T52" fmla="*/ 199 w 247"/>
                  <a:gd name="T53" fmla="*/ 163 h 213"/>
                  <a:gd name="T54" fmla="*/ 204 w 247"/>
                  <a:gd name="T55" fmla="*/ 146 h 213"/>
                  <a:gd name="T56" fmla="*/ 205 w 247"/>
                  <a:gd name="T57" fmla="*/ 126 h 213"/>
                  <a:gd name="T58" fmla="*/ 233 w 247"/>
                  <a:gd name="T59" fmla="*/ 142 h 213"/>
                  <a:gd name="T60" fmla="*/ 238 w 247"/>
                  <a:gd name="T61" fmla="*/ 195 h 213"/>
                  <a:gd name="T62" fmla="*/ 235 w 247"/>
                  <a:gd name="T63" fmla="*/ 200 h 213"/>
                  <a:gd name="T64" fmla="*/ 230 w 247"/>
                  <a:gd name="T65" fmla="*/ 201 h 213"/>
                  <a:gd name="T66" fmla="*/ 162 w 247"/>
                  <a:gd name="T67" fmla="*/ 206 h 213"/>
                  <a:gd name="T68" fmla="*/ 154 w 247"/>
                  <a:gd name="T69"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13">
                    <a:moveTo>
                      <a:pt x="154" y="213"/>
                    </a:moveTo>
                    <a:cubicBezTo>
                      <a:pt x="152" y="204"/>
                      <a:pt x="152" y="195"/>
                      <a:pt x="148" y="187"/>
                    </a:cubicBezTo>
                    <a:cubicBezTo>
                      <a:pt x="145" y="180"/>
                      <a:pt x="138" y="173"/>
                      <a:pt x="132" y="167"/>
                    </a:cubicBezTo>
                    <a:cubicBezTo>
                      <a:pt x="130" y="164"/>
                      <a:pt x="129" y="163"/>
                      <a:pt x="130" y="160"/>
                    </a:cubicBezTo>
                    <a:cubicBezTo>
                      <a:pt x="139" y="141"/>
                      <a:pt x="135" y="118"/>
                      <a:pt x="118" y="106"/>
                    </a:cubicBezTo>
                    <a:cubicBezTo>
                      <a:pt x="115" y="104"/>
                      <a:pt x="115" y="98"/>
                      <a:pt x="118" y="93"/>
                    </a:cubicBezTo>
                    <a:cubicBezTo>
                      <a:pt x="120" y="91"/>
                      <a:pt x="123" y="88"/>
                      <a:pt x="125" y="87"/>
                    </a:cubicBezTo>
                    <a:cubicBezTo>
                      <a:pt x="129" y="86"/>
                      <a:pt x="130" y="84"/>
                      <a:pt x="129" y="81"/>
                    </a:cubicBezTo>
                    <a:cubicBezTo>
                      <a:pt x="128" y="79"/>
                      <a:pt x="125" y="78"/>
                      <a:pt x="123" y="78"/>
                    </a:cubicBezTo>
                    <a:cubicBezTo>
                      <a:pt x="116" y="78"/>
                      <a:pt x="112" y="83"/>
                      <a:pt x="109" y="89"/>
                    </a:cubicBezTo>
                    <a:cubicBezTo>
                      <a:pt x="107" y="92"/>
                      <a:pt x="106" y="95"/>
                      <a:pt x="105" y="100"/>
                    </a:cubicBezTo>
                    <a:cubicBezTo>
                      <a:pt x="90" y="96"/>
                      <a:pt x="75" y="99"/>
                      <a:pt x="61" y="104"/>
                    </a:cubicBezTo>
                    <a:cubicBezTo>
                      <a:pt x="62" y="98"/>
                      <a:pt x="64" y="92"/>
                      <a:pt x="64" y="86"/>
                    </a:cubicBezTo>
                    <a:cubicBezTo>
                      <a:pt x="65" y="68"/>
                      <a:pt x="55" y="56"/>
                      <a:pt x="40" y="49"/>
                    </a:cubicBezTo>
                    <a:cubicBezTo>
                      <a:pt x="34" y="47"/>
                      <a:pt x="27" y="46"/>
                      <a:pt x="21" y="44"/>
                    </a:cubicBezTo>
                    <a:cubicBezTo>
                      <a:pt x="19" y="44"/>
                      <a:pt x="17" y="42"/>
                      <a:pt x="16" y="41"/>
                    </a:cubicBezTo>
                    <a:cubicBezTo>
                      <a:pt x="11" y="32"/>
                      <a:pt x="6" y="23"/>
                      <a:pt x="0" y="14"/>
                    </a:cubicBezTo>
                    <a:cubicBezTo>
                      <a:pt x="7" y="7"/>
                      <a:pt x="16" y="3"/>
                      <a:pt x="26" y="2"/>
                    </a:cubicBezTo>
                    <a:cubicBezTo>
                      <a:pt x="56" y="0"/>
                      <a:pt x="81" y="9"/>
                      <a:pt x="99" y="35"/>
                    </a:cubicBezTo>
                    <a:cubicBezTo>
                      <a:pt x="102" y="40"/>
                      <a:pt x="103" y="46"/>
                      <a:pt x="104" y="52"/>
                    </a:cubicBezTo>
                    <a:cubicBezTo>
                      <a:pt x="106" y="57"/>
                      <a:pt x="107" y="58"/>
                      <a:pt x="112" y="58"/>
                    </a:cubicBezTo>
                    <a:cubicBezTo>
                      <a:pt x="133" y="54"/>
                      <a:pt x="150" y="60"/>
                      <a:pt x="166" y="73"/>
                    </a:cubicBezTo>
                    <a:cubicBezTo>
                      <a:pt x="180" y="85"/>
                      <a:pt x="189" y="100"/>
                      <a:pt x="193" y="117"/>
                    </a:cubicBezTo>
                    <a:cubicBezTo>
                      <a:pt x="195" y="129"/>
                      <a:pt x="196" y="141"/>
                      <a:pt x="192" y="153"/>
                    </a:cubicBezTo>
                    <a:cubicBezTo>
                      <a:pt x="191" y="155"/>
                      <a:pt x="190" y="156"/>
                      <a:pt x="190" y="157"/>
                    </a:cubicBezTo>
                    <a:cubicBezTo>
                      <a:pt x="188" y="160"/>
                      <a:pt x="189" y="163"/>
                      <a:pt x="192" y="165"/>
                    </a:cubicBezTo>
                    <a:cubicBezTo>
                      <a:pt x="195" y="167"/>
                      <a:pt x="198" y="165"/>
                      <a:pt x="199" y="163"/>
                    </a:cubicBezTo>
                    <a:cubicBezTo>
                      <a:pt x="201" y="157"/>
                      <a:pt x="203" y="152"/>
                      <a:pt x="204" y="146"/>
                    </a:cubicBezTo>
                    <a:cubicBezTo>
                      <a:pt x="205" y="139"/>
                      <a:pt x="205" y="133"/>
                      <a:pt x="205" y="126"/>
                    </a:cubicBezTo>
                    <a:cubicBezTo>
                      <a:pt x="217" y="126"/>
                      <a:pt x="226" y="132"/>
                      <a:pt x="233" y="142"/>
                    </a:cubicBezTo>
                    <a:cubicBezTo>
                      <a:pt x="245" y="158"/>
                      <a:pt x="247" y="176"/>
                      <a:pt x="238" y="195"/>
                    </a:cubicBezTo>
                    <a:cubicBezTo>
                      <a:pt x="238" y="197"/>
                      <a:pt x="237" y="199"/>
                      <a:pt x="235" y="200"/>
                    </a:cubicBezTo>
                    <a:cubicBezTo>
                      <a:pt x="234" y="201"/>
                      <a:pt x="231" y="202"/>
                      <a:pt x="230" y="201"/>
                    </a:cubicBezTo>
                    <a:cubicBezTo>
                      <a:pt x="206" y="186"/>
                      <a:pt x="184" y="190"/>
                      <a:pt x="162" y="206"/>
                    </a:cubicBezTo>
                    <a:cubicBezTo>
                      <a:pt x="159" y="209"/>
                      <a:pt x="156" y="211"/>
                      <a:pt x="154" y="21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3" name="Freeform 16">
                <a:extLst>
                  <a:ext uri="{FF2B5EF4-FFF2-40B4-BE49-F238E27FC236}">
                    <a16:creationId xmlns:a16="http://schemas.microsoft.com/office/drawing/2014/main" id="{28196F54-7BEA-4E90-BDFF-3B9B87E94361}"/>
                  </a:ext>
                </a:extLst>
              </p:cNvPr>
              <p:cNvSpPr>
                <a:spLocks/>
              </p:cNvSpPr>
              <p:nvPr/>
            </p:nvSpPr>
            <p:spPr bwMode="auto">
              <a:xfrm>
                <a:off x="906533" y="-2929559"/>
                <a:ext cx="475054" cy="662928"/>
              </a:xfrm>
              <a:custGeom>
                <a:avLst/>
                <a:gdLst>
                  <a:gd name="T0" fmla="*/ 78 w 88"/>
                  <a:gd name="T1" fmla="*/ 1 h 123"/>
                  <a:gd name="T2" fmla="*/ 88 w 88"/>
                  <a:gd name="T3" fmla="*/ 59 h 123"/>
                  <a:gd name="T4" fmla="*/ 58 w 88"/>
                  <a:gd name="T5" fmla="*/ 81 h 123"/>
                  <a:gd name="T6" fmla="*/ 48 w 88"/>
                  <a:gd name="T7" fmla="*/ 117 h 123"/>
                  <a:gd name="T8" fmla="*/ 24 w 88"/>
                  <a:gd name="T9" fmla="*/ 123 h 123"/>
                  <a:gd name="T10" fmla="*/ 20 w 88"/>
                  <a:gd name="T11" fmla="*/ 121 h 123"/>
                  <a:gd name="T12" fmla="*/ 3 w 88"/>
                  <a:gd name="T13" fmla="*/ 82 h 123"/>
                  <a:gd name="T14" fmla="*/ 41 w 88"/>
                  <a:gd name="T15" fmla="*/ 9 h 123"/>
                  <a:gd name="T16" fmla="*/ 75 w 88"/>
                  <a:gd name="T17" fmla="*/ 1 h 123"/>
                  <a:gd name="T18" fmla="*/ 78 w 88"/>
                  <a:gd name="T19"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123">
                    <a:moveTo>
                      <a:pt x="78" y="1"/>
                    </a:moveTo>
                    <a:cubicBezTo>
                      <a:pt x="76" y="22"/>
                      <a:pt x="81" y="40"/>
                      <a:pt x="88" y="59"/>
                    </a:cubicBezTo>
                    <a:cubicBezTo>
                      <a:pt x="76" y="64"/>
                      <a:pt x="66" y="70"/>
                      <a:pt x="58" y="81"/>
                    </a:cubicBezTo>
                    <a:cubicBezTo>
                      <a:pt x="51" y="92"/>
                      <a:pt x="47" y="103"/>
                      <a:pt x="48" y="117"/>
                    </a:cubicBezTo>
                    <a:cubicBezTo>
                      <a:pt x="39" y="116"/>
                      <a:pt x="31" y="118"/>
                      <a:pt x="24" y="123"/>
                    </a:cubicBezTo>
                    <a:cubicBezTo>
                      <a:pt x="23" y="123"/>
                      <a:pt x="20" y="122"/>
                      <a:pt x="20" y="121"/>
                    </a:cubicBezTo>
                    <a:cubicBezTo>
                      <a:pt x="9" y="110"/>
                      <a:pt x="4" y="96"/>
                      <a:pt x="3" y="82"/>
                    </a:cubicBezTo>
                    <a:cubicBezTo>
                      <a:pt x="0" y="50"/>
                      <a:pt x="13" y="25"/>
                      <a:pt x="41" y="9"/>
                    </a:cubicBezTo>
                    <a:cubicBezTo>
                      <a:pt x="51" y="2"/>
                      <a:pt x="63" y="0"/>
                      <a:pt x="75" y="1"/>
                    </a:cubicBezTo>
                    <a:cubicBezTo>
                      <a:pt x="76" y="1"/>
                      <a:pt x="77" y="1"/>
                      <a:pt x="7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4" name="Freeform 17">
                <a:extLst>
                  <a:ext uri="{FF2B5EF4-FFF2-40B4-BE49-F238E27FC236}">
                    <a16:creationId xmlns:a16="http://schemas.microsoft.com/office/drawing/2014/main" id="{E5D2F214-1B41-4E64-BFC2-03BEFD7EDD0B}"/>
                  </a:ext>
                </a:extLst>
              </p:cNvPr>
              <p:cNvSpPr>
                <a:spLocks/>
              </p:cNvSpPr>
              <p:nvPr/>
            </p:nvSpPr>
            <p:spPr bwMode="auto">
              <a:xfrm>
                <a:off x="675716" y="-2454507"/>
                <a:ext cx="308651" cy="614617"/>
              </a:xfrm>
              <a:custGeom>
                <a:avLst/>
                <a:gdLst>
                  <a:gd name="T0" fmla="*/ 36 w 57"/>
                  <a:gd name="T1" fmla="*/ 0 h 114"/>
                  <a:gd name="T2" fmla="*/ 56 w 57"/>
                  <a:gd name="T3" fmla="*/ 42 h 114"/>
                  <a:gd name="T4" fmla="*/ 56 w 57"/>
                  <a:gd name="T5" fmla="*/ 46 h 114"/>
                  <a:gd name="T6" fmla="*/ 51 w 57"/>
                  <a:gd name="T7" fmla="*/ 80 h 114"/>
                  <a:gd name="T8" fmla="*/ 49 w 57"/>
                  <a:gd name="T9" fmla="*/ 84 h 114"/>
                  <a:gd name="T10" fmla="*/ 19 w 57"/>
                  <a:gd name="T11" fmla="*/ 114 h 114"/>
                  <a:gd name="T12" fmla="*/ 5 w 57"/>
                  <a:gd name="T13" fmla="*/ 90 h 114"/>
                  <a:gd name="T14" fmla="*/ 5 w 57"/>
                  <a:gd name="T15" fmla="*/ 37 h 114"/>
                  <a:gd name="T16" fmla="*/ 27 w 57"/>
                  <a:gd name="T17" fmla="*/ 4 h 114"/>
                  <a:gd name="T18" fmla="*/ 36 w 57"/>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14">
                    <a:moveTo>
                      <a:pt x="36" y="0"/>
                    </a:moveTo>
                    <a:cubicBezTo>
                      <a:pt x="39" y="17"/>
                      <a:pt x="46" y="31"/>
                      <a:pt x="56" y="42"/>
                    </a:cubicBezTo>
                    <a:cubicBezTo>
                      <a:pt x="57" y="43"/>
                      <a:pt x="57" y="45"/>
                      <a:pt x="56" y="46"/>
                    </a:cubicBezTo>
                    <a:cubicBezTo>
                      <a:pt x="50" y="57"/>
                      <a:pt x="48" y="68"/>
                      <a:pt x="51" y="80"/>
                    </a:cubicBezTo>
                    <a:cubicBezTo>
                      <a:pt x="51" y="81"/>
                      <a:pt x="50" y="84"/>
                      <a:pt x="49" y="84"/>
                    </a:cubicBezTo>
                    <a:cubicBezTo>
                      <a:pt x="37" y="93"/>
                      <a:pt x="27" y="102"/>
                      <a:pt x="19" y="114"/>
                    </a:cubicBezTo>
                    <a:cubicBezTo>
                      <a:pt x="12" y="107"/>
                      <a:pt x="8" y="99"/>
                      <a:pt x="5" y="90"/>
                    </a:cubicBezTo>
                    <a:cubicBezTo>
                      <a:pt x="0" y="72"/>
                      <a:pt x="0" y="54"/>
                      <a:pt x="5" y="37"/>
                    </a:cubicBezTo>
                    <a:cubicBezTo>
                      <a:pt x="9" y="24"/>
                      <a:pt x="15" y="12"/>
                      <a:pt x="27" y="4"/>
                    </a:cubicBezTo>
                    <a:cubicBezTo>
                      <a:pt x="30" y="3"/>
                      <a:pt x="33" y="2"/>
                      <a:pt x="36"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grpSp>
      <p:grpSp>
        <p:nvGrpSpPr>
          <p:cNvPr id="26" name="Group 25">
            <a:extLst>
              <a:ext uri="{FF2B5EF4-FFF2-40B4-BE49-F238E27FC236}">
                <a16:creationId xmlns:a16="http://schemas.microsoft.com/office/drawing/2014/main" id="{DB955DA5-C747-48C5-AF10-CC0CA3956A10}"/>
              </a:ext>
            </a:extLst>
          </p:cNvPr>
          <p:cNvGrpSpPr/>
          <p:nvPr/>
        </p:nvGrpSpPr>
        <p:grpSpPr>
          <a:xfrm>
            <a:off x="8183380" y="1321123"/>
            <a:ext cx="1738426" cy="2120434"/>
            <a:chOff x="7931851" y="2464731"/>
            <a:chExt cx="1002842" cy="1223210"/>
          </a:xfrm>
          <a:solidFill>
            <a:schemeClr val="accent5"/>
          </a:solidFill>
        </p:grpSpPr>
        <p:sp>
          <p:nvSpPr>
            <p:cNvPr id="27" name="Freeform 5">
              <a:extLst>
                <a:ext uri="{FF2B5EF4-FFF2-40B4-BE49-F238E27FC236}">
                  <a16:creationId xmlns:a16="http://schemas.microsoft.com/office/drawing/2014/main" id="{C5BE63E2-9EDC-463E-B395-EFBD904012E2}"/>
                </a:ext>
              </a:extLst>
            </p:cNvPr>
            <p:cNvSpPr>
              <a:spLocks noEditPoints="1"/>
            </p:cNvSpPr>
            <p:nvPr/>
          </p:nvSpPr>
          <p:spPr bwMode="auto">
            <a:xfrm>
              <a:off x="8120806" y="2650831"/>
              <a:ext cx="623981" cy="1037110"/>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7D">
                    <a:lumMod val="60000"/>
                    <a:lumOff val="40000"/>
                  </a:srgbClr>
                </a:solidFill>
                <a:effectLst/>
                <a:uLnTx/>
                <a:uFillTx/>
                <a:latin typeface="Calibri" panose="020F0502020204030204"/>
                <a:ea typeface="+mn-ea"/>
                <a:cs typeface="+mn-cs"/>
              </a:endParaRPr>
            </a:p>
          </p:txBody>
        </p:sp>
        <p:sp>
          <p:nvSpPr>
            <p:cNvPr id="28" name="Freeform 6">
              <a:extLst>
                <a:ext uri="{FF2B5EF4-FFF2-40B4-BE49-F238E27FC236}">
                  <a16:creationId xmlns:a16="http://schemas.microsoft.com/office/drawing/2014/main" id="{EEF8E824-41B5-4DDD-AFD0-E5C4681AD2D6}"/>
                </a:ext>
              </a:extLst>
            </p:cNvPr>
            <p:cNvSpPr>
              <a:spLocks noEditPoints="1"/>
            </p:cNvSpPr>
            <p:nvPr/>
          </p:nvSpPr>
          <p:spPr bwMode="auto">
            <a:xfrm>
              <a:off x="8193151" y="2944496"/>
              <a:ext cx="44264" cy="75201"/>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29" name="Freeform 7">
              <a:extLst>
                <a:ext uri="{FF2B5EF4-FFF2-40B4-BE49-F238E27FC236}">
                  <a16:creationId xmlns:a16="http://schemas.microsoft.com/office/drawing/2014/main" id="{26BE0581-758C-4A22-AFCF-B42132BE5BFA}"/>
                </a:ext>
              </a:extLst>
            </p:cNvPr>
            <p:cNvSpPr>
              <a:spLocks noEditPoints="1"/>
            </p:cNvSpPr>
            <p:nvPr/>
          </p:nvSpPr>
          <p:spPr bwMode="auto">
            <a:xfrm>
              <a:off x="8215045" y="3044923"/>
              <a:ext cx="160397" cy="25749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0" name="Freeform 8">
              <a:extLst>
                <a:ext uri="{FF2B5EF4-FFF2-40B4-BE49-F238E27FC236}">
                  <a16:creationId xmlns:a16="http://schemas.microsoft.com/office/drawing/2014/main" id="{482A4B52-0F5E-4C40-9453-B65EF8FFFBB6}"/>
                </a:ext>
              </a:extLst>
            </p:cNvPr>
            <p:cNvSpPr>
              <a:spLocks noEditPoints="1"/>
            </p:cNvSpPr>
            <p:nvPr/>
          </p:nvSpPr>
          <p:spPr bwMode="auto">
            <a:xfrm>
              <a:off x="8585816" y="3030644"/>
              <a:ext cx="71870" cy="8900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1" name="Freeform 9">
              <a:extLst>
                <a:ext uri="{FF2B5EF4-FFF2-40B4-BE49-F238E27FC236}">
                  <a16:creationId xmlns:a16="http://schemas.microsoft.com/office/drawing/2014/main" id="{A0F355B6-B415-429A-B93F-9E90D52BA929}"/>
                </a:ext>
              </a:extLst>
            </p:cNvPr>
            <p:cNvSpPr>
              <a:spLocks noEditPoints="1"/>
            </p:cNvSpPr>
            <p:nvPr/>
          </p:nvSpPr>
          <p:spPr bwMode="auto">
            <a:xfrm>
              <a:off x="8413044" y="2724603"/>
              <a:ext cx="259397" cy="28271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2" name="Freeform 10">
              <a:extLst>
                <a:ext uri="{FF2B5EF4-FFF2-40B4-BE49-F238E27FC236}">
                  <a16:creationId xmlns:a16="http://schemas.microsoft.com/office/drawing/2014/main" id="{6B0D9C57-B98F-4F1E-92FA-AB97FDA81EC9}"/>
                </a:ext>
              </a:extLst>
            </p:cNvPr>
            <p:cNvSpPr>
              <a:spLocks noEditPoints="1"/>
            </p:cNvSpPr>
            <p:nvPr/>
          </p:nvSpPr>
          <p:spPr bwMode="auto">
            <a:xfrm>
              <a:off x="8413044" y="2464731"/>
              <a:ext cx="39980" cy="152306"/>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3" name="Freeform 11">
              <a:extLst>
                <a:ext uri="{FF2B5EF4-FFF2-40B4-BE49-F238E27FC236}">
                  <a16:creationId xmlns:a16="http://schemas.microsoft.com/office/drawing/2014/main" id="{5243F7B1-F8DF-4ECF-B6DF-8702FDCB3F41}"/>
                </a:ext>
              </a:extLst>
            </p:cNvPr>
            <p:cNvSpPr>
              <a:spLocks noEditPoints="1"/>
            </p:cNvSpPr>
            <p:nvPr/>
          </p:nvSpPr>
          <p:spPr bwMode="auto">
            <a:xfrm>
              <a:off x="8169830" y="2526606"/>
              <a:ext cx="101379" cy="14088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4" name="Freeform 12">
              <a:extLst>
                <a:ext uri="{FF2B5EF4-FFF2-40B4-BE49-F238E27FC236}">
                  <a16:creationId xmlns:a16="http://schemas.microsoft.com/office/drawing/2014/main" id="{55A9E63C-7C93-44B7-8101-52640F85436B}"/>
                </a:ext>
              </a:extLst>
            </p:cNvPr>
            <p:cNvSpPr>
              <a:spLocks noEditPoints="1"/>
            </p:cNvSpPr>
            <p:nvPr/>
          </p:nvSpPr>
          <p:spPr bwMode="auto">
            <a:xfrm>
              <a:off x="8730507" y="3132975"/>
              <a:ext cx="142311" cy="99951"/>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5" name="Freeform 13">
              <a:extLst>
                <a:ext uri="{FF2B5EF4-FFF2-40B4-BE49-F238E27FC236}">
                  <a16:creationId xmlns:a16="http://schemas.microsoft.com/office/drawing/2014/main" id="{A9B68C3C-0E0B-4B8C-BE65-2E547356756F}"/>
                </a:ext>
              </a:extLst>
            </p:cNvPr>
            <p:cNvSpPr>
              <a:spLocks noEditPoints="1"/>
            </p:cNvSpPr>
            <p:nvPr/>
          </p:nvSpPr>
          <p:spPr bwMode="auto">
            <a:xfrm>
              <a:off x="7993726" y="2704613"/>
              <a:ext cx="142311" cy="98999"/>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8" name="Freeform 14">
              <a:extLst>
                <a:ext uri="{FF2B5EF4-FFF2-40B4-BE49-F238E27FC236}">
                  <a16:creationId xmlns:a16="http://schemas.microsoft.com/office/drawing/2014/main" id="{3B7ECCCA-44AE-4EA9-9E38-B0F78C1CBBF7}"/>
                </a:ext>
              </a:extLst>
            </p:cNvPr>
            <p:cNvSpPr>
              <a:spLocks noEditPoints="1"/>
            </p:cNvSpPr>
            <p:nvPr/>
          </p:nvSpPr>
          <p:spPr bwMode="auto">
            <a:xfrm>
              <a:off x="8782387" y="2949255"/>
              <a:ext cx="152306" cy="40457"/>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39" name="Freeform 15">
              <a:extLst>
                <a:ext uri="{FF2B5EF4-FFF2-40B4-BE49-F238E27FC236}">
                  <a16:creationId xmlns:a16="http://schemas.microsoft.com/office/drawing/2014/main" id="{A3BF8AEC-CB17-4256-B372-4AEDD6D215D7}"/>
                </a:ext>
              </a:extLst>
            </p:cNvPr>
            <p:cNvSpPr>
              <a:spLocks noEditPoints="1"/>
            </p:cNvSpPr>
            <p:nvPr/>
          </p:nvSpPr>
          <p:spPr bwMode="auto">
            <a:xfrm>
              <a:off x="7931851" y="2949255"/>
              <a:ext cx="151355" cy="40457"/>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0" name="Freeform 16">
              <a:extLst>
                <a:ext uri="{FF2B5EF4-FFF2-40B4-BE49-F238E27FC236}">
                  <a16:creationId xmlns:a16="http://schemas.microsoft.com/office/drawing/2014/main" id="{25125B18-7123-4130-B44C-F83892F70995}"/>
                </a:ext>
              </a:extLst>
            </p:cNvPr>
            <p:cNvSpPr>
              <a:spLocks noEditPoints="1"/>
            </p:cNvSpPr>
            <p:nvPr/>
          </p:nvSpPr>
          <p:spPr bwMode="auto">
            <a:xfrm>
              <a:off x="8730507" y="2704613"/>
              <a:ext cx="142311" cy="98999"/>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1" name="Freeform 17">
              <a:extLst>
                <a:ext uri="{FF2B5EF4-FFF2-40B4-BE49-F238E27FC236}">
                  <a16:creationId xmlns:a16="http://schemas.microsoft.com/office/drawing/2014/main" id="{E3A13503-5743-4FF5-9465-00ABA7CFF618}"/>
                </a:ext>
              </a:extLst>
            </p:cNvPr>
            <p:cNvSpPr>
              <a:spLocks noEditPoints="1"/>
            </p:cNvSpPr>
            <p:nvPr/>
          </p:nvSpPr>
          <p:spPr bwMode="auto">
            <a:xfrm>
              <a:off x="7993726" y="3132975"/>
              <a:ext cx="142311" cy="99951"/>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sp>
          <p:nvSpPr>
            <p:cNvPr id="42" name="Freeform 18">
              <a:extLst>
                <a:ext uri="{FF2B5EF4-FFF2-40B4-BE49-F238E27FC236}">
                  <a16:creationId xmlns:a16="http://schemas.microsoft.com/office/drawing/2014/main" id="{BCAEA7DB-7A97-413C-981C-49670ADC4090}"/>
                </a:ext>
              </a:extLst>
            </p:cNvPr>
            <p:cNvSpPr>
              <a:spLocks noEditPoints="1"/>
            </p:cNvSpPr>
            <p:nvPr/>
          </p:nvSpPr>
          <p:spPr bwMode="auto">
            <a:xfrm>
              <a:off x="8595336" y="2526606"/>
              <a:ext cx="101379" cy="14088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82F39"/>
                </a:solidFill>
                <a:effectLst/>
                <a:uLnTx/>
                <a:uFillTx/>
                <a:latin typeface="Calibri" panose="020F0502020204030204"/>
                <a:ea typeface="+mn-ea"/>
                <a:cs typeface="+mn-cs"/>
              </a:endParaRPr>
            </a:p>
          </p:txBody>
        </p:sp>
      </p:grpSp>
      <p:sp>
        <p:nvSpPr>
          <p:cNvPr id="43" name="TextBox 21">
            <a:extLst>
              <a:ext uri="{FF2B5EF4-FFF2-40B4-BE49-F238E27FC236}">
                <a16:creationId xmlns:a16="http://schemas.microsoft.com/office/drawing/2014/main" id="{6901F867-EA3A-4053-BC23-44561238D953}"/>
              </a:ext>
            </a:extLst>
          </p:cNvPr>
          <p:cNvSpPr txBox="1"/>
          <p:nvPr/>
        </p:nvSpPr>
        <p:spPr>
          <a:xfrm>
            <a:off x="41337" y="219338"/>
            <a:ext cx="9011256"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8000" b="1" dirty="0" err="1">
                <a:solidFill>
                  <a:schemeClr val="accent5"/>
                </a:solidFill>
                <a:latin typeface="Noto Sans Disp ExtBd" panose="020B0902040504020204" pitchFamily="34"/>
                <a:ea typeface="Noto Sans Disp ExtBd" panose="020B0902040504020204" pitchFamily="34"/>
                <a:cs typeface="Noto Sans Disp ExtBd" panose="020B0902040504020204" pitchFamily="34"/>
              </a:rPr>
              <a:t>Reflexión</a:t>
            </a:r>
            <a:r>
              <a:rPr lang="en-US" sz="8000" b="1" dirty="0">
                <a:solidFill>
                  <a:schemeClr val="accent5"/>
                </a:solidFill>
                <a:latin typeface="Noto Sans Disp ExtBd" panose="020B0902040504020204" pitchFamily="34"/>
                <a:ea typeface="Noto Sans Disp ExtBd" panose="020B0902040504020204" pitchFamily="34"/>
                <a:cs typeface="Noto Sans Disp ExtBd" panose="020B0902040504020204" pitchFamily="34"/>
              </a:rPr>
              <a:t> final    </a:t>
            </a:r>
          </a:p>
        </p:txBody>
      </p:sp>
      <p:sp>
        <p:nvSpPr>
          <p:cNvPr id="44" name="TextBox 67">
            <a:extLst>
              <a:ext uri="{FF2B5EF4-FFF2-40B4-BE49-F238E27FC236}">
                <a16:creationId xmlns:a16="http://schemas.microsoft.com/office/drawing/2014/main" id="{D675F29A-99D3-465B-8B7F-6661792AC1FB}"/>
              </a:ext>
            </a:extLst>
          </p:cNvPr>
          <p:cNvSpPr txBox="1"/>
          <p:nvPr/>
        </p:nvSpPr>
        <p:spPr>
          <a:xfrm>
            <a:off x="6845309" y="4224878"/>
            <a:ext cx="5068024" cy="2246769"/>
          </a:xfrm>
          <a:prstGeom prst="rect">
            <a:avLst/>
          </a:prstGeom>
          <a:noFill/>
        </p:spPr>
        <p:txBody>
          <a:bodyPr wrap="square" rtlCol="0">
            <a:spAutoFit/>
          </a:bodyPr>
          <a:lstStyle/>
          <a:p>
            <a:pPr lvl="0" algn="just">
              <a:defRPr/>
            </a:pPr>
            <a:r>
              <a:rPr lang="es-EC" sz="2000" dirty="0">
                <a:latin typeface="Open Sans" panose="020B0606030504020204"/>
                <a:ea typeface="Noto Sans" panose="020B0502040504020204" pitchFamily="34"/>
                <a:cs typeface="Noto Sans" panose="020B0502040504020204" pitchFamily="34"/>
              </a:rPr>
              <a:t>La ejecución del presente proyecto es una vía rentable para el desarrollo local, en base a las propuestas y estrategias planteadas en el mismo, debido a que en la actualidad el turismo se encuentra en auge y durante toda la investigación se ha logrado determinar que el cantón San Miguel de Urcuquí tiene potencial que se puede aprovechar.</a:t>
            </a:r>
            <a:endParaRPr kumimoji="0" lang="en-GB" sz="2000" b="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150012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C60D2E-774E-4C08-93B1-14842F72F778}"/>
              </a:ext>
            </a:extLst>
          </p:cNvPr>
          <p:cNvSpPr txBox="1"/>
          <p:nvPr/>
        </p:nvSpPr>
        <p:spPr>
          <a:xfrm>
            <a:off x="1241793" y="264912"/>
            <a:ext cx="9369110" cy="1077218"/>
          </a:xfrm>
          <a:prstGeom prst="rect">
            <a:avLst/>
          </a:prstGeom>
          <a:noFill/>
        </p:spPr>
        <p:txBody>
          <a:bodyPr wrap="square" rtlCol="0" anchor="t">
            <a:spAutoFit/>
          </a:bodyPr>
          <a:lstStyle/>
          <a:p>
            <a:pPr algn="ctr">
              <a:defRPr/>
            </a:pPr>
            <a:r>
              <a:rPr lang="es-EC" sz="3200" b="1" i="1" dirty="0">
                <a:latin typeface="Noto Sans" panose="020B0502040504020204"/>
                <a:ea typeface="Noto Sans Disp Light" panose="020B0402040504020204" pitchFamily="34"/>
                <a:cs typeface="Noto Sans Disp Light" panose="020B0402040504020204" pitchFamily="34"/>
              </a:rPr>
              <a:t>“El turismo es una industria de futuro, que no le teme a los cambios” </a:t>
            </a:r>
            <a:endParaRPr kumimoji="0" lang="es-EC" sz="3200" b="1" i="1" u="none" strike="noStrike" kern="1200" cap="none" spc="0" normalizeH="0" baseline="0" dirty="0">
              <a:ln>
                <a:noFill/>
              </a:ln>
              <a:effectLst/>
              <a:uLnTx/>
              <a:uFillTx/>
              <a:latin typeface="Noto Sans" panose="020B0502040504020204"/>
              <a:ea typeface="Noto Sans Disp Light" panose="020B0402040504020204" pitchFamily="34"/>
              <a:cs typeface="Noto Sans Disp Light" panose="020B0402040504020204" pitchFamily="34"/>
            </a:endParaRPr>
          </a:p>
        </p:txBody>
      </p:sp>
      <p:sp>
        <p:nvSpPr>
          <p:cNvPr id="12" name="TextBox 11">
            <a:extLst>
              <a:ext uri="{FF2B5EF4-FFF2-40B4-BE49-F238E27FC236}">
                <a16:creationId xmlns:a16="http://schemas.microsoft.com/office/drawing/2014/main" id="{D1B60BD7-64AF-4A0A-A510-6219B52138C1}"/>
              </a:ext>
            </a:extLst>
          </p:cNvPr>
          <p:cNvSpPr txBox="1"/>
          <p:nvPr/>
        </p:nvSpPr>
        <p:spPr>
          <a:xfrm>
            <a:off x="1241793" y="1578256"/>
            <a:ext cx="93691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CB414"/>
                </a:solidFill>
                <a:effectLst/>
                <a:uLnTx/>
                <a:uFillTx/>
                <a:latin typeface="Noto Sans" panose="020B0502040504020204"/>
                <a:ea typeface="Noto Sans" panose="020B0502040504020204" pitchFamily="34"/>
                <a:cs typeface="Noto Sans" panose="020B0502040504020204" pitchFamily="34"/>
              </a:rPr>
              <a:t>Michelle</a:t>
            </a:r>
            <a:r>
              <a:rPr kumimoji="0" lang="en-US" sz="2800" b="1" i="0" u="none" strike="noStrike" kern="1200" cap="none" spc="0" normalizeH="0" noProof="0" dirty="0">
                <a:ln>
                  <a:noFill/>
                </a:ln>
                <a:solidFill>
                  <a:srgbClr val="FCB414"/>
                </a:solidFill>
                <a:effectLst/>
                <a:uLnTx/>
                <a:uFillTx/>
                <a:latin typeface="Noto Sans" panose="020B0502040504020204"/>
                <a:ea typeface="Noto Sans" panose="020B0502040504020204" pitchFamily="34"/>
                <a:cs typeface="Noto Sans" panose="020B0502040504020204" pitchFamily="34"/>
              </a:rPr>
              <a:t> Bachelet </a:t>
            </a:r>
            <a:endParaRPr kumimoji="0" lang="en-GB" sz="2800" b="1" i="0" u="none" strike="noStrike" kern="1200" cap="none" spc="0" normalizeH="0" baseline="0" noProof="0" dirty="0">
              <a:ln>
                <a:noFill/>
              </a:ln>
              <a:solidFill>
                <a:srgbClr val="FCB414"/>
              </a:solidFill>
              <a:effectLst/>
              <a:uLnTx/>
              <a:uFillTx/>
              <a:latin typeface="Noto Sans" panose="020B0502040504020204"/>
              <a:ea typeface="Noto Sans" panose="020B0502040504020204" pitchFamily="34"/>
              <a:cs typeface="Noto Sans" panose="020B0502040504020204" pitchFamily="34"/>
            </a:endParaRPr>
          </a:p>
        </p:txBody>
      </p:sp>
      <p:sp>
        <p:nvSpPr>
          <p:cNvPr id="13" name="TextBox 12">
            <a:extLst>
              <a:ext uri="{FF2B5EF4-FFF2-40B4-BE49-F238E27FC236}">
                <a16:creationId xmlns:a16="http://schemas.microsoft.com/office/drawing/2014/main" id="{E5021698-1C3B-498C-A2E9-52F0C46BC146}"/>
              </a:ext>
            </a:extLst>
          </p:cNvPr>
          <p:cNvSpPr txBox="1"/>
          <p:nvPr/>
        </p:nvSpPr>
        <p:spPr>
          <a:xfrm rot="20882033">
            <a:off x="2086581" y="2545191"/>
            <a:ext cx="8525121"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0" b="1" noProof="0" dirty="0">
                <a:latin typeface="Noto Sans" panose="020B0502040504020204"/>
                <a:ea typeface="Noto Sans" panose="020B0502040504020204" pitchFamily="34"/>
                <a:cs typeface="Noto Sans" panose="020B0502040504020204" pitchFamily="34"/>
              </a:rPr>
              <a:t>Gracias</a:t>
            </a:r>
            <a:r>
              <a:rPr kumimoji="0" lang="en-US" sz="15000" b="1" i="0" u="none" strike="noStrike" kern="1200" cap="none" spc="0" normalizeH="0" baseline="0" noProof="0" dirty="0">
                <a:ln>
                  <a:noFill/>
                </a:ln>
                <a:effectLst/>
                <a:uLnTx/>
                <a:uFillTx/>
                <a:latin typeface="Noto Sans" panose="020B0502040504020204"/>
                <a:ea typeface="Noto Sans" panose="020B0502040504020204" pitchFamily="34"/>
                <a:cs typeface="Noto Sans" panose="020B0502040504020204" pitchFamily="34"/>
              </a:rPr>
              <a:t>!</a:t>
            </a:r>
            <a:endParaRPr kumimoji="0" lang="en-GB" sz="15000" b="1" i="0" u="none" strike="noStrike" kern="1200" cap="none" spc="0" normalizeH="0" baseline="0" noProof="0" dirty="0">
              <a:ln>
                <a:noFill/>
              </a:ln>
              <a:effectLst/>
              <a:uLnTx/>
              <a:uFillTx/>
              <a:latin typeface="Noto Sans" panose="020B0502040504020204"/>
              <a:ea typeface="Noto Sans" panose="020B0502040504020204" pitchFamily="34"/>
              <a:cs typeface="Noto Sans" panose="020B0502040504020204" pitchFamily="34"/>
            </a:endParaRPr>
          </a:p>
        </p:txBody>
      </p:sp>
      <p:cxnSp>
        <p:nvCxnSpPr>
          <p:cNvPr id="3" name="Straight Connector 2">
            <a:extLst>
              <a:ext uri="{FF2B5EF4-FFF2-40B4-BE49-F238E27FC236}">
                <a16:creationId xmlns:a16="http://schemas.microsoft.com/office/drawing/2014/main" id="{829115A3-1EF7-4445-BEEF-5D6F80F3389C}"/>
              </a:ext>
            </a:extLst>
          </p:cNvPr>
          <p:cNvCxnSpPr>
            <a:cxnSpLocks/>
          </p:cNvCxnSpPr>
          <p:nvPr/>
        </p:nvCxnSpPr>
        <p:spPr>
          <a:xfrm flipV="1">
            <a:off x="3006454" y="4124344"/>
            <a:ext cx="7356746" cy="1661844"/>
          </a:xfrm>
          <a:prstGeom prst="line">
            <a:avLst/>
          </a:prstGeom>
          <a:ln w="1905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222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901F867-EA3A-4053-BC23-44561238D953}"/>
              </a:ext>
            </a:extLst>
          </p:cNvPr>
          <p:cNvSpPr txBox="1"/>
          <p:nvPr/>
        </p:nvSpPr>
        <p:spPr>
          <a:xfrm>
            <a:off x="5467094" y="3744176"/>
            <a:ext cx="630121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chemeClr val="accent5"/>
                </a:solidFill>
                <a:effectLst/>
                <a:uLnTx/>
                <a:uFillTx/>
                <a:latin typeface="Noto Sans Disp ExtBd" panose="020B0902040504020204" pitchFamily="34"/>
                <a:ea typeface="Noto Sans Disp ExtBd" panose="020B0902040504020204" pitchFamily="34"/>
                <a:cs typeface="Noto Sans Disp ExtBd" panose="020B0902040504020204" pitchFamily="34"/>
              </a:rPr>
              <a:t>CAPÍTULO 1</a:t>
            </a:r>
            <a:endParaRPr kumimoji="0" lang="ru-RU" sz="8000" b="1" i="0" u="none" strike="noStrike" kern="1200" cap="none" spc="0" normalizeH="0" baseline="0" noProof="0" dirty="0">
              <a:ln>
                <a:noFill/>
              </a:ln>
              <a:effectLst/>
              <a:uLnTx/>
              <a:uFillTx/>
              <a:latin typeface="Noto Sans Disp ExtBd" panose="020B0902040504020204" pitchFamily="34"/>
              <a:ea typeface="Noto Sans Disp ExtBd" panose="020B0902040504020204" pitchFamily="34"/>
              <a:cs typeface="Noto Sans Disp ExtBd" panose="020B0902040504020204" pitchFamily="34"/>
            </a:endParaRPr>
          </a:p>
        </p:txBody>
      </p:sp>
      <p:cxnSp>
        <p:nvCxnSpPr>
          <p:cNvPr id="5" name="Straight Connector 4">
            <a:extLst>
              <a:ext uri="{FF2B5EF4-FFF2-40B4-BE49-F238E27FC236}">
                <a16:creationId xmlns:a16="http://schemas.microsoft.com/office/drawing/2014/main" id="{1E86588C-F5E3-4817-8552-6D3332A56E63}"/>
              </a:ext>
            </a:extLst>
          </p:cNvPr>
          <p:cNvCxnSpPr>
            <a:cxnSpLocks/>
          </p:cNvCxnSpPr>
          <p:nvPr/>
        </p:nvCxnSpPr>
        <p:spPr>
          <a:xfrm>
            <a:off x="1479038" y="-22794"/>
            <a:ext cx="0" cy="2274387"/>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E1066A9F-64AE-4E5E-ACEE-7BFBCAE6518C}"/>
              </a:ext>
            </a:extLst>
          </p:cNvPr>
          <p:cNvGrpSpPr/>
          <p:nvPr/>
        </p:nvGrpSpPr>
        <p:grpSpPr>
          <a:xfrm>
            <a:off x="3581069" y="0"/>
            <a:ext cx="1077358" cy="2984211"/>
            <a:chOff x="984760" y="274320"/>
            <a:chExt cx="1077358" cy="2984211"/>
          </a:xfrm>
          <a:solidFill>
            <a:schemeClr val="accent1"/>
          </a:solidFill>
        </p:grpSpPr>
        <p:grpSp>
          <p:nvGrpSpPr>
            <p:cNvPr id="113" name="Group 112">
              <a:extLst>
                <a:ext uri="{FF2B5EF4-FFF2-40B4-BE49-F238E27FC236}">
                  <a16:creationId xmlns:a16="http://schemas.microsoft.com/office/drawing/2014/main" id="{4A8B7D09-CCCB-41E2-8742-A3BB533C4FBB}"/>
                </a:ext>
              </a:extLst>
            </p:cNvPr>
            <p:cNvGrpSpPr/>
            <p:nvPr/>
          </p:nvGrpSpPr>
          <p:grpSpPr>
            <a:xfrm>
              <a:off x="984760" y="1467868"/>
              <a:ext cx="1077358" cy="1790663"/>
              <a:chOff x="10268256" y="991107"/>
              <a:chExt cx="1077358" cy="1790663"/>
            </a:xfrm>
            <a:grpFill/>
          </p:grpSpPr>
          <p:sp>
            <p:nvSpPr>
              <p:cNvPr id="114" name="Freeform 5">
                <a:extLst>
                  <a:ext uri="{FF2B5EF4-FFF2-40B4-BE49-F238E27FC236}">
                    <a16:creationId xmlns:a16="http://schemas.microsoft.com/office/drawing/2014/main" id="{1E5C5691-723F-4A70-B2E5-F3CC76ED87F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15" name="Freeform 6">
                <a:extLst>
                  <a:ext uri="{FF2B5EF4-FFF2-40B4-BE49-F238E27FC236}">
                    <a16:creationId xmlns:a16="http://schemas.microsoft.com/office/drawing/2014/main" id="{A31F1ABC-F007-43DC-BA06-1AEB599D747B}"/>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7">
                <a:extLst>
                  <a:ext uri="{FF2B5EF4-FFF2-40B4-BE49-F238E27FC236}">
                    <a16:creationId xmlns:a16="http://schemas.microsoft.com/office/drawing/2014/main" id="{C7CB8647-0116-47CE-8E7B-0490618718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8">
                <a:extLst>
                  <a:ext uri="{FF2B5EF4-FFF2-40B4-BE49-F238E27FC236}">
                    <a16:creationId xmlns:a16="http://schemas.microsoft.com/office/drawing/2014/main" id="{EF2B3790-56B5-47D0-A690-53E8E27DDC7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9">
                <a:extLst>
                  <a:ext uri="{FF2B5EF4-FFF2-40B4-BE49-F238E27FC236}">
                    <a16:creationId xmlns:a16="http://schemas.microsoft.com/office/drawing/2014/main" id="{92AB0F54-9032-48EB-97C3-9E93BCE235A5}"/>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2" name="Straight Connector 131">
              <a:extLst>
                <a:ext uri="{FF2B5EF4-FFF2-40B4-BE49-F238E27FC236}">
                  <a16:creationId xmlns:a16="http://schemas.microsoft.com/office/drawing/2014/main" id="{65145EDD-D606-4347-8E4D-5BB67CFFAA99}"/>
                </a:ext>
              </a:extLst>
            </p:cNvPr>
            <p:cNvCxnSpPr>
              <a:cxnSpLocks/>
            </p:cNvCxnSpPr>
            <p:nvPr/>
          </p:nvCxnSpPr>
          <p:spPr>
            <a:xfrm>
              <a:off x="1515412" y="274320"/>
              <a:ext cx="0" cy="1193548"/>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21FDD82B-5983-4FED-B454-26F3BE7A0B36}"/>
              </a:ext>
            </a:extLst>
          </p:cNvPr>
          <p:cNvGrpSpPr/>
          <p:nvPr/>
        </p:nvGrpSpPr>
        <p:grpSpPr>
          <a:xfrm>
            <a:off x="8183449" y="0"/>
            <a:ext cx="1077358" cy="3287723"/>
            <a:chOff x="7571708" y="0"/>
            <a:chExt cx="1077358" cy="3287723"/>
          </a:xfrm>
          <a:solidFill>
            <a:schemeClr val="accent1"/>
          </a:solidFill>
        </p:grpSpPr>
        <p:grpSp>
          <p:nvGrpSpPr>
            <p:cNvPr id="14" name="Group 13">
              <a:extLst>
                <a:ext uri="{FF2B5EF4-FFF2-40B4-BE49-F238E27FC236}">
                  <a16:creationId xmlns:a16="http://schemas.microsoft.com/office/drawing/2014/main" id="{AF5E0922-C813-4C76-8DA2-AD2C928F8E53}"/>
                </a:ext>
              </a:extLst>
            </p:cNvPr>
            <p:cNvGrpSpPr/>
            <p:nvPr/>
          </p:nvGrpSpPr>
          <p:grpSpPr>
            <a:xfrm>
              <a:off x="7571708" y="1497060"/>
              <a:ext cx="1077358" cy="1790663"/>
              <a:chOff x="10268256" y="991107"/>
              <a:chExt cx="1077358" cy="1790663"/>
            </a:xfrm>
            <a:grpFill/>
          </p:grpSpPr>
          <p:sp>
            <p:nvSpPr>
              <p:cNvPr id="99" name="Freeform 5">
                <a:extLst>
                  <a:ext uri="{FF2B5EF4-FFF2-40B4-BE49-F238E27FC236}">
                    <a16:creationId xmlns:a16="http://schemas.microsoft.com/office/drawing/2014/main" id="{2E86A7DD-7289-4817-BDDE-039F929FEF54}"/>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00" name="Freeform 6">
                <a:extLst>
                  <a:ext uri="{FF2B5EF4-FFF2-40B4-BE49-F238E27FC236}">
                    <a16:creationId xmlns:a16="http://schemas.microsoft.com/office/drawing/2014/main" id="{349D537E-50D5-4520-8795-A71D46C6E0D9}"/>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1" name="Freeform 7">
                <a:extLst>
                  <a:ext uri="{FF2B5EF4-FFF2-40B4-BE49-F238E27FC236}">
                    <a16:creationId xmlns:a16="http://schemas.microsoft.com/office/drawing/2014/main" id="{08C6FD5D-58DE-4759-B4D7-ACE12960A57C}"/>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2" name="Freeform 8">
                <a:extLst>
                  <a:ext uri="{FF2B5EF4-FFF2-40B4-BE49-F238E27FC236}">
                    <a16:creationId xmlns:a16="http://schemas.microsoft.com/office/drawing/2014/main" id="{8188F576-D871-48B8-A1F1-707803F628C9}"/>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3" name="Freeform 9">
                <a:extLst>
                  <a:ext uri="{FF2B5EF4-FFF2-40B4-BE49-F238E27FC236}">
                    <a16:creationId xmlns:a16="http://schemas.microsoft.com/office/drawing/2014/main" id="{10FE7544-4349-4586-92CD-371C2982C8D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5" name="Straight Connector 134">
              <a:extLst>
                <a:ext uri="{FF2B5EF4-FFF2-40B4-BE49-F238E27FC236}">
                  <a16:creationId xmlns:a16="http://schemas.microsoft.com/office/drawing/2014/main" id="{5451453B-71E5-4CEB-A5D5-B5214832F59E}"/>
                </a:ext>
              </a:extLst>
            </p:cNvPr>
            <p:cNvCxnSpPr>
              <a:cxnSpLocks/>
            </p:cNvCxnSpPr>
            <p:nvPr/>
          </p:nvCxnSpPr>
          <p:spPr>
            <a:xfrm>
              <a:off x="8106712" y="0"/>
              <a:ext cx="0" cy="1548440"/>
            </a:xfrm>
            <a:prstGeom prst="line">
              <a:avLst/>
            </a:prstGeom>
            <a:grpFill/>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6B2AA441-76A7-41A3-8263-C8708232AED2}"/>
              </a:ext>
            </a:extLst>
          </p:cNvPr>
          <p:cNvGrpSpPr/>
          <p:nvPr/>
        </p:nvGrpSpPr>
        <p:grpSpPr>
          <a:xfrm>
            <a:off x="5917421" y="0"/>
            <a:ext cx="902225" cy="2650842"/>
            <a:chOff x="5844264" y="0"/>
            <a:chExt cx="902225" cy="2650842"/>
          </a:xfrm>
          <a:solidFill>
            <a:schemeClr val="accent1"/>
          </a:solidFill>
        </p:grpSpPr>
        <p:grpSp>
          <p:nvGrpSpPr>
            <p:cNvPr id="119" name="Group 118">
              <a:extLst>
                <a:ext uri="{FF2B5EF4-FFF2-40B4-BE49-F238E27FC236}">
                  <a16:creationId xmlns:a16="http://schemas.microsoft.com/office/drawing/2014/main" id="{E5B4FC20-C444-4C03-B912-6914AC2B8AB2}"/>
                </a:ext>
              </a:extLst>
            </p:cNvPr>
            <p:cNvGrpSpPr/>
            <p:nvPr/>
          </p:nvGrpSpPr>
          <p:grpSpPr>
            <a:xfrm>
              <a:off x="5844264" y="1151265"/>
              <a:ext cx="902225" cy="1499577"/>
              <a:chOff x="10268256" y="991107"/>
              <a:chExt cx="1077358" cy="1790663"/>
            </a:xfrm>
            <a:grpFill/>
          </p:grpSpPr>
          <p:sp>
            <p:nvSpPr>
              <p:cNvPr id="120" name="Freeform 5">
                <a:extLst>
                  <a:ext uri="{FF2B5EF4-FFF2-40B4-BE49-F238E27FC236}">
                    <a16:creationId xmlns:a16="http://schemas.microsoft.com/office/drawing/2014/main" id="{F52FC4DE-F5C4-47DA-8A31-AAFB66D6416A}"/>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1" name="Freeform 6">
                <a:extLst>
                  <a:ext uri="{FF2B5EF4-FFF2-40B4-BE49-F238E27FC236}">
                    <a16:creationId xmlns:a16="http://schemas.microsoft.com/office/drawing/2014/main" id="{4FCC544E-32E5-43BE-906D-D401BEF50A6D}"/>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2" name="Freeform 7">
                <a:extLst>
                  <a:ext uri="{FF2B5EF4-FFF2-40B4-BE49-F238E27FC236}">
                    <a16:creationId xmlns:a16="http://schemas.microsoft.com/office/drawing/2014/main" id="{BD352A43-C163-466F-9E85-35AA89D82115}"/>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3" name="Freeform 8">
                <a:extLst>
                  <a:ext uri="{FF2B5EF4-FFF2-40B4-BE49-F238E27FC236}">
                    <a16:creationId xmlns:a16="http://schemas.microsoft.com/office/drawing/2014/main" id="{A49BC1DA-7F34-4FC0-97B8-59AB848A73BD}"/>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4" name="Freeform 9">
                <a:extLst>
                  <a:ext uri="{FF2B5EF4-FFF2-40B4-BE49-F238E27FC236}">
                    <a16:creationId xmlns:a16="http://schemas.microsoft.com/office/drawing/2014/main" id="{7527A342-5DA5-4D68-9162-4C01DEFB61DB}"/>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6" name="Straight Connector 135">
              <a:extLst>
                <a:ext uri="{FF2B5EF4-FFF2-40B4-BE49-F238E27FC236}">
                  <a16:creationId xmlns:a16="http://schemas.microsoft.com/office/drawing/2014/main" id="{A0066D04-42E9-4291-8FF4-1A3DE7ECBA0E}"/>
                </a:ext>
              </a:extLst>
            </p:cNvPr>
            <p:cNvCxnSpPr>
              <a:cxnSpLocks/>
            </p:cNvCxnSpPr>
            <p:nvPr/>
          </p:nvCxnSpPr>
          <p:spPr>
            <a:xfrm>
              <a:off x="6290612" y="0"/>
              <a:ext cx="0" cy="117341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C6990497-3BA4-4070-805D-0A5F39CB742F}"/>
              </a:ext>
            </a:extLst>
          </p:cNvPr>
          <p:cNvGrpSpPr/>
          <p:nvPr/>
        </p:nvGrpSpPr>
        <p:grpSpPr>
          <a:xfrm>
            <a:off x="10051446" y="0"/>
            <a:ext cx="851340" cy="2391914"/>
            <a:chOff x="9427175" y="0"/>
            <a:chExt cx="851340" cy="2391914"/>
          </a:xfrm>
          <a:solidFill>
            <a:schemeClr val="accent1"/>
          </a:solidFill>
        </p:grpSpPr>
        <p:grpSp>
          <p:nvGrpSpPr>
            <p:cNvPr id="125" name="Group 124">
              <a:extLst>
                <a:ext uri="{FF2B5EF4-FFF2-40B4-BE49-F238E27FC236}">
                  <a16:creationId xmlns:a16="http://schemas.microsoft.com/office/drawing/2014/main" id="{3A98F39F-9265-4C78-8D29-CCDF0B559433}"/>
                </a:ext>
              </a:extLst>
            </p:cNvPr>
            <p:cNvGrpSpPr/>
            <p:nvPr/>
          </p:nvGrpSpPr>
          <p:grpSpPr>
            <a:xfrm>
              <a:off x="9427175" y="976913"/>
              <a:ext cx="851340" cy="1415001"/>
              <a:chOff x="10268256" y="991107"/>
              <a:chExt cx="1077358" cy="1790663"/>
            </a:xfrm>
            <a:grpFill/>
          </p:grpSpPr>
          <p:sp>
            <p:nvSpPr>
              <p:cNvPr id="126" name="Freeform 5">
                <a:extLst>
                  <a:ext uri="{FF2B5EF4-FFF2-40B4-BE49-F238E27FC236}">
                    <a16:creationId xmlns:a16="http://schemas.microsoft.com/office/drawing/2014/main" id="{83FFC820-DDED-4057-AEB4-2941333A6897}"/>
                  </a:ext>
                </a:extLst>
              </p:cNvPr>
              <p:cNvSpPr>
                <a:spLocks noEditPoints="1"/>
              </p:cNvSpPr>
              <p:nvPr/>
            </p:nvSpPr>
            <p:spPr bwMode="auto">
              <a:xfrm rot="10800000">
                <a:off x="10268256" y="991107"/>
                <a:ext cx="1077358" cy="1790663"/>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a:solidFill>
                    <a:schemeClr val="accent6">
                      <a:lumMod val="60000"/>
                      <a:lumOff val="40000"/>
                    </a:schemeClr>
                  </a:solidFill>
                </a:endParaRPr>
              </a:p>
            </p:txBody>
          </p:sp>
          <p:sp>
            <p:nvSpPr>
              <p:cNvPr id="127" name="Freeform 6">
                <a:extLst>
                  <a:ext uri="{FF2B5EF4-FFF2-40B4-BE49-F238E27FC236}">
                    <a16:creationId xmlns:a16="http://schemas.microsoft.com/office/drawing/2014/main" id="{EAFD2AFD-CE31-47D4-BA52-C3F3B7F4D850}"/>
                  </a:ext>
                </a:extLst>
              </p:cNvPr>
              <p:cNvSpPr>
                <a:spLocks noEditPoints="1"/>
              </p:cNvSpPr>
              <p:nvPr/>
            </p:nvSpPr>
            <p:spPr bwMode="auto">
              <a:xfrm rot="10800000">
                <a:off x="11144278" y="2144889"/>
                <a:ext cx="76425" cy="129842"/>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8" name="Freeform 7">
                <a:extLst>
                  <a:ext uri="{FF2B5EF4-FFF2-40B4-BE49-F238E27FC236}">
                    <a16:creationId xmlns:a16="http://schemas.microsoft.com/office/drawing/2014/main" id="{545F5AC7-A5D5-4F5A-9BD2-84B617D0DC21}"/>
                  </a:ext>
                </a:extLst>
              </p:cNvPr>
              <p:cNvSpPr>
                <a:spLocks noEditPoints="1"/>
              </p:cNvSpPr>
              <p:nvPr/>
            </p:nvSpPr>
            <p:spPr bwMode="auto">
              <a:xfrm rot="10800000">
                <a:off x="10905961" y="1656750"/>
                <a:ext cx="276940" cy="444584"/>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9" name="Freeform 8">
                <a:extLst>
                  <a:ext uri="{FF2B5EF4-FFF2-40B4-BE49-F238E27FC236}">
                    <a16:creationId xmlns:a16="http://schemas.microsoft.com/office/drawing/2014/main" id="{B2F09D9F-F636-419C-8706-79B99826DBCB}"/>
                  </a:ext>
                </a:extLst>
              </p:cNvPr>
              <p:cNvSpPr>
                <a:spLocks noEditPoints="1"/>
              </p:cNvSpPr>
              <p:nvPr/>
            </p:nvSpPr>
            <p:spPr bwMode="auto">
              <a:xfrm rot="10800000">
                <a:off x="10418642" y="1972315"/>
                <a:ext cx="124090" cy="15367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0" name="Freeform 9">
                <a:extLst>
                  <a:ext uri="{FF2B5EF4-FFF2-40B4-BE49-F238E27FC236}">
                    <a16:creationId xmlns:a16="http://schemas.microsoft.com/office/drawing/2014/main" id="{80C99F69-63D3-492A-AAE5-3DC3D4E57228}"/>
                  </a:ext>
                </a:extLst>
              </p:cNvPr>
              <p:cNvSpPr>
                <a:spLocks noEditPoints="1"/>
              </p:cNvSpPr>
              <p:nvPr/>
            </p:nvSpPr>
            <p:spPr bwMode="auto">
              <a:xfrm rot="10800000">
                <a:off x="10393167" y="2166256"/>
                <a:ext cx="447872" cy="488139"/>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37" name="Straight Connector 136">
              <a:extLst>
                <a:ext uri="{FF2B5EF4-FFF2-40B4-BE49-F238E27FC236}">
                  <a16:creationId xmlns:a16="http://schemas.microsoft.com/office/drawing/2014/main" id="{200C9044-81C4-4B87-A0B2-5DE7897CBD28}"/>
                </a:ext>
              </a:extLst>
            </p:cNvPr>
            <p:cNvCxnSpPr>
              <a:cxnSpLocks/>
            </p:cNvCxnSpPr>
            <p:nvPr/>
          </p:nvCxnSpPr>
          <p:spPr>
            <a:xfrm>
              <a:off x="9852845" y="0"/>
              <a:ext cx="12817" cy="1017849"/>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E6CA2614-C776-41DC-B4D3-D31634D9C475}"/>
              </a:ext>
            </a:extLst>
          </p:cNvPr>
          <p:cNvGrpSpPr/>
          <p:nvPr/>
        </p:nvGrpSpPr>
        <p:grpSpPr>
          <a:xfrm>
            <a:off x="377296" y="2256782"/>
            <a:ext cx="2203483" cy="2687684"/>
            <a:chOff x="3389152" y="2224726"/>
            <a:chExt cx="2203483" cy="2687684"/>
          </a:xfrm>
          <a:solidFill>
            <a:schemeClr val="accent6">
              <a:lumMod val="75000"/>
            </a:schemeClr>
          </a:solidFill>
        </p:grpSpPr>
        <p:sp>
          <p:nvSpPr>
            <p:cNvPr id="84" name="Freeform 5">
              <a:extLst>
                <a:ext uri="{FF2B5EF4-FFF2-40B4-BE49-F238E27FC236}">
                  <a16:creationId xmlns:a16="http://schemas.microsoft.com/office/drawing/2014/main" id="{C3018793-9F15-4AA0-8D88-CFE8F59413F5}"/>
                </a:ext>
              </a:extLst>
            </p:cNvPr>
            <p:cNvSpPr>
              <a:spLocks noEditPoints="1"/>
            </p:cNvSpPr>
            <p:nvPr/>
          </p:nvSpPr>
          <p:spPr bwMode="auto">
            <a:xfrm rot="10800000">
              <a:off x="3806423" y="2224726"/>
              <a:ext cx="1371034" cy="2278778"/>
            </a:xfrm>
            <a:custGeom>
              <a:avLst/>
              <a:gdLst>
                <a:gd name="T0" fmla="*/ 674 w 750"/>
                <a:gd name="T1" fmla="*/ 602 h 1237"/>
                <a:gd name="T2" fmla="*/ 750 w 750"/>
                <a:gd name="T3" fmla="*/ 376 h 1237"/>
                <a:gd name="T4" fmla="*/ 638 w 750"/>
                <a:gd name="T5" fmla="*/ 110 h 1237"/>
                <a:gd name="T6" fmla="*/ 370 w 750"/>
                <a:gd name="T7" fmla="*/ 2 h 1237"/>
                <a:gd name="T8" fmla="*/ 110 w 750"/>
                <a:gd name="T9" fmla="*/ 112 h 1237"/>
                <a:gd name="T10" fmla="*/ 1 w 750"/>
                <a:gd name="T11" fmla="*/ 373 h 1237"/>
                <a:gd name="T12" fmla="*/ 77 w 750"/>
                <a:gd name="T13" fmla="*/ 603 h 1237"/>
                <a:gd name="T14" fmla="*/ 205 w 750"/>
                <a:gd name="T15" fmla="*/ 976 h 1237"/>
                <a:gd name="T16" fmla="*/ 205 w 750"/>
                <a:gd name="T17" fmla="*/ 1120 h 1237"/>
                <a:gd name="T18" fmla="*/ 321 w 750"/>
                <a:gd name="T19" fmla="*/ 1237 h 1237"/>
                <a:gd name="T20" fmla="*/ 430 w 750"/>
                <a:gd name="T21" fmla="*/ 1237 h 1237"/>
                <a:gd name="T22" fmla="*/ 546 w 750"/>
                <a:gd name="T23" fmla="*/ 1120 h 1237"/>
                <a:gd name="T24" fmla="*/ 546 w 750"/>
                <a:gd name="T25" fmla="*/ 976 h 1237"/>
                <a:gd name="T26" fmla="*/ 674 w 750"/>
                <a:gd name="T27" fmla="*/ 602 h 1237"/>
                <a:gd name="T28" fmla="*/ 116 w 750"/>
                <a:gd name="T29" fmla="*/ 574 h 1237"/>
                <a:gd name="T30" fmla="*/ 49 w 750"/>
                <a:gd name="T31" fmla="*/ 373 h 1237"/>
                <a:gd name="T32" fmla="*/ 371 w 750"/>
                <a:gd name="T33" fmla="*/ 50 h 1237"/>
                <a:gd name="T34" fmla="*/ 605 w 750"/>
                <a:gd name="T35" fmla="*/ 144 h 1237"/>
                <a:gd name="T36" fmla="*/ 702 w 750"/>
                <a:gd name="T37" fmla="*/ 376 h 1237"/>
                <a:gd name="T38" fmla="*/ 636 w 750"/>
                <a:gd name="T39" fmla="*/ 573 h 1237"/>
                <a:gd name="T40" fmla="*/ 498 w 750"/>
                <a:gd name="T41" fmla="*/ 967 h 1237"/>
                <a:gd name="T42" fmla="*/ 253 w 750"/>
                <a:gd name="T43" fmla="*/ 967 h 1237"/>
                <a:gd name="T44" fmla="*/ 116 w 750"/>
                <a:gd name="T45" fmla="*/ 574 h 1237"/>
                <a:gd name="T46" fmla="*/ 253 w 750"/>
                <a:gd name="T47" fmla="*/ 1104 h 1237"/>
                <a:gd name="T48" fmla="*/ 253 w 750"/>
                <a:gd name="T49" fmla="*/ 1085 h 1237"/>
                <a:gd name="T50" fmla="*/ 498 w 750"/>
                <a:gd name="T51" fmla="*/ 1113 h 1237"/>
                <a:gd name="T52" fmla="*/ 498 w 750"/>
                <a:gd name="T53" fmla="*/ 1120 h 1237"/>
                <a:gd name="T54" fmla="*/ 497 w 750"/>
                <a:gd name="T55" fmla="*/ 1132 h 1237"/>
                <a:gd name="T56" fmla="*/ 253 w 750"/>
                <a:gd name="T57" fmla="*/ 1104 h 1237"/>
                <a:gd name="T58" fmla="*/ 253 w 750"/>
                <a:gd name="T59" fmla="*/ 1036 h 1237"/>
                <a:gd name="T60" fmla="*/ 253 w 750"/>
                <a:gd name="T61" fmla="*/ 1015 h 1237"/>
                <a:gd name="T62" fmla="*/ 498 w 750"/>
                <a:gd name="T63" fmla="*/ 1015 h 1237"/>
                <a:gd name="T64" fmla="*/ 498 w 750"/>
                <a:gd name="T65" fmla="*/ 1064 h 1237"/>
                <a:gd name="T66" fmla="*/ 253 w 750"/>
                <a:gd name="T67" fmla="*/ 1036 h 1237"/>
                <a:gd name="T68" fmla="*/ 321 w 750"/>
                <a:gd name="T69" fmla="*/ 1189 h 1237"/>
                <a:gd name="T70" fmla="*/ 262 w 750"/>
                <a:gd name="T71" fmla="*/ 1153 h 1237"/>
                <a:gd name="T72" fmla="*/ 468 w 750"/>
                <a:gd name="T73" fmla="*/ 1177 h 1237"/>
                <a:gd name="T74" fmla="*/ 430 w 750"/>
                <a:gd name="T75" fmla="*/ 1189 h 1237"/>
                <a:gd name="T76" fmla="*/ 321 w 750"/>
                <a:gd name="T77" fmla="*/ 1189 h 1237"/>
                <a:gd name="T78" fmla="*/ 321 w 750"/>
                <a:gd name="T79" fmla="*/ 1189 h 1237"/>
                <a:gd name="T80" fmla="*/ 321 w 750"/>
                <a:gd name="T81" fmla="*/ 1189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0" h="1237">
                  <a:moveTo>
                    <a:pt x="674" y="602"/>
                  </a:moveTo>
                  <a:cubicBezTo>
                    <a:pt x="724" y="537"/>
                    <a:pt x="750" y="459"/>
                    <a:pt x="750" y="376"/>
                  </a:cubicBezTo>
                  <a:cubicBezTo>
                    <a:pt x="750" y="275"/>
                    <a:pt x="710" y="180"/>
                    <a:pt x="638" y="110"/>
                  </a:cubicBezTo>
                  <a:cubicBezTo>
                    <a:pt x="566" y="39"/>
                    <a:pt x="471" y="0"/>
                    <a:pt x="370" y="2"/>
                  </a:cubicBezTo>
                  <a:cubicBezTo>
                    <a:pt x="272" y="3"/>
                    <a:pt x="180" y="42"/>
                    <a:pt x="110" y="112"/>
                  </a:cubicBezTo>
                  <a:cubicBezTo>
                    <a:pt x="41" y="182"/>
                    <a:pt x="2" y="275"/>
                    <a:pt x="1" y="373"/>
                  </a:cubicBezTo>
                  <a:cubicBezTo>
                    <a:pt x="0" y="457"/>
                    <a:pt x="27" y="536"/>
                    <a:pt x="77" y="603"/>
                  </a:cubicBezTo>
                  <a:cubicBezTo>
                    <a:pt x="160" y="711"/>
                    <a:pt x="205" y="843"/>
                    <a:pt x="205" y="976"/>
                  </a:cubicBezTo>
                  <a:cubicBezTo>
                    <a:pt x="205" y="1120"/>
                    <a:pt x="205" y="1120"/>
                    <a:pt x="205" y="1120"/>
                  </a:cubicBezTo>
                  <a:cubicBezTo>
                    <a:pt x="205" y="1185"/>
                    <a:pt x="257" y="1237"/>
                    <a:pt x="321" y="1237"/>
                  </a:cubicBezTo>
                  <a:cubicBezTo>
                    <a:pt x="430" y="1237"/>
                    <a:pt x="430" y="1237"/>
                    <a:pt x="430" y="1237"/>
                  </a:cubicBezTo>
                  <a:cubicBezTo>
                    <a:pt x="494" y="1237"/>
                    <a:pt x="546" y="1185"/>
                    <a:pt x="546" y="1120"/>
                  </a:cubicBezTo>
                  <a:cubicBezTo>
                    <a:pt x="546" y="976"/>
                    <a:pt x="546" y="976"/>
                    <a:pt x="546" y="976"/>
                  </a:cubicBezTo>
                  <a:cubicBezTo>
                    <a:pt x="546" y="842"/>
                    <a:pt x="590" y="713"/>
                    <a:pt x="674" y="602"/>
                  </a:cubicBezTo>
                  <a:close/>
                  <a:moveTo>
                    <a:pt x="116" y="574"/>
                  </a:moveTo>
                  <a:cubicBezTo>
                    <a:pt x="71" y="516"/>
                    <a:pt x="48" y="446"/>
                    <a:pt x="49" y="373"/>
                  </a:cubicBezTo>
                  <a:cubicBezTo>
                    <a:pt x="51" y="197"/>
                    <a:pt x="195" y="52"/>
                    <a:pt x="371" y="50"/>
                  </a:cubicBezTo>
                  <a:cubicBezTo>
                    <a:pt x="459" y="49"/>
                    <a:pt x="542" y="82"/>
                    <a:pt x="605" y="144"/>
                  </a:cubicBezTo>
                  <a:cubicBezTo>
                    <a:pt x="667" y="206"/>
                    <a:pt x="702" y="288"/>
                    <a:pt x="702" y="376"/>
                  </a:cubicBezTo>
                  <a:cubicBezTo>
                    <a:pt x="702" y="448"/>
                    <a:pt x="679" y="516"/>
                    <a:pt x="636" y="573"/>
                  </a:cubicBezTo>
                  <a:cubicBezTo>
                    <a:pt x="547" y="690"/>
                    <a:pt x="500" y="825"/>
                    <a:pt x="498" y="967"/>
                  </a:cubicBezTo>
                  <a:cubicBezTo>
                    <a:pt x="253" y="967"/>
                    <a:pt x="253" y="967"/>
                    <a:pt x="253" y="967"/>
                  </a:cubicBezTo>
                  <a:cubicBezTo>
                    <a:pt x="251" y="827"/>
                    <a:pt x="202" y="688"/>
                    <a:pt x="116" y="574"/>
                  </a:cubicBezTo>
                  <a:close/>
                  <a:moveTo>
                    <a:pt x="253" y="1104"/>
                  </a:moveTo>
                  <a:cubicBezTo>
                    <a:pt x="253" y="1085"/>
                    <a:pt x="253" y="1085"/>
                    <a:pt x="253" y="1085"/>
                  </a:cubicBezTo>
                  <a:cubicBezTo>
                    <a:pt x="498" y="1113"/>
                    <a:pt x="498" y="1113"/>
                    <a:pt x="498" y="1113"/>
                  </a:cubicBezTo>
                  <a:cubicBezTo>
                    <a:pt x="498" y="1120"/>
                    <a:pt x="498" y="1120"/>
                    <a:pt x="498" y="1120"/>
                  </a:cubicBezTo>
                  <a:cubicBezTo>
                    <a:pt x="498" y="1124"/>
                    <a:pt x="498" y="1128"/>
                    <a:pt x="497" y="1132"/>
                  </a:cubicBezTo>
                  <a:lnTo>
                    <a:pt x="253" y="1104"/>
                  </a:lnTo>
                  <a:close/>
                  <a:moveTo>
                    <a:pt x="253" y="1036"/>
                  </a:moveTo>
                  <a:cubicBezTo>
                    <a:pt x="253" y="1015"/>
                    <a:pt x="253" y="1015"/>
                    <a:pt x="253" y="1015"/>
                  </a:cubicBezTo>
                  <a:cubicBezTo>
                    <a:pt x="498" y="1015"/>
                    <a:pt x="498" y="1015"/>
                    <a:pt x="498" y="1015"/>
                  </a:cubicBezTo>
                  <a:cubicBezTo>
                    <a:pt x="498" y="1064"/>
                    <a:pt x="498" y="1064"/>
                    <a:pt x="498" y="1064"/>
                  </a:cubicBezTo>
                  <a:lnTo>
                    <a:pt x="253" y="1036"/>
                  </a:lnTo>
                  <a:close/>
                  <a:moveTo>
                    <a:pt x="321" y="1189"/>
                  </a:moveTo>
                  <a:cubicBezTo>
                    <a:pt x="296" y="1189"/>
                    <a:pt x="273" y="1174"/>
                    <a:pt x="262" y="1153"/>
                  </a:cubicBezTo>
                  <a:cubicBezTo>
                    <a:pt x="468" y="1177"/>
                    <a:pt x="468" y="1177"/>
                    <a:pt x="468" y="1177"/>
                  </a:cubicBezTo>
                  <a:cubicBezTo>
                    <a:pt x="457" y="1184"/>
                    <a:pt x="444" y="1189"/>
                    <a:pt x="430" y="1189"/>
                  </a:cubicBezTo>
                  <a:lnTo>
                    <a:pt x="321" y="1189"/>
                  </a:lnTo>
                  <a:close/>
                  <a:moveTo>
                    <a:pt x="321" y="1189"/>
                  </a:moveTo>
                  <a:cubicBezTo>
                    <a:pt x="321" y="1189"/>
                    <a:pt x="321" y="1189"/>
                    <a:pt x="321" y="1189"/>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chemeClr val="accent6">
                    <a:lumMod val="60000"/>
                    <a:lumOff val="40000"/>
                  </a:schemeClr>
                </a:solidFill>
              </a:endParaRPr>
            </a:p>
          </p:txBody>
        </p:sp>
        <p:sp>
          <p:nvSpPr>
            <p:cNvPr id="85" name="Freeform 6">
              <a:extLst>
                <a:ext uri="{FF2B5EF4-FFF2-40B4-BE49-F238E27FC236}">
                  <a16:creationId xmlns:a16="http://schemas.microsoft.com/office/drawing/2014/main" id="{DE8BB8EF-7DA6-41F1-BC71-B8028DC8E8BB}"/>
                </a:ext>
              </a:extLst>
            </p:cNvPr>
            <p:cNvSpPr>
              <a:spLocks noEditPoints="1"/>
            </p:cNvSpPr>
            <p:nvPr/>
          </p:nvSpPr>
          <p:spPr bwMode="auto">
            <a:xfrm rot="10800000">
              <a:off x="4921239" y="3693016"/>
              <a:ext cx="97258" cy="165236"/>
            </a:xfrm>
            <a:custGeom>
              <a:avLst/>
              <a:gdLst>
                <a:gd name="T0" fmla="*/ 51 w 53"/>
                <a:gd name="T1" fmla="*/ 62 h 90"/>
                <a:gd name="T2" fmla="*/ 48 w 53"/>
                <a:gd name="T3" fmla="*/ 24 h 90"/>
                <a:gd name="T4" fmla="*/ 25 w 53"/>
                <a:gd name="T5" fmla="*/ 0 h 90"/>
                <a:gd name="T6" fmla="*/ 0 w 53"/>
                <a:gd name="T7" fmla="*/ 23 h 90"/>
                <a:gd name="T8" fmla="*/ 4 w 53"/>
                <a:gd name="T9" fmla="*/ 69 h 90"/>
                <a:gd name="T10" fmla="*/ 27 w 53"/>
                <a:gd name="T11" fmla="*/ 90 h 90"/>
                <a:gd name="T12" fmla="*/ 31 w 53"/>
                <a:gd name="T13" fmla="*/ 90 h 90"/>
                <a:gd name="T14" fmla="*/ 51 w 53"/>
                <a:gd name="T15" fmla="*/ 62 h 90"/>
                <a:gd name="T16" fmla="*/ 51 w 53"/>
                <a:gd name="T17" fmla="*/ 62 h 90"/>
                <a:gd name="T18" fmla="*/ 51 w 53"/>
                <a:gd name="T19" fmla="*/ 6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0">
                  <a:moveTo>
                    <a:pt x="51" y="62"/>
                  </a:moveTo>
                  <a:cubicBezTo>
                    <a:pt x="49" y="50"/>
                    <a:pt x="48" y="37"/>
                    <a:pt x="48" y="24"/>
                  </a:cubicBezTo>
                  <a:cubicBezTo>
                    <a:pt x="49" y="11"/>
                    <a:pt x="38" y="0"/>
                    <a:pt x="25" y="0"/>
                  </a:cubicBezTo>
                  <a:cubicBezTo>
                    <a:pt x="11" y="0"/>
                    <a:pt x="1" y="10"/>
                    <a:pt x="0" y="23"/>
                  </a:cubicBezTo>
                  <a:cubicBezTo>
                    <a:pt x="0" y="39"/>
                    <a:pt x="1" y="54"/>
                    <a:pt x="4" y="69"/>
                  </a:cubicBezTo>
                  <a:cubicBezTo>
                    <a:pt x="5" y="81"/>
                    <a:pt x="16" y="90"/>
                    <a:pt x="27" y="90"/>
                  </a:cubicBezTo>
                  <a:cubicBezTo>
                    <a:pt x="28" y="90"/>
                    <a:pt x="30" y="90"/>
                    <a:pt x="31" y="90"/>
                  </a:cubicBezTo>
                  <a:cubicBezTo>
                    <a:pt x="44" y="88"/>
                    <a:pt x="53" y="75"/>
                    <a:pt x="51" y="62"/>
                  </a:cubicBezTo>
                  <a:close/>
                  <a:moveTo>
                    <a:pt x="51" y="62"/>
                  </a:moveTo>
                  <a:cubicBezTo>
                    <a:pt x="51" y="62"/>
                    <a:pt x="51" y="62"/>
                    <a:pt x="51" y="6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7">
              <a:extLst>
                <a:ext uri="{FF2B5EF4-FFF2-40B4-BE49-F238E27FC236}">
                  <a16:creationId xmlns:a16="http://schemas.microsoft.com/office/drawing/2014/main" id="{4EB21C51-58A8-4A53-801B-988B2406C17F}"/>
                </a:ext>
              </a:extLst>
            </p:cNvPr>
            <p:cNvSpPr>
              <a:spLocks noEditPoints="1"/>
            </p:cNvSpPr>
            <p:nvPr/>
          </p:nvSpPr>
          <p:spPr bwMode="auto">
            <a:xfrm rot="10800000">
              <a:off x="4617959" y="3071816"/>
              <a:ext cx="352431" cy="565773"/>
            </a:xfrm>
            <a:custGeom>
              <a:avLst/>
              <a:gdLst>
                <a:gd name="T0" fmla="*/ 166 w 193"/>
                <a:gd name="T1" fmla="*/ 307 h 307"/>
                <a:gd name="T2" fmla="*/ 174 w 193"/>
                <a:gd name="T3" fmla="*/ 306 h 307"/>
                <a:gd name="T4" fmla="*/ 189 w 193"/>
                <a:gd name="T5" fmla="*/ 275 h 307"/>
                <a:gd name="T6" fmla="*/ 71 w 193"/>
                <a:gd name="T7" fmla="*/ 51 h 307"/>
                <a:gd name="T8" fmla="*/ 49 w 193"/>
                <a:gd name="T9" fmla="*/ 16 h 307"/>
                <a:gd name="T10" fmla="*/ 16 w 193"/>
                <a:gd name="T11" fmla="*/ 6 h 307"/>
                <a:gd name="T12" fmla="*/ 6 w 193"/>
                <a:gd name="T13" fmla="*/ 38 h 307"/>
                <a:gd name="T14" fmla="*/ 33 w 193"/>
                <a:gd name="T15" fmla="*/ 80 h 307"/>
                <a:gd name="T16" fmla="*/ 143 w 193"/>
                <a:gd name="T17" fmla="*/ 290 h 307"/>
                <a:gd name="T18" fmla="*/ 166 w 193"/>
                <a:gd name="T19" fmla="*/ 307 h 307"/>
                <a:gd name="T20" fmla="*/ 166 w 193"/>
                <a:gd name="T21" fmla="*/ 307 h 307"/>
                <a:gd name="T22" fmla="*/ 166 w 193"/>
                <a:gd name="T2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307">
                  <a:moveTo>
                    <a:pt x="166" y="307"/>
                  </a:moveTo>
                  <a:cubicBezTo>
                    <a:pt x="169" y="307"/>
                    <a:pt x="171" y="306"/>
                    <a:pt x="174" y="306"/>
                  </a:cubicBezTo>
                  <a:cubicBezTo>
                    <a:pt x="186" y="301"/>
                    <a:pt x="193" y="288"/>
                    <a:pt x="189" y="275"/>
                  </a:cubicBezTo>
                  <a:cubicBezTo>
                    <a:pt x="162" y="194"/>
                    <a:pt x="123" y="119"/>
                    <a:pt x="71" y="51"/>
                  </a:cubicBezTo>
                  <a:cubicBezTo>
                    <a:pt x="63" y="40"/>
                    <a:pt x="55" y="28"/>
                    <a:pt x="49" y="16"/>
                  </a:cubicBezTo>
                  <a:cubicBezTo>
                    <a:pt x="43" y="4"/>
                    <a:pt x="28" y="0"/>
                    <a:pt x="16" y="6"/>
                  </a:cubicBezTo>
                  <a:cubicBezTo>
                    <a:pt x="5" y="12"/>
                    <a:pt x="0" y="26"/>
                    <a:pt x="6" y="38"/>
                  </a:cubicBezTo>
                  <a:cubicBezTo>
                    <a:pt x="14" y="53"/>
                    <a:pt x="23" y="67"/>
                    <a:pt x="33" y="80"/>
                  </a:cubicBezTo>
                  <a:cubicBezTo>
                    <a:pt x="81" y="144"/>
                    <a:pt x="119" y="215"/>
                    <a:pt x="143" y="290"/>
                  </a:cubicBezTo>
                  <a:cubicBezTo>
                    <a:pt x="147" y="300"/>
                    <a:pt x="156" y="307"/>
                    <a:pt x="166" y="307"/>
                  </a:cubicBezTo>
                  <a:close/>
                  <a:moveTo>
                    <a:pt x="166" y="307"/>
                  </a:moveTo>
                  <a:cubicBezTo>
                    <a:pt x="166" y="307"/>
                    <a:pt x="166" y="307"/>
                    <a:pt x="166" y="307"/>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p>
          </p:txBody>
        </p:sp>
        <p:sp>
          <p:nvSpPr>
            <p:cNvPr id="87" name="Freeform 8">
              <a:extLst>
                <a:ext uri="{FF2B5EF4-FFF2-40B4-BE49-F238E27FC236}">
                  <a16:creationId xmlns:a16="http://schemas.microsoft.com/office/drawing/2014/main" id="{D37A70B3-F043-4A49-A074-CAE0F71F8FCD}"/>
                </a:ext>
              </a:extLst>
            </p:cNvPr>
            <p:cNvSpPr>
              <a:spLocks noEditPoints="1"/>
            </p:cNvSpPr>
            <p:nvPr/>
          </p:nvSpPr>
          <p:spPr bwMode="auto">
            <a:xfrm rot="10800000">
              <a:off x="3997802" y="3473401"/>
              <a:ext cx="157916" cy="195564"/>
            </a:xfrm>
            <a:custGeom>
              <a:avLst/>
              <a:gdLst>
                <a:gd name="T0" fmla="*/ 69 w 86"/>
                <a:gd name="T1" fmla="*/ 5 h 106"/>
                <a:gd name="T2" fmla="*/ 37 w 86"/>
                <a:gd name="T3" fmla="*/ 18 h 106"/>
                <a:gd name="T4" fmla="*/ 8 w 86"/>
                <a:gd name="T5" fmla="*/ 68 h 106"/>
                <a:gd name="T6" fmla="*/ 12 w 86"/>
                <a:gd name="T7" fmla="*/ 102 h 106"/>
                <a:gd name="T8" fmla="*/ 27 w 86"/>
                <a:gd name="T9" fmla="*/ 106 h 106"/>
                <a:gd name="T10" fmla="*/ 46 w 86"/>
                <a:gd name="T11" fmla="*/ 97 h 106"/>
                <a:gd name="T12" fmla="*/ 81 w 86"/>
                <a:gd name="T13" fmla="*/ 37 h 106"/>
                <a:gd name="T14" fmla="*/ 69 w 86"/>
                <a:gd name="T15" fmla="*/ 5 h 106"/>
                <a:gd name="T16" fmla="*/ 69 w 86"/>
                <a:gd name="T17" fmla="*/ 5 h 106"/>
                <a:gd name="T18" fmla="*/ 69 w 8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06">
                  <a:moveTo>
                    <a:pt x="69" y="5"/>
                  </a:moveTo>
                  <a:cubicBezTo>
                    <a:pt x="56" y="0"/>
                    <a:pt x="42" y="6"/>
                    <a:pt x="37" y="18"/>
                  </a:cubicBezTo>
                  <a:cubicBezTo>
                    <a:pt x="29" y="36"/>
                    <a:pt x="20" y="52"/>
                    <a:pt x="8" y="68"/>
                  </a:cubicBezTo>
                  <a:cubicBezTo>
                    <a:pt x="0" y="79"/>
                    <a:pt x="2" y="94"/>
                    <a:pt x="12" y="102"/>
                  </a:cubicBezTo>
                  <a:cubicBezTo>
                    <a:pt x="17" y="105"/>
                    <a:pt x="22" y="106"/>
                    <a:pt x="27" y="106"/>
                  </a:cubicBezTo>
                  <a:cubicBezTo>
                    <a:pt x="34" y="106"/>
                    <a:pt x="41" y="103"/>
                    <a:pt x="46" y="97"/>
                  </a:cubicBezTo>
                  <a:cubicBezTo>
                    <a:pt x="60" y="78"/>
                    <a:pt x="72" y="58"/>
                    <a:pt x="81" y="37"/>
                  </a:cubicBezTo>
                  <a:cubicBezTo>
                    <a:pt x="86" y="25"/>
                    <a:pt x="81" y="11"/>
                    <a:pt x="69" y="5"/>
                  </a:cubicBezTo>
                  <a:close/>
                  <a:moveTo>
                    <a:pt x="69" y="5"/>
                  </a:moveTo>
                  <a:cubicBezTo>
                    <a:pt x="69" y="5"/>
                    <a:pt x="69" y="5"/>
                    <a:pt x="69" y="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8" name="Freeform 9">
              <a:extLst>
                <a:ext uri="{FF2B5EF4-FFF2-40B4-BE49-F238E27FC236}">
                  <a16:creationId xmlns:a16="http://schemas.microsoft.com/office/drawing/2014/main" id="{A0C22660-B79D-4A94-BD65-391DD653D470}"/>
                </a:ext>
              </a:extLst>
            </p:cNvPr>
            <p:cNvSpPr>
              <a:spLocks noEditPoints="1"/>
            </p:cNvSpPr>
            <p:nvPr/>
          </p:nvSpPr>
          <p:spPr bwMode="auto">
            <a:xfrm rot="10800000">
              <a:off x="3965383" y="3720208"/>
              <a:ext cx="569957" cy="621200"/>
            </a:xfrm>
            <a:custGeom>
              <a:avLst/>
              <a:gdLst>
                <a:gd name="T0" fmla="*/ 24 w 312"/>
                <a:gd name="T1" fmla="*/ 48 h 337"/>
                <a:gd name="T2" fmla="*/ 264 w 312"/>
                <a:gd name="T3" fmla="*/ 288 h 337"/>
                <a:gd name="T4" fmla="*/ 263 w 312"/>
                <a:gd name="T5" fmla="*/ 311 h 337"/>
                <a:gd name="T6" fmla="*/ 285 w 312"/>
                <a:gd name="T7" fmla="*/ 337 h 337"/>
                <a:gd name="T8" fmla="*/ 287 w 312"/>
                <a:gd name="T9" fmla="*/ 337 h 337"/>
                <a:gd name="T10" fmla="*/ 311 w 312"/>
                <a:gd name="T11" fmla="*/ 315 h 337"/>
                <a:gd name="T12" fmla="*/ 312 w 312"/>
                <a:gd name="T13" fmla="*/ 288 h 337"/>
                <a:gd name="T14" fmla="*/ 24 w 312"/>
                <a:gd name="T15" fmla="*/ 0 h 337"/>
                <a:gd name="T16" fmla="*/ 0 w 312"/>
                <a:gd name="T17" fmla="*/ 24 h 337"/>
                <a:gd name="T18" fmla="*/ 24 w 312"/>
                <a:gd name="T19" fmla="*/ 48 h 337"/>
                <a:gd name="T20" fmla="*/ 24 w 312"/>
                <a:gd name="T21" fmla="*/ 48 h 337"/>
                <a:gd name="T22" fmla="*/ 24 w 312"/>
                <a:gd name="T23" fmla="*/ 4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337">
                  <a:moveTo>
                    <a:pt x="24" y="48"/>
                  </a:moveTo>
                  <a:cubicBezTo>
                    <a:pt x="157" y="48"/>
                    <a:pt x="264" y="156"/>
                    <a:pt x="264" y="288"/>
                  </a:cubicBezTo>
                  <a:cubicBezTo>
                    <a:pt x="264" y="296"/>
                    <a:pt x="264" y="303"/>
                    <a:pt x="263" y="311"/>
                  </a:cubicBezTo>
                  <a:cubicBezTo>
                    <a:pt x="262" y="324"/>
                    <a:pt x="272" y="336"/>
                    <a:pt x="285" y="337"/>
                  </a:cubicBezTo>
                  <a:cubicBezTo>
                    <a:pt x="286" y="337"/>
                    <a:pt x="287" y="337"/>
                    <a:pt x="287" y="337"/>
                  </a:cubicBezTo>
                  <a:cubicBezTo>
                    <a:pt x="300" y="337"/>
                    <a:pt x="310" y="328"/>
                    <a:pt x="311" y="315"/>
                  </a:cubicBezTo>
                  <a:cubicBezTo>
                    <a:pt x="312" y="306"/>
                    <a:pt x="312" y="297"/>
                    <a:pt x="312" y="288"/>
                  </a:cubicBezTo>
                  <a:cubicBezTo>
                    <a:pt x="312" y="129"/>
                    <a:pt x="183"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9" name="Freeform 10">
              <a:extLst>
                <a:ext uri="{FF2B5EF4-FFF2-40B4-BE49-F238E27FC236}">
                  <a16:creationId xmlns:a16="http://schemas.microsoft.com/office/drawing/2014/main" id="{CFC93E54-CFFF-4ABA-BFD6-36579C7A0052}"/>
                </a:ext>
              </a:extLst>
            </p:cNvPr>
            <p:cNvSpPr>
              <a:spLocks noEditPoints="1"/>
            </p:cNvSpPr>
            <p:nvPr/>
          </p:nvSpPr>
          <p:spPr bwMode="auto">
            <a:xfrm rot="10800000">
              <a:off x="4447493" y="4577757"/>
              <a:ext cx="87847" cy="334653"/>
            </a:xfrm>
            <a:custGeom>
              <a:avLst/>
              <a:gdLst>
                <a:gd name="T0" fmla="*/ 24 w 48"/>
                <a:gd name="T1" fmla="*/ 182 h 182"/>
                <a:gd name="T2" fmla="*/ 48 w 48"/>
                <a:gd name="T3" fmla="*/ 158 h 182"/>
                <a:gd name="T4" fmla="*/ 48 w 48"/>
                <a:gd name="T5" fmla="*/ 24 h 182"/>
                <a:gd name="T6" fmla="*/ 24 w 48"/>
                <a:gd name="T7" fmla="*/ 0 h 182"/>
                <a:gd name="T8" fmla="*/ 0 w 48"/>
                <a:gd name="T9" fmla="*/ 24 h 182"/>
                <a:gd name="T10" fmla="*/ 0 w 48"/>
                <a:gd name="T11" fmla="*/ 158 h 182"/>
                <a:gd name="T12" fmla="*/ 24 w 48"/>
                <a:gd name="T13" fmla="*/ 182 h 182"/>
                <a:gd name="T14" fmla="*/ 24 w 48"/>
                <a:gd name="T15" fmla="*/ 182 h 182"/>
                <a:gd name="T16" fmla="*/ 24 w 48"/>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82">
                  <a:moveTo>
                    <a:pt x="24" y="182"/>
                  </a:moveTo>
                  <a:cubicBezTo>
                    <a:pt x="38" y="182"/>
                    <a:pt x="48" y="172"/>
                    <a:pt x="48" y="158"/>
                  </a:cubicBezTo>
                  <a:cubicBezTo>
                    <a:pt x="48" y="24"/>
                    <a:pt x="48" y="24"/>
                    <a:pt x="48" y="24"/>
                  </a:cubicBezTo>
                  <a:cubicBezTo>
                    <a:pt x="48" y="11"/>
                    <a:pt x="38" y="0"/>
                    <a:pt x="24" y="0"/>
                  </a:cubicBezTo>
                  <a:cubicBezTo>
                    <a:pt x="11" y="0"/>
                    <a:pt x="0" y="11"/>
                    <a:pt x="0" y="24"/>
                  </a:cubicBezTo>
                  <a:cubicBezTo>
                    <a:pt x="0" y="158"/>
                    <a:pt x="0" y="158"/>
                    <a:pt x="0" y="158"/>
                  </a:cubicBezTo>
                  <a:cubicBezTo>
                    <a:pt x="0" y="172"/>
                    <a:pt x="11" y="182"/>
                    <a:pt x="24" y="182"/>
                  </a:cubicBezTo>
                  <a:close/>
                  <a:moveTo>
                    <a:pt x="24" y="182"/>
                  </a:moveTo>
                  <a:cubicBezTo>
                    <a:pt x="24" y="182"/>
                    <a:pt x="24" y="182"/>
                    <a:pt x="24" y="182"/>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0" name="Freeform 11">
              <a:extLst>
                <a:ext uri="{FF2B5EF4-FFF2-40B4-BE49-F238E27FC236}">
                  <a16:creationId xmlns:a16="http://schemas.microsoft.com/office/drawing/2014/main" id="{22131C25-69B1-4F33-9B81-64B6AA7AEF5A}"/>
                </a:ext>
              </a:extLst>
            </p:cNvPr>
            <p:cNvSpPr>
              <a:spLocks noEditPoints="1"/>
            </p:cNvSpPr>
            <p:nvPr/>
          </p:nvSpPr>
          <p:spPr bwMode="auto">
            <a:xfrm rot="10800000">
              <a:off x="4846986" y="4466902"/>
              <a:ext cx="222754" cy="309553"/>
            </a:xfrm>
            <a:custGeom>
              <a:avLst/>
              <a:gdLst>
                <a:gd name="T0" fmla="*/ 74 w 122"/>
                <a:gd name="T1" fmla="*/ 156 h 168"/>
                <a:gd name="T2" fmla="*/ 94 w 122"/>
                <a:gd name="T3" fmla="*/ 168 h 168"/>
                <a:gd name="T4" fmla="*/ 106 w 122"/>
                <a:gd name="T5" fmla="*/ 165 h 168"/>
                <a:gd name="T6" fmla="*/ 115 w 122"/>
                <a:gd name="T7" fmla="*/ 132 h 168"/>
                <a:gd name="T8" fmla="*/ 48 w 122"/>
                <a:gd name="T9" fmla="*/ 15 h 168"/>
                <a:gd name="T10" fmla="*/ 15 w 122"/>
                <a:gd name="T11" fmla="*/ 7 h 168"/>
                <a:gd name="T12" fmla="*/ 6 w 122"/>
                <a:gd name="T13" fmla="*/ 39 h 168"/>
                <a:gd name="T14" fmla="*/ 74 w 122"/>
                <a:gd name="T15" fmla="*/ 156 h 168"/>
                <a:gd name="T16" fmla="*/ 74 w 122"/>
                <a:gd name="T17" fmla="*/ 156 h 168"/>
                <a:gd name="T18" fmla="*/ 74 w 122"/>
                <a:gd name="T1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74" y="156"/>
                  </a:moveTo>
                  <a:cubicBezTo>
                    <a:pt x="78" y="164"/>
                    <a:pt x="86" y="168"/>
                    <a:pt x="94" y="168"/>
                  </a:cubicBezTo>
                  <a:cubicBezTo>
                    <a:pt x="98" y="168"/>
                    <a:pt x="103" y="167"/>
                    <a:pt x="106" y="165"/>
                  </a:cubicBezTo>
                  <a:cubicBezTo>
                    <a:pt x="118" y="158"/>
                    <a:pt x="122" y="143"/>
                    <a:pt x="115" y="132"/>
                  </a:cubicBezTo>
                  <a:cubicBezTo>
                    <a:pt x="48" y="15"/>
                    <a:pt x="48" y="15"/>
                    <a:pt x="48" y="15"/>
                  </a:cubicBezTo>
                  <a:cubicBezTo>
                    <a:pt x="41" y="4"/>
                    <a:pt x="27" y="0"/>
                    <a:pt x="15" y="7"/>
                  </a:cubicBezTo>
                  <a:cubicBezTo>
                    <a:pt x="4" y="13"/>
                    <a:pt x="0" y="28"/>
                    <a:pt x="6" y="39"/>
                  </a:cubicBezTo>
                  <a:lnTo>
                    <a:pt x="74" y="156"/>
                  </a:lnTo>
                  <a:close/>
                  <a:moveTo>
                    <a:pt x="74" y="156"/>
                  </a:moveTo>
                  <a:cubicBezTo>
                    <a:pt x="74" y="156"/>
                    <a:pt x="74" y="156"/>
                    <a:pt x="74" y="156"/>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1" name="Freeform 12">
              <a:extLst>
                <a:ext uri="{FF2B5EF4-FFF2-40B4-BE49-F238E27FC236}">
                  <a16:creationId xmlns:a16="http://schemas.microsoft.com/office/drawing/2014/main" id="{B4251EF7-E48A-46C8-BA9B-7BD81279429F}"/>
                </a:ext>
              </a:extLst>
            </p:cNvPr>
            <p:cNvSpPr>
              <a:spLocks noEditPoints="1"/>
            </p:cNvSpPr>
            <p:nvPr/>
          </p:nvSpPr>
          <p:spPr bwMode="auto">
            <a:xfrm rot="10800000">
              <a:off x="3525105" y="3224503"/>
              <a:ext cx="312692" cy="219617"/>
            </a:xfrm>
            <a:custGeom>
              <a:avLst/>
              <a:gdLst>
                <a:gd name="T0" fmla="*/ 155 w 171"/>
                <a:gd name="T1" fmla="*/ 74 h 119"/>
                <a:gd name="T2" fmla="*/ 39 w 171"/>
                <a:gd name="T3" fmla="*/ 7 h 119"/>
                <a:gd name="T4" fmla="*/ 6 w 171"/>
                <a:gd name="T5" fmla="*/ 15 h 119"/>
                <a:gd name="T6" fmla="*/ 15 w 171"/>
                <a:gd name="T7" fmla="*/ 48 h 119"/>
                <a:gd name="T8" fmla="*/ 131 w 171"/>
                <a:gd name="T9" fmla="*/ 115 h 119"/>
                <a:gd name="T10" fmla="*/ 143 w 171"/>
                <a:gd name="T11" fmla="*/ 119 h 119"/>
                <a:gd name="T12" fmla="*/ 164 w 171"/>
                <a:gd name="T13" fmla="*/ 107 h 119"/>
                <a:gd name="T14" fmla="*/ 155 w 171"/>
                <a:gd name="T15" fmla="*/ 74 h 119"/>
                <a:gd name="T16" fmla="*/ 155 w 171"/>
                <a:gd name="T17" fmla="*/ 74 h 119"/>
                <a:gd name="T18" fmla="*/ 155 w 171"/>
                <a:gd name="T19" fmla="*/ 7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55" y="74"/>
                  </a:moveTo>
                  <a:cubicBezTo>
                    <a:pt x="39" y="7"/>
                    <a:pt x="39" y="7"/>
                    <a:pt x="39" y="7"/>
                  </a:cubicBezTo>
                  <a:cubicBezTo>
                    <a:pt x="27" y="0"/>
                    <a:pt x="13" y="4"/>
                    <a:pt x="6" y="15"/>
                  </a:cubicBezTo>
                  <a:cubicBezTo>
                    <a:pt x="0" y="27"/>
                    <a:pt x="3" y="42"/>
                    <a:pt x="15" y="48"/>
                  </a:cubicBezTo>
                  <a:cubicBezTo>
                    <a:pt x="131" y="115"/>
                    <a:pt x="131" y="115"/>
                    <a:pt x="131" y="115"/>
                  </a:cubicBezTo>
                  <a:cubicBezTo>
                    <a:pt x="135" y="118"/>
                    <a:pt x="139" y="119"/>
                    <a:pt x="143" y="119"/>
                  </a:cubicBezTo>
                  <a:cubicBezTo>
                    <a:pt x="152" y="119"/>
                    <a:pt x="160" y="114"/>
                    <a:pt x="164" y="107"/>
                  </a:cubicBezTo>
                  <a:cubicBezTo>
                    <a:pt x="171" y="95"/>
                    <a:pt x="167" y="80"/>
                    <a:pt x="155" y="74"/>
                  </a:cubicBezTo>
                  <a:close/>
                  <a:moveTo>
                    <a:pt x="155" y="74"/>
                  </a:moveTo>
                  <a:cubicBezTo>
                    <a:pt x="155" y="74"/>
                    <a:pt x="155" y="74"/>
                    <a:pt x="155" y="7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2" name="Freeform 13">
              <a:extLst>
                <a:ext uri="{FF2B5EF4-FFF2-40B4-BE49-F238E27FC236}">
                  <a16:creationId xmlns:a16="http://schemas.microsoft.com/office/drawing/2014/main" id="{A2F2C16A-6D6D-409A-9C9E-65CB184D3F26}"/>
                </a:ext>
              </a:extLst>
            </p:cNvPr>
            <p:cNvSpPr>
              <a:spLocks noEditPoints="1"/>
            </p:cNvSpPr>
            <p:nvPr/>
          </p:nvSpPr>
          <p:spPr bwMode="auto">
            <a:xfrm rot="10800000">
              <a:off x="5143990" y="4167808"/>
              <a:ext cx="312692" cy="217524"/>
            </a:xfrm>
            <a:custGeom>
              <a:avLst/>
              <a:gdLst>
                <a:gd name="T0" fmla="*/ 15 w 171"/>
                <a:gd name="T1" fmla="*/ 48 h 118"/>
                <a:gd name="T2" fmla="*/ 132 w 171"/>
                <a:gd name="T3" fmla="*/ 115 h 118"/>
                <a:gd name="T4" fmla="*/ 144 w 171"/>
                <a:gd name="T5" fmla="*/ 118 h 118"/>
                <a:gd name="T6" fmla="*/ 165 w 171"/>
                <a:gd name="T7" fmla="*/ 106 h 118"/>
                <a:gd name="T8" fmla="*/ 156 w 171"/>
                <a:gd name="T9" fmla="*/ 74 h 118"/>
                <a:gd name="T10" fmla="*/ 39 w 171"/>
                <a:gd name="T11" fmla="*/ 6 h 118"/>
                <a:gd name="T12" fmla="*/ 7 w 171"/>
                <a:gd name="T13" fmla="*/ 15 h 118"/>
                <a:gd name="T14" fmla="*/ 15 w 171"/>
                <a:gd name="T15" fmla="*/ 48 h 118"/>
                <a:gd name="T16" fmla="*/ 15 w 171"/>
                <a:gd name="T17" fmla="*/ 48 h 118"/>
                <a:gd name="T18" fmla="*/ 15 w 171"/>
                <a:gd name="T19"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15" y="48"/>
                  </a:moveTo>
                  <a:cubicBezTo>
                    <a:pt x="132" y="115"/>
                    <a:pt x="132" y="115"/>
                    <a:pt x="132" y="115"/>
                  </a:cubicBezTo>
                  <a:cubicBezTo>
                    <a:pt x="136" y="117"/>
                    <a:pt x="140" y="118"/>
                    <a:pt x="144" y="118"/>
                  </a:cubicBezTo>
                  <a:cubicBezTo>
                    <a:pt x="152" y="118"/>
                    <a:pt x="160" y="114"/>
                    <a:pt x="165" y="106"/>
                  </a:cubicBezTo>
                  <a:cubicBezTo>
                    <a:pt x="171" y="95"/>
                    <a:pt x="167" y="80"/>
                    <a:pt x="156" y="74"/>
                  </a:cubicBezTo>
                  <a:cubicBezTo>
                    <a:pt x="39" y="6"/>
                    <a:pt x="39" y="6"/>
                    <a:pt x="39" y="6"/>
                  </a:cubicBezTo>
                  <a:cubicBezTo>
                    <a:pt x="28" y="0"/>
                    <a:pt x="13" y="4"/>
                    <a:pt x="7" y="15"/>
                  </a:cubicBezTo>
                  <a:cubicBezTo>
                    <a:pt x="0" y="27"/>
                    <a:pt x="4" y="41"/>
                    <a:pt x="15" y="48"/>
                  </a:cubicBezTo>
                  <a:close/>
                  <a:moveTo>
                    <a:pt x="15" y="48"/>
                  </a:moveTo>
                  <a:cubicBezTo>
                    <a:pt x="15" y="48"/>
                    <a:pt x="15" y="48"/>
                    <a:pt x="15" y="4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3" name="Freeform 14">
              <a:extLst>
                <a:ext uri="{FF2B5EF4-FFF2-40B4-BE49-F238E27FC236}">
                  <a16:creationId xmlns:a16="http://schemas.microsoft.com/office/drawing/2014/main" id="{DE9D0EE0-16F0-4C3D-8B7B-C52E37EB02A7}"/>
                </a:ext>
              </a:extLst>
            </p:cNvPr>
            <p:cNvSpPr>
              <a:spLocks noEditPoints="1"/>
            </p:cNvSpPr>
            <p:nvPr/>
          </p:nvSpPr>
          <p:spPr bwMode="auto">
            <a:xfrm rot="10800000">
              <a:off x="3389152" y="3758902"/>
              <a:ext cx="334653" cy="88893"/>
            </a:xfrm>
            <a:custGeom>
              <a:avLst/>
              <a:gdLst>
                <a:gd name="T0" fmla="*/ 159 w 183"/>
                <a:gd name="T1" fmla="*/ 0 h 48"/>
                <a:gd name="T2" fmla="*/ 24 w 183"/>
                <a:gd name="T3" fmla="*/ 0 h 48"/>
                <a:gd name="T4" fmla="*/ 0 w 183"/>
                <a:gd name="T5" fmla="*/ 24 h 48"/>
                <a:gd name="T6" fmla="*/ 24 w 183"/>
                <a:gd name="T7" fmla="*/ 48 h 48"/>
                <a:gd name="T8" fmla="*/ 159 w 183"/>
                <a:gd name="T9" fmla="*/ 48 h 48"/>
                <a:gd name="T10" fmla="*/ 183 w 183"/>
                <a:gd name="T11" fmla="*/ 24 h 48"/>
                <a:gd name="T12" fmla="*/ 159 w 183"/>
                <a:gd name="T13" fmla="*/ 0 h 48"/>
                <a:gd name="T14" fmla="*/ 159 w 183"/>
                <a:gd name="T15" fmla="*/ 0 h 48"/>
                <a:gd name="T16" fmla="*/ 159 w 183"/>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48">
                  <a:moveTo>
                    <a:pt x="159" y="0"/>
                  </a:moveTo>
                  <a:cubicBezTo>
                    <a:pt x="24" y="0"/>
                    <a:pt x="24" y="0"/>
                    <a:pt x="24" y="0"/>
                  </a:cubicBezTo>
                  <a:cubicBezTo>
                    <a:pt x="11" y="0"/>
                    <a:pt x="0" y="11"/>
                    <a:pt x="0" y="24"/>
                  </a:cubicBezTo>
                  <a:cubicBezTo>
                    <a:pt x="0" y="38"/>
                    <a:pt x="11" y="48"/>
                    <a:pt x="24" y="48"/>
                  </a:cubicBezTo>
                  <a:cubicBezTo>
                    <a:pt x="159" y="48"/>
                    <a:pt x="159" y="48"/>
                    <a:pt x="159" y="48"/>
                  </a:cubicBezTo>
                  <a:cubicBezTo>
                    <a:pt x="172" y="48"/>
                    <a:pt x="183" y="38"/>
                    <a:pt x="183" y="24"/>
                  </a:cubicBezTo>
                  <a:cubicBezTo>
                    <a:pt x="183" y="11"/>
                    <a:pt x="172" y="0"/>
                    <a:pt x="159" y="0"/>
                  </a:cubicBezTo>
                  <a:close/>
                  <a:moveTo>
                    <a:pt x="159" y="0"/>
                  </a:moveTo>
                  <a:cubicBezTo>
                    <a:pt x="159" y="0"/>
                    <a:pt x="159" y="0"/>
                    <a:pt x="159" y="0"/>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4" name="Freeform 15">
              <a:extLst>
                <a:ext uri="{FF2B5EF4-FFF2-40B4-BE49-F238E27FC236}">
                  <a16:creationId xmlns:a16="http://schemas.microsoft.com/office/drawing/2014/main" id="{866B0852-9270-48AC-B823-579167A21C0E}"/>
                </a:ext>
              </a:extLst>
            </p:cNvPr>
            <p:cNvSpPr>
              <a:spLocks noEditPoints="1"/>
            </p:cNvSpPr>
            <p:nvPr/>
          </p:nvSpPr>
          <p:spPr bwMode="auto">
            <a:xfrm rot="10800000">
              <a:off x="5260073" y="3758902"/>
              <a:ext cx="332562" cy="88893"/>
            </a:xfrm>
            <a:custGeom>
              <a:avLst/>
              <a:gdLst>
                <a:gd name="T0" fmla="*/ 182 w 182"/>
                <a:gd name="T1" fmla="*/ 24 h 48"/>
                <a:gd name="T2" fmla="*/ 158 w 182"/>
                <a:gd name="T3" fmla="*/ 0 h 48"/>
                <a:gd name="T4" fmla="*/ 24 w 182"/>
                <a:gd name="T5" fmla="*/ 0 h 48"/>
                <a:gd name="T6" fmla="*/ 0 w 182"/>
                <a:gd name="T7" fmla="*/ 24 h 48"/>
                <a:gd name="T8" fmla="*/ 24 w 182"/>
                <a:gd name="T9" fmla="*/ 48 h 48"/>
                <a:gd name="T10" fmla="*/ 158 w 182"/>
                <a:gd name="T11" fmla="*/ 48 h 48"/>
                <a:gd name="T12" fmla="*/ 182 w 182"/>
                <a:gd name="T13" fmla="*/ 24 h 48"/>
                <a:gd name="T14" fmla="*/ 182 w 182"/>
                <a:gd name="T15" fmla="*/ 24 h 48"/>
                <a:gd name="T16" fmla="*/ 182 w 182"/>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48">
                  <a:moveTo>
                    <a:pt x="182" y="24"/>
                  </a:moveTo>
                  <a:cubicBezTo>
                    <a:pt x="182" y="11"/>
                    <a:pt x="172" y="0"/>
                    <a:pt x="158" y="0"/>
                  </a:cubicBezTo>
                  <a:cubicBezTo>
                    <a:pt x="24" y="0"/>
                    <a:pt x="24" y="0"/>
                    <a:pt x="24" y="0"/>
                  </a:cubicBezTo>
                  <a:cubicBezTo>
                    <a:pt x="11" y="0"/>
                    <a:pt x="0" y="11"/>
                    <a:pt x="0" y="24"/>
                  </a:cubicBezTo>
                  <a:cubicBezTo>
                    <a:pt x="0" y="38"/>
                    <a:pt x="11" y="48"/>
                    <a:pt x="24" y="48"/>
                  </a:cubicBezTo>
                  <a:cubicBezTo>
                    <a:pt x="158" y="48"/>
                    <a:pt x="158" y="48"/>
                    <a:pt x="158" y="48"/>
                  </a:cubicBezTo>
                  <a:cubicBezTo>
                    <a:pt x="172" y="48"/>
                    <a:pt x="182" y="38"/>
                    <a:pt x="182" y="24"/>
                  </a:cubicBezTo>
                  <a:close/>
                  <a:moveTo>
                    <a:pt x="182" y="24"/>
                  </a:moveTo>
                  <a:cubicBezTo>
                    <a:pt x="182" y="24"/>
                    <a:pt x="182" y="24"/>
                    <a:pt x="182" y="24"/>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5" name="Freeform 16">
              <a:extLst>
                <a:ext uri="{FF2B5EF4-FFF2-40B4-BE49-F238E27FC236}">
                  <a16:creationId xmlns:a16="http://schemas.microsoft.com/office/drawing/2014/main" id="{F7291838-E6C8-415E-A10A-6461E4679FA4}"/>
                </a:ext>
              </a:extLst>
            </p:cNvPr>
            <p:cNvSpPr>
              <a:spLocks noEditPoints="1"/>
            </p:cNvSpPr>
            <p:nvPr/>
          </p:nvSpPr>
          <p:spPr bwMode="auto">
            <a:xfrm rot="10800000">
              <a:off x="3525105" y="4167808"/>
              <a:ext cx="312692" cy="217524"/>
            </a:xfrm>
            <a:custGeom>
              <a:avLst/>
              <a:gdLst>
                <a:gd name="T0" fmla="*/ 27 w 171"/>
                <a:gd name="T1" fmla="*/ 118 h 118"/>
                <a:gd name="T2" fmla="*/ 39 w 171"/>
                <a:gd name="T3" fmla="*/ 115 h 118"/>
                <a:gd name="T4" fmla="*/ 155 w 171"/>
                <a:gd name="T5" fmla="*/ 48 h 118"/>
                <a:gd name="T6" fmla="*/ 164 w 171"/>
                <a:gd name="T7" fmla="*/ 15 h 118"/>
                <a:gd name="T8" fmla="*/ 131 w 171"/>
                <a:gd name="T9" fmla="*/ 6 h 118"/>
                <a:gd name="T10" fmla="*/ 15 w 171"/>
                <a:gd name="T11" fmla="*/ 74 h 118"/>
                <a:gd name="T12" fmla="*/ 6 w 171"/>
                <a:gd name="T13" fmla="*/ 106 h 118"/>
                <a:gd name="T14" fmla="*/ 27 w 171"/>
                <a:gd name="T15" fmla="*/ 118 h 118"/>
                <a:gd name="T16" fmla="*/ 27 w 171"/>
                <a:gd name="T17" fmla="*/ 118 h 118"/>
                <a:gd name="T18" fmla="*/ 27 w 171"/>
                <a:gd name="T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8">
                  <a:moveTo>
                    <a:pt x="27" y="118"/>
                  </a:moveTo>
                  <a:cubicBezTo>
                    <a:pt x="31" y="118"/>
                    <a:pt x="35" y="117"/>
                    <a:pt x="39" y="115"/>
                  </a:cubicBezTo>
                  <a:cubicBezTo>
                    <a:pt x="155" y="48"/>
                    <a:pt x="155" y="48"/>
                    <a:pt x="155" y="48"/>
                  </a:cubicBezTo>
                  <a:cubicBezTo>
                    <a:pt x="167" y="41"/>
                    <a:pt x="171" y="27"/>
                    <a:pt x="164" y="15"/>
                  </a:cubicBezTo>
                  <a:cubicBezTo>
                    <a:pt x="157" y="4"/>
                    <a:pt x="143" y="0"/>
                    <a:pt x="131" y="6"/>
                  </a:cubicBezTo>
                  <a:cubicBezTo>
                    <a:pt x="15" y="74"/>
                    <a:pt x="15" y="74"/>
                    <a:pt x="15" y="74"/>
                  </a:cubicBezTo>
                  <a:cubicBezTo>
                    <a:pt x="3" y="80"/>
                    <a:pt x="0" y="95"/>
                    <a:pt x="6" y="106"/>
                  </a:cubicBezTo>
                  <a:cubicBezTo>
                    <a:pt x="11" y="114"/>
                    <a:pt x="19" y="118"/>
                    <a:pt x="27" y="118"/>
                  </a:cubicBezTo>
                  <a:close/>
                  <a:moveTo>
                    <a:pt x="27" y="118"/>
                  </a:moveTo>
                  <a:cubicBezTo>
                    <a:pt x="27" y="118"/>
                    <a:pt x="27" y="118"/>
                    <a:pt x="27" y="118"/>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6" name="Freeform 17">
              <a:extLst>
                <a:ext uri="{FF2B5EF4-FFF2-40B4-BE49-F238E27FC236}">
                  <a16:creationId xmlns:a16="http://schemas.microsoft.com/office/drawing/2014/main" id="{6919034B-0329-4750-B29F-F3CDAB05EC26}"/>
                </a:ext>
              </a:extLst>
            </p:cNvPr>
            <p:cNvSpPr>
              <a:spLocks noEditPoints="1"/>
            </p:cNvSpPr>
            <p:nvPr/>
          </p:nvSpPr>
          <p:spPr bwMode="auto">
            <a:xfrm rot="10800000">
              <a:off x="5143990" y="3224503"/>
              <a:ext cx="312692" cy="219617"/>
            </a:xfrm>
            <a:custGeom>
              <a:avLst/>
              <a:gdLst>
                <a:gd name="T0" fmla="*/ 132 w 171"/>
                <a:gd name="T1" fmla="*/ 7 h 119"/>
                <a:gd name="T2" fmla="*/ 15 w 171"/>
                <a:gd name="T3" fmla="*/ 74 h 119"/>
                <a:gd name="T4" fmla="*/ 7 w 171"/>
                <a:gd name="T5" fmla="*/ 107 h 119"/>
                <a:gd name="T6" fmla="*/ 28 w 171"/>
                <a:gd name="T7" fmla="*/ 119 h 119"/>
                <a:gd name="T8" fmla="*/ 39 w 171"/>
                <a:gd name="T9" fmla="*/ 115 h 119"/>
                <a:gd name="T10" fmla="*/ 156 w 171"/>
                <a:gd name="T11" fmla="*/ 48 h 119"/>
                <a:gd name="T12" fmla="*/ 165 w 171"/>
                <a:gd name="T13" fmla="*/ 15 h 119"/>
                <a:gd name="T14" fmla="*/ 132 w 171"/>
                <a:gd name="T15" fmla="*/ 7 h 119"/>
                <a:gd name="T16" fmla="*/ 132 w 171"/>
                <a:gd name="T17" fmla="*/ 7 h 119"/>
                <a:gd name="T18" fmla="*/ 132 w 171"/>
                <a:gd name="T19" fmla="*/ 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19">
                  <a:moveTo>
                    <a:pt x="132" y="7"/>
                  </a:moveTo>
                  <a:cubicBezTo>
                    <a:pt x="15" y="74"/>
                    <a:pt x="15" y="74"/>
                    <a:pt x="15" y="74"/>
                  </a:cubicBezTo>
                  <a:cubicBezTo>
                    <a:pt x="4" y="80"/>
                    <a:pt x="0" y="95"/>
                    <a:pt x="7" y="107"/>
                  </a:cubicBezTo>
                  <a:cubicBezTo>
                    <a:pt x="11" y="114"/>
                    <a:pt x="19" y="119"/>
                    <a:pt x="28" y="119"/>
                  </a:cubicBezTo>
                  <a:cubicBezTo>
                    <a:pt x="32" y="119"/>
                    <a:pt x="36" y="118"/>
                    <a:pt x="39" y="115"/>
                  </a:cubicBezTo>
                  <a:cubicBezTo>
                    <a:pt x="156" y="48"/>
                    <a:pt x="156" y="48"/>
                    <a:pt x="156" y="48"/>
                  </a:cubicBezTo>
                  <a:cubicBezTo>
                    <a:pt x="167" y="42"/>
                    <a:pt x="171" y="27"/>
                    <a:pt x="165" y="15"/>
                  </a:cubicBezTo>
                  <a:cubicBezTo>
                    <a:pt x="158" y="4"/>
                    <a:pt x="143" y="0"/>
                    <a:pt x="132" y="7"/>
                  </a:cubicBezTo>
                  <a:close/>
                  <a:moveTo>
                    <a:pt x="132" y="7"/>
                  </a:moveTo>
                  <a:cubicBezTo>
                    <a:pt x="132" y="7"/>
                    <a:pt x="132" y="7"/>
                    <a:pt x="132" y="7"/>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97" name="Freeform 18">
              <a:extLst>
                <a:ext uri="{FF2B5EF4-FFF2-40B4-BE49-F238E27FC236}">
                  <a16:creationId xmlns:a16="http://schemas.microsoft.com/office/drawing/2014/main" id="{B83DC41F-2223-45D9-882F-0C6801E7AB0F}"/>
                </a:ext>
              </a:extLst>
            </p:cNvPr>
            <p:cNvSpPr>
              <a:spLocks noEditPoints="1"/>
            </p:cNvSpPr>
            <p:nvPr/>
          </p:nvSpPr>
          <p:spPr bwMode="auto">
            <a:xfrm rot="10800000">
              <a:off x="3912047" y="4466902"/>
              <a:ext cx="222754" cy="309553"/>
            </a:xfrm>
            <a:custGeom>
              <a:avLst/>
              <a:gdLst>
                <a:gd name="T0" fmla="*/ 15 w 122"/>
                <a:gd name="T1" fmla="*/ 165 h 168"/>
                <a:gd name="T2" fmla="*/ 27 w 122"/>
                <a:gd name="T3" fmla="*/ 168 h 168"/>
                <a:gd name="T4" fmla="*/ 48 w 122"/>
                <a:gd name="T5" fmla="*/ 156 h 168"/>
                <a:gd name="T6" fmla="*/ 115 w 122"/>
                <a:gd name="T7" fmla="*/ 39 h 168"/>
                <a:gd name="T8" fmla="*/ 107 w 122"/>
                <a:gd name="T9" fmla="*/ 7 h 168"/>
                <a:gd name="T10" fmla="*/ 74 w 122"/>
                <a:gd name="T11" fmla="*/ 15 h 168"/>
                <a:gd name="T12" fmla="*/ 7 w 122"/>
                <a:gd name="T13" fmla="*/ 132 h 168"/>
                <a:gd name="T14" fmla="*/ 15 w 122"/>
                <a:gd name="T15" fmla="*/ 165 h 168"/>
                <a:gd name="T16" fmla="*/ 15 w 122"/>
                <a:gd name="T17" fmla="*/ 165 h 168"/>
                <a:gd name="T18" fmla="*/ 15 w 122"/>
                <a:gd name="T19" fmla="*/ 16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68">
                  <a:moveTo>
                    <a:pt x="15" y="165"/>
                  </a:moveTo>
                  <a:cubicBezTo>
                    <a:pt x="19" y="167"/>
                    <a:pt x="23" y="168"/>
                    <a:pt x="27" y="168"/>
                  </a:cubicBezTo>
                  <a:cubicBezTo>
                    <a:pt x="36" y="168"/>
                    <a:pt x="44" y="164"/>
                    <a:pt x="48" y="156"/>
                  </a:cubicBezTo>
                  <a:cubicBezTo>
                    <a:pt x="115" y="39"/>
                    <a:pt x="115" y="39"/>
                    <a:pt x="115" y="39"/>
                  </a:cubicBezTo>
                  <a:cubicBezTo>
                    <a:pt x="122" y="28"/>
                    <a:pt x="118" y="13"/>
                    <a:pt x="107" y="7"/>
                  </a:cubicBezTo>
                  <a:cubicBezTo>
                    <a:pt x="95" y="0"/>
                    <a:pt x="80" y="4"/>
                    <a:pt x="74" y="15"/>
                  </a:cubicBezTo>
                  <a:cubicBezTo>
                    <a:pt x="7" y="132"/>
                    <a:pt x="7" y="132"/>
                    <a:pt x="7" y="132"/>
                  </a:cubicBezTo>
                  <a:cubicBezTo>
                    <a:pt x="0" y="143"/>
                    <a:pt x="4" y="158"/>
                    <a:pt x="15" y="165"/>
                  </a:cubicBezTo>
                  <a:close/>
                  <a:moveTo>
                    <a:pt x="15" y="165"/>
                  </a:moveTo>
                  <a:cubicBezTo>
                    <a:pt x="15" y="165"/>
                    <a:pt x="15" y="165"/>
                    <a:pt x="15" y="165"/>
                  </a:cubicBezTo>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54" name="TextBox 21">
            <a:extLst>
              <a:ext uri="{FF2B5EF4-FFF2-40B4-BE49-F238E27FC236}">
                <a16:creationId xmlns:a16="http://schemas.microsoft.com/office/drawing/2014/main" id="{6901F867-EA3A-4053-BC23-44561238D953}"/>
              </a:ext>
            </a:extLst>
          </p:cNvPr>
          <p:cNvSpPr txBox="1"/>
          <p:nvPr/>
        </p:nvSpPr>
        <p:spPr>
          <a:xfrm>
            <a:off x="340941" y="5326543"/>
            <a:ext cx="11404839"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cap="none" spc="0" normalizeH="0" baseline="0" noProof="0" dirty="0" err="1">
                <a:ln>
                  <a:noFill/>
                </a:ln>
                <a:effectLst/>
                <a:uLnTx/>
                <a:uFillTx/>
                <a:latin typeface="Noto Sans "/>
                <a:ea typeface="Noto Sans Disp ExtBd" panose="020B0902040504020204" pitchFamily="34"/>
                <a:cs typeface="Noto Sans Disp ExtBd" panose="020B0902040504020204" pitchFamily="34"/>
              </a:rPr>
              <a:t>Revisión</a:t>
            </a:r>
            <a:r>
              <a:rPr kumimoji="0" lang="en-US" sz="6600" i="0" u="none" strike="noStrike" kern="1200" cap="none" spc="0" normalizeH="0" baseline="0" noProof="0" dirty="0">
                <a:ln>
                  <a:noFill/>
                </a:ln>
                <a:effectLst/>
                <a:uLnTx/>
                <a:uFillTx/>
                <a:latin typeface="Noto Sans "/>
                <a:ea typeface="Noto Sans Disp ExtBd" panose="020B0902040504020204" pitchFamily="34"/>
                <a:cs typeface="Noto Sans Disp ExtBd" panose="020B0902040504020204" pitchFamily="34"/>
              </a:rPr>
              <a:t> de la </a:t>
            </a:r>
            <a:r>
              <a:rPr kumimoji="0" lang="en-US" sz="6600" i="0" u="none" strike="noStrike" kern="1200" cap="none" spc="0" normalizeH="0" baseline="0" noProof="0" dirty="0" err="1">
                <a:ln>
                  <a:noFill/>
                </a:ln>
                <a:effectLst/>
                <a:uLnTx/>
                <a:uFillTx/>
                <a:latin typeface="Noto Sans "/>
                <a:ea typeface="Noto Sans Disp ExtBd" panose="020B0902040504020204" pitchFamily="34"/>
                <a:cs typeface="Noto Sans Disp ExtBd" panose="020B0902040504020204" pitchFamily="34"/>
              </a:rPr>
              <a:t>literatura</a:t>
            </a:r>
            <a:endParaRPr kumimoji="0" lang="ru-RU" sz="6600" i="0" u="none" strike="noStrike" kern="1200" cap="none" spc="0" normalizeH="0" baseline="0" noProof="0" dirty="0">
              <a:ln>
                <a:noFill/>
              </a:ln>
              <a:effectLst/>
              <a:uLnTx/>
              <a:uFillTx/>
              <a:latin typeface="Noto Sans "/>
              <a:ea typeface="Noto Sans Disp ExtBd" panose="020B0902040504020204" pitchFamily="34"/>
              <a:cs typeface="Noto Sans Disp ExtBd" panose="020B0902040504020204" pitchFamily="34"/>
            </a:endParaRPr>
          </a:p>
        </p:txBody>
      </p:sp>
    </p:spTree>
    <p:extLst>
      <p:ext uri="{BB962C8B-B14F-4D97-AF65-F5344CB8AC3E}">
        <p14:creationId xmlns:p14="http://schemas.microsoft.com/office/powerpoint/2010/main" val="98711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25">
            <a:extLst>
              <a:ext uri="{FF2B5EF4-FFF2-40B4-BE49-F238E27FC236}">
                <a16:creationId xmlns:a16="http://schemas.microsoft.com/office/drawing/2014/main" id="{663592DE-3E9E-477A-AE77-DF95203C0AF4}"/>
              </a:ext>
            </a:extLst>
          </p:cNvPr>
          <p:cNvSpPr txBox="1"/>
          <p:nvPr/>
        </p:nvSpPr>
        <p:spPr>
          <a:xfrm>
            <a:off x="1202749" y="235148"/>
            <a:ext cx="96737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Teoría</a:t>
            </a: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 General de los </a:t>
            </a:r>
            <a:r>
              <a:rPr kumimoji="0" lang="en-US" sz="44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Siste</a:t>
            </a:r>
            <a:r>
              <a:rPr lang="en-US" sz="4400" b="1" dirty="0">
                <a:ln w="22225">
                  <a:solidFill>
                    <a:schemeClr val="accent2"/>
                  </a:solidFill>
                  <a:prstDash val="solid"/>
                </a:ln>
                <a:solidFill>
                  <a:schemeClr val="accent2">
                    <a:lumMod val="40000"/>
                    <a:lumOff val="60000"/>
                  </a:schemeClr>
                </a:solidFill>
                <a:latin typeface="Noto Sans" panose="020B0502040504020204" pitchFamily="34"/>
                <a:ea typeface="Noto Sans" panose="020B0502040504020204" pitchFamily="34"/>
                <a:cs typeface="Noto Sans" panose="020B0502040504020204" pitchFamily="34"/>
              </a:rPr>
              <a:t>mas</a:t>
            </a:r>
            <a:endPar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endParaRPr>
          </a:p>
        </p:txBody>
      </p:sp>
      <p:graphicFrame>
        <p:nvGraphicFramePr>
          <p:cNvPr id="4" name="Diagrama 3"/>
          <p:cNvGraphicFramePr/>
          <p:nvPr>
            <p:extLst>
              <p:ext uri="{D42A27DB-BD31-4B8C-83A1-F6EECF244321}">
                <p14:modId xmlns:p14="http://schemas.microsoft.com/office/powerpoint/2010/main" val="3812909461"/>
              </p:ext>
            </p:extLst>
          </p:nvPr>
        </p:nvGraphicFramePr>
        <p:xfrm>
          <a:off x="591034" y="4625446"/>
          <a:ext cx="10897132" cy="261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4151264425"/>
              </p:ext>
            </p:extLst>
          </p:nvPr>
        </p:nvGraphicFramePr>
        <p:xfrm>
          <a:off x="1543074" y="1731529"/>
          <a:ext cx="8627291" cy="34212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3074" name="Picture 2" descr="Resultado de imagen de sujeto dibujo&quot;"/>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3136884" y="1352782"/>
            <a:ext cx="1865037" cy="1865037"/>
          </a:xfrm>
          <a:prstGeom prst="rect">
            <a:avLst/>
          </a:prstGeom>
          <a:solidFill>
            <a:srgbClr val="FFFFFF">
              <a:shade val="85000"/>
            </a:srgbClr>
          </a:solidFill>
          <a:ln w="88900" cap="sq">
            <a:solidFill>
              <a:schemeClr val="accent5">
                <a:lumMod val="75000"/>
              </a:schemeClr>
            </a:solidFill>
            <a:miter lim="800000"/>
          </a:ln>
          <a:effectLst>
            <a:outerShdw blurRad="55000" dist="18000" dir="5400000" algn="tl" rotWithShape="0">
              <a:srgbClr val="000000">
                <a:alpha val="40000"/>
              </a:srgbClr>
            </a:outerShdw>
          </a:effectLst>
        </p:spPr>
      </p:pic>
      <p:pic>
        <p:nvPicPr>
          <p:cNvPr id="3076" name="Picture 4" descr="Resultado de imagen de turista dibujo&quot;"/>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7003000" y="3526127"/>
            <a:ext cx="1626662" cy="1626662"/>
          </a:xfrm>
          <a:prstGeom prst="rect">
            <a:avLst/>
          </a:prstGeom>
          <a:solidFill>
            <a:srgbClr val="FFFFFF">
              <a:shade val="85000"/>
            </a:srgbClr>
          </a:solidFill>
          <a:ln w="88900" cap="sq">
            <a:solidFill>
              <a:srgbClr val="074D67"/>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805083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Isosceles Triangle 83">
            <a:extLst>
              <a:ext uri="{FF2B5EF4-FFF2-40B4-BE49-F238E27FC236}">
                <a16:creationId xmlns:a16="http://schemas.microsoft.com/office/drawing/2014/main" id="{5D6FFB8C-43C0-4CD4-A3D5-2AAA84890533}"/>
              </a:ext>
            </a:extLst>
          </p:cNvPr>
          <p:cNvSpPr/>
          <p:nvPr/>
        </p:nvSpPr>
        <p:spPr>
          <a:xfrm rot="14360267">
            <a:off x="7999039" y="2116929"/>
            <a:ext cx="330200" cy="957586"/>
          </a:xfrm>
          <a:prstGeom prst="triangle">
            <a:avLst>
              <a:gd name="adj" fmla="val 7058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 name="Isosceles Triangle 81">
            <a:extLst>
              <a:ext uri="{FF2B5EF4-FFF2-40B4-BE49-F238E27FC236}">
                <a16:creationId xmlns:a16="http://schemas.microsoft.com/office/drawing/2014/main" id="{D94DCED0-CED1-4ACE-89F4-C8E7123A95FC}"/>
              </a:ext>
            </a:extLst>
          </p:cNvPr>
          <p:cNvSpPr/>
          <p:nvPr/>
        </p:nvSpPr>
        <p:spPr>
          <a:xfrm rot="17358869">
            <a:off x="7938659" y="4707189"/>
            <a:ext cx="330200" cy="870123"/>
          </a:xfrm>
          <a:prstGeom prst="triangle">
            <a:avLst>
              <a:gd name="adj" fmla="val 7058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1" name="Isosceles Triangle 80">
            <a:extLst>
              <a:ext uri="{FF2B5EF4-FFF2-40B4-BE49-F238E27FC236}">
                <a16:creationId xmlns:a16="http://schemas.microsoft.com/office/drawing/2014/main" id="{72E3224A-48F0-4040-8D92-2C7BE95BB758}"/>
              </a:ext>
            </a:extLst>
          </p:cNvPr>
          <p:cNvSpPr/>
          <p:nvPr/>
        </p:nvSpPr>
        <p:spPr>
          <a:xfrm rot="3964757">
            <a:off x="3845311" y="4707190"/>
            <a:ext cx="330200" cy="870123"/>
          </a:xfrm>
          <a:prstGeom prst="triangle">
            <a:avLst>
              <a:gd name="adj" fmla="val 705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Isosceles Triangle 79">
            <a:extLst>
              <a:ext uri="{FF2B5EF4-FFF2-40B4-BE49-F238E27FC236}">
                <a16:creationId xmlns:a16="http://schemas.microsoft.com/office/drawing/2014/main" id="{58D32251-7912-4CDD-9259-D8AEDE66BEFC}"/>
              </a:ext>
            </a:extLst>
          </p:cNvPr>
          <p:cNvSpPr/>
          <p:nvPr/>
        </p:nvSpPr>
        <p:spPr>
          <a:xfrm rot="5247443">
            <a:off x="3597661" y="3354641"/>
            <a:ext cx="330200" cy="870123"/>
          </a:xfrm>
          <a:prstGeom prst="triangle">
            <a:avLst>
              <a:gd name="adj" fmla="val 7058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9" name="Isosceles Triangle 78">
            <a:extLst>
              <a:ext uri="{FF2B5EF4-FFF2-40B4-BE49-F238E27FC236}">
                <a16:creationId xmlns:a16="http://schemas.microsoft.com/office/drawing/2014/main" id="{BD5BBCC8-5D0D-4FD7-A9A5-E5EDAAF07937}"/>
              </a:ext>
            </a:extLst>
          </p:cNvPr>
          <p:cNvSpPr/>
          <p:nvPr/>
        </p:nvSpPr>
        <p:spPr>
          <a:xfrm rot="6556496">
            <a:off x="3834598" y="2022907"/>
            <a:ext cx="330200" cy="856983"/>
          </a:xfrm>
          <a:prstGeom prst="triangle">
            <a:avLst>
              <a:gd name="adj" fmla="val 7058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1504DF71-1CBC-47AE-B330-1440CF7E44DE}"/>
              </a:ext>
            </a:extLst>
          </p:cNvPr>
          <p:cNvSpPr/>
          <p:nvPr/>
        </p:nvSpPr>
        <p:spPr>
          <a:xfrm>
            <a:off x="4253412" y="2096340"/>
            <a:ext cx="3416300" cy="3416300"/>
          </a:xfrm>
          <a:prstGeom prst="ellipse">
            <a:avLst/>
          </a:prstGeom>
          <a:solidFill>
            <a:schemeClr val="accent6">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3821C87F-D089-4900-9B9E-D7920FDFDCAE}"/>
              </a:ext>
            </a:extLst>
          </p:cNvPr>
          <p:cNvSpPr/>
          <p:nvPr/>
        </p:nvSpPr>
        <p:spPr>
          <a:xfrm>
            <a:off x="783952" y="3192840"/>
            <a:ext cx="2686050" cy="125538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D2CA71B-2ACA-4DEE-95FD-5C8AA6931574}"/>
              </a:ext>
            </a:extLst>
          </p:cNvPr>
          <p:cNvSpPr/>
          <p:nvPr/>
        </p:nvSpPr>
        <p:spPr>
          <a:xfrm>
            <a:off x="1053012" y="4778537"/>
            <a:ext cx="2686050" cy="125538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99F2D68C-917F-4D0C-8E8B-8B0D0321F1DF}"/>
              </a:ext>
            </a:extLst>
          </p:cNvPr>
          <p:cNvSpPr/>
          <p:nvPr/>
        </p:nvSpPr>
        <p:spPr>
          <a:xfrm>
            <a:off x="1053012" y="1600260"/>
            <a:ext cx="2686050" cy="125538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5F53DB4E-EEF6-4BF5-AB65-BF3F01695DC5}"/>
              </a:ext>
            </a:extLst>
          </p:cNvPr>
          <p:cNvSpPr/>
          <p:nvPr/>
        </p:nvSpPr>
        <p:spPr>
          <a:xfrm>
            <a:off x="4570912" y="2404794"/>
            <a:ext cx="2781300" cy="27813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F0F7D4B2-5C42-4B8D-9B44-D6FFCE779411}"/>
              </a:ext>
            </a:extLst>
          </p:cNvPr>
          <p:cNvSpPr/>
          <p:nvPr/>
        </p:nvSpPr>
        <p:spPr>
          <a:xfrm>
            <a:off x="8463462" y="1600260"/>
            <a:ext cx="2686050" cy="125538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9AA9A457-8529-486D-B09C-806683258232}"/>
              </a:ext>
            </a:extLst>
          </p:cNvPr>
          <p:cNvSpPr/>
          <p:nvPr/>
        </p:nvSpPr>
        <p:spPr>
          <a:xfrm>
            <a:off x="8643622" y="3176798"/>
            <a:ext cx="2686050" cy="1255384"/>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0768B0DB-591D-4FB9-AC66-5AA722E48553}"/>
              </a:ext>
            </a:extLst>
          </p:cNvPr>
          <p:cNvSpPr/>
          <p:nvPr/>
        </p:nvSpPr>
        <p:spPr>
          <a:xfrm>
            <a:off x="8463462" y="4778537"/>
            <a:ext cx="2686049" cy="1255384"/>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8DC2CBB4-83C8-4663-8CE9-A945B2A34681}"/>
              </a:ext>
            </a:extLst>
          </p:cNvPr>
          <p:cNvSpPr txBox="1"/>
          <p:nvPr/>
        </p:nvSpPr>
        <p:spPr>
          <a:xfrm>
            <a:off x="1229766" y="5142250"/>
            <a:ext cx="2376529" cy="43088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FFFFFF"/>
                </a:solidFill>
                <a:effectLst/>
                <a:uLnTx/>
                <a:uFillTx/>
                <a:latin typeface="Open Sans" panose="020B0606030504020204"/>
                <a:ea typeface="Noto Sans" panose="020B0502040504020204" pitchFamily="34"/>
                <a:cs typeface="Noto Sans" panose="020B0502040504020204" pitchFamily="34"/>
              </a:rPr>
              <a:t>Condiciones</a:t>
            </a:r>
            <a:r>
              <a:rPr kumimoji="0" lang="en-GB" sz="2200" b="0" i="0" u="none" strike="noStrike" kern="1200" cap="none" spc="0" normalizeH="0" noProof="0" dirty="0">
                <a:ln>
                  <a:noFill/>
                </a:ln>
                <a:solidFill>
                  <a:srgbClr val="FFFFFF"/>
                </a:solidFill>
                <a:effectLst/>
                <a:uLnTx/>
                <a:uFillTx/>
                <a:latin typeface="Open Sans" panose="020B0606030504020204"/>
                <a:ea typeface="Noto Sans" panose="020B0502040504020204" pitchFamily="34"/>
                <a:cs typeface="Noto Sans" panose="020B0502040504020204" pitchFamily="34"/>
              </a:rPr>
              <a:t> de </a:t>
            </a:r>
            <a:r>
              <a:rPr kumimoji="0" lang="en-GB" sz="2200" b="0" i="0" u="none" strike="noStrike" kern="1200" cap="none" spc="0" normalizeH="0" noProof="0" dirty="0" err="1">
                <a:ln>
                  <a:noFill/>
                </a:ln>
                <a:solidFill>
                  <a:srgbClr val="FFFFFF"/>
                </a:solidFill>
                <a:effectLst/>
                <a:uLnTx/>
                <a:uFillTx/>
                <a:latin typeface="Open Sans" panose="020B0606030504020204"/>
                <a:ea typeface="Noto Sans" panose="020B0502040504020204" pitchFamily="34"/>
                <a:cs typeface="Noto Sans" panose="020B0502040504020204" pitchFamily="34"/>
              </a:rPr>
              <a:t>viaje</a:t>
            </a:r>
            <a:endParaRPr kumimoji="0" lang="en-GB" sz="2200" b="0" i="0" u="none" strike="noStrike" kern="1200" cap="none" spc="0" normalizeH="0" baseline="0" noProof="0" dirty="0">
              <a:ln>
                <a:noFill/>
              </a:ln>
              <a:solidFill>
                <a:srgbClr val="FFFFFF"/>
              </a:solidFill>
              <a:effectLst/>
              <a:uLnTx/>
              <a:uFillTx/>
              <a:latin typeface="Open Sans" panose="020B0606030504020204"/>
              <a:ea typeface="Noto Sans" panose="020B0502040504020204" pitchFamily="34"/>
              <a:cs typeface="Noto Sans" panose="020B0502040504020204" pitchFamily="34"/>
            </a:endParaRPr>
          </a:p>
        </p:txBody>
      </p:sp>
      <p:sp>
        <p:nvSpPr>
          <p:cNvPr id="71" name="TextBox 70">
            <a:extLst>
              <a:ext uri="{FF2B5EF4-FFF2-40B4-BE49-F238E27FC236}">
                <a16:creationId xmlns:a16="http://schemas.microsoft.com/office/drawing/2014/main" id="{3AB0BC29-3C86-436A-BA37-871EAACC46D1}"/>
              </a:ext>
            </a:extLst>
          </p:cNvPr>
          <p:cNvSpPr txBox="1"/>
          <p:nvPr/>
        </p:nvSpPr>
        <p:spPr>
          <a:xfrm>
            <a:off x="1093473" y="3599857"/>
            <a:ext cx="2067007"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Distribución</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2" name="TextBox 71">
            <a:extLst>
              <a:ext uri="{FF2B5EF4-FFF2-40B4-BE49-F238E27FC236}">
                <a16:creationId xmlns:a16="http://schemas.microsoft.com/office/drawing/2014/main" id="{750AD01D-4CD0-4E97-86C6-9210FF300D58}"/>
              </a:ext>
            </a:extLst>
          </p:cNvPr>
          <p:cNvSpPr txBox="1"/>
          <p:nvPr/>
        </p:nvSpPr>
        <p:spPr>
          <a:xfrm>
            <a:off x="1362533" y="1980607"/>
            <a:ext cx="2067007"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Empresas</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3" name="TextBox 72">
            <a:extLst>
              <a:ext uri="{FF2B5EF4-FFF2-40B4-BE49-F238E27FC236}">
                <a16:creationId xmlns:a16="http://schemas.microsoft.com/office/drawing/2014/main" id="{548DCDA7-1221-4F37-B307-D66695EC57DF}"/>
              </a:ext>
            </a:extLst>
          </p:cNvPr>
          <p:cNvSpPr txBox="1"/>
          <p:nvPr/>
        </p:nvSpPr>
        <p:spPr>
          <a:xfrm>
            <a:off x="8792033" y="1980607"/>
            <a:ext cx="2067007"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Organización</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4" name="TextBox 73">
            <a:extLst>
              <a:ext uri="{FF2B5EF4-FFF2-40B4-BE49-F238E27FC236}">
                <a16:creationId xmlns:a16="http://schemas.microsoft.com/office/drawing/2014/main" id="{42D56978-6706-4B76-ADC3-CCB84BA10F0C}"/>
              </a:ext>
            </a:extLst>
          </p:cNvPr>
          <p:cNvSpPr txBox="1"/>
          <p:nvPr/>
        </p:nvSpPr>
        <p:spPr>
          <a:xfrm>
            <a:off x="9014102" y="3404980"/>
            <a:ext cx="2537639"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C" sz="2200" dirty="0">
                <a:solidFill>
                  <a:srgbClr val="FFFFFF"/>
                </a:solidFill>
                <a:latin typeface="Open Sans" panose="020B0606030504020204" pitchFamily="34" charset="0"/>
              </a:rPr>
              <a:t>Relaciones ambientales</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75" name="TextBox 74">
            <a:extLst>
              <a:ext uri="{FF2B5EF4-FFF2-40B4-BE49-F238E27FC236}">
                <a16:creationId xmlns:a16="http://schemas.microsoft.com/office/drawing/2014/main" id="{392AE5F8-6D59-40E0-97B0-C1CD013DDDCE}"/>
              </a:ext>
            </a:extLst>
          </p:cNvPr>
          <p:cNvSpPr txBox="1"/>
          <p:nvPr/>
        </p:nvSpPr>
        <p:spPr>
          <a:xfrm>
            <a:off x="8643622" y="5142249"/>
            <a:ext cx="2355304" cy="4308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Operativo</a:t>
            </a:r>
            <a:r>
              <a:rPr kumimoji="0" lang="en-US" sz="2200" b="0" i="0" u="none" strike="noStrike" kern="1200" cap="none" spc="0" normalizeH="0" baseline="0" noProof="0" dirty="0">
                <a:ln>
                  <a:noFill/>
                </a:ln>
                <a:solidFill>
                  <a:srgbClr val="FFFFFF"/>
                </a:solidFill>
                <a:effectLst/>
                <a:uLnTx/>
                <a:uFillTx/>
                <a:latin typeface="Open Sans" panose="020B0606030504020204" pitchFamily="34" charset="0"/>
                <a:ea typeface="+mn-ea"/>
                <a:cs typeface="+mn-cs"/>
              </a:rPr>
              <a:t> de </a:t>
            </a:r>
            <a:r>
              <a:rPr kumimoji="0" lang="en-US" sz="2200" b="0" i="0" u="none" strike="noStrike" kern="1200" cap="none" spc="0" normalizeH="0" baseline="0" noProof="0" dirty="0" err="1">
                <a:ln>
                  <a:noFill/>
                </a:ln>
                <a:solidFill>
                  <a:srgbClr val="FFFFFF"/>
                </a:solidFill>
                <a:effectLst/>
                <a:uLnTx/>
                <a:uFillTx/>
                <a:latin typeface="Open Sans" panose="020B0606030504020204" pitchFamily="34" charset="0"/>
                <a:ea typeface="+mn-ea"/>
                <a:cs typeface="+mn-cs"/>
              </a:rPr>
              <a:t>Turismo</a:t>
            </a:r>
            <a:endParaRPr kumimoji="0" lang="en-GB" sz="2200" b="0"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endParaRPr>
          </a:p>
        </p:txBody>
      </p:sp>
      <p:sp>
        <p:nvSpPr>
          <p:cNvPr id="83" name="Isosceles Triangle 82">
            <a:extLst>
              <a:ext uri="{FF2B5EF4-FFF2-40B4-BE49-F238E27FC236}">
                <a16:creationId xmlns:a16="http://schemas.microsoft.com/office/drawing/2014/main" id="{74679F57-1F08-46E3-B260-02B357B1EF27}"/>
              </a:ext>
            </a:extLst>
          </p:cNvPr>
          <p:cNvSpPr/>
          <p:nvPr/>
        </p:nvSpPr>
        <p:spPr>
          <a:xfrm rot="16200000">
            <a:off x="8067526" y="3355134"/>
            <a:ext cx="330200" cy="898190"/>
          </a:xfrm>
          <a:prstGeom prst="triangle">
            <a:avLst>
              <a:gd name="adj" fmla="val 705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dondear rectángulo de esquina diagonal 4"/>
          <p:cNvSpPr/>
          <p:nvPr/>
        </p:nvSpPr>
        <p:spPr>
          <a:xfrm>
            <a:off x="783952" y="681313"/>
            <a:ext cx="3691096" cy="628268"/>
          </a:xfrm>
          <a:prstGeom prst="round2Diag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accent6">
                    <a:lumMod val="75000"/>
                  </a:schemeClr>
                </a:solidFill>
                <a:latin typeface="Noto Sans" panose="020B0502040504020204"/>
              </a:rPr>
              <a:t>Líneas de Análisis </a:t>
            </a:r>
            <a:endParaRPr lang="en-US" b="1" dirty="0">
              <a:solidFill>
                <a:schemeClr val="accent6">
                  <a:lumMod val="75000"/>
                </a:schemeClr>
              </a:solidFill>
              <a:latin typeface="Noto Sans" panose="020B0502040504020204"/>
            </a:endParaRPr>
          </a:p>
        </p:txBody>
      </p:sp>
      <p:sp>
        <p:nvSpPr>
          <p:cNvPr id="29" name="Redondear rectángulo de esquina diagonal 28"/>
          <p:cNvSpPr/>
          <p:nvPr/>
        </p:nvSpPr>
        <p:spPr>
          <a:xfrm>
            <a:off x="7638576" y="677820"/>
            <a:ext cx="3691096" cy="628268"/>
          </a:xfrm>
          <a:prstGeom prst="round2Diag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solidFill>
                  <a:schemeClr val="accent6">
                    <a:lumMod val="75000"/>
                  </a:schemeClr>
                </a:solidFill>
                <a:latin typeface="Noto Sans" panose="020B0502040504020204"/>
              </a:rPr>
              <a:t>Subsistemas</a:t>
            </a:r>
            <a:endParaRPr lang="en-US" b="1" dirty="0">
              <a:solidFill>
                <a:schemeClr val="accent6">
                  <a:lumMod val="75000"/>
                </a:schemeClr>
              </a:solidFill>
              <a:latin typeface="Noto Sans" panose="020B0502040504020204"/>
            </a:endParaRPr>
          </a:p>
        </p:txBody>
      </p:sp>
      <p:pic>
        <p:nvPicPr>
          <p:cNvPr id="2052" name="Picture 4" descr="Resultado de imagen de turistas dibujo&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 b="5923"/>
          <a:stretch/>
        </p:blipFill>
        <p:spPr bwMode="auto">
          <a:xfrm>
            <a:off x="4577049" y="2398431"/>
            <a:ext cx="2774600" cy="2774600"/>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
        <p:nvSpPr>
          <p:cNvPr id="8" name="Llamada de nube 7"/>
          <p:cNvSpPr/>
          <p:nvPr/>
        </p:nvSpPr>
        <p:spPr>
          <a:xfrm>
            <a:off x="4889228" y="766246"/>
            <a:ext cx="2335167" cy="1214361"/>
          </a:xfrm>
          <a:prstGeom prst="cloudCallout">
            <a:avLst>
              <a:gd name="adj1" fmla="val -1813"/>
              <a:gd name="adj2" fmla="val 1232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b="1" dirty="0">
                <a:latin typeface="Noto Sans" panose="020B0502040504020204"/>
              </a:rPr>
              <a:t>Cliente</a:t>
            </a:r>
            <a:endParaRPr lang="en-US" sz="1600" b="1" dirty="0">
              <a:latin typeface="Noto Sans" panose="020B0502040504020204"/>
            </a:endParaRPr>
          </a:p>
        </p:txBody>
      </p:sp>
    </p:spTree>
    <p:extLst>
      <p:ext uri="{BB962C8B-B14F-4D97-AF65-F5344CB8AC3E}">
        <p14:creationId xmlns:p14="http://schemas.microsoft.com/office/powerpoint/2010/main" val="317775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511455" y="3930199"/>
            <a:ext cx="2301286" cy="2278991"/>
            <a:chOff x="2257425" y="2868613"/>
            <a:chExt cx="1117600" cy="1120775"/>
          </a:xfrm>
        </p:grpSpPr>
        <p:sp>
          <p:nvSpPr>
            <p:cNvPr id="5"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p:nvGrpSpPr>
        <p:grpSpPr>
          <a:xfrm>
            <a:off x="3383062" y="3944866"/>
            <a:ext cx="2303581" cy="2279899"/>
            <a:chOff x="2257425" y="2865383"/>
            <a:chExt cx="1117600" cy="1120775"/>
          </a:xfrm>
        </p:grpSpPr>
        <p:sp>
          <p:nvSpPr>
            <p:cNvPr id="26" name="Freeform 5"/>
            <p:cNvSpPr>
              <a:spLocks noEditPoints="1"/>
            </p:cNvSpPr>
            <p:nvPr/>
          </p:nvSpPr>
          <p:spPr bwMode="auto">
            <a:xfrm>
              <a:off x="2257425" y="286538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p:cNvGrpSpPr/>
          <p:nvPr/>
        </p:nvGrpSpPr>
        <p:grpSpPr>
          <a:xfrm>
            <a:off x="5481990" y="1783243"/>
            <a:ext cx="2310516" cy="2315032"/>
            <a:chOff x="2257425" y="2868613"/>
            <a:chExt cx="1117600" cy="1120775"/>
          </a:xfrm>
        </p:grpSpPr>
        <p:sp>
          <p:nvSpPr>
            <p:cNvPr id="90"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p:nvPr/>
        </p:nvGrpSpPr>
        <p:grpSpPr>
          <a:xfrm>
            <a:off x="3344545" y="1802724"/>
            <a:ext cx="2308475" cy="2315032"/>
            <a:chOff x="2257425" y="2868613"/>
            <a:chExt cx="1117600" cy="1120775"/>
          </a:xfrm>
        </p:grpSpPr>
        <p:sp>
          <p:nvSpPr>
            <p:cNvPr id="97" name="Freeform 5"/>
            <p:cNvSpPr>
              <a:spLocks noEditPoints="1"/>
            </p:cNvSpPr>
            <p:nvPr/>
          </p:nvSpPr>
          <p:spPr bwMode="auto">
            <a:xfrm>
              <a:off x="2257425" y="2868613"/>
              <a:ext cx="1117600" cy="1120775"/>
            </a:xfrm>
            <a:custGeom>
              <a:avLst/>
              <a:gdLst>
                <a:gd name="T0" fmla="*/ 320 w 349"/>
                <a:gd name="T1" fmla="*/ 91 h 350"/>
                <a:gd name="T2" fmla="*/ 337 w 349"/>
                <a:gd name="T3" fmla="*/ 115 h 350"/>
                <a:gd name="T4" fmla="*/ 323 w 349"/>
                <a:gd name="T5" fmla="*/ 133 h 350"/>
                <a:gd name="T6" fmla="*/ 318 w 349"/>
                <a:gd name="T7" fmla="*/ 157 h 350"/>
                <a:gd name="T8" fmla="*/ 338 w 349"/>
                <a:gd name="T9" fmla="*/ 177 h 350"/>
                <a:gd name="T10" fmla="*/ 344 w 349"/>
                <a:gd name="T11" fmla="*/ 208 h 350"/>
                <a:gd name="T12" fmla="*/ 322 w 349"/>
                <a:gd name="T13" fmla="*/ 217 h 350"/>
                <a:gd name="T14" fmla="*/ 306 w 349"/>
                <a:gd name="T15" fmla="*/ 236 h 350"/>
                <a:gd name="T16" fmla="*/ 317 w 349"/>
                <a:gd name="T17" fmla="*/ 260 h 350"/>
                <a:gd name="T18" fmla="*/ 307 w 349"/>
                <a:gd name="T19" fmla="*/ 286 h 350"/>
                <a:gd name="T20" fmla="*/ 279 w 349"/>
                <a:gd name="T21" fmla="*/ 283 h 350"/>
                <a:gd name="T22" fmla="*/ 258 w 349"/>
                <a:gd name="T23" fmla="*/ 294 h 350"/>
                <a:gd name="T24" fmla="*/ 256 w 349"/>
                <a:gd name="T25" fmla="*/ 321 h 350"/>
                <a:gd name="T26" fmla="*/ 233 w 349"/>
                <a:gd name="T27" fmla="*/ 337 h 350"/>
                <a:gd name="T28" fmla="*/ 212 w 349"/>
                <a:gd name="T29" fmla="*/ 322 h 350"/>
                <a:gd name="T30" fmla="*/ 187 w 349"/>
                <a:gd name="T31" fmla="*/ 320 h 350"/>
                <a:gd name="T32" fmla="*/ 171 w 349"/>
                <a:gd name="T33" fmla="*/ 343 h 350"/>
                <a:gd name="T34" fmla="*/ 140 w 349"/>
                <a:gd name="T35" fmla="*/ 346 h 350"/>
                <a:gd name="T36" fmla="*/ 133 w 349"/>
                <a:gd name="T37" fmla="*/ 324 h 350"/>
                <a:gd name="T38" fmla="*/ 113 w 349"/>
                <a:gd name="T39" fmla="*/ 308 h 350"/>
                <a:gd name="T40" fmla="*/ 87 w 349"/>
                <a:gd name="T41" fmla="*/ 321 h 350"/>
                <a:gd name="T42" fmla="*/ 61 w 349"/>
                <a:gd name="T43" fmla="*/ 307 h 350"/>
                <a:gd name="T44" fmla="*/ 65 w 349"/>
                <a:gd name="T45" fmla="*/ 283 h 350"/>
                <a:gd name="T46" fmla="*/ 53 w 349"/>
                <a:gd name="T47" fmla="*/ 258 h 350"/>
                <a:gd name="T48" fmla="*/ 28 w 349"/>
                <a:gd name="T49" fmla="*/ 255 h 350"/>
                <a:gd name="T50" fmla="*/ 8 w 349"/>
                <a:gd name="T51" fmla="*/ 233 h 350"/>
                <a:gd name="T52" fmla="*/ 25 w 349"/>
                <a:gd name="T53" fmla="*/ 211 h 350"/>
                <a:gd name="T54" fmla="*/ 28 w 349"/>
                <a:gd name="T55" fmla="*/ 189 h 350"/>
                <a:gd name="T56" fmla="*/ 7 w 349"/>
                <a:gd name="T57" fmla="*/ 170 h 350"/>
                <a:gd name="T58" fmla="*/ 2 w 349"/>
                <a:gd name="T59" fmla="*/ 142 h 350"/>
                <a:gd name="T60" fmla="*/ 28 w 349"/>
                <a:gd name="T61" fmla="*/ 131 h 350"/>
                <a:gd name="T62" fmla="*/ 41 w 349"/>
                <a:gd name="T63" fmla="*/ 113 h 350"/>
                <a:gd name="T64" fmla="*/ 29 w 349"/>
                <a:gd name="T65" fmla="*/ 88 h 350"/>
                <a:gd name="T66" fmla="*/ 39 w 349"/>
                <a:gd name="T67" fmla="*/ 62 h 350"/>
                <a:gd name="T68" fmla="*/ 66 w 349"/>
                <a:gd name="T69" fmla="*/ 65 h 350"/>
                <a:gd name="T70" fmla="*/ 79 w 349"/>
                <a:gd name="T71" fmla="*/ 62 h 350"/>
                <a:gd name="T72" fmla="*/ 97 w 349"/>
                <a:gd name="T73" fmla="*/ 17 h 350"/>
                <a:gd name="T74" fmla="*/ 124 w 349"/>
                <a:gd name="T75" fmla="*/ 13 h 350"/>
                <a:gd name="T76" fmla="*/ 148 w 349"/>
                <a:gd name="T77" fmla="*/ 31 h 350"/>
                <a:gd name="T78" fmla="*/ 172 w 349"/>
                <a:gd name="T79" fmla="*/ 21 h 350"/>
                <a:gd name="T80" fmla="*/ 187 w 349"/>
                <a:gd name="T81" fmla="*/ 0 h 350"/>
                <a:gd name="T82" fmla="*/ 214 w 349"/>
                <a:gd name="T83" fmla="*/ 11 h 350"/>
                <a:gd name="T84" fmla="*/ 225 w 349"/>
                <a:gd name="T85" fmla="*/ 38 h 350"/>
                <a:gd name="T86" fmla="*/ 248 w 349"/>
                <a:gd name="T87" fmla="*/ 40 h 350"/>
                <a:gd name="T88" fmla="*/ 273 w 349"/>
                <a:gd name="T89" fmla="*/ 31 h 350"/>
                <a:gd name="T90" fmla="*/ 288 w 349"/>
                <a:gd name="T91" fmla="*/ 55 h 350"/>
                <a:gd name="T92" fmla="*/ 283 w 349"/>
                <a:gd name="T93" fmla="*/ 76 h 350"/>
                <a:gd name="T94" fmla="*/ 301 w 349"/>
                <a:gd name="T95" fmla="*/ 94 h 350"/>
                <a:gd name="T96" fmla="*/ 62 w 349"/>
                <a:gd name="T97" fmla="*/ 174 h 350"/>
                <a:gd name="T98" fmla="*/ 285 w 349"/>
                <a:gd name="T99" fmla="*/ 17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9" h="350">
                  <a:moveTo>
                    <a:pt x="301" y="94"/>
                  </a:moveTo>
                  <a:cubicBezTo>
                    <a:pt x="308" y="93"/>
                    <a:pt x="314" y="92"/>
                    <a:pt x="320" y="91"/>
                  </a:cubicBezTo>
                  <a:cubicBezTo>
                    <a:pt x="324" y="90"/>
                    <a:pt x="328" y="92"/>
                    <a:pt x="330" y="96"/>
                  </a:cubicBezTo>
                  <a:cubicBezTo>
                    <a:pt x="332" y="102"/>
                    <a:pt x="335" y="109"/>
                    <a:pt x="337" y="115"/>
                  </a:cubicBezTo>
                  <a:cubicBezTo>
                    <a:pt x="339" y="119"/>
                    <a:pt x="337" y="122"/>
                    <a:pt x="335" y="125"/>
                  </a:cubicBezTo>
                  <a:cubicBezTo>
                    <a:pt x="331" y="128"/>
                    <a:pt x="327" y="130"/>
                    <a:pt x="323" y="133"/>
                  </a:cubicBezTo>
                  <a:cubicBezTo>
                    <a:pt x="317" y="138"/>
                    <a:pt x="316" y="141"/>
                    <a:pt x="317" y="149"/>
                  </a:cubicBezTo>
                  <a:cubicBezTo>
                    <a:pt x="318" y="151"/>
                    <a:pt x="318" y="154"/>
                    <a:pt x="318" y="157"/>
                  </a:cubicBezTo>
                  <a:cubicBezTo>
                    <a:pt x="318" y="168"/>
                    <a:pt x="324" y="173"/>
                    <a:pt x="333" y="176"/>
                  </a:cubicBezTo>
                  <a:cubicBezTo>
                    <a:pt x="335" y="176"/>
                    <a:pt x="336" y="177"/>
                    <a:pt x="338" y="177"/>
                  </a:cubicBezTo>
                  <a:cubicBezTo>
                    <a:pt x="349" y="182"/>
                    <a:pt x="347" y="184"/>
                    <a:pt x="346" y="194"/>
                  </a:cubicBezTo>
                  <a:cubicBezTo>
                    <a:pt x="346" y="199"/>
                    <a:pt x="345" y="203"/>
                    <a:pt x="344" y="208"/>
                  </a:cubicBezTo>
                  <a:cubicBezTo>
                    <a:pt x="343" y="212"/>
                    <a:pt x="340" y="215"/>
                    <a:pt x="336" y="215"/>
                  </a:cubicBezTo>
                  <a:cubicBezTo>
                    <a:pt x="331" y="216"/>
                    <a:pt x="327" y="216"/>
                    <a:pt x="322" y="217"/>
                  </a:cubicBezTo>
                  <a:cubicBezTo>
                    <a:pt x="317" y="217"/>
                    <a:pt x="313" y="220"/>
                    <a:pt x="310" y="225"/>
                  </a:cubicBezTo>
                  <a:cubicBezTo>
                    <a:pt x="309" y="229"/>
                    <a:pt x="308" y="232"/>
                    <a:pt x="306" y="236"/>
                  </a:cubicBezTo>
                  <a:cubicBezTo>
                    <a:pt x="304" y="241"/>
                    <a:pt x="305" y="245"/>
                    <a:pt x="308" y="249"/>
                  </a:cubicBezTo>
                  <a:cubicBezTo>
                    <a:pt x="311" y="253"/>
                    <a:pt x="314" y="256"/>
                    <a:pt x="317" y="260"/>
                  </a:cubicBezTo>
                  <a:cubicBezTo>
                    <a:pt x="321" y="265"/>
                    <a:pt x="321" y="269"/>
                    <a:pt x="317" y="274"/>
                  </a:cubicBezTo>
                  <a:cubicBezTo>
                    <a:pt x="313" y="278"/>
                    <a:pt x="310" y="282"/>
                    <a:pt x="307" y="286"/>
                  </a:cubicBezTo>
                  <a:cubicBezTo>
                    <a:pt x="302" y="292"/>
                    <a:pt x="299" y="292"/>
                    <a:pt x="293" y="289"/>
                  </a:cubicBezTo>
                  <a:cubicBezTo>
                    <a:pt x="288" y="287"/>
                    <a:pt x="284" y="285"/>
                    <a:pt x="279" y="283"/>
                  </a:cubicBezTo>
                  <a:cubicBezTo>
                    <a:pt x="275" y="282"/>
                    <a:pt x="271" y="284"/>
                    <a:pt x="268" y="286"/>
                  </a:cubicBezTo>
                  <a:cubicBezTo>
                    <a:pt x="264" y="289"/>
                    <a:pt x="261" y="291"/>
                    <a:pt x="258" y="294"/>
                  </a:cubicBezTo>
                  <a:cubicBezTo>
                    <a:pt x="254" y="297"/>
                    <a:pt x="253" y="301"/>
                    <a:pt x="254" y="306"/>
                  </a:cubicBezTo>
                  <a:cubicBezTo>
                    <a:pt x="255" y="311"/>
                    <a:pt x="255" y="316"/>
                    <a:pt x="256" y="321"/>
                  </a:cubicBezTo>
                  <a:cubicBezTo>
                    <a:pt x="256" y="326"/>
                    <a:pt x="254" y="329"/>
                    <a:pt x="251" y="330"/>
                  </a:cubicBezTo>
                  <a:cubicBezTo>
                    <a:pt x="245" y="333"/>
                    <a:pt x="239" y="335"/>
                    <a:pt x="233" y="337"/>
                  </a:cubicBezTo>
                  <a:cubicBezTo>
                    <a:pt x="227" y="339"/>
                    <a:pt x="224" y="338"/>
                    <a:pt x="220" y="333"/>
                  </a:cubicBezTo>
                  <a:cubicBezTo>
                    <a:pt x="218" y="329"/>
                    <a:pt x="215" y="325"/>
                    <a:pt x="212" y="322"/>
                  </a:cubicBezTo>
                  <a:cubicBezTo>
                    <a:pt x="209" y="318"/>
                    <a:pt x="205" y="317"/>
                    <a:pt x="201" y="318"/>
                  </a:cubicBezTo>
                  <a:cubicBezTo>
                    <a:pt x="196" y="318"/>
                    <a:pt x="192" y="319"/>
                    <a:pt x="187" y="320"/>
                  </a:cubicBezTo>
                  <a:cubicBezTo>
                    <a:pt x="182" y="321"/>
                    <a:pt x="179" y="324"/>
                    <a:pt x="177" y="328"/>
                  </a:cubicBezTo>
                  <a:cubicBezTo>
                    <a:pt x="175" y="333"/>
                    <a:pt x="173" y="338"/>
                    <a:pt x="171" y="343"/>
                  </a:cubicBezTo>
                  <a:cubicBezTo>
                    <a:pt x="169" y="347"/>
                    <a:pt x="167" y="350"/>
                    <a:pt x="162" y="349"/>
                  </a:cubicBezTo>
                  <a:cubicBezTo>
                    <a:pt x="155" y="348"/>
                    <a:pt x="147" y="348"/>
                    <a:pt x="140" y="346"/>
                  </a:cubicBezTo>
                  <a:cubicBezTo>
                    <a:pt x="137" y="345"/>
                    <a:pt x="135" y="341"/>
                    <a:pt x="134" y="338"/>
                  </a:cubicBezTo>
                  <a:cubicBezTo>
                    <a:pt x="133" y="333"/>
                    <a:pt x="133" y="328"/>
                    <a:pt x="133" y="324"/>
                  </a:cubicBezTo>
                  <a:cubicBezTo>
                    <a:pt x="132" y="318"/>
                    <a:pt x="129" y="313"/>
                    <a:pt x="123" y="312"/>
                  </a:cubicBezTo>
                  <a:cubicBezTo>
                    <a:pt x="119" y="310"/>
                    <a:pt x="116" y="309"/>
                    <a:pt x="113" y="308"/>
                  </a:cubicBezTo>
                  <a:cubicBezTo>
                    <a:pt x="108" y="306"/>
                    <a:pt x="104" y="307"/>
                    <a:pt x="101" y="310"/>
                  </a:cubicBezTo>
                  <a:cubicBezTo>
                    <a:pt x="96" y="314"/>
                    <a:pt x="92" y="317"/>
                    <a:pt x="87" y="321"/>
                  </a:cubicBezTo>
                  <a:cubicBezTo>
                    <a:pt x="84" y="323"/>
                    <a:pt x="81" y="323"/>
                    <a:pt x="78" y="320"/>
                  </a:cubicBezTo>
                  <a:cubicBezTo>
                    <a:pt x="72" y="316"/>
                    <a:pt x="66" y="312"/>
                    <a:pt x="61" y="307"/>
                  </a:cubicBezTo>
                  <a:cubicBezTo>
                    <a:pt x="57" y="304"/>
                    <a:pt x="58" y="299"/>
                    <a:pt x="60" y="295"/>
                  </a:cubicBezTo>
                  <a:cubicBezTo>
                    <a:pt x="62" y="291"/>
                    <a:pt x="63" y="287"/>
                    <a:pt x="65" y="283"/>
                  </a:cubicBezTo>
                  <a:cubicBezTo>
                    <a:pt x="67" y="278"/>
                    <a:pt x="66" y="274"/>
                    <a:pt x="64" y="271"/>
                  </a:cubicBezTo>
                  <a:cubicBezTo>
                    <a:pt x="60" y="266"/>
                    <a:pt x="57" y="262"/>
                    <a:pt x="53" y="258"/>
                  </a:cubicBezTo>
                  <a:cubicBezTo>
                    <a:pt x="51" y="254"/>
                    <a:pt x="47" y="253"/>
                    <a:pt x="43" y="253"/>
                  </a:cubicBezTo>
                  <a:cubicBezTo>
                    <a:pt x="38" y="254"/>
                    <a:pt x="33" y="254"/>
                    <a:pt x="28" y="255"/>
                  </a:cubicBezTo>
                  <a:cubicBezTo>
                    <a:pt x="22" y="257"/>
                    <a:pt x="18" y="255"/>
                    <a:pt x="15" y="249"/>
                  </a:cubicBezTo>
                  <a:cubicBezTo>
                    <a:pt x="13" y="244"/>
                    <a:pt x="10" y="239"/>
                    <a:pt x="8" y="233"/>
                  </a:cubicBezTo>
                  <a:cubicBezTo>
                    <a:pt x="6" y="229"/>
                    <a:pt x="7" y="225"/>
                    <a:pt x="11" y="222"/>
                  </a:cubicBezTo>
                  <a:cubicBezTo>
                    <a:pt x="15" y="218"/>
                    <a:pt x="20" y="214"/>
                    <a:pt x="25" y="211"/>
                  </a:cubicBezTo>
                  <a:cubicBezTo>
                    <a:pt x="29" y="208"/>
                    <a:pt x="30" y="204"/>
                    <a:pt x="30" y="199"/>
                  </a:cubicBezTo>
                  <a:cubicBezTo>
                    <a:pt x="29" y="195"/>
                    <a:pt x="28" y="192"/>
                    <a:pt x="28" y="189"/>
                  </a:cubicBezTo>
                  <a:cubicBezTo>
                    <a:pt x="28" y="180"/>
                    <a:pt x="23" y="176"/>
                    <a:pt x="16" y="174"/>
                  </a:cubicBezTo>
                  <a:cubicBezTo>
                    <a:pt x="13" y="173"/>
                    <a:pt x="10" y="171"/>
                    <a:pt x="7" y="170"/>
                  </a:cubicBezTo>
                  <a:cubicBezTo>
                    <a:pt x="2" y="169"/>
                    <a:pt x="0" y="166"/>
                    <a:pt x="0" y="162"/>
                  </a:cubicBezTo>
                  <a:cubicBezTo>
                    <a:pt x="1" y="155"/>
                    <a:pt x="1" y="149"/>
                    <a:pt x="2" y="142"/>
                  </a:cubicBezTo>
                  <a:cubicBezTo>
                    <a:pt x="2" y="136"/>
                    <a:pt x="5" y="134"/>
                    <a:pt x="11" y="133"/>
                  </a:cubicBezTo>
                  <a:cubicBezTo>
                    <a:pt x="17" y="132"/>
                    <a:pt x="23" y="132"/>
                    <a:pt x="28" y="131"/>
                  </a:cubicBezTo>
                  <a:cubicBezTo>
                    <a:pt x="32" y="130"/>
                    <a:pt x="35" y="128"/>
                    <a:pt x="36" y="124"/>
                  </a:cubicBezTo>
                  <a:cubicBezTo>
                    <a:pt x="38" y="120"/>
                    <a:pt x="40" y="117"/>
                    <a:pt x="41" y="113"/>
                  </a:cubicBezTo>
                  <a:cubicBezTo>
                    <a:pt x="42" y="109"/>
                    <a:pt x="42" y="105"/>
                    <a:pt x="39" y="101"/>
                  </a:cubicBezTo>
                  <a:cubicBezTo>
                    <a:pt x="36" y="97"/>
                    <a:pt x="32" y="93"/>
                    <a:pt x="29" y="88"/>
                  </a:cubicBezTo>
                  <a:cubicBezTo>
                    <a:pt x="26" y="84"/>
                    <a:pt x="26" y="80"/>
                    <a:pt x="29" y="76"/>
                  </a:cubicBezTo>
                  <a:cubicBezTo>
                    <a:pt x="32" y="71"/>
                    <a:pt x="36" y="66"/>
                    <a:pt x="39" y="62"/>
                  </a:cubicBezTo>
                  <a:cubicBezTo>
                    <a:pt x="42" y="57"/>
                    <a:pt x="46" y="56"/>
                    <a:pt x="52" y="58"/>
                  </a:cubicBezTo>
                  <a:cubicBezTo>
                    <a:pt x="57" y="60"/>
                    <a:pt x="62" y="62"/>
                    <a:pt x="66" y="65"/>
                  </a:cubicBezTo>
                  <a:cubicBezTo>
                    <a:pt x="70" y="67"/>
                    <a:pt x="74" y="66"/>
                    <a:pt x="77" y="64"/>
                  </a:cubicBezTo>
                  <a:cubicBezTo>
                    <a:pt x="78" y="63"/>
                    <a:pt x="79" y="63"/>
                    <a:pt x="79" y="62"/>
                  </a:cubicBezTo>
                  <a:cubicBezTo>
                    <a:pt x="94" y="51"/>
                    <a:pt x="94" y="51"/>
                    <a:pt x="90" y="30"/>
                  </a:cubicBezTo>
                  <a:cubicBezTo>
                    <a:pt x="89" y="23"/>
                    <a:pt x="91" y="20"/>
                    <a:pt x="97" y="17"/>
                  </a:cubicBezTo>
                  <a:cubicBezTo>
                    <a:pt x="102" y="15"/>
                    <a:pt x="107" y="13"/>
                    <a:pt x="112" y="11"/>
                  </a:cubicBezTo>
                  <a:cubicBezTo>
                    <a:pt x="117" y="8"/>
                    <a:pt x="120" y="9"/>
                    <a:pt x="124" y="13"/>
                  </a:cubicBezTo>
                  <a:cubicBezTo>
                    <a:pt x="127" y="17"/>
                    <a:pt x="130" y="22"/>
                    <a:pt x="133" y="26"/>
                  </a:cubicBezTo>
                  <a:cubicBezTo>
                    <a:pt x="138" y="31"/>
                    <a:pt x="142" y="32"/>
                    <a:pt x="148" y="31"/>
                  </a:cubicBezTo>
                  <a:cubicBezTo>
                    <a:pt x="152" y="29"/>
                    <a:pt x="156" y="29"/>
                    <a:pt x="160" y="29"/>
                  </a:cubicBezTo>
                  <a:cubicBezTo>
                    <a:pt x="166" y="28"/>
                    <a:pt x="170" y="26"/>
                    <a:pt x="172" y="21"/>
                  </a:cubicBezTo>
                  <a:cubicBezTo>
                    <a:pt x="173" y="16"/>
                    <a:pt x="175" y="11"/>
                    <a:pt x="177" y="6"/>
                  </a:cubicBezTo>
                  <a:cubicBezTo>
                    <a:pt x="179" y="2"/>
                    <a:pt x="182" y="0"/>
                    <a:pt x="187" y="0"/>
                  </a:cubicBezTo>
                  <a:cubicBezTo>
                    <a:pt x="194" y="1"/>
                    <a:pt x="201" y="2"/>
                    <a:pt x="208" y="3"/>
                  </a:cubicBezTo>
                  <a:cubicBezTo>
                    <a:pt x="212" y="3"/>
                    <a:pt x="214" y="6"/>
                    <a:pt x="214" y="11"/>
                  </a:cubicBezTo>
                  <a:cubicBezTo>
                    <a:pt x="215" y="17"/>
                    <a:pt x="216" y="23"/>
                    <a:pt x="217" y="29"/>
                  </a:cubicBezTo>
                  <a:cubicBezTo>
                    <a:pt x="218" y="34"/>
                    <a:pt x="221" y="36"/>
                    <a:pt x="225" y="38"/>
                  </a:cubicBezTo>
                  <a:cubicBezTo>
                    <a:pt x="228" y="39"/>
                    <a:pt x="231" y="40"/>
                    <a:pt x="234" y="41"/>
                  </a:cubicBezTo>
                  <a:cubicBezTo>
                    <a:pt x="239" y="45"/>
                    <a:pt x="244" y="43"/>
                    <a:pt x="248" y="40"/>
                  </a:cubicBezTo>
                  <a:cubicBezTo>
                    <a:pt x="252" y="37"/>
                    <a:pt x="256" y="34"/>
                    <a:pt x="259" y="31"/>
                  </a:cubicBezTo>
                  <a:cubicBezTo>
                    <a:pt x="264" y="27"/>
                    <a:pt x="268" y="27"/>
                    <a:pt x="273" y="31"/>
                  </a:cubicBezTo>
                  <a:cubicBezTo>
                    <a:pt x="277" y="34"/>
                    <a:pt x="281" y="37"/>
                    <a:pt x="285" y="41"/>
                  </a:cubicBezTo>
                  <a:cubicBezTo>
                    <a:pt x="290" y="45"/>
                    <a:pt x="291" y="49"/>
                    <a:pt x="288" y="55"/>
                  </a:cubicBezTo>
                  <a:cubicBezTo>
                    <a:pt x="286" y="59"/>
                    <a:pt x="284" y="64"/>
                    <a:pt x="283" y="68"/>
                  </a:cubicBezTo>
                  <a:cubicBezTo>
                    <a:pt x="282" y="71"/>
                    <a:pt x="282" y="74"/>
                    <a:pt x="283" y="76"/>
                  </a:cubicBezTo>
                  <a:cubicBezTo>
                    <a:pt x="286" y="81"/>
                    <a:pt x="290" y="86"/>
                    <a:pt x="295" y="91"/>
                  </a:cubicBezTo>
                  <a:cubicBezTo>
                    <a:pt x="296" y="93"/>
                    <a:pt x="299" y="93"/>
                    <a:pt x="301" y="94"/>
                  </a:cubicBezTo>
                  <a:close/>
                  <a:moveTo>
                    <a:pt x="174" y="63"/>
                  </a:moveTo>
                  <a:cubicBezTo>
                    <a:pt x="112" y="63"/>
                    <a:pt x="62" y="113"/>
                    <a:pt x="62" y="174"/>
                  </a:cubicBezTo>
                  <a:cubicBezTo>
                    <a:pt x="62" y="236"/>
                    <a:pt x="112" y="285"/>
                    <a:pt x="173" y="286"/>
                  </a:cubicBezTo>
                  <a:cubicBezTo>
                    <a:pt x="235" y="286"/>
                    <a:pt x="285" y="236"/>
                    <a:pt x="285" y="174"/>
                  </a:cubicBezTo>
                  <a:cubicBezTo>
                    <a:pt x="285" y="112"/>
                    <a:pt x="234" y="63"/>
                    <a:pt x="174"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6"/>
            <p:cNvSpPr>
              <a:spLocks noEditPoints="1"/>
            </p:cNvSpPr>
            <p:nvPr/>
          </p:nvSpPr>
          <p:spPr bwMode="auto">
            <a:xfrm>
              <a:off x="2455863" y="3070226"/>
              <a:ext cx="714375" cy="714375"/>
            </a:xfrm>
            <a:custGeom>
              <a:avLst/>
              <a:gdLst>
                <a:gd name="T0" fmla="*/ 112 w 223"/>
                <a:gd name="T1" fmla="*/ 0 h 223"/>
                <a:gd name="T2" fmla="*/ 223 w 223"/>
                <a:gd name="T3" fmla="*/ 111 h 223"/>
                <a:gd name="T4" fmla="*/ 111 w 223"/>
                <a:gd name="T5" fmla="*/ 223 h 223"/>
                <a:gd name="T6" fmla="*/ 0 w 223"/>
                <a:gd name="T7" fmla="*/ 111 h 223"/>
                <a:gd name="T8" fmla="*/ 112 w 223"/>
                <a:gd name="T9" fmla="*/ 0 h 223"/>
                <a:gd name="T10" fmla="*/ 112 w 223"/>
                <a:gd name="T11" fmla="*/ 196 h 223"/>
                <a:gd name="T12" fmla="*/ 111 w 223"/>
                <a:gd name="T13" fmla="*/ 197 h 223"/>
                <a:gd name="T14" fmla="*/ 109 w 223"/>
                <a:gd name="T15" fmla="*/ 192 h 223"/>
                <a:gd name="T16" fmla="*/ 102 w 223"/>
                <a:gd name="T17" fmla="*/ 172 h 223"/>
                <a:gd name="T18" fmla="*/ 89 w 223"/>
                <a:gd name="T19" fmla="*/ 129 h 223"/>
                <a:gd name="T20" fmla="*/ 81 w 223"/>
                <a:gd name="T21" fmla="*/ 125 h 223"/>
                <a:gd name="T22" fmla="*/ 72 w 223"/>
                <a:gd name="T23" fmla="*/ 128 h 223"/>
                <a:gd name="T24" fmla="*/ 57 w 223"/>
                <a:gd name="T25" fmla="*/ 133 h 223"/>
                <a:gd name="T26" fmla="*/ 46 w 223"/>
                <a:gd name="T27" fmla="*/ 146 h 223"/>
                <a:gd name="T28" fmla="*/ 43 w 223"/>
                <a:gd name="T29" fmla="*/ 175 h 223"/>
                <a:gd name="T30" fmla="*/ 45 w 223"/>
                <a:gd name="T31" fmla="*/ 182 h 223"/>
                <a:gd name="T32" fmla="*/ 132 w 223"/>
                <a:gd name="T33" fmla="*/ 206 h 223"/>
                <a:gd name="T34" fmla="*/ 177 w 223"/>
                <a:gd name="T35" fmla="*/ 181 h 223"/>
                <a:gd name="T36" fmla="*/ 180 w 223"/>
                <a:gd name="T37" fmla="*/ 176 h 223"/>
                <a:gd name="T38" fmla="*/ 175 w 223"/>
                <a:gd name="T39" fmla="*/ 144 h 223"/>
                <a:gd name="T40" fmla="*/ 165 w 223"/>
                <a:gd name="T41" fmla="*/ 133 h 223"/>
                <a:gd name="T42" fmla="*/ 153 w 223"/>
                <a:gd name="T43" fmla="*/ 128 h 223"/>
                <a:gd name="T44" fmla="*/ 136 w 223"/>
                <a:gd name="T45" fmla="*/ 123 h 223"/>
                <a:gd name="T46" fmla="*/ 112 w 223"/>
                <a:gd name="T47" fmla="*/ 196 h 223"/>
                <a:gd name="T48" fmla="*/ 111 w 223"/>
                <a:gd name="T49" fmla="*/ 31 h 223"/>
                <a:gd name="T50" fmla="*/ 96 w 223"/>
                <a:gd name="T51" fmla="*/ 34 h 223"/>
                <a:gd name="T52" fmla="*/ 79 w 223"/>
                <a:gd name="T53" fmla="*/ 54 h 223"/>
                <a:gd name="T54" fmla="*/ 76 w 223"/>
                <a:gd name="T55" fmla="*/ 60 h 223"/>
                <a:gd name="T56" fmla="*/ 68 w 223"/>
                <a:gd name="T57" fmla="*/ 75 h 223"/>
                <a:gd name="T58" fmla="*/ 77 w 223"/>
                <a:gd name="T59" fmla="*/ 87 h 223"/>
                <a:gd name="T60" fmla="*/ 82 w 223"/>
                <a:gd name="T61" fmla="*/ 91 h 223"/>
                <a:gd name="T62" fmla="*/ 92 w 223"/>
                <a:gd name="T63" fmla="*/ 108 h 223"/>
                <a:gd name="T64" fmla="*/ 131 w 223"/>
                <a:gd name="T65" fmla="*/ 107 h 223"/>
                <a:gd name="T66" fmla="*/ 141 w 223"/>
                <a:gd name="T67" fmla="*/ 90 h 223"/>
                <a:gd name="T68" fmla="*/ 144 w 223"/>
                <a:gd name="T69" fmla="*/ 87 h 223"/>
                <a:gd name="T70" fmla="*/ 150 w 223"/>
                <a:gd name="T71" fmla="*/ 63 h 223"/>
                <a:gd name="T72" fmla="*/ 142 w 223"/>
                <a:gd name="T73" fmla="*/ 48 h 223"/>
                <a:gd name="T74" fmla="*/ 139 w 223"/>
                <a:gd name="T75" fmla="*/ 44 h 223"/>
                <a:gd name="T76" fmla="*/ 111 w 223"/>
                <a:gd name="T77" fmla="*/ 31 h 223"/>
                <a:gd name="T78" fmla="*/ 107 w 223"/>
                <a:gd name="T79" fmla="*/ 143 h 223"/>
                <a:gd name="T80" fmla="*/ 111 w 223"/>
                <a:gd name="T81" fmla="*/ 179 h 223"/>
                <a:gd name="T82" fmla="*/ 115 w 223"/>
                <a:gd name="T83" fmla="*/ 143 h 223"/>
                <a:gd name="T84" fmla="*/ 107 w 223"/>
                <a:gd name="T85" fmla="*/ 143 h 223"/>
                <a:gd name="T86" fmla="*/ 118 w 223"/>
                <a:gd name="T87" fmla="*/ 127 h 223"/>
                <a:gd name="T88" fmla="*/ 104 w 223"/>
                <a:gd name="T89" fmla="*/ 127 h 223"/>
                <a:gd name="T90" fmla="*/ 104 w 223"/>
                <a:gd name="T91" fmla="*/ 138 h 223"/>
                <a:gd name="T92" fmla="*/ 118 w 223"/>
                <a:gd name="T93" fmla="*/ 138 h 223"/>
                <a:gd name="T94" fmla="*/ 118 w 223"/>
                <a:gd name="T95" fmla="*/ 12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223">
                  <a:moveTo>
                    <a:pt x="112" y="0"/>
                  </a:moveTo>
                  <a:cubicBezTo>
                    <a:pt x="172" y="0"/>
                    <a:pt x="223" y="49"/>
                    <a:pt x="223" y="111"/>
                  </a:cubicBezTo>
                  <a:cubicBezTo>
                    <a:pt x="223" y="173"/>
                    <a:pt x="173" y="223"/>
                    <a:pt x="111" y="223"/>
                  </a:cubicBezTo>
                  <a:cubicBezTo>
                    <a:pt x="50" y="222"/>
                    <a:pt x="0" y="173"/>
                    <a:pt x="0" y="111"/>
                  </a:cubicBezTo>
                  <a:cubicBezTo>
                    <a:pt x="0" y="50"/>
                    <a:pt x="50" y="0"/>
                    <a:pt x="112" y="0"/>
                  </a:cubicBezTo>
                  <a:close/>
                  <a:moveTo>
                    <a:pt x="112" y="196"/>
                  </a:moveTo>
                  <a:cubicBezTo>
                    <a:pt x="112" y="197"/>
                    <a:pt x="111" y="197"/>
                    <a:pt x="111" y="197"/>
                  </a:cubicBezTo>
                  <a:cubicBezTo>
                    <a:pt x="110" y="195"/>
                    <a:pt x="110" y="194"/>
                    <a:pt x="109" y="192"/>
                  </a:cubicBezTo>
                  <a:cubicBezTo>
                    <a:pt x="107" y="185"/>
                    <a:pt x="105" y="178"/>
                    <a:pt x="102" y="172"/>
                  </a:cubicBezTo>
                  <a:cubicBezTo>
                    <a:pt x="98" y="157"/>
                    <a:pt x="93" y="143"/>
                    <a:pt x="89" y="129"/>
                  </a:cubicBezTo>
                  <a:cubicBezTo>
                    <a:pt x="87" y="124"/>
                    <a:pt x="87" y="123"/>
                    <a:pt x="81" y="125"/>
                  </a:cubicBezTo>
                  <a:cubicBezTo>
                    <a:pt x="78" y="126"/>
                    <a:pt x="75" y="127"/>
                    <a:pt x="72" y="128"/>
                  </a:cubicBezTo>
                  <a:cubicBezTo>
                    <a:pt x="67" y="130"/>
                    <a:pt x="62" y="131"/>
                    <a:pt x="57" y="133"/>
                  </a:cubicBezTo>
                  <a:cubicBezTo>
                    <a:pt x="51" y="135"/>
                    <a:pt x="47" y="140"/>
                    <a:pt x="46" y="146"/>
                  </a:cubicBezTo>
                  <a:cubicBezTo>
                    <a:pt x="45" y="156"/>
                    <a:pt x="43" y="166"/>
                    <a:pt x="43" y="175"/>
                  </a:cubicBezTo>
                  <a:cubicBezTo>
                    <a:pt x="42" y="178"/>
                    <a:pt x="44" y="181"/>
                    <a:pt x="45" y="182"/>
                  </a:cubicBezTo>
                  <a:cubicBezTo>
                    <a:pt x="70" y="205"/>
                    <a:pt x="99" y="213"/>
                    <a:pt x="132" y="206"/>
                  </a:cubicBezTo>
                  <a:cubicBezTo>
                    <a:pt x="150" y="202"/>
                    <a:pt x="164" y="193"/>
                    <a:pt x="177" y="181"/>
                  </a:cubicBezTo>
                  <a:cubicBezTo>
                    <a:pt x="179" y="180"/>
                    <a:pt x="180" y="178"/>
                    <a:pt x="180" y="176"/>
                  </a:cubicBezTo>
                  <a:cubicBezTo>
                    <a:pt x="179" y="165"/>
                    <a:pt x="177" y="154"/>
                    <a:pt x="175" y="144"/>
                  </a:cubicBezTo>
                  <a:cubicBezTo>
                    <a:pt x="174" y="139"/>
                    <a:pt x="170" y="135"/>
                    <a:pt x="165" y="133"/>
                  </a:cubicBezTo>
                  <a:cubicBezTo>
                    <a:pt x="161" y="131"/>
                    <a:pt x="157" y="130"/>
                    <a:pt x="153" y="128"/>
                  </a:cubicBezTo>
                  <a:cubicBezTo>
                    <a:pt x="147" y="126"/>
                    <a:pt x="142" y="125"/>
                    <a:pt x="136" y="123"/>
                  </a:cubicBezTo>
                  <a:cubicBezTo>
                    <a:pt x="128" y="148"/>
                    <a:pt x="120" y="172"/>
                    <a:pt x="112" y="196"/>
                  </a:cubicBezTo>
                  <a:close/>
                  <a:moveTo>
                    <a:pt x="111" y="31"/>
                  </a:moveTo>
                  <a:cubicBezTo>
                    <a:pt x="106" y="32"/>
                    <a:pt x="101" y="33"/>
                    <a:pt x="96" y="34"/>
                  </a:cubicBezTo>
                  <a:cubicBezTo>
                    <a:pt x="86" y="37"/>
                    <a:pt x="82" y="45"/>
                    <a:pt x="79" y="54"/>
                  </a:cubicBezTo>
                  <a:cubicBezTo>
                    <a:pt x="79" y="56"/>
                    <a:pt x="78" y="59"/>
                    <a:pt x="76" y="60"/>
                  </a:cubicBezTo>
                  <a:cubicBezTo>
                    <a:pt x="69" y="64"/>
                    <a:pt x="67" y="68"/>
                    <a:pt x="68" y="75"/>
                  </a:cubicBezTo>
                  <a:cubicBezTo>
                    <a:pt x="69" y="81"/>
                    <a:pt x="71" y="86"/>
                    <a:pt x="77" y="87"/>
                  </a:cubicBezTo>
                  <a:cubicBezTo>
                    <a:pt x="80" y="87"/>
                    <a:pt x="82" y="89"/>
                    <a:pt x="82" y="91"/>
                  </a:cubicBezTo>
                  <a:cubicBezTo>
                    <a:pt x="84" y="98"/>
                    <a:pt x="88" y="103"/>
                    <a:pt x="92" y="108"/>
                  </a:cubicBezTo>
                  <a:cubicBezTo>
                    <a:pt x="105" y="122"/>
                    <a:pt x="119" y="121"/>
                    <a:pt x="131" y="107"/>
                  </a:cubicBezTo>
                  <a:cubicBezTo>
                    <a:pt x="135" y="102"/>
                    <a:pt x="137" y="96"/>
                    <a:pt x="141" y="90"/>
                  </a:cubicBezTo>
                  <a:cubicBezTo>
                    <a:pt x="142" y="89"/>
                    <a:pt x="143" y="88"/>
                    <a:pt x="144" y="87"/>
                  </a:cubicBezTo>
                  <a:cubicBezTo>
                    <a:pt x="153" y="84"/>
                    <a:pt x="158" y="69"/>
                    <a:pt x="150" y="63"/>
                  </a:cubicBezTo>
                  <a:cubicBezTo>
                    <a:pt x="145" y="59"/>
                    <a:pt x="144" y="54"/>
                    <a:pt x="142" y="48"/>
                  </a:cubicBezTo>
                  <a:cubicBezTo>
                    <a:pt x="141" y="47"/>
                    <a:pt x="140" y="45"/>
                    <a:pt x="139" y="44"/>
                  </a:cubicBezTo>
                  <a:cubicBezTo>
                    <a:pt x="133" y="34"/>
                    <a:pt x="123" y="31"/>
                    <a:pt x="111" y="31"/>
                  </a:cubicBezTo>
                  <a:close/>
                  <a:moveTo>
                    <a:pt x="107" y="143"/>
                  </a:moveTo>
                  <a:cubicBezTo>
                    <a:pt x="101" y="156"/>
                    <a:pt x="106" y="167"/>
                    <a:pt x="111" y="179"/>
                  </a:cubicBezTo>
                  <a:cubicBezTo>
                    <a:pt x="117" y="167"/>
                    <a:pt x="120" y="155"/>
                    <a:pt x="115" y="143"/>
                  </a:cubicBezTo>
                  <a:cubicBezTo>
                    <a:pt x="112" y="143"/>
                    <a:pt x="109" y="143"/>
                    <a:pt x="107" y="143"/>
                  </a:cubicBezTo>
                  <a:close/>
                  <a:moveTo>
                    <a:pt x="118" y="127"/>
                  </a:moveTo>
                  <a:cubicBezTo>
                    <a:pt x="113" y="127"/>
                    <a:pt x="108" y="127"/>
                    <a:pt x="104" y="127"/>
                  </a:cubicBezTo>
                  <a:cubicBezTo>
                    <a:pt x="104" y="131"/>
                    <a:pt x="104" y="134"/>
                    <a:pt x="104" y="138"/>
                  </a:cubicBezTo>
                  <a:cubicBezTo>
                    <a:pt x="109" y="138"/>
                    <a:pt x="114" y="138"/>
                    <a:pt x="118" y="138"/>
                  </a:cubicBezTo>
                  <a:cubicBezTo>
                    <a:pt x="118" y="134"/>
                    <a:pt x="118" y="131"/>
                    <a:pt x="118"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7"/>
            <p:cNvSpPr>
              <a:spLocks/>
            </p:cNvSpPr>
            <p:nvPr/>
          </p:nvSpPr>
          <p:spPr bwMode="auto">
            <a:xfrm>
              <a:off x="2590800" y="3460751"/>
              <a:ext cx="441325" cy="288925"/>
            </a:xfrm>
            <a:custGeom>
              <a:avLst/>
              <a:gdLst>
                <a:gd name="T0" fmla="*/ 70 w 138"/>
                <a:gd name="T1" fmla="*/ 73 h 90"/>
                <a:gd name="T2" fmla="*/ 94 w 138"/>
                <a:gd name="T3" fmla="*/ 0 h 90"/>
                <a:gd name="T4" fmla="*/ 111 w 138"/>
                <a:gd name="T5" fmla="*/ 5 h 90"/>
                <a:gd name="T6" fmla="*/ 123 w 138"/>
                <a:gd name="T7" fmla="*/ 10 h 90"/>
                <a:gd name="T8" fmla="*/ 133 w 138"/>
                <a:gd name="T9" fmla="*/ 21 h 90"/>
                <a:gd name="T10" fmla="*/ 138 w 138"/>
                <a:gd name="T11" fmla="*/ 53 h 90"/>
                <a:gd name="T12" fmla="*/ 135 w 138"/>
                <a:gd name="T13" fmla="*/ 58 h 90"/>
                <a:gd name="T14" fmla="*/ 90 w 138"/>
                <a:gd name="T15" fmla="*/ 83 h 90"/>
                <a:gd name="T16" fmla="*/ 3 w 138"/>
                <a:gd name="T17" fmla="*/ 59 h 90"/>
                <a:gd name="T18" fmla="*/ 1 w 138"/>
                <a:gd name="T19" fmla="*/ 52 h 90"/>
                <a:gd name="T20" fmla="*/ 4 w 138"/>
                <a:gd name="T21" fmla="*/ 23 h 90"/>
                <a:gd name="T22" fmla="*/ 15 w 138"/>
                <a:gd name="T23" fmla="*/ 10 h 90"/>
                <a:gd name="T24" fmla="*/ 30 w 138"/>
                <a:gd name="T25" fmla="*/ 5 h 90"/>
                <a:gd name="T26" fmla="*/ 39 w 138"/>
                <a:gd name="T27" fmla="*/ 2 h 90"/>
                <a:gd name="T28" fmla="*/ 47 w 138"/>
                <a:gd name="T29" fmla="*/ 6 h 90"/>
                <a:gd name="T30" fmla="*/ 60 w 138"/>
                <a:gd name="T31" fmla="*/ 49 h 90"/>
                <a:gd name="T32" fmla="*/ 67 w 138"/>
                <a:gd name="T33" fmla="*/ 69 h 90"/>
                <a:gd name="T34" fmla="*/ 69 w 138"/>
                <a:gd name="T35" fmla="*/ 74 h 90"/>
                <a:gd name="T36" fmla="*/ 70 w 138"/>
                <a:gd name="T37" fmla="*/ 7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0">
                  <a:moveTo>
                    <a:pt x="70" y="73"/>
                  </a:moveTo>
                  <a:cubicBezTo>
                    <a:pt x="78" y="49"/>
                    <a:pt x="86" y="25"/>
                    <a:pt x="94" y="0"/>
                  </a:cubicBezTo>
                  <a:cubicBezTo>
                    <a:pt x="100" y="2"/>
                    <a:pt x="105" y="3"/>
                    <a:pt x="111" y="5"/>
                  </a:cubicBezTo>
                  <a:cubicBezTo>
                    <a:pt x="115" y="7"/>
                    <a:pt x="119" y="8"/>
                    <a:pt x="123" y="10"/>
                  </a:cubicBezTo>
                  <a:cubicBezTo>
                    <a:pt x="128" y="12"/>
                    <a:pt x="132" y="16"/>
                    <a:pt x="133" y="21"/>
                  </a:cubicBezTo>
                  <a:cubicBezTo>
                    <a:pt x="135" y="31"/>
                    <a:pt x="137" y="42"/>
                    <a:pt x="138" y="53"/>
                  </a:cubicBezTo>
                  <a:cubicBezTo>
                    <a:pt x="138" y="55"/>
                    <a:pt x="137" y="57"/>
                    <a:pt x="135" y="58"/>
                  </a:cubicBezTo>
                  <a:cubicBezTo>
                    <a:pt x="122" y="70"/>
                    <a:pt x="108" y="79"/>
                    <a:pt x="90" y="83"/>
                  </a:cubicBezTo>
                  <a:cubicBezTo>
                    <a:pt x="57" y="90"/>
                    <a:pt x="28" y="82"/>
                    <a:pt x="3" y="59"/>
                  </a:cubicBezTo>
                  <a:cubicBezTo>
                    <a:pt x="2" y="58"/>
                    <a:pt x="0" y="55"/>
                    <a:pt x="1" y="52"/>
                  </a:cubicBezTo>
                  <a:cubicBezTo>
                    <a:pt x="1" y="43"/>
                    <a:pt x="3" y="33"/>
                    <a:pt x="4" y="23"/>
                  </a:cubicBezTo>
                  <a:cubicBezTo>
                    <a:pt x="5" y="17"/>
                    <a:pt x="9" y="12"/>
                    <a:pt x="15" y="10"/>
                  </a:cubicBezTo>
                  <a:cubicBezTo>
                    <a:pt x="20" y="8"/>
                    <a:pt x="25" y="7"/>
                    <a:pt x="30" y="5"/>
                  </a:cubicBezTo>
                  <a:cubicBezTo>
                    <a:pt x="33" y="4"/>
                    <a:pt x="36" y="3"/>
                    <a:pt x="39" y="2"/>
                  </a:cubicBezTo>
                  <a:cubicBezTo>
                    <a:pt x="45" y="0"/>
                    <a:pt x="45" y="1"/>
                    <a:pt x="47" y="6"/>
                  </a:cubicBezTo>
                  <a:cubicBezTo>
                    <a:pt x="51" y="20"/>
                    <a:pt x="56" y="34"/>
                    <a:pt x="60" y="49"/>
                  </a:cubicBezTo>
                  <a:cubicBezTo>
                    <a:pt x="63" y="55"/>
                    <a:pt x="65" y="62"/>
                    <a:pt x="67" y="69"/>
                  </a:cubicBezTo>
                  <a:cubicBezTo>
                    <a:pt x="68" y="71"/>
                    <a:pt x="68" y="72"/>
                    <a:pt x="69" y="74"/>
                  </a:cubicBezTo>
                  <a:cubicBezTo>
                    <a:pt x="69" y="74"/>
                    <a:pt x="70" y="74"/>
                    <a:pt x="70" y="7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
            <p:cNvSpPr>
              <a:spLocks/>
            </p:cNvSpPr>
            <p:nvPr/>
          </p:nvSpPr>
          <p:spPr bwMode="auto">
            <a:xfrm>
              <a:off x="2670175" y="3170238"/>
              <a:ext cx="292100" cy="290513"/>
            </a:xfrm>
            <a:custGeom>
              <a:avLst/>
              <a:gdLst>
                <a:gd name="T0" fmla="*/ 44 w 91"/>
                <a:gd name="T1" fmla="*/ 0 h 91"/>
                <a:gd name="T2" fmla="*/ 72 w 91"/>
                <a:gd name="T3" fmla="*/ 13 h 91"/>
                <a:gd name="T4" fmla="*/ 75 w 91"/>
                <a:gd name="T5" fmla="*/ 17 h 91"/>
                <a:gd name="T6" fmla="*/ 83 w 91"/>
                <a:gd name="T7" fmla="*/ 32 h 91"/>
                <a:gd name="T8" fmla="*/ 77 w 91"/>
                <a:gd name="T9" fmla="*/ 56 h 91"/>
                <a:gd name="T10" fmla="*/ 74 w 91"/>
                <a:gd name="T11" fmla="*/ 59 h 91"/>
                <a:gd name="T12" fmla="*/ 64 w 91"/>
                <a:gd name="T13" fmla="*/ 76 h 91"/>
                <a:gd name="T14" fmla="*/ 25 w 91"/>
                <a:gd name="T15" fmla="*/ 77 h 91"/>
                <a:gd name="T16" fmla="*/ 15 w 91"/>
                <a:gd name="T17" fmla="*/ 60 h 91"/>
                <a:gd name="T18" fmla="*/ 10 w 91"/>
                <a:gd name="T19" fmla="*/ 56 h 91"/>
                <a:gd name="T20" fmla="*/ 1 w 91"/>
                <a:gd name="T21" fmla="*/ 44 h 91"/>
                <a:gd name="T22" fmla="*/ 9 w 91"/>
                <a:gd name="T23" fmla="*/ 29 h 91"/>
                <a:gd name="T24" fmla="*/ 12 w 91"/>
                <a:gd name="T25" fmla="*/ 23 h 91"/>
                <a:gd name="T26" fmla="*/ 29 w 91"/>
                <a:gd name="T27" fmla="*/ 3 h 91"/>
                <a:gd name="T28" fmla="*/ 44 w 91"/>
                <a:gd name="T2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91">
                  <a:moveTo>
                    <a:pt x="44" y="0"/>
                  </a:moveTo>
                  <a:cubicBezTo>
                    <a:pt x="56" y="0"/>
                    <a:pt x="66" y="3"/>
                    <a:pt x="72" y="13"/>
                  </a:cubicBezTo>
                  <a:cubicBezTo>
                    <a:pt x="73" y="14"/>
                    <a:pt x="74" y="16"/>
                    <a:pt x="75" y="17"/>
                  </a:cubicBezTo>
                  <a:cubicBezTo>
                    <a:pt x="77" y="23"/>
                    <a:pt x="78" y="28"/>
                    <a:pt x="83" y="32"/>
                  </a:cubicBezTo>
                  <a:cubicBezTo>
                    <a:pt x="91" y="38"/>
                    <a:pt x="86" y="53"/>
                    <a:pt x="77" y="56"/>
                  </a:cubicBezTo>
                  <a:cubicBezTo>
                    <a:pt x="76" y="57"/>
                    <a:pt x="75" y="58"/>
                    <a:pt x="74" y="59"/>
                  </a:cubicBezTo>
                  <a:cubicBezTo>
                    <a:pt x="70" y="65"/>
                    <a:pt x="68" y="71"/>
                    <a:pt x="64" y="76"/>
                  </a:cubicBezTo>
                  <a:cubicBezTo>
                    <a:pt x="52" y="90"/>
                    <a:pt x="38" y="91"/>
                    <a:pt x="25" y="77"/>
                  </a:cubicBezTo>
                  <a:cubicBezTo>
                    <a:pt x="21" y="72"/>
                    <a:pt x="17" y="67"/>
                    <a:pt x="15" y="60"/>
                  </a:cubicBezTo>
                  <a:cubicBezTo>
                    <a:pt x="15" y="58"/>
                    <a:pt x="13" y="56"/>
                    <a:pt x="10" y="56"/>
                  </a:cubicBezTo>
                  <a:cubicBezTo>
                    <a:pt x="4" y="55"/>
                    <a:pt x="2" y="50"/>
                    <a:pt x="1" y="44"/>
                  </a:cubicBezTo>
                  <a:cubicBezTo>
                    <a:pt x="0" y="37"/>
                    <a:pt x="2" y="33"/>
                    <a:pt x="9" y="29"/>
                  </a:cubicBezTo>
                  <a:cubicBezTo>
                    <a:pt x="11" y="28"/>
                    <a:pt x="12" y="25"/>
                    <a:pt x="12" y="23"/>
                  </a:cubicBezTo>
                  <a:cubicBezTo>
                    <a:pt x="15" y="14"/>
                    <a:pt x="19" y="6"/>
                    <a:pt x="29" y="3"/>
                  </a:cubicBezTo>
                  <a:cubicBezTo>
                    <a:pt x="34" y="2"/>
                    <a:pt x="39" y="1"/>
                    <a:pt x="4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9"/>
            <p:cNvSpPr>
              <a:spLocks/>
            </p:cNvSpPr>
            <p:nvPr/>
          </p:nvSpPr>
          <p:spPr bwMode="auto">
            <a:xfrm>
              <a:off x="2779713" y="3525838"/>
              <a:ext cx="60325" cy="114300"/>
            </a:xfrm>
            <a:custGeom>
              <a:avLst/>
              <a:gdLst>
                <a:gd name="T0" fmla="*/ 6 w 19"/>
                <a:gd name="T1" fmla="*/ 0 h 36"/>
                <a:gd name="T2" fmla="*/ 14 w 19"/>
                <a:gd name="T3" fmla="*/ 0 h 36"/>
                <a:gd name="T4" fmla="*/ 10 w 19"/>
                <a:gd name="T5" fmla="*/ 36 h 36"/>
                <a:gd name="T6" fmla="*/ 6 w 19"/>
                <a:gd name="T7" fmla="*/ 0 h 36"/>
              </a:gdLst>
              <a:ahLst/>
              <a:cxnLst>
                <a:cxn ang="0">
                  <a:pos x="T0" y="T1"/>
                </a:cxn>
                <a:cxn ang="0">
                  <a:pos x="T2" y="T3"/>
                </a:cxn>
                <a:cxn ang="0">
                  <a:pos x="T4" y="T5"/>
                </a:cxn>
                <a:cxn ang="0">
                  <a:pos x="T6" y="T7"/>
                </a:cxn>
              </a:cxnLst>
              <a:rect l="0" t="0" r="r" b="b"/>
              <a:pathLst>
                <a:path w="19" h="36">
                  <a:moveTo>
                    <a:pt x="6" y="0"/>
                  </a:moveTo>
                  <a:cubicBezTo>
                    <a:pt x="8" y="0"/>
                    <a:pt x="11" y="0"/>
                    <a:pt x="14" y="0"/>
                  </a:cubicBezTo>
                  <a:cubicBezTo>
                    <a:pt x="19" y="12"/>
                    <a:pt x="16" y="24"/>
                    <a:pt x="10" y="36"/>
                  </a:cubicBezTo>
                  <a:cubicBezTo>
                    <a:pt x="5" y="24"/>
                    <a:pt x="0" y="13"/>
                    <a:pt x="6"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
            <p:cNvSpPr>
              <a:spLocks/>
            </p:cNvSpPr>
            <p:nvPr/>
          </p:nvSpPr>
          <p:spPr bwMode="auto">
            <a:xfrm>
              <a:off x="2789238" y="3473451"/>
              <a:ext cx="44450" cy="36513"/>
            </a:xfrm>
            <a:custGeom>
              <a:avLst/>
              <a:gdLst>
                <a:gd name="T0" fmla="*/ 14 w 14"/>
                <a:gd name="T1" fmla="*/ 0 h 11"/>
                <a:gd name="T2" fmla="*/ 14 w 14"/>
                <a:gd name="T3" fmla="*/ 11 h 11"/>
                <a:gd name="T4" fmla="*/ 0 w 14"/>
                <a:gd name="T5" fmla="*/ 11 h 11"/>
                <a:gd name="T6" fmla="*/ 0 w 14"/>
                <a:gd name="T7" fmla="*/ 0 h 11"/>
                <a:gd name="T8" fmla="*/ 14 w 14"/>
                <a:gd name="T9" fmla="*/ 0 h 11"/>
              </a:gdLst>
              <a:ahLst/>
              <a:cxnLst>
                <a:cxn ang="0">
                  <a:pos x="T0" y="T1"/>
                </a:cxn>
                <a:cxn ang="0">
                  <a:pos x="T2" y="T3"/>
                </a:cxn>
                <a:cxn ang="0">
                  <a:pos x="T4" y="T5"/>
                </a:cxn>
                <a:cxn ang="0">
                  <a:pos x="T6" y="T7"/>
                </a:cxn>
                <a:cxn ang="0">
                  <a:pos x="T8" y="T9"/>
                </a:cxn>
              </a:cxnLst>
              <a:rect l="0" t="0" r="r" b="b"/>
              <a:pathLst>
                <a:path w="14" h="11">
                  <a:moveTo>
                    <a:pt x="14" y="0"/>
                  </a:moveTo>
                  <a:cubicBezTo>
                    <a:pt x="14" y="4"/>
                    <a:pt x="14" y="7"/>
                    <a:pt x="14" y="11"/>
                  </a:cubicBezTo>
                  <a:cubicBezTo>
                    <a:pt x="10" y="11"/>
                    <a:pt x="5" y="11"/>
                    <a:pt x="0" y="11"/>
                  </a:cubicBezTo>
                  <a:cubicBezTo>
                    <a:pt x="0" y="7"/>
                    <a:pt x="0" y="4"/>
                    <a:pt x="0" y="0"/>
                  </a:cubicBezTo>
                  <a:cubicBezTo>
                    <a:pt x="4" y="0"/>
                    <a:pt x="9" y="0"/>
                    <a:pt x="1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3" name="TextBox 102">
            <a:extLst>
              <a:ext uri="{FF2B5EF4-FFF2-40B4-BE49-F238E27FC236}">
                <a16:creationId xmlns:a16="http://schemas.microsoft.com/office/drawing/2014/main" id="{DB0A9C50-B290-4C30-A65A-9D7AB111D154}"/>
              </a:ext>
            </a:extLst>
          </p:cNvPr>
          <p:cNvSpPr txBox="1"/>
          <p:nvPr/>
        </p:nvSpPr>
        <p:spPr>
          <a:xfrm>
            <a:off x="3295013" y="148655"/>
            <a:ext cx="4772683" cy="1200329"/>
          </a:xfrm>
          <a:prstGeom prst="rect">
            <a:avLst/>
          </a:prstGeom>
          <a:noFill/>
        </p:spPr>
        <p:txBody>
          <a:bodyPr wrap="square" rtlCol="0">
            <a:spAutoFit/>
          </a:bodyPr>
          <a:lstStyle/>
          <a:p>
            <a:pPr lvl="0" algn="ctr">
              <a:defRPr/>
            </a:pPr>
            <a:r>
              <a:rPr lang="en-US" sz="3600" b="1" dirty="0" err="1">
                <a:solidFill>
                  <a:schemeClr val="accent4">
                    <a:lumMod val="75000"/>
                  </a:schemeClr>
                </a:solidFill>
                <a:latin typeface="Noto Sans" panose="020B0502040504020204" pitchFamily="34"/>
                <a:ea typeface="Noto Sans" panose="020B0502040504020204" pitchFamily="34"/>
                <a:cs typeface="Noto Sans" panose="020B0502040504020204" pitchFamily="34"/>
              </a:rPr>
              <a:t>Elementos</a:t>
            </a:r>
            <a:r>
              <a:rPr lang="en-US" sz="3600" b="1" dirty="0">
                <a:solidFill>
                  <a:schemeClr val="accent4">
                    <a:lumMod val="75000"/>
                  </a:schemeClr>
                </a:solidFill>
                <a:latin typeface="Noto Sans" panose="020B0502040504020204" pitchFamily="34"/>
                <a:ea typeface="Noto Sans" panose="020B0502040504020204" pitchFamily="34"/>
                <a:cs typeface="Noto Sans" panose="020B0502040504020204" pitchFamily="34"/>
              </a:rPr>
              <a:t> indispensables</a:t>
            </a:r>
            <a:endParaRPr kumimoji="0" lang="en-GB" sz="3600" b="1" i="0" u="none" strike="noStrike" kern="1200" cap="none" spc="0" normalizeH="0" baseline="0" noProof="0" dirty="0">
              <a:ln>
                <a:noFill/>
              </a:ln>
              <a:solidFill>
                <a:schemeClr val="accent4">
                  <a:lumMod val="75000"/>
                </a:schemeClr>
              </a:solidFill>
              <a:effectLst/>
              <a:uLnTx/>
              <a:uFillTx/>
              <a:latin typeface="Noto Sans" panose="020B0502040504020204" pitchFamily="34"/>
              <a:ea typeface="Noto Sans" panose="020B0502040504020204" pitchFamily="34"/>
              <a:cs typeface="Noto Sans" panose="020B0502040504020204" pitchFamily="34"/>
            </a:endParaRPr>
          </a:p>
        </p:txBody>
      </p:sp>
      <p:cxnSp>
        <p:nvCxnSpPr>
          <p:cNvPr id="108" name="Straight Connector 107"/>
          <p:cNvCxnSpPr>
            <a:endCxn id="5" idx="1"/>
          </p:cNvCxnSpPr>
          <p:nvPr/>
        </p:nvCxnSpPr>
        <p:spPr>
          <a:xfrm flipH="1" flipV="1">
            <a:off x="7733614" y="4679010"/>
            <a:ext cx="858339" cy="63371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118" name="Straight Connector 117"/>
          <p:cNvCxnSpPr/>
          <p:nvPr/>
        </p:nvCxnSpPr>
        <p:spPr>
          <a:xfrm flipH="1">
            <a:off x="8563577" y="5312720"/>
            <a:ext cx="2748857" cy="0"/>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107" name="TextBox 106">
            <a:extLst>
              <a:ext uri="{FF2B5EF4-FFF2-40B4-BE49-F238E27FC236}">
                <a16:creationId xmlns:a16="http://schemas.microsoft.com/office/drawing/2014/main" id="{68EB6B5D-84A6-4EA6-9AB4-A42F13EA240B}"/>
              </a:ext>
            </a:extLst>
          </p:cNvPr>
          <p:cNvSpPr txBox="1"/>
          <p:nvPr/>
        </p:nvSpPr>
        <p:spPr>
          <a:xfrm>
            <a:off x="8563575" y="4401942"/>
            <a:ext cx="265199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Estudio</a:t>
            </a:r>
            <a:r>
              <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 del </a:t>
            </a: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comportamiento</a:t>
            </a:r>
            <a:endPar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cxnSp>
        <p:nvCxnSpPr>
          <p:cNvPr id="109" name="Straight Connector 108"/>
          <p:cNvCxnSpPr>
            <a:endCxn id="26" idx="25"/>
          </p:cNvCxnSpPr>
          <p:nvPr/>
        </p:nvCxnSpPr>
        <p:spPr>
          <a:xfrm flipV="1">
            <a:off x="2631797" y="5462627"/>
            <a:ext cx="804069" cy="804297"/>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110" name="Straight Connector 109"/>
          <p:cNvCxnSpPr/>
          <p:nvPr/>
        </p:nvCxnSpPr>
        <p:spPr>
          <a:xfrm flipH="1">
            <a:off x="326571" y="6266924"/>
            <a:ext cx="2305228"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111" name="TextBox 110">
            <a:extLst>
              <a:ext uri="{FF2B5EF4-FFF2-40B4-BE49-F238E27FC236}">
                <a16:creationId xmlns:a16="http://schemas.microsoft.com/office/drawing/2014/main" id="{68EB6B5D-84A6-4EA6-9AB4-A42F13EA240B}"/>
              </a:ext>
            </a:extLst>
          </p:cNvPr>
          <p:cNvSpPr txBox="1"/>
          <p:nvPr/>
        </p:nvSpPr>
        <p:spPr>
          <a:xfrm>
            <a:off x="708415" y="5361888"/>
            <a:ext cx="20880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Organización</a:t>
            </a:r>
            <a:r>
              <a:rPr kumimoji="0" lang="en-GB" sz="2500" b="0" i="0" u="none" strike="noStrike" kern="1200" cap="none" spc="0" normalizeH="0" noProof="0" dirty="0">
                <a:ln>
                  <a:noFill/>
                </a:ln>
                <a:effectLst/>
                <a:uLnTx/>
                <a:uFillTx/>
                <a:latin typeface="Noto Sans" panose="020B0502040504020204" pitchFamily="34"/>
                <a:ea typeface="Noto Sans" panose="020B0502040504020204" pitchFamily="34"/>
                <a:cs typeface="Noto Sans" panose="020B0502040504020204" pitchFamily="34"/>
              </a:rPr>
              <a:t> </a:t>
            </a:r>
            <a:r>
              <a:rPr kumimoji="0" lang="en-GB" sz="2500" b="0" i="0" u="none" strike="noStrike" kern="1200" cap="none" spc="0" normalizeH="0" noProof="0" dirty="0" err="1">
                <a:ln>
                  <a:noFill/>
                </a:ln>
                <a:effectLst/>
                <a:uLnTx/>
                <a:uFillTx/>
                <a:latin typeface="Noto Sans" panose="020B0502040504020204" pitchFamily="34"/>
                <a:ea typeface="Noto Sans" panose="020B0502040504020204" pitchFamily="34"/>
                <a:cs typeface="Noto Sans" panose="020B0502040504020204" pitchFamily="34"/>
              </a:rPr>
              <a:t>Institucional</a:t>
            </a:r>
            <a:endPar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cxnSp>
        <p:nvCxnSpPr>
          <p:cNvPr id="112" name="Straight Connector 111"/>
          <p:cNvCxnSpPr>
            <a:stCxn id="90" idx="1"/>
          </p:cNvCxnSpPr>
          <p:nvPr/>
        </p:nvCxnSpPr>
        <p:spPr>
          <a:xfrm flipV="1">
            <a:off x="7713061" y="1717027"/>
            <a:ext cx="709271" cy="826869"/>
          </a:xfrm>
          <a:prstGeom prst="line">
            <a:avLst/>
          </a:prstGeom>
          <a:ln w="76200"/>
        </p:spPr>
        <p:style>
          <a:lnRef idx="3">
            <a:schemeClr val="accent5"/>
          </a:lnRef>
          <a:fillRef idx="0">
            <a:schemeClr val="accent5"/>
          </a:fillRef>
          <a:effectRef idx="2">
            <a:schemeClr val="accent5"/>
          </a:effectRef>
          <a:fontRef idx="minor">
            <a:schemeClr val="tx1"/>
          </a:fontRef>
        </p:style>
      </p:cxnSp>
      <p:cxnSp>
        <p:nvCxnSpPr>
          <p:cNvPr id="113" name="Straight Connector 112"/>
          <p:cNvCxnSpPr/>
          <p:nvPr/>
        </p:nvCxnSpPr>
        <p:spPr>
          <a:xfrm flipH="1" flipV="1">
            <a:off x="8410293" y="1713100"/>
            <a:ext cx="1790822" cy="6362"/>
          </a:xfrm>
          <a:prstGeom prst="line">
            <a:avLst/>
          </a:prstGeom>
          <a:ln w="76200"/>
        </p:spPr>
        <p:style>
          <a:lnRef idx="3">
            <a:schemeClr val="accent5"/>
          </a:lnRef>
          <a:fillRef idx="0">
            <a:schemeClr val="accent5"/>
          </a:fillRef>
          <a:effectRef idx="2">
            <a:schemeClr val="accent5"/>
          </a:effectRef>
          <a:fontRef idx="minor">
            <a:schemeClr val="tx1"/>
          </a:fontRef>
        </p:style>
      </p:cxnSp>
      <p:sp>
        <p:nvSpPr>
          <p:cNvPr id="114" name="TextBox 113">
            <a:extLst>
              <a:ext uri="{FF2B5EF4-FFF2-40B4-BE49-F238E27FC236}">
                <a16:creationId xmlns:a16="http://schemas.microsoft.com/office/drawing/2014/main" id="{68EB6B5D-84A6-4EA6-9AB4-A42F13EA240B}"/>
              </a:ext>
            </a:extLst>
          </p:cNvPr>
          <p:cNvSpPr txBox="1"/>
          <p:nvPr/>
        </p:nvSpPr>
        <p:spPr>
          <a:xfrm>
            <a:off x="8299955" y="759471"/>
            <a:ext cx="190116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Perfil</a:t>
            </a:r>
            <a:r>
              <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 socio </a:t>
            </a:r>
            <a:r>
              <a:rPr kumimoji="0" lang="en-GB" sz="2500" b="0" i="0" u="none" strike="noStrike" kern="1200" cap="none" spc="0" normalizeH="0" noProof="0" dirty="0">
                <a:ln>
                  <a:noFill/>
                </a:ln>
                <a:effectLst/>
                <a:uLnTx/>
                <a:uFillTx/>
                <a:latin typeface="Noto Sans" panose="020B0502040504020204" pitchFamily="34"/>
                <a:ea typeface="Noto Sans" panose="020B0502040504020204" pitchFamily="34"/>
                <a:cs typeface="Noto Sans" panose="020B0502040504020204" pitchFamily="34"/>
              </a:rPr>
              <a:t> </a:t>
            </a:r>
            <a:r>
              <a:rPr kumimoji="0" lang="en-GB" sz="2500" b="0" i="0" u="none" strike="noStrike" kern="1200" cap="none" spc="0" normalizeH="0" noProof="0" dirty="0" err="1">
                <a:ln>
                  <a:noFill/>
                </a:ln>
                <a:effectLst/>
                <a:uLnTx/>
                <a:uFillTx/>
                <a:latin typeface="Noto Sans" panose="020B0502040504020204" pitchFamily="34"/>
                <a:ea typeface="Noto Sans" panose="020B0502040504020204" pitchFamily="34"/>
                <a:cs typeface="Noto Sans" panose="020B0502040504020204" pitchFamily="34"/>
              </a:rPr>
              <a:t>económico</a:t>
            </a:r>
            <a:endPar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cxnSp>
        <p:nvCxnSpPr>
          <p:cNvPr id="106" name="Straight Connector 111"/>
          <p:cNvCxnSpPr>
            <a:stCxn id="97" idx="26"/>
          </p:cNvCxnSpPr>
          <p:nvPr/>
        </p:nvCxnSpPr>
        <p:spPr>
          <a:xfrm flipH="1" flipV="1">
            <a:off x="2635372" y="2552243"/>
            <a:ext cx="874537" cy="646115"/>
          </a:xfrm>
          <a:prstGeom prst="line">
            <a:avLst/>
          </a:prstGeom>
          <a:ln w="76200"/>
        </p:spPr>
        <p:style>
          <a:lnRef idx="3">
            <a:schemeClr val="accent1"/>
          </a:lnRef>
          <a:fillRef idx="0">
            <a:schemeClr val="accent1"/>
          </a:fillRef>
          <a:effectRef idx="2">
            <a:schemeClr val="accent1"/>
          </a:effectRef>
          <a:fontRef idx="minor">
            <a:schemeClr val="tx1"/>
          </a:fontRef>
        </p:style>
      </p:cxnSp>
      <p:cxnSp>
        <p:nvCxnSpPr>
          <p:cNvPr id="115" name="Straight Connector 112"/>
          <p:cNvCxnSpPr/>
          <p:nvPr/>
        </p:nvCxnSpPr>
        <p:spPr>
          <a:xfrm flipH="1" flipV="1">
            <a:off x="857026" y="2520650"/>
            <a:ext cx="1790822" cy="6362"/>
          </a:xfrm>
          <a:prstGeom prst="line">
            <a:avLst/>
          </a:prstGeom>
          <a:ln w="76200"/>
        </p:spPr>
        <p:style>
          <a:lnRef idx="3">
            <a:schemeClr val="accent1"/>
          </a:lnRef>
          <a:fillRef idx="0">
            <a:schemeClr val="accent1"/>
          </a:fillRef>
          <a:effectRef idx="2">
            <a:schemeClr val="accent1"/>
          </a:effectRef>
          <a:fontRef idx="minor">
            <a:schemeClr val="tx1"/>
          </a:fontRef>
        </p:style>
      </p:cxnSp>
      <p:sp>
        <p:nvSpPr>
          <p:cNvPr id="117" name="TextBox 113">
            <a:extLst>
              <a:ext uri="{FF2B5EF4-FFF2-40B4-BE49-F238E27FC236}">
                <a16:creationId xmlns:a16="http://schemas.microsoft.com/office/drawing/2014/main" id="{68EB6B5D-84A6-4EA6-9AB4-A42F13EA240B}"/>
              </a:ext>
            </a:extLst>
          </p:cNvPr>
          <p:cNvSpPr txBox="1"/>
          <p:nvPr/>
        </p:nvSpPr>
        <p:spPr>
          <a:xfrm>
            <a:off x="746688" y="1567021"/>
            <a:ext cx="1901160"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Espacio</a:t>
            </a:r>
            <a:r>
              <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rPr>
              <a:t> </a:t>
            </a:r>
            <a:r>
              <a:rPr kumimoji="0" lang="en-GB" sz="2500" b="0"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turístico</a:t>
            </a:r>
            <a:endParaRPr kumimoji="0" lang="en-GB" sz="2500" b="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pic>
        <p:nvPicPr>
          <p:cNvPr id="4098" name="Picture 2" descr="Resultado de imagen de espacio turistico cdibujo&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118" r="5704"/>
          <a:stretch/>
        </p:blipFill>
        <p:spPr bwMode="auto">
          <a:xfrm>
            <a:off x="3657439" y="2114869"/>
            <a:ext cx="1704942" cy="1704942"/>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4100" name="Picture 4" descr="Resultado de imagen de perfil socio economico dibujo&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95" r="6995"/>
          <a:stretch/>
        </p:blipFill>
        <p:spPr bwMode="auto">
          <a:xfrm>
            <a:off x="5787348" y="2106523"/>
            <a:ext cx="1686674" cy="1686674"/>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pic>
        <p:nvPicPr>
          <p:cNvPr id="4102" name="Picture 6" descr="Resultado de imagen de organizacion institucional dibujo&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431" y="4294828"/>
            <a:ext cx="1614842" cy="161484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4" name="Picture 8" descr="Resultado de imagen de comportamiento dibuj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248" y="4255990"/>
            <a:ext cx="1620417" cy="1620418"/>
          </a:xfrm>
          <a:prstGeom prst="ellipse">
            <a:avLst/>
          </a:prstGeom>
          <a:ln w="63500" cap="rnd">
            <a:noFill/>
          </a:ln>
          <a:effectLst>
            <a:outerShdw blurRad="381000" dist="292100" dir="5400000" sx="-80000" sy="-18000" rotWithShape="0">
              <a:srgbClr val="000000">
                <a:alpha val="22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10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id="{4B47E0F5-768A-42E9-B449-AD617E3E9D0E}"/>
              </a:ext>
            </a:extLst>
          </p:cNvPr>
          <p:cNvSpPr txBox="1"/>
          <p:nvPr/>
        </p:nvSpPr>
        <p:spPr>
          <a:xfrm>
            <a:off x="612909" y="3661409"/>
            <a:ext cx="22538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effectLst/>
                <a:uLnTx/>
                <a:uFillTx/>
                <a:latin typeface="Noto Sans" panose="020B0502040504020204" pitchFamily="34"/>
                <a:ea typeface="Noto Sans" panose="020B0502040504020204" pitchFamily="34"/>
                <a:cs typeface="Noto Sans" panose="020B0502040504020204" pitchFamily="34"/>
              </a:rPr>
              <a:t>Regulares</a:t>
            </a:r>
            <a:endParaRPr kumimoji="0" lang="en-US" sz="2400" b="1"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4B47E0F5-768A-42E9-B449-AD617E3E9D0E}"/>
              </a:ext>
            </a:extLst>
          </p:cNvPr>
          <p:cNvSpPr txBox="1"/>
          <p:nvPr/>
        </p:nvSpPr>
        <p:spPr>
          <a:xfrm>
            <a:off x="3630875" y="3661410"/>
            <a:ext cx="1850500" cy="461665"/>
          </a:xfrm>
          <a:prstGeom prst="rect">
            <a:avLst/>
          </a:prstGeom>
          <a:noFill/>
        </p:spPr>
        <p:txBody>
          <a:bodyPr wrap="square" rtlCol="0">
            <a:spAutoFit/>
          </a:bodyPr>
          <a:lstStyle/>
          <a:p>
            <a:pPr lvl="0" algn="ctr">
              <a:defRPr/>
            </a:pPr>
            <a:r>
              <a:rPr lang="es-EC" sz="2400" b="1" dirty="0">
                <a:latin typeface="Noto Sans" panose="020B0502040504020204" pitchFamily="34"/>
                <a:ea typeface="Noto Sans" panose="020B0502040504020204" pitchFamily="34"/>
                <a:cs typeface="Noto Sans" panose="020B0502040504020204" pitchFamily="34"/>
              </a:rPr>
              <a:t>Nicho</a:t>
            </a:r>
            <a:endParaRPr lang="en-US" sz="2400" b="1" dirty="0">
              <a:latin typeface="Noto Sans" panose="020B0502040504020204" pitchFamily="34"/>
              <a:ea typeface="Noto Sans" panose="020B0502040504020204" pitchFamily="34"/>
              <a:cs typeface="Noto Sans" panose="020B0502040504020204" pitchFamily="34"/>
            </a:endParaRPr>
          </a:p>
        </p:txBody>
      </p:sp>
      <p:sp>
        <p:nvSpPr>
          <p:cNvPr id="46" name="TextBox 45">
            <a:extLst>
              <a:ext uri="{FF2B5EF4-FFF2-40B4-BE49-F238E27FC236}">
                <a16:creationId xmlns:a16="http://schemas.microsoft.com/office/drawing/2014/main" id="{4B47E0F5-768A-42E9-B449-AD617E3E9D0E}"/>
              </a:ext>
            </a:extLst>
          </p:cNvPr>
          <p:cNvSpPr txBox="1"/>
          <p:nvPr/>
        </p:nvSpPr>
        <p:spPr>
          <a:xfrm>
            <a:off x="6341681" y="3661410"/>
            <a:ext cx="2407305" cy="461665"/>
          </a:xfrm>
          <a:prstGeom prst="rect">
            <a:avLst/>
          </a:prstGeom>
          <a:noFill/>
        </p:spPr>
        <p:txBody>
          <a:bodyPr wrap="square" rtlCol="0">
            <a:spAutoFit/>
          </a:bodyPr>
          <a:lstStyle/>
          <a:p>
            <a:pPr lvl="0" algn="ctr">
              <a:defRPr/>
            </a:pPr>
            <a:r>
              <a:rPr lang="en-US" sz="2400" b="1" dirty="0" err="1">
                <a:latin typeface="Noto Sans" panose="020B0502040504020204" pitchFamily="34"/>
                <a:ea typeface="Noto Sans" panose="020B0502040504020204" pitchFamily="34"/>
                <a:cs typeface="Noto Sans" panose="020B0502040504020204" pitchFamily="34"/>
              </a:rPr>
              <a:t>Revolucionarias</a:t>
            </a:r>
            <a:endParaRPr lang="en-US" sz="2400" b="1" dirty="0">
              <a:latin typeface="Noto Sans" panose="020B0502040504020204" pitchFamily="34"/>
              <a:ea typeface="Noto Sans" panose="020B0502040504020204" pitchFamily="34"/>
              <a:cs typeface="Noto Sans" panose="020B0502040504020204" pitchFamily="34"/>
            </a:endParaRPr>
          </a:p>
        </p:txBody>
      </p:sp>
      <p:sp>
        <p:nvSpPr>
          <p:cNvPr id="48" name="TextBox 47">
            <a:extLst>
              <a:ext uri="{FF2B5EF4-FFF2-40B4-BE49-F238E27FC236}">
                <a16:creationId xmlns:a16="http://schemas.microsoft.com/office/drawing/2014/main" id="{4B47E0F5-768A-42E9-B449-AD617E3E9D0E}"/>
              </a:ext>
            </a:extLst>
          </p:cNvPr>
          <p:cNvSpPr txBox="1"/>
          <p:nvPr/>
        </p:nvSpPr>
        <p:spPr>
          <a:xfrm>
            <a:off x="9545248" y="3661409"/>
            <a:ext cx="1990202" cy="461665"/>
          </a:xfrm>
          <a:prstGeom prst="rect">
            <a:avLst/>
          </a:prstGeom>
          <a:noFill/>
        </p:spPr>
        <p:txBody>
          <a:bodyPr wrap="square" rtlCol="0">
            <a:spAutoFit/>
          </a:bodyPr>
          <a:lstStyle/>
          <a:p>
            <a:pPr lvl="0" algn="ctr">
              <a:defRPr/>
            </a:pPr>
            <a:r>
              <a:rPr lang="en-US" sz="2400" b="1" dirty="0" err="1">
                <a:latin typeface="Noto Sans" panose="020B0502040504020204" pitchFamily="34"/>
                <a:ea typeface="Noto Sans" panose="020B0502040504020204" pitchFamily="34"/>
                <a:cs typeface="Noto Sans" panose="020B0502040504020204" pitchFamily="34"/>
              </a:rPr>
              <a:t>Arquitectura</a:t>
            </a:r>
            <a:endParaRPr lang="en-US" sz="2400" b="1" dirty="0">
              <a:latin typeface="Noto Sans" panose="020B0502040504020204" pitchFamily="34"/>
              <a:ea typeface="Noto Sans" panose="020B0502040504020204" pitchFamily="34"/>
              <a:cs typeface="Noto Sans" panose="020B0502040504020204" pitchFamily="34"/>
            </a:endParaRPr>
          </a:p>
        </p:txBody>
      </p:sp>
      <p:sp>
        <p:nvSpPr>
          <p:cNvPr id="30" name="TextBox 25">
            <a:extLst>
              <a:ext uri="{FF2B5EF4-FFF2-40B4-BE49-F238E27FC236}">
                <a16:creationId xmlns:a16="http://schemas.microsoft.com/office/drawing/2014/main" id="{663592DE-3E9E-477A-AE77-DF95203C0AF4}"/>
              </a:ext>
            </a:extLst>
          </p:cNvPr>
          <p:cNvSpPr txBox="1"/>
          <p:nvPr/>
        </p:nvSpPr>
        <p:spPr>
          <a:xfrm>
            <a:off x="1202749" y="235148"/>
            <a:ext cx="967370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Teoría</a:t>
            </a:r>
            <a:r>
              <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 General de </a:t>
            </a:r>
            <a:r>
              <a:rPr kumimoji="0" lang="en-US" sz="44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Innovación</a:t>
            </a:r>
            <a:endParaRPr kumimoji="0" lang="en-US" sz="44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endParaRPr>
          </a:p>
        </p:txBody>
      </p:sp>
      <p:pic>
        <p:nvPicPr>
          <p:cNvPr id="5122" name="Picture 2" descr="Resultado de imagen de producción dibujo&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02" t="10869" r="10275" b="16828"/>
          <a:stretch/>
        </p:blipFill>
        <p:spPr bwMode="auto">
          <a:xfrm>
            <a:off x="680063" y="1417157"/>
            <a:ext cx="2330478" cy="23304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de nicho de mercado dibuj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341" y="1505425"/>
            <a:ext cx="3178824" cy="219229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de tecnologia dibujo&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87" r="11032" b="11263"/>
          <a:stretch/>
        </p:blipFill>
        <p:spPr bwMode="auto">
          <a:xfrm>
            <a:off x="6477810" y="1629390"/>
            <a:ext cx="2135046" cy="199792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de arquitectura dibujo animado&quo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077" r="21720" b="13324"/>
          <a:stretch/>
        </p:blipFill>
        <p:spPr bwMode="auto">
          <a:xfrm>
            <a:off x="9193493" y="1505426"/>
            <a:ext cx="2586131" cy="21218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969664125"/>
              </p:ext>
            </p:extLst>
          </p:nvPr>
        </p:nvGraphicFramePr>
        <p:xfrm>
          <a:off x="364564" y="4162061"/>
          <a:ext cx="11170886" cy="25663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5409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0877DDC-4409-47B9-9128-0C38930DA68C}"/>
              </a:ext>
            </a:extLst>
          </p:cNvPr>
          <p:cNvSpPr txBox="1"/>
          <p:nvPr/>
        </p:nvSpPr>
        <p:spPr>
          <a:xfrm>
            <a:off x="188300" y="2407318"/>
            <a:ext cx="2524991" cy="1246495"/>
          </a:xfrm>
          <a:prstGeom prst="rect">
            <a:avLst/>
          </a:prstGeom>
          <a:noFill/>
        </p:spPr>
        <p:txBody>
          <a:bodyPr wrap="square" rtlCol="0">
            <a:spAutoFit/>
          </a:bodyPr>
          <a:lstStyle/>
          <a:p>
            <a:pPr marL="285750" lvl="0" indent="-285750" algn="just">
              <a:buFont typeface="Arial" panose="020B0604020202020204" pitchFamily="34" charset="0"/>
              <a:buChar char="•"/>
              <a:defRPr/>
            </a:pPr>
            <a:r>
              <a:rPr lang="en-US" sz="1500" dirty="0">
                <a:latin typeface="Open Sans" panose="020B0606030504020204" pitchFamily="34" charset="0"/>
              </a:rPr>
              <a:t>Gem Wellness </a:t>
            </a:r>
            <a:r>
              <a:rPr lang="es-EC" sz="1500" dirty="0">
                <a:latin typeface="Open Sans" panose="020B0606030504020204"/>
              </a:rPr>
              <a:t>&amp;</a:t>
            </a:r>
            <a:r>
              <a:rPr lang="en-US" sz="1500" dirty="0">
                <a:latin typeface="Open Sans" panose="020B0606030504020204" pitchFamily="34" charset="0"/>
              </a:rPr>
              <a:t> Spa</a:t>
            </a:r>
          </a:p>
          <a:p>
            <a:pPr marL="285750" lvl="0" indent="-285750" algn="just">
              <a:buFont typeface="Arial" panose="020B0604020202020204" pitchFamily="34" charset="0"/>
              <a:buChar char="•"/>
              <a:defRPr/>
            </a:pPr>
            <a:r>
              <a:rPr lang="es-EC" sz="1500" dirty="0">
                <a:latin typeface="Open Sans" panose="020B0606030504020204"/>
              </a:rPr>
              <a:t>Asclepios Wellness &amp; </a:t>
            </a:r>
            <a:r>
              <a:rPr lang="es-EC" sz="1500" dirty="0" err="1">
                <a:latin typeface="Open Sans" panose="020B0606030504020204"/>
              </a:rPr>
              <a:t>HealingRetreat</a:t>
            </a:r>
            <a:endParaRPr lang="es-EC" sz="1500" dirty="0">
              <a:latin typeface="Open Sans" panose="020B0606030504020204"/>
            </a:endParaRPr>
          </a:p>
          <a:p>
            <a:pPr marL="285750" lvl="0" indent="-285750" algn="just">
              <a:buFont typeface="Arial" panose="020B0604020202020204" pitchFamily="34" charset="0"/>
              <a:buChar char="•"/>
              <a:defRPr/>
            </a:pPr>
            <a:r>
              <a:rPr kumimoji="0" lang="en-GB" sz="1500" i="0" u="none" strike="noStrike" kern="1200" cap="none" spc="0" normalizeH="0" baseline="0" noProof="0" dirty="0" err="1">
                <a:ln>
                  <a:noFill/>
                </a:ln>
                <a:effectLst/>
                <a:uLnTx/>
                <a:uFillTx/>
                <a:latin typeface="Open Sans" panose="020B0606030504020204"/>
                <a:ea typeface="Noto Sans" panose="020B0502040504020204" pitchFamily="34"/>
                <a:cs typeface="Noto Sans" panose="020B0502040504020204" pitchFamily="34"/>
              </a:rPr>
              <a:t>Termas</a:t>
            </a:r>
            <a:r>
              <a:rPr kumimoji="0" lang="en-GB" sz="150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rPr>
              <a:t> Papallacta</a:t>
            </a:r>
          </a:p>
          <a:p>
            <a:pPr marL="285750" lvl="0" indent="-285750" algn="just">
              <a:buFont typeface="Arial" panose="020B0604020202020204" pitchFamily="34" charset="0"/>
              <a:buChar char="•"/>
              <a:defRPr/>
            </a:pPr>
            <a:r>
              <a:rPr lang="en-GB" sz="1500" dirty="0" err="1">
                <a:latin typeface="Open Sans" panose="020B0606030504020204"/>
                <a:ea typeface="Noto Sans" panose="020B0502040504020204" pitchFamily="34"/>
                <a:cs typeface="Noto Sans" panose="020B0502040504020204" pitchFamily="34"/>
              </a:rPr>
              <a:t>Hostería</a:t>
            </a:r>
            <a:r>
              <a:rPr lang="en-GB" sz="1500" dirty="0">
                <a:latin typeface="Open Sans" panose="020B0606030504020204"/>
                <a:ea typeface="Noto Sans" panose="020B0502040504020204" pitchFamily="34"/>
                <a:cs typeface="Noto Sans" panose="020B0502040504020204" pitchFamily="34"/>
              </a:rPr>
              <a:t> </a:t>
            </a:r>
            <a:r>
              <a:rPr lang="en-GB" sz="1500" dirty="0" err="1">
                <a:latin typeface="Open Sans" panose="020B0606030504020204"/>
                <a:ea typeface="Noto Sans" panose="020B0502040504020204" pitchFamily="34"/>
                <a:cs typeface="Noto Sans" panose="020B0502040504020204" pitchFamily="34"/>
              </a:rPr>
              <a:t>Monteselva</a:t>
            </a:r>
            <a:endParaRPr kumimoji="0" lang="en-GB" sz="1500"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10" name="TextBox 9">
            <a:extLst>
              <a:ext uri="{FF2B5EF4-FFF2-40B4-BE49-F238E27FC236}">
                <a16:creationId xmlns:a16="http://schemas.microsoft.com/office/drawing/2014/main" id="{F363F73B-FCFF-45AF-9844-E45C003FBB3A}"/>
              </a:ext>
            </a:extLst>
          </p:cNvPr>
          <p:cNvSpPr txBox="1"/>
          <p:nvPr/>
        </p:nvSpPr>
        <p:spPr>
          <a:xfrm>
            <a:off x="9375377" y="4331118"/>
            <a:ext cx="2058253" cy="784830"/>
          </a:xfrm>
          <a:prstGeom prst="rect">
            <a:avLst/>
          </a:prstGeom>
          <a:noFill/>
        </p:spPr>
        <p:txBody>
          <a:bodyPr wrap="square" rtlCol="0">
            <a:spAutoFit/>
          </a:bodyPr>
          <a:lstStyle/>
          <a:p>
            <a:pPr lvl="0" algn="just">
              <a:defRPr/>
            </a:pPr>
            <a:r>
              <a:rPr lang="es-EC" sz="1500" dirty="0">
                <a:latin typeface="Open Sans" panose="020B0606030504020204" pitchFamily="34" charset="0"/>
              </a:rPr>
              <a:t>Idea que nace en Perú a cargo de </a:t>
            </a:r>
            <a:r>
              <a:rPr lang="es-EC" sz="1500" dirty="0" err="1">
                <a:latin typeface="Open Sans" panose="020B0606030504020204" pitchFamily="34" charset="0"/>
              </a:rPr>
              <a:t>Nature</a:t>
            </a:r>
            <a:r>
              <a:rPr lang="es-EC" sz="1500" dirty="0">
                <a:latin typeface="Open Sans" panose="020B0606030504020204" pitchFamily="34" charset="0"/>
              </a:rPr>
              <a:t> Vive, especializada en escalada</a:t>
            </a:r>
            <a:endParaRPr kumimoji="0" lang="es-EC" sz="1500" i="0" u="none" strike="noStrike" kern="1200" cap="none" spc="0" normalizeH="0" baseline="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2" name="Rectangle 1">
            <a:extLst>
              <a:ext uri="{FF2B5EF4-FFF2-40B4-BE49-F238E27FC236}">
                <a16:creationId xmlns:a16="http://schemas.microsoft.com/office/drawing/2014/main" id="{0B7FFB8B-046C-42E6-8DAC-F3D090B92E10}"/>
              </a:ext>
            </a:extLst>
          </p:cNvPr>
          <p:cNvSpPr/>
          <p:nvPr/>
        </p:nvSpPr>
        <p:spPr>
          <a:xfrm>
            <a:off x="287851" y="2203063"/>
            <a:ext cx="1892141"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9A254B-3AD9-4711-A1D4-C903831287DD}"/>
              </a:ext>
            </a:extLst>
          </p:cNvPr>
          <p:cNvSpPr/>
          <p:nvPr/>
        </p:nvSpPr>
        <p:spPr>
          <a:xfrm>
            <a:off x="9474928" y="4145913"/>
            <a:ext cx="1889198" cy="7153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718389-B036-4067-8B3C-44445CA4D57C}"/>
              </a:ext>
            </a:extLst>
          </p:cNvPr>
          <p:cNvSpPr txBox="1"/>
          <p:nvPr/>
        </p:nvSpPr>
        <p:spPr>
          <a:xfrm>
            <a:off x="326670" y="5879163"/>
            <a:ext cx="2572688" cy="553998"/>
          </a:xfrm>
          <a:prstGeom prst="rect">
            <a:avLst/>
          </a:prstGeom>
          <a:noFill/>
        </p:spPr>
        <p:txBody>
          <a:bodyPr wrap="square" rtlCol="0">
            <a:spAutoFit/>
          </a:bodyPr>
          <a:lstStyle/>
          <a:p>
            <a:pPr marL="285750" lvl="0" indent="-285750" algn="just">
              <a:buFont typeface="Arial" panose="020B0604020202020204" pitchFamily="34" charset="0"/>
              <a:buChar char="•"/>
              <a:defRPr/>
            </a:pPr>
            <a:r>
              <a:rPr lang="en-US" sz="1500" dirty="0">
                <a:latin typeface="Open Sans" panose="020B0606030504020204" pitchFamily="34" charset="0"/>
              </a:rPr>
              <a:t>Hotel Voyage Latitude 131°</a:t>
            </a:r>
          </a:p>
          <a:p>
            <a:pPr marL="285750" lvl="0" indent="-285750" algn="just">
              <a:buFont typeface="Arial" panose="020B0604020202020204" pitchFamily="34" charset="0"/>
              <a:buChar char="•"/>
              <a:defRPr/>
            </a:pPr>
            <a:r>
              <a:rPr kumimoji="0" lang="es-EC" sz="1500" i="0" u="none" strike="noStrike" kern="1200" cap="none" spc="0" normalizeH="0" baseline="0" noProof="0" dirty="0" err="1">
                <a:ln>
                  <a:noFill/>
                </a:ln>
                <a:effectLst/>
                <a:uLnTx/>
                <a:uFillTx/>
                <a:latin typeface="Open Sans" panose="020B0606030504020204" pitchFamily="34" charset="0"/>
                <a:ea typeface="Noto Sans" panose="020B0502040504020204" pitchFamily="34"/>
                <a:cs typeface="Noto Sans" panose="020B0502040504020204" pitchFamily="34"/>
              </a:rPr>
              <a:t>Ecocamp</a:t>
            </a:r>
            <a:r>
              <a:rPr kumimoji="0" lang="es-EC" sz="1500" i="0" u="none" strike="noStrike" kern="1200" cap="none" spc="0" normalizeH="0" baseline="0" noProof="0" dirty="0">
                <a:ln>
                  <a:noFill/>
                </a:ln>
                <a:effectLst/>
                <a:uLnTx/>
                <a:uFillTx/>
                <a:latin typeface="Open Sans" panose="020B0606030504020204" pitchFamily="34" charset="0"/>
                <a:ea typeface="Noto Sans" panose="020B0502040504020204" pitchFamily="34"/>
                <a:cs typeface="Noto Sans" panose="020B0502040504020204" pitchFamily="34"/>
              </a:rPr>
              <a:t> Patagonia</a:t>
            </a:r>
            <a:endParaRPr kumimoji="0" lang="en-GB" sz="150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6" name="TextBox 15">
            <a:extLst>
              <a:ext uri="{FF2B5EF4-FFF2-40B4-BE49-F238E27FC236}">
                <a16:creationId xmlns:a16="http://schemas.microsoft.com/office/drawing/2014/main" id="{979E66E9-0B51-4709-90AE-2D130933F07C}"/>
              </a:ext>
            </a:extLst>
          </p:cNvPr>
          <p:cNvSpPr txBox="1"/>
          <p:nvPr/>
        </p:nvSpPr>
        <p:spPr>
          <a:xfrm>
            <a:off x="9375377" y="1340001"/>
            <a:ext cx="2061459" cy="784830"/>
          </a:xfrm>
          <a:prstGeom prst="rect">
            <a:avLst/>
          </a:prstGeom>
          <a:noFill/>
        </p:spPr>
        <p:txBody>
          <a:bodyPr wrap="square" rtlCol="0">
            <a:spAutoFit/>
          </a:bodyPr>
          <a:lstStyle/>
          <a:p>
            <a:pPr marL="285750" lvl="0" indent="-285750" algn="just">
              <a:buFont typeface="Arial" panose="020B0604020202020204" pitchFamily="34" charset="0"/>
              <a:buChar char="•"/>
              <a:defRPr/>
            </a:pPr>
            <a:r>
              <a:rPr lang="en-US" sz="1500" dirty="0" err="1">
                <a:latin typeface="Open Sans" panose="020B0606030504020204" pitchFamily="34" charset="0"/>
              </a:rPr>
              <a:t>Masai</a:t>
            </a:r>
            <a:r>
              <a:rPr lang="en-US" sz="1500" dirty="0">
                <a:latin typeface="Open Sans" panose="020B0606030504020204" pitchFamily="34" charset="0"/>
              </a:rPr>
              <a:t> Mara</a:t>
            </a:r>
          </a:p>
          <a:p>
            <a:pPr marL="285750" lvl="0" indent="-285750" algn="just">
              <a:buFont typeface="Arial" panose="020B0604020202020204" pitchFamily="34" charset="0"/>
              <a:buChar char="•"/>
              <a:defRPr/>
            </a:pPr>
            <a:r>
              <a:rPr lang="es-EC" sz="1500" dirty="0">
                <a:latin typeface="Open Sans" panose="020B0606030504020204" pitchFamily="34" charset="0"/>
                <a:ea typeface="Noto Sans" panose="020B0502040504020204" pitchFamily="34"/>
                <a:cs typeface="Noto Sans" panose="020B0502040504020204" pitchFamily="34"/>
              </a:rPr>
              <a:t>Patagonia Camp</a:t>
            </a:r>
          </a:p>
          <a:p>
            <a:pPr marL="285750" lvl="0" indent="-285750" algn="just">
              <a:buFont typeface="Arial" panose="020B0604020202020204" pitchFamily="34" charset="0"/>
              <a:buChar char="•"/>
              <a:defRPr/>
            </a:pPr>
            <a:r>
              <a:rPr kumimoji="0" lang="es-EC" sz="1500" i="0" u="none" strike="noStrike" kern="1200" cap="none" spc="0" normalizeH="0" baseline="0" noProof="0" dirty="0" err="1">
                <a:ln>
                  <a:noFill/>
                </a:ln>
                <a:effectLst/>
                <a:uLnTx/>
                <a:uFillTx/>
                <a:latin typeface="Open Sans" panose="020B0606030504020204" pitchFamily="34" charset="0"/>
                <a:ea typeface="Noto Sans" panose="020B0502040504020204" pitchFamily="34"/>
                <a:cs typeface="Noto Sans" panose="020B0502040504020204" pitchFamily="34"/>
              </a:rPr>
              <a:t>Samay</a:t>
            </a:r>
            <a:r>
              <a:rPr kumimoji="0" lang="es-EC" sz="1500" i="0" u="none" strike="noStrike" kern="1200" cap="none" spc="0" normalizeH="0" noProof="0" dirty="0">
                <a:ln>
                  <a:noFill/>
                </a:ln>
                <a:effectLst/>
                <a:uLnTx/>
                <a:uFillTx/>
                <a:latin typeface="Open Sans" panose="020B0606030504020204" pitchFamily="34" charset="0"/>
                <a:ea typeface="Noto Sans" panose="020B0502040504020204" pitchFamily="34"/>
                <a:cs typeface="Noto Sans" panose="020B0502040504020204" pitchFamily="34"/>
              </a:rPr>
              <a:t> glamping</a:t>
            </a:r>
            <a:endParaRPr kumimoji="0" lang="en-GB" sz="1500" i="0" u="none" strike="noStrike" kern="1200" cap="none" spc="0" normalizeH="0" baseline="0" noProof="0" dirty="0">
              <a:ln>
                <a:noFill/>
              </a:ln>
              <a:effectLst/>
              <a:uLnTx/>
              <a:uFillTx/>
              <a:latin typeface="Noto Sans" panose="020B0502040504020204" pitchFamily="34"/>
              <a:ea typeface="Noto Sans" panose="020B0502040504020204" pitchFamily="34"/>
              <a:cs typeface="Noto Sans" panose="020B0502040504020204" pitchFamily="34"/>
            </a:endParaRPr>
          </a:p>
        </p:txBody>
      </p:sp>
      <p:sp>
        <p:nvSpPr>
          <p:cNvPr id="17" name="Rectangle 16">
            <a:extLst>
              <a:ext uri="{FF2B5EF4-FFF2-40B4-BE49-F238E27FC236}">
                <a16:creationId xmlns:a16="http://schemas.microsoft.com/office/drawing/2014/main" id="{E08443D3-8BD1-4B2A-8047-37E5CE0F906D}"/>
              </a:ext>
            </a:extLst>
          </p:cNvPr>
          <p:cNvSpPr/>
          <p:nvPr/>
        </p:nvSpPr>
        <p:spPr>
          <a:xfrm>
            <a:off x="426220" y="5674908"/>
            <a:ext cx="1892141" cy="76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251E839-43DB-4162-9FBD-EA1221AF9AE0}"/>
              </a:ext>
            </a:extLst>
          </p:cNvPr>
          <p:cNvSpPr/>
          <p:nvPr/>
        </p:nvSpPr>
        <p:spPr>
          <a:xfrm>
            <a:off x="9474927" y="1154796"/>
            <a:ext cx="1892141" cy="76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TextBox 25">
            <a:extLst>
              <a:ext uri="{FF2B5EF4-FFF2-40B4-BE49-F238E27FC236}">
                <a16:creationId xmlns:a16="http://schemas.microsoft.com/office/drawing/2014/main" id="{663592DE-3E9E-477A-AE77-DF95203C0AF4}"/>
              </a:ext>
            </a:extLst>
          </p:cNvPr>
          <p:cNvSpPr txBox="1"/>
          <p:nvPr/>
        </p:nvSpPr>
        <p:spPr>
          <a:xfrm>
            <a:off x="1286" y="-120373"/>
            <a:ext cx="9673702"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Marco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rPr>
              <a:t>Referencial</a:t>
            </a:r>
            <a:endPar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Noto Sans" panose="020B0502040504020204" pitchFamily="34"/>
              <a:ea typeface="Noto Sans" panose="020B0502040504020204" pitchFamily="34"/>
              <a:cs typeface="Noto Sans" panose="020B0502040504020204" pitchFamily="34"/>
            </a:endParaRPr>
          </a:p>
        </p:txBody>
      </p:sp>
      <p:sp>
        <p:nvSpPr>
          <p:cNvPr id="27" name="TextBox 8">
            <a:extLst>
              <a:ext uri="{FF2B5EF4-FFF2-40B4-BE49-F238E27FC236}">
                <a16:creationId xmlns:a16="http://schemas.microsoft.com/office/drawing/2014/main" id="{30877DDC-4409-47B9-9128-0C38930DA68C}"/>
              </a:ext>
            </a:extLst>
          </p:cNvPr>
          <p:cNvSpPr txBox="1"/>
          <p:nvPr/>
        </p:nvSpPr>
        <p:spPr>
          <a:xfrm>
            <a:off x="326670" y="1702890"/>
            <a:ext cx="3217775" cy="400110"/>
          </a:xfrm>
          <a:prstGeom prst="rect">
            <a:avLst/>
          </a:prstGeom>
          <a:noFill/>
        </p:spPr>
        <p:txBody>
          <a:bodyPr wrap="square" rtlCol="0">
            <a:spAutoFit/>
          </a:bodyPr>
          <a:lstStyle/>
          <a:p>
            <a:pPr lvl="0" algn="just">
              <a:defRPr/>
            </a:pPr>
            <a:r>
              <a:rPr lang="es-EC" sz="2000" b="1" noProof="0" dirty="0">
                <a:latin typeface="Open Sans" panose="020B0606030504020204" pitchFamily="34" charset="0"/>
              </a:rPr>
              <a:t>Wellness</a:t>
            </a:r>
            <a:endParaRPr kumimoji="0" lang="en-GB" sz="2000" b="1"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29" name="TextBox 8">
            <a:extLst>
              <a:ext uri="{FF2B5EF4-FFF2-40B4-BE49-F238E27FC236}">
                <a16:creationId xmlns:a16="http://schemas.microsoft.com/office/drawing/2014/main" id="{30877DDC-4409-47B9-9128-0C38930DA68C}"/>
              </a:ext>
            </a:extLst>
          </p:cNvPr>
          <p:cNvSpPr txBox="1"/>
          <p:nvPr/>
        </p:nvSpPr>
        <p:spPr>
          <a:xfrm>
            <a:off x="9375375" y="3681042"/>
            <a:ext cx="3212771" cy="400110"/>
          </a:xfrm>
          <a:prstGeom prst="rect">
            <a:avLst/>
          </a:prstGeom>
          <a:noFill/>
        </p:spPr>
        <p:txBody>
          <a:bodyPr wrap="square" rtlCol="0">
            <a:spAutoFit/>
          </a:bodyPr>
          <a:lstStyle/>
          <a:p>
            <a:pPr lvl="0" algn="just">
              <a:defRPr/>
            </a:pPr>
            <a:r>
              <a:rPr lang="es-EC" sz="2000" b="1" dirty="0">
                <a:latin typeface="Open Sans" panose="020B0606030504020204" pitchFamily="34" charset="0"/>
              </a:rPr>
              <a:t>Sky Lodge</a:t>
            </a:r>
            <a:endParaRPr kumimoji="0" lang="en-GB" sz="2000" b="1"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30" name="TextBox 8">
            <a:extLst>
              <a:ext uri="{FF2B5EF4-FFF2-40B4-BE49-F238E27FC236}">
                <a16:creationId xmlns:a16="http://schemas.microsoft.com/office/drawing/2014/main" id="{30877DDC-4409-47B9-9128-0C38930DA68C}"/>
              </a:ext>
            </a:extLst>
          </p:cNvPr>
          <p:cNvSpPr txBox="1"/>
          <p:nvPr/>
        </p:nvSpPr>
        <p:spPr>
          <a:xfrm>
            <a:off x="326670" y="5173187"/>
            <a:ext cx="3217775" cy="400110"/>
          </a:xfrm>
          <a:prstGeom prst="rect">
            <a:avLst/>
          </a:prstGeom>
          <a:noFill/>
        </p:spPr>
        <p:txBody>
          <a:bodyPr wrap="square" rtlCol="0">
            <a:spAutoFit/>
          </a:bodyPr>
          <a:lstStyle/>
          <a:p>
            <a:pPr lvl="0" algn="just">
              <a:defRPr/>
            </a:pPr>
            <a:r>
              <a:rPr lang="es-EC" sz="2000" b="1" noProof="0" dirty="0">
                <a:latin typeface="Open Sans" panose="020B0606030504020204" pitchFamily="34" charset="0"/>
              </a:rPr>
              <a:t>Eco Hoteles</a:t>
            </a:r>
            <a:endParaRPr kumimoji="0" lang="en-GB" sz="2000" b="1"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sp>
        <p:nvSpPr>
          <p:cNvPr id="31" name="TextBox 8">
            <a:extLst>
              <a:ext uri="{FF2B5EF4-FFF2-40B4-BE49-F238E27FC236}">
                <a16:creationId xmlns:a16="http://schemas.microsoft.com/office/drawing/2014/main" id="{30877DDC-4409-47B9-9128-0C38930DA68C}"/>
              </a:ext>
            </a:extLst>
          </p:cNvPr>
          <p:cNvSpPr txBox="1"/>
          <p:nvPr/>
        </p:nvSpPr>
        <p:spPr>
          <a:xfrm>
            <a:off x="9375377" y="685334"/>
            <a:ext cx="3217775" cy="400110"/>
          </a:xfrm>
          <a:prstGeom prst="rect">
            <a:avLst/>
          </a:prstGeom>
          <a:noFill/>
        </p:spPr>
        <p:txBody>
          <a:bodyPr wrap="square" rtlCol="0">
            <a:spAutoFit/>
          </a:bodyPr>
          <a:lstStyle/>
          <a:p>
            <a:pPr lvl="0" algn="just">
              <a:defRPr/>
            </a:pPr>
            <a:r>
              <a:rPr lang="es-EC" sz="2000" b="1" noProof="0" dirty="0">
                <a:latin typeface="Open Sans" panose="020B0606030504020204" pitchFamily="34" charset="0"/>
              </a:rPr>
              <a:t>Glamping</a:t>
            </a:r>
            <a:endParaRPr kumimoji="0" lang="en-GB" sz="2000" b="1" i="0" u="none" strike="noStrike" kern="1200" cap="none" spc="0" normalizeH="0" baseline="0" noProof="0" dirty="0">
              <a:ln>
                <a:noFill/>
              </a:ln>
              <a:effectLst/>
              <a:uLnTx/>
              <a:uFillTx/>
              <a:latin typeface="Open Sans" panose="020B0606030504020204"/>
              <a:ea typeface="Noto Sans" panose="020B0502040504020204" pitchFamily="34"/>
              <a:cs typeface="Noto Sans" panose="020B0502040504020204" pitchFamily="34"/>
            </a:endParaRPr>
          </a:p>
        </p:txBody>
      </p:sp>
      <p:grpSp>
        <p:nvGrpSpPr>
          <p:cNvPr id="32" name="Group 8"/>
          <p:cNvGrpSpPr/>
          <p:nvPr/>
        </p:nvGrpSpPr>
        <p:grpSpPr>
          <a:xfrm>
            <a:off x="3075152" y="117567"/>
            <a:ext cx="6121832" cy="6531452"/>
            <a:chOff x="5226050" y="2312988"/>
            <a:chExt cx="1733551" cy="2235200"/>
          </a:xfrm>
        </p:grpSpPr>
        <p:sp>
          <p:nvSpPr>
            <p:cNvPr id="33" name="Freeform 5"/>
            <p:cNvSpPr>
              <a:spLocks/>
            </p:cNvSpPr>
            <p:nvPr/>
          </p:nvSpPr>
          <p:spPr bwMode="auto">
            <a:xfrm>
              <a:off x="6072188" y="3017838"/>
              <a:ext cx="887413" cy="1530350"/>
            </a:xfrm>
            <a:custGeom>
              <a:avLst/>
              <a:gdLst>
                <a:gd name="T0" fmla="*/ 151 w 278"/>
                <a:gd name="T1" fmla="*/ 95 h 480"/>
                <a:gd name="T2" fmla="*/ 157 w 278"/>
                <a:gd name="T3" fmla="*/ 95 h 480"/>
                <a:gd name="T4" fmla="*/ 258 w 278"/>
                <a:gd name="T5" fmla="*/ 95 h 480"/>
                <a:gd name="T6" fmla="*/ 264 w 278"/>
                <a:gd name="T7" fmla="*/ 99 h 480"/>
                <a:gd name="T8" fmla="*/ 277 w 278"/>
                <a:gd name="T9" fmla="*/ 130 h 480"/>
                <a:gd name="T10" fmla="*/ 277 w 278"/>
                <a:gd name="T11" fmla="*/ 143 h 480"/>
                <a:gd name="T12" fmla="*/ 271 w 278"/>
                <a:gd name="T13" fmla="*/ 150 h 480"/>
                <a:gd name="T14" fmla="*/ 235 w 278"/>
                <a:gd name="T15" fmla="*/ 155 h 480"/>
                <a:gd name="T16" fmla="*/ 229 w 278"/>
                <a:gd name="T17" fmla="*/ 160 h 480"/>
                <a:gd name="T18" fmla="*/ 229 w 278"/>
                <a:gd name="T19" fmla="*/ 192 h 480"/>
                <a:gd name="T20" fmla="*/ 226 w 278"/>
                <a:gd name="T21" fmla="*/ 200 h 480"/>
                <a:gd name="T22" fmla="*/ 215 w 278"/>
                <a:gd name="T23" fmla="*/ 210 h 480"/>
                <a:gd name="T24" fmla="*/ 215 w 278"/>
                <a:gd name="T25" fmla="*/ 217 h 480"/>
                <a:gd name="T26" fmla="*/ 227 w 278"/>
                <a:gd name="T27" fmla="*/ 230 h 480"/>
                <a:gd name="T28" fmla="*/ 229 w 278"/>
                <a:gd name="T29" fmla="*/ 235 h 480"/>
                <a:gd name="T30" fmla="*/ 220 w 278"/>
                <a:gd name="T31" fmla="*/ 264 h 480"/>
                <a:gd name="T32" fmla="*/ 220 w 278"/>
                <a:gd name="T33" fmla="*/ 269 h 480"/>
                <a:gd name="T34" fmla="*/ 231 w 278"/>
                <a:gd name="T35" fmla="*/ 303 h 480"/>
                <a:gd name="T36" fmla="*/ 209 w 278"/>
                <a:gd name="T37" fmla="*/ 335 h 480"/>
                <a:gd name="T38" fmla="*/ 149 w 278"/>
                <a:gd name="T39" fmla="*/ 337 h 480"/>
                <a:gd name="T40" fmla="*/ 108 w 278"/>
                <a:gd name="T41" fmla="*/ 331 h 480"/>
                <a:gd name="T42" fmla="*/ 103 w 278"/>
                <a:gd name="T43" fmla="*/ 335 h 480"/>
                <a:gd name="T44" fmla="*/ 96 w 278"/>
                <a:gd name="T45" fmla="*/ 377 h 480"/>
                <a:gd name="T46" fmla="*/ 88 w 278"/>
                <a:gd name="T47" fmla="*/ 420 h 480"/>
                <a:gd name="T48" fmla="*/ 79 w 278"/>
                <a:gd name="T49" fmla="*/ 474 h 480"/>
                <a:gd name="T50" fmla="*/ 77 w 278"/>
                <a:gd name="T51" fmla="*/ 480 h 480"/>
                <a:gd name="T52" fmla="*/ 55 w 278"/>
                <a:gd name="T53" fmla="*/ 469 h 480"/>
                <a:gd name="T54" fmla="*/ 4 w 278"/>
                <a:gd name="T55" fmla="*/ 445 h 480"/>
                <a:gd name="T56" fmla="*/ 0 w 278"/>
                <a:gd name="T57" fmla="*/ 438 h 480"/>
                <a:gd name="T58" fmla="*/ 0 w 278"/>
                <a:gd name="T59" fmla="*/ 301 h 480"/>
                <a:gd name="T60" fmla="*/ 0 w 278"/>
                <a:gd name="T61" fmla="*/ 265 h 480"/>
                <a:gd name="T62" fmla="*/ 16 w 278"/>
                <a:gd name="T63" fmla="*/ 270 h 480"/>
                <a:gd name="T64" fmla="*/ 79 w 278"/>
                <a:gd name="T65" fmla="*/ 255 h 480"/>
                <a:gd name="T66" fmla="*/ 72 w 278"/>
                <a:gd name="T67" fmla="*/ 188 h 480"/>
                <a:gd name="T68" fmla="*/ 14 w 278"/>
                <a:gd name="T69" fmla="*/ 180 h 480"/>
                <a:gd name="T70" fmla="*/ 1 w 278"/>
                <a:gd name="T71" fmla="*/ 185 h 480"/>
                <a:gd name="T72" fmla="*/ 1 w 278"/>
                <a:gd name="T73" fmla="*/ 95 h 480"/>
                <a:gd name="T74" fmla="*/ 108 w 278"/>
                <a:gd name="T75" fmla="*/ 95 h 480"/>
                <a:gd name="T76" fmla="*/ 104 w 278"/>
                <a:gd name="T77" fmla="*/ 80 h 480"/>
                <a:gd name="T78" fmla="*/ 95 w 278"/>
                <a:gd name="T79" fmla="*/ 49 h 480"/>
                <a:gd name="T80" fmla="*/ 134 w 278"/>
                <a:gd name="T81" fmla="*/ 4 h 480"/>
                <a:gd name="T82" fmla="*/ 164 w 278"/>
                <a:gd name="T83" fmla="*/ 33 h 480"/>
                <a:gd name="T84" fmla="*/ 161 w 278"/>
                <a:gd name="T85" fmla="*/ 60 h 480"/>
                <a:gd name="T86" fmla="*/ 151 w 278"/>
                <a:gd name="T87" fmla="*/ 92 h 480"/>
                <a:gd name="T88" fmla="*/ 151 w 278"/>
                <a:gd name="T89" fmla="*/ 95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8" h="480">
                  <a:moveTo>
                    <a:pt x="151" y="95"/>
                  </a:moveTo>
                  <a:cubicBezTo>
                    <a:pt x="153" y="95"/>
                    <a:pt x="155" y="95"/>
                    <a:pt x="157" y="95"/>
                  </a:cubicBezTo>
                  <a:cubicBezTo>
                    <a:pt x="191" y="95"/>
                    <a:pt x="224" y="95"/>
                    <a:pt x="258" y="95"/>
                  </a:cubicBezTo>
                  <a:cubicBezTo>
                    <a:pt x="261" y="95"/>
                    <a:pt x="263" y="96"/>
                    <a:pt x="264" y="99"/>
                  </a:cubicBezTo>
                  <a:cubicBezTo>
                    <a:pt x="268" y="109"/>
                    <a:pt x="273" y="120"/>
                    <a:pt x="277" y="130"/>
                  </a:cubicBezTo>
                  <a:cubicBezTo>
                    <a:pt x="278" y="134"/>
                    <a:pt x="278" y="139"/>
                    <a:pt x="277" y="143"/>
                  </a:cubicBezTo>
                  <a:cubicBezTo>
                    <a:pt x="277" y="146"/>
                    <a:pt x="273" y="149"/>
                    <a:pt x="271" y="150"/>
                  </a:cubicBezTo>
                  <a:cubicBezTo>
                    <a:pt x="259" y="154"/>
                    <a:pt x="247" y="156"/>
                    <a:pt x="235" y="155"/>
                  </a:cubicBezTo>
                  <a:cubicBezTo>
                    <a:pt x="230" y="154"/>
                    <a:pt x="229" y="156"/>
                    <a:pt x="229" y="160"/>
                  </a:cubicBezTo>
                  <a:cubicBezTo>
                    <a:pt x="230" y="170"/>
                    <a:pt x="230" y="181"/>
                    <a:pt x="229" y="192"/>
                  </a:cubicBezTo>
                  <a:cubicBezTo>
                    <a:pt x="229" y="195"/>
                    <a:pt x="228" y="198"/>
                    <a:pt x="226" y="200"/>
                  </a:cubicBezTo>
                  <a:cubicBezTo>
                    <a:pt x="223" y="203"/>
                    <a:pt x="219" y="207"/>
                    <a:pt x="215" y="210"/>
                  </a:cubicBezTo>
                  <a:cubicBezTo>
                    <a:pt x="212" y="213"/>
                    <a:pt x="212" y="214"/>
                    <a:pt x="215" y="217"/>
                  </a:cubicBezTo>
                  <a:cubicBezTo>
                    <a:pt x="219" y="221"/>
                    <a:pt x="224" y="225"/>
                    <a:pt x="227" y="230"/>
                  </a:cubicBezTo>
                  <a:cubicBezTo>
                    <a:pt x="229" y="231"/>
                    <a:pt x="229" y="234"/>
                    <a:pt x="229" y="235"/>
                  </a:cubicBezTo>
                  <a:cubicBezTo>
                    <a:pt x="226" y="245"/>
                    <a:pt x="223" y="254"/>
                    <a:pt x="220" y="264"/>
                  </a:cubicBezTo>
                  <a:cubicBezTo>
                    <a:pt x="219" y="266"/>
                    <a:pt x="219" y="268"/>
                    <a:pt x="220" y="269"/>
                  </a:cubicBezTo>
                  <a:cubicBezTo>
                    <a:pt x="225" y="280"/>
                    <a:pt x="229" y="291"/>
                    <a:pt x="231" y="303"/>
                  </a:cubicBezTo>
                  <a:cubicBezTo>
                    <a:pt x="233" y="318"/>
                    <a:pt x="227" y="332"/>
                    <a:pt x="209" y="335"/>
                  </a:cubicBezTo>
                  <a:cubicBezTo>
                    <a:pt x="189" y="338"/>
                    <a:pt x="169" y="338"/>
                    <a:pt x="149" y="337"/>
                  </a:cubicBezTo>
                  <a:cubicBezTo>
                    <a:pt x="136" y="336"/>
                    <a:pt x="122" y="333"/>
                    <a:pt x="108" y="331"/>
                  </a:cubicBezTo>
                  <a:cubicBezTo>
                    <a:pt x="105" y="331"/>
                    <a:pt x="103" y="331"/>
                    <a:pt x="103" y="335"/>
                  </a:cubicBezTo>
                  <a:cubicBezTo>
                    <a:pt x="101" y="349"/>
                    <a:pt x="98" y="363"/>
                    <a:pt x="96" y="377"/>
                  </a:cubicBezTo>
                  <a:cubicBezTo>
                    <a:pt x="93" y="391"/>
                    <a:pt x="91" y="405"/>
                    <a:pt x="88" y="420"/>
                  </a:cubicBezTo>
                  <a:cubicBezTo>
                    <a:pt x="85" y="438"/>
                    <a:pt x="82" y="456"/>
                    <a:pt x="79" y="474"/>
                  </a:cubicBezTo>
                  <a:cubicBezTo>
                    <a:pt x="78" y="476"/>
                    <a:pt x="78" y="477"/>
                    <a:pt x="77" y="480"/>
                  </a:cubicBezTo>
                  <a:cubicBezTo>
                    <a:pt x="70" y="476"/>
                    <a:pt x="62" y="473"/>
                    <a:pt x="55" y="469"/>
                  </a:cubicBezTo>
                  <a:cubicBezTo>
                    <a:pt x="38" y="461"/>
                    <a:pt x="21" y="453"/>
                    <a:pt x="4" y="445"/>
                  </a:cubicBezTo>
                  <a:cubicBezTo>
                    <a:pt x="0" y="443"/>
                    <a:pt x="0" y="441"/>
                    <a:pt x="0" y="438"/>
                  </a:cubicBezTo>
                  <a:cubicBezTo>
                    <a:pt x="0" y="392"/>
                    <a:pt x="0" y="347"/>
                    <a:pt x="0" y="301"/>
                  </a:cubicBezTo>
                  <a:cubicBezTo>
                    <a:pt x="0" y="289"/>
                    <a:pt x="0" y="277"/>
                    <a:pt x="0" y="265"/>
                  </a:cubicBezTo>
                  <a:cubicBezTo>
                    <a:pt x="6" y="266"/>
                    <a:pt x="11" y="268"/>
                    <a:pt x="16" y="270"/>
                  </a:cubicBezTo>
                  <a:cubicBezTo>
                    <a:pt x="39" y="278"/>
                    <a:pt x="64" y="273"/>
                    <a:pt x="79" y="255"/>
                  </a:cubicBezTo>
                  <a:cubicBezTo>
                    <a:pt x="98" y="233"/>
                    <a:pt x="93" y="204"/>
                    <a:pt x="72" y="188"/>
                  </a:cubicBezTo>
                  <a:cubicBezTo>
                    <a:pt x="54" y="174"/>
                    <a:pt x="35" y="173"/>
                    <a:pt x="14" y="180"/>
                  </a:cubicBezTo>
                  <a:cubicBezTo>
                    <a:pt x="10" y="182"/>
                    <a:pt x="5" y="183"/>
                    <a:pt x="1" y="185"/>
                  </a:cubicBezTo>
                  <a:cubicBezTo>
                    <a:pt x="1" y="155"/>
                    <a:pt x="1" y="125"/>
                    <a:pt x="1" y="95"/>
                  </a:cubicBezTo>
                  <a:cubicBezTo>
                    <a:pt x="36" y="95"/>
                    <a:pt x="72" y="95"/>
                    <a:pt x="108" y="95"/>
                  </a:cubicBezTo>
                  <a:cubicBezTo>
                    <a:pt x="107" y="90"/>
                    <a:pt x="105" y="85"/>
                    <a:pt x="104" y="80"/>
                  </a:cubicBezTo>
                  <a:cubicBezTo>
                    <a:pt x="101" y="70"/>
                    <a:pt x="97" y="59"/>
                    <a:pt x="95" y="49"/>
                  </a:cubicBezTo>
                  <a:cubicBezTo>
                    <a:pt x="90" y="28"/>
                    <a:pt x="106" y="0"/>
                    <a:pt x="134" y="4"/>
                  </a:cubicBezTo>
                  <a:cubicBezTo>
                    <a:pt x="148" y="5"/>
                    <a:pt x="159" y="16"/>
                    <a:pt x="164" y="33"/>
                  </a:cubicBezTo>
                  <a:cubicBezTo>
                    <a:pt x="166" y="42"/>
                    <a:pt x="164" y="51"/>
                    <a:pt x="161" y="60"/>
                  </a:cubicBezTo>
                  <a:cubicBezTo>
                    <a:pt x="158" y="71"/>
                    <a:pt x="155" y="81"/>
                    <a:pt x="151" y="92"/>
                  </a:cubicBezTo>
                  <a:cubicBezTo>
                    <a:pt x="151" y="92"/>
                    <a:pt x="151" y="93"/>
                    <a:pt x="151" y="95"/>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762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p:cNvSpPr>
            <p:nvPr/>
          </p:nvSpPr>
          <p:spPr bwMode="auto">
            <a:xfrm>
              <a:off x="5226050" y="2312988"/>
              <a:ext cx="804863" cy="1268413"/>
            </a:xfrm>
            <a:custGeom>
              <a:avLst/>
              <a:gdLst>
                <a:gd name="T0" fmla="*/ 251 w 252"/>
                <a:gd name="T1" fmla="*/ 132 h 398"/>
                <a:gd name="T2" fmla="*/ 230 w 252"/>
                <a:gd name="T3" fmla="*/ 125 h 398"/>
                <a:gd name="T4" fmla="*/ 163 w 252"/>
                <a:gd name="T5" fmla="*/ 158 h 398"/>
                <a:gd name="T6" fmla="*/ 190 w 252"/>
                <a:gd name="T7" fmla="*/ 215 h 398"/>
                <a:gd name="T8" fmla="*/ 236 w 252"/>
                <a:gd name="T9" fmla="*/ 217 h 398"/>
                <a:gd name="T10" fmla="*/ 251 w 252"/>
                <a:gd name="T11" fmla="*/ 212 h 398"/>
                <a:gd name="T12" fmla="*/ 251 w 252"/>
                <a:gd name="T13" fmla="*/ 302 h 398"/>
                <a:gd name="T14" fmla="*/ 245 w 252"/>
                <a:gd name="T15" fmla="*/ 302 h 398"/>
                <a:gd name="T16" fmla="*/ 149 w 252"/>
                <a:gd name="T17" fmla="*/ 302 h 398"/>
                <a:gd name="T18" fmla="*/ 145 w 252"/>
                <a:gd name="T19" fmla="*/ 308 h 398"/>
                <a:gd name="T20" fmla="*/ 156 w 252"/>
                <a:gd name="T21" fmla="*/ 345 h 398"/>
                <a:gd name="T22" fmla="*/ 132 w 252"/>
                <a:gd name="T23" fmla="*/ 393 h 398"/>
                <a:gd name="T24" fmla="*/ 94 w 252"/>
                <a:gd name="T25" fmla="*/ 379 h 398"/>
                <a:gd name="T26" fmla="*/ 89 w 252"/>
                <a:gd name="T27" fmla="*/ 341 h 398"/>
                <a:gd name="T28" fmla="*/ 100 w 252"/>
                <a:gd name="T29" fmla="*/ 306 h 398"/>
                <a:gd name="T30" fmla="*/ 98 w 252"/>
                <a:gd name="T31" fmla="*/ 302 h 398"/>
                <a:gd name="T32" fmla="*/ 95 w 252"/>
                <a:gd name="T33" fmla="*/ 302 h 398"/>
                <a:gd name="T34" fmla="*/ 18 w 252"/>
                <a:gd name="T35" fmla="*/ 302 h 398"/>
                <a:gd name="T36" fmla="*/ 10 w 252"/>
                <a:gd name="T37" fmla="*/ 297 h 398"/>
                <a:gd name="T38" fmla="*/ 3 w 252"/>
                <a:gd name="T39" fmla="*/ 255 h 398"/>
                <a:gd name="T40" fmla="*/ 2 w 252"/>
                <a:gd name="T41" fmla="*/ 197 h 398"/>
                <a:gd name="T42" fmla="*/ 53 w 252"/>
                <a:gd name="T43" fmla="*/ 70 h 398"/>
                <a:gd name="T44" fmla="*/ 112 w 252"/>
                <a:gd name="T45" fmla="*/ 29 h 398"/>
                <a:gd name="T46" fmla="*/ 170 w 252"/>
                <a:gd name="T47" fmla="*/ 9 h 398"/>
                <a:gd name="T48" fmla="*/ 233 w 252"/>
                <a:gd name="T49" fmla="*/ 1 h 398"/>
                <a:gd name="T50" fmla="*/ 248 w 252"/>
                <a:gd name="T51" fmla="*/ 0 h 398"/>
                <a:gd name="T52" fmla="*/ 252 w 252"/>
                <a:gd name="T53" fmla="*/ 4 h 398"/>
                <a:gd name="T54" fmla="*/ 251 w 252"/>
                <a:gd name="T55" fmla="*/ 131 h 398"/>
                <a:gd name="T56" fmla="*/ 251 w 252"/>
                <a:gd name="T57" fmla="*/ 13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2" h="398">
                  <a:moveTo>
                    <a:pt x="251" y="132"/>
                  </a:moveTo>
                  <a:cubicBezTo>
                    <a:pt x="244" y="130"/>
                    <a:pt x="237" y="128"/>
                    <a:pt x="230" y="125"/>
                  </a:cubicBezTo>
                  <a:cubicBezTo>
                    <a:pt x="203" y="117"/>
                    <a:pt x="172" y="131"/>
                    <a:pt x="163" y="158"/>
                  </a:cubicBezTo>
                  <a:cubicBezTo>
                    <a:pt x="156" y="182"/>
                    <a:pt x="168" y="205"/>
                    <a:pt x="190" y="215"/>
                  </a:cubicBezTo>
                  <a:cubicBezTo>
                    <a:pt x="205" y="223"/>
                    <a:pt x="221" y="222"/>
                    <a:pt x="236" y="217"/>
                  </a:cubicBezTo>
                  <a:cubicBezTo>
                    <a:pt x="241" y="215"/>
                    <a:pt x="246" y="214"/>
                    <a:pt x="251" y="212"/>
                  </a:cubicBezTo>
                  <a:cubicBezTo>
                    <a:pt x="251" y="242"/>
                    <a:pt x="251" y="272"/>
                    <a:pt x="251" y="302"/>
                  </a:cubicBezTo>
                  <a:cubicBezTo>
                    <a:pt x="249" y="302"/>
                    <a:pt x="247" y="302"/>
                    <a:pt x="245" y="302"/>
                  </a:cubicBezTo>
                  <a:cubicBezTo>
                    <a:pt x="213" y="302"/>
                    <a:pt x="181" y="302"/>
                    <a:pt x="149" y="302"/>
                  </a:cubicBezTo>
                  <a:cubicBezTo>
                    <a:pt x="143" y="302"/>
                    <a:pt x="143" y="302"/>
                    <a:pt x="145" y="308"/>
                  </a:cubicBezTo>
                  <a:cubicBezTo>
                    <a:pt x="149" y="320"/>
                    <a:pt x="153" y="332"/>
                    <a:pt x="156" y="345"/>
                  </a:cubicBezTo>
                  <a:cubicBezTo>
                    <a:pt x="161" y="365"/>
                    <a:pt x="153" y="386"/>
                    <a:pt x="132" y="393"/>
                  </a:cubicBezTo>
                  <a:cubicBezTo>
                    <a:pt x="118" y="398"/>
                    <a:pt x="103" y="394"/>
                    <a:pt x="94" y="379"/>
                  </a:cubicBezTo>
                  <a:cubicBezTo>
                    <a:pt x="86" y="367"/>
                    <a:pt x="85" y="354"/>
                    <a:pt x="89" y="341"/>
                  </a:cubicBezTo>
                  <a:cubicBezTo>
                    <a:pt x="93" y="329"/>
                    <a:pt x="97" y="317"/>
                    <a:pt x="100" y="306"/>
                  </a:cubicBezTo>
                  <a:cubicBezTo>
                    <a:pt x="100" y="305"/>
                    <a:pt x="99" y="303"/>
                    <a:pt x="98" y="302"/>
                  </a:cubicBezTo>
                  <a:cubicBezTo>
                    <a:pt x="97" y="302"/>
                    <a:pt x="96" y="302"/>
                    <a:pt x="95" y="302"/>
                  </a:cubicBezTo>
                  <a:cubicBezTo>
                    <a:pt x="69" y="302"/>
                    <a:pt x="43" y="302"/>
                    <a:pt x="18" y="302"/>
                  </a:cubicBezTo>
                  <a:cubicBezTo>
                    <a:pt x="13" y="302"/>
                    <a:pt x="11" y="301"/>
                    <a:pt x="10" y="297"/>
                  </a:cubicBezTo>
                  <a:cubicBezTo>
                    <a:pt x="8" y="283"/>
                    <a:pt x="4" y="269"/>
                    <a:pt x="3" y="255"/>
                  </a:cubicBezTo>
                  <a:cubicBezTo>
                    <a:pt x="2" y="236"/>
                    <a:pt x="0" y="216"/>
                    <a:pt x="2" y="197"/>
                  </a:cubicBezTo>
                  <a:cubicBezTo>
                    <a:pt x="5" y="149"/>
                    <a:pt x="19" y="106"/>
                    <a:pt x="53" y="70"/>
                  </a:cubicBezTo>
                  <a:cubicBezTo>
                    <a:pt x="70" y="53"/>
                    <a:pt x="90" y="39"/>
                    <a:pt x="112" y="29"/>
                  </a:cubicBezTo>
                  <a:cubicBezTo>
                    <a:pt x="130" y="20"/>
                    <a:pt x="150" y="13"/>
                    <a:pt x="170" y="9"/>
                  </a:cubicBezTo>
                  <a:cubicBezTo>
                    <a:pt x="191" y="4"/>
                    <a:pt x="212" y="2"/>
                    <a:pt x="233" y="1"/>
                  </a:cubicBezTo>
                  <a:cubicBezTo>
                    <a:pt x="238" y="1"/>
                    <a:pt x="243" y="0"/>
                    <a:pt x="248" y="0"/>
                  </a:cubicBezTo>
                  <a:cubicBezTo>
                    <a:pt x="250" y="0"/>
                    <a:pt x="252" y="1"/>
                    <a:pt x="252" y="4"/>
                  </a:cubicBezTo>
                  <a:cubicBezTo>
                    <a:pt x="252" y="46"/>
                    <a:pt x="252" y="88"/>
                    <a:pt x="251" y="131"/>
                  </a:cubicBezTo>
                  <a:cubicBezTo>
                    <a:pt x="251" y="131"/>
                    <a:pt x="251" y="131"/>
                    <a:pt x="251" y="132"/>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w="76200">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7"/>
            <p:cNvSpPr>
              <a:spLocks/>
            </p:cNvSpPr>
            <p:nvPr/>
          </p:nvSpPr>
          <p:spPr bwMode="auto">
            <a:xfrm>
              <a:off x="5778500" y="2316163"/>
              <a:ext cx="1104900" cy="960438"/>
            </a:xfrm>
            <a:custGeom>
              <a:avLst/>
              <a:gdLst>
                <a:gd name="T0" fmla="*/ 346 w 346"/>
                <a:gd name="T1" fmla="*/ 301 h 301"/>
                <a:gd name="T2" fmla="*/ 261 w 346"/>
                <a:gd name="T3" fmla="*/ 301 h 301"/>
                <a:gd name="T4" fmla="*/ 267 w 346"/>
                <a:gd name="T5" fmla="*/ 282 h 301"/>
                <a:gd name="T6" fmla="*/ 253 w 346"/>
                <a:gd name="T7" fmla="*/ 223 h 301"/>
                <a:gd name="T8" fmla="*/ 179 w 346"/>
                <a:gd name="T9" fmla="*/ 236 h 301"/>
                <a:gd name="T10" fmla="*/ 178 w 346"/>
                <a:gd name="T11" fmla="*/ 290 h 301"/>
                <a:gd name="T12" fmla="*/ 179 w 346"/>
                <a:gd name="T13" fmla="*/ 293 h 301"/>
                <a:gd name="T14" fmla="*/ 181 w 346"/>
                <a:gd name="T15" fmla="*/ 301 h 301"/>
                <a:gd name="T16" fmla="*/ 92 w 346"/>
                <a:gd name="T17" fmla="*/ 301 h 301"/>
                <a:gd name="T18" fmla="*/ 92 w 346"/>
                <a:gd name="T19" fmla="*/ 192 h 301"/>
                <a:gd name="T20" fmla="*/ 71 w 346"/>
                <a:gd name="T21" fmla="*/ 199 h 301"/>
                <a:gd name="T22" fmla="*/ 35 w 346"/>
                <a:gd name="T23" fmla="*/ 206 h 301"/>
                <a:gd name="T24" fmla="*/ 1 w 346"/>
                <a:gd name="T25" fmla="*/ 173 h 301"/>
                <a:gd name="T26" fmla="*/ 22 w 346"/>
                <a:gd name="T27" fmla="*/ 140 h 301"/>
                <a:gd name="T28" fmla="*/ 57 w 346"/>
                <a:gd name="T29" fmla="*/ 139 h 301"/>
                <a:gd name="T30" fmla="*/ 86 w 346"/>
                <a:gd name="T31" fmla="*/ 148 h 301"/>
                <a:gd name="T32" fmla="*/ 92 w 346"/>
                <a:gd name="T33" fmla="*/ 149 h 301"/>
                <a:gd name="T34" fmla="*/ 92 w 346"/>
                <a:gd name="T35" fmla="*/ 0 h 301"/>
                <a:gd name="T36" fmla="*/ 105 w 346"/>
                <a:gd name="T37" fmla="*/ 1 h 301"/>
                <a:gd name="T38" fmla="*/ 186 w 346"/>
                <a:gd name="T39" fmla="*/ 19 h 301"/>
                <a:gd name="T40" fmla="*/ 278 w 346"/>
                <a:gd name="T41" fmla="*/ 97 h 301"/>
                <a:gd name="T42" fmla="*/ 307 w 346"/>
                <a:gd name="T43" fmla="*/ 172 h 301"/>
                <a:gd name="T44" fmla="*/ 314 w 346"/>
                <a:gd name="T45" fmla="*/ 227 h 301"/>
                <a:gd name="T46" fmla="*/ 325 w 346"/>
                <a:gd name="T47" fmla="*/ 263 h 301"/>
                <a:gd name="T48" fmla="*/ 346 w 346"/>
                <a:gd name="T49"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01">
                  <a:moveTo>
                    <a:pt x="346" y="301"/>
                  </a:moveTo>
                  <a:cubicBezTo>
                    <a:pt x="318" y="301"/>
                    <a:pt x="290" y="301"/>
                    <a:pt x="261" y="301"/>
                  </a:cubicBezTo>
                  <a:cubicBezTo>
                    <a:pt x="263" y="294"/>
                    <a:pt x="265" y="288"/>
                    <a:pt x="267" y="282"/>
                  </a:cubicBezTo>
                  <a:cubicBezTo>
                    <a:pt x="274" y="261"/>
                    <a:pt x="269" y="237"/>
                    <a:pt x="253" y="223"/>
                  </a:cubicBezTo>
                  <a:cubicBezTo>
                    <a:pt x="229" y="200"/>
                    <a:pt x="195" y="208"/>
                    <a:pt x="179" y="236"/>
                  </a:cubicBezTo>
                  <a:cubicBezTo>
                    <a:pt x="170" y="254"/>
                    <a:pt x="171" y="272"/>
                    <a:pt x="178" y="290"/>
                  </a:cubicBezTo>
                  <a:cubicBezTo>
                    <a:pt x="179" y="291"/>
                    <a:pt x="179" y="292"/>
                    <a:pt x="179" y="293"/>
                  </a:cubicBezTo>
                  <a:cubicBezTo>
                    <a:pt x="180" y="295"/>
                    <a:pt x="181" y="298"/>
                    <a:pt x="181" y="301"/>
                  </a:cubicBezTo>
                  <a:cubicBezTo>
                    <a:pt x="152" y="301"/>
                    <a:pt x="122" y="301"/>
                    <a:pt x="92" y="301"/>
                  </a:cubicBezTo>
                  <a:cubicBezTo>
                    <a:pt x="92" y="265"/>
                    <a:pt x="92" y="229"/>
                    <a:pt x="92" y="192"/>
                  </a:cubicBezTo>
                  <a:cubicBezTo>
                    <a:pt x="84" y="195"/>
                    <a:pt x="78" y="197"/>
                    <a:pt x="71" y="199"/>
                  </a:cubicBezTo>
                  <a:cubicBezTo>
                    <a:pt x="59" y="203"/>
                    <a:pt x="48" y="208"/>
                    <a:pt x="35" y="206"/>
                  </a:cubicBezTo>
                  <a:cubicBezTo>
                    <a:pt x="18" y="203"/>
                    <a:pt x="4" y="192"/>
                    <a:pt x="1" y="173"/>
                  </a:cubicBezTo>
                  <a:cubicBezTo>
                    <a:pt x="0" y="160"/>
                    <a:pt x="10" y="145"/>
                    <a:pt x="22" y="140"/>
                  </a:cubicBezTo>
                  <a:cubicBezTo>
                    <a:pt x="34" y="135"/>
                    <a:pt x="45" y="135"/>
                    <a:pt x="57" y="139"/>
                  </a:cubicBezTo>
                  <a:cubicBezTo>
                    <a:pt x="67" y="142"/>
                    <a:pt x="76" y="145"/>
                    <a:pt x="86" y="148"/>
                  </a:cubicBezTo>
                  <a:cubicBezTo>
                    <a:pt x="88" y="148"/>
                    <a:pt x="90" y="149"/>
                    <a:pt x="92" y="149"/>
                  </a:cubicBezTo>
                  <a:cubicBezTo>
                    <a:pt x="92" y="99"/>
                    <a:pt x="92" y="50"/>
                    <a:pt x="92" y="0"/>
                  </a:cubicBezTo>
                  <a:cubicBezTo>
                    <a:pt x="97" y="0"/>
                    <a:pt x="101" y="0"/>
                    <a:pt x="105" y="1"/>
                  </a:cubicBezTo>
                  <a:cubicBezTo>
                    <a:pt x="133" y="3"/>
                    <a:pt x="160" y="8"/>
                    <a:pt x="186" y="19"/>
                  </a:cubicBezTo>
                  <a:cubicBezTo>
                    <a:pt x="225" y="35"/>
                    <a:pt x="256" y="61"/>
                    <a:pt x="278" y="97"/>
                  </a:cubicBezTo>
                  <a:cubicBezTo>
                    <a:pt x="292" y="120"/>
                    <a:pt x="302" y="146"/>
                    <a:pt x="307" y="172"/>
                  </a:cubicBezTo>
                  <a:cubicBezTo>
                    <a:pt x="311" y="190"/>
                    <a:pt x="313" y="209"/>
                    <a:pt x="314" y="227"/>
                  </a:cubicBezTo>
                  <a:cubicBezTo>
                    <a:pt x="315" y="240"/>
                    <a:pt x="319" y="252"/>
                    <a:pt x="325" y="263"/>
                  </a:cubicBezTo>
                  <a:cubicBezTo>
                    <a:pt x="332" y="275"/>
                    <a:pt x="339" y="288"/>
                    <a:pt x="346" y="301"/>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3"/>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8"/>
            <p:cNvSpPr>
              <a:spLocks/>
            </p:cNvSpPr>
            <p:nvPr/>
          </p:nvSpPr>
          <p:spPr bwMode="auto">
            <a:xfrm>
              <a:off x="5276850" y="3321051"/>
              <a:ext cx="1054100" cy="1087438"/>
            </a:xfrm>
            <a:custGeom>
              <a:avLst/>
              <a:gdLst>
                <a:gd name="T0" fmla="*/ 145 w 330"/>
                <a:gd name="T1" fmla="*/ 0 h 341"/>
                <a:gd name="T2" fmla="*/ 235 w 330"/>
                <a:gd name="T3" fmla="*/ 0 h 341"/>
                <a:gd name="T4" fmla="*/ 235 w 330"/>
                <a:gd name="T5" fmla="*/ 108 h 341"/>
                <a:gd name="T6" fmla="*/ 255 w 330"/>
                <a:gd name="T7" fmla="*/ 102 h 341"/>
                <a:gd name="T8" fmla="*/ 281 w 330"/>
                <a:gd name="T9" fmla="*/ 95 h 341"/>
                <a:gd name="T10" fmla="*/ 323 w 330"/>
                <a:gd name="T11" fmla="*/ 116 h 341"/>
                <a:gd name="T12" fmla="*/ 309 w 330"/>
                <a:gd name="T13" fmla="*/ 159 h 341"/>
                <a:gd name="T14" fmla="*/ 272 w 330"/>
                <a:gd name="T15" fmla="*/ 163 h 341"/>
                <a:gd name="T16" fmla="*/ 236 w 330"/>
                <a:gd name="T17" fmla="*/ 151 h 341"/>
                <a:gd name="T18" fmla="*/ 236 w 330"/>
                <a:gd name="T19" fmla="*/ 341 h 341"/>
                <a:gd name="T20" fmla="*/ 219 w 330"/>
                <a:gd name="T21" fmla="*/ 334 h 341"/>
                <a:gd name="T22" fmla="*/ 154 w 330"/>
                <a:gd name="T23" fmla="*/ 303 h 341"/>
                <a:gd name="T24" fmla="*/ 91 w 330"/>
                <a:gd name="T25" fmla="*/ 272 h 341"/>
                <a:gd name="T26" fmla="*/ 64 w 330"/>
                <a:gd name="T27" fmla="*/ 260 h 341"/>
                <a:gd name="T28" fmla="*/ 60 w 330"/>
                <a:gd name="T29" fmla="*/ 253 h 341"/>
                <a:gd name="T30" fmla="*/ 63 w 330"/>
                <a:gd name="T31" fmla="*/ 153 h 341"/>
                <a:gd name="T32" fmla="*/ 62 w 330"/>
                <a:gd name="T33" fmla="*/ 119 h 341"/>
                <a:gd name="T34" fmla="*/ 58 w 330"/>
                <a:gd name="T35" fmla="*/ 109 h 341"/>
                <a:gd name="T36" fmla="*/ 13 w 330"/>
                <a:gd name="T37" fmla="*/ 35 h 341"/>
                <a:gd name="T38" fmla="*/ 0 w 330"/>
                <a:gd name="T39" fmla="*/ 0 h 341"/>
                <a:gd name="T40" fmla="*/ 67 w 330"/>
                <a:gd name="T41" fmla="*/ 0 h 341"/>
                <a:gd name="T42" fmla="*/ 62 w 330"/>
                <a:gd name="T43" fmla="*/ 16 h 341"/>
                <a:gd name="T44" fmla="*/ 69 w 330"/>
                <a:gd name="T45" fmla="*/ 73 h 341"/>
                <a:gd name="T46" fmla="*/ 147 w 330"/>
                <a:gd name="T47" fmla="*/ 68 h 341"/>
                <a:gd name="T48" fmla="*/ 151 w 330"/>
                <a:gd name="T49" fmla="*/ 17 h 341"/>
                <a:gd name="T50" fmla="*/ 145 w 330"/>
                <a:gd name="T5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0" h="341">
                  <a:moveTo>
                    <a:pt x="145" y="0"/>
                  </a:moveTo>
                  <a:cubicBezTo>
                    <a:pt x="176" y="0"/>
                    <a:pt x="205" y="0"/>
                    <a:pt x="235" y="0"/>
                  </a:cubicBezTo>
                  <a:cubicBezTo>
                    <a:pt x="235" y="36"/>
                    <a:pt x="235" y="71"/>
                    <a:pt x="235" y="108"/>
                  </a:cubicBezTo>
                  <a:cubicBezTo>
                    <a:pt x="242" y="106"/>
                    <a:pt x="248" y="104"/>
                    <a:pt x="255" y="102"/>
                  </a:cubicBezTo>
                  <a:cubicBezTo>
                    <a:pt x="263" y="100"/>
                    <a:pt x="272" y="97"/>
                    <a:pt x="281" y="95"/>
                  </a:cubicBezTo>
                  <a:cubicBezTo>
                    <a:pt x="298" y="92"/>
                    <a:pt x="316" y="101"/>
                    <a:pt x="323" y="116"/>
                  </a:cubicBezTo>
                  <a:cubicBezTo>
                    <a:pt x="330" y="132"/>
                    <a:pt x="324" y="150"/>
                    <a:pt x="309" y="159"/>
                  </a:cubicBezTo>
                  <a:cubicBezTo>
                    <a:pt x="297" y="166"/>
                    <a:pt x="285" y="167"/>
                    <a:pt x="272" y="163"/>
                  </a:cubicBezTo>
                  <a:cubicBezTo>
                    <a:pt x="260" y="159"/>
                    <a:pt x="248" y="155"/>
                    <a:pt x="236" y="151"/>
                  </a:cubicBezTo>
                  <a:cubicBezTo>
                    <a:pt x="236" y="215"/>
                    <a:pt x="236" y="278"/>
                    <a:pt x="236" y="341"/>
                  </a:cubicBezTo>
                  <a:cubicBezTo>
                    <a:pt x="230" y="339"/>
                    <a:pt x="224" y="336"/>
                    <a:pt x="219" y="334"/>
                  </a:cubicBezTo>
                  <a:cubicBezTo>
                    <a:pt x="197" y="323"/>
                    <a:pt x="176" y="313"/>
                    <a:pt x="154" y="303"/>
                  </a:cubicBezTo>
                  <a:cubicBezTo>
                    <a:pt x="133" y="293"/>
                    <a:pt x="112" y="282"/>
                    <a:pt x="91" y="272"/>
                  </a:cubicBezTo>
                  <a:cubicBezTo>
                    <a:pt x="82" y="268"/>
                    <a:pt x="73" y="264"/>
                    <a:pt x="64" y="260"/>
                  </a:cubicBezTo>
                  <a:cubicBezTo>
                    <a:pt x="61" y="258"/>
                    <a:pt x="60" y="257"/>
                    <a:pt x="60" y="253"/>
                  </a:cubicBezTo>
                  <a:cubicBezTo>
                    <a:pt x="61" y="220"/>
                    <a:pt x="62" y="187"/>
                    <a:pt x="63" y="153"/>
                  </a:cubicBezTo>
                  <a:cubicBezTo>
                    <a:pt x="63" y="142"/>
                    <a:pt x="62" y="130"/>
                    <a:pt x="62" y="119"/>
                  </a:cubicBezTo>
                  <a:cubicBezTo>
                    <a:pt x="61" y="115"/>
                    <a:pt x="60" y="111"/>
                    <a:pt x="58" y="109"/>
                  </a:cubicBezTo>
                  <a:cubicBezTo>
                    <a:pt x="40" y="86"/>
                    <a:pt x="25" y="61"/>
                    <a:pt x="13" y="35"/>
                  </a:cubicBezTo>
                  <a:cubicBezTo>
                    <a:pt x="9" y="24"/>
                    <a:pt x="4" y="12"/>
                    <a:pt x="0" y="0"/>
                  </a:cubicBezTo>
                  <a:cubicBezTo>
                    <a:pt x="22" y="0"/>
                    <a:pt x="44" y="0"/>
                    <a:pt x="67" y="0"/>
                  </a:cubicBezTo>
                  <a:cubicBezTo>
                    <a:pt x="65" y="6"/>
                    <a:pt x="64" y="11"/>
                    <a:pt x="62" y="16"/>
                  </a:cubicBezTo>
                  <a:cubicBezTo>
                    <a:pt x="54" y="36"/>
                    <a:pt x="55" y="55"/>
                    <a:pt x="69" y="73"/>
                  </a:cubicBezTo>
                  <a:cubicBezTo>
                    <a:pt x="89" y="101"/>
                    <a:pt x="130" y="98"/>
                    <a:pt x="147" y="68"/>
                  </a:cubicBezTo>
                  <a:cubicBezTo>
                    <a:pt x="156" y="52"/>
                    <a:pt x="157" y="35"/>
                    <a:pt x="151" y="17"/>
                  </a:cubicBezTo>
                  <a:cubicBezTo>
                    <a:pt x="149" y="12"/>
                    <a:pt x="147" y="6"/>
                    <a:pt x="145" y="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a:ln w="76200">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6454243"/>
      </p:ext>
    </p:extLst>
  </p:cSld>
  <p:clrMapOvr>
    <a:masterClrMapping/>
  </p:clrMapOvr>
</p:sld>
</file>

<file path=ppt/theme/theme1.xml><?xml version="1.0" encoding="utf-8"?>
<a:theme xmlns:a="http://schemas.openxmlformats.org/drawingml/2006/main" name="Office Theme">
  <a:themeElements>
    <a:clrScheme name="Custom 5">
      <a:dk1>
        <a:srgbClr val="282F39"/>
      </a:dk1>
      <a:lt1>
        <a:srgbClr val="FFFFFF"/>
      </a:lt1>
      <a:dk2>
        <a:srgbClr val="000000"/>
      </a:dk2>
      <a:lt2>
        <a:srgbClr val="EEEEEE"/>
      </a:lt2>
      <a:accent1>
        <a:srgbClr val="C2C923"/>
      </a:accent1>
      <a:accent2>
        <a:srgbClr val="42AFB6"/>
      </a:accent2>
      <a:accent3>
        <a:srgbClr val="074D67"/>
      </a:accent3>
      <a:accent4>
        <a:srgbClr val="CB1B4A"/>
      </a:accent4>
      <a:accent5>
        <a:srgbClr val="FCB414"/>
      </a:accent5>
      <a:accent6>
        <a:srgbClr val="007A7D"/>
      </a:accent6>
      <a:hlink>
        <a:srgbClr val="1EB7E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14817</TotalTime>
  <Words>1142</Words>
  <Application>Microsoft Office PowerPoint</Application>
  <PresentationFormat>Panorámica</PresentationFormat>
  <Paragraphs>253</Paragraphs>
  <Slides>36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36</vt:i4>
      </vt:variant>
    </vt:vector>
  </HeadingPairs>
  <TitlesOfParts>
    <vt:vector size="45" baseType="lpstr">
      <vt:lpstr>Arial</vt:lpstr>
      <vt:lpstr>Calibri</vt:lpstr>
      <vt:lpstr>Calibri Light</vt:lpstr>
      <vt:lpstr>Noto Sans</vt:lpstr>
      <vt:lpstr>Noto Sans </vt:lpstr>
      <vt:lpstr>Noto Sans Disp ExtBd</vt:lpstr>
      <vt:lpstr>Noto Sans Disp Light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Perfil del turista  </vt:lpstr>
      <vt:lpstr>Procedencia   </vt:lpstr>
      <vt:lpstr>Hábitos tecnologicos    </vt:lpstr>
      <vt:lpstr>Hábitos de viaje    </vt:lpstr>
      <vt:lpstr>Tipo de turista     </vt:lpstr>
      <vt:lpstr>Disposición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Igor</dc:creator>
  <cp:lastModifiedBy>Daniel Veloz</cp:lastModifiedBy>
  <cp:revision>1060</cp:revision>
  <dcterms:created xsi:type="dcterms:W3CDTF">2017-12-05T16:25:52Z</dcterms:created>
  <dcterms:modified xsi:type="dcterms:W3CDTF">2020-01-23T05:08:01Z</dcterms:modified>
</cp:coreProperties>
</file>