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55" r:id="rId2"/>
    <p:sldMasterId id="2147483775" r:id="rId3"/>
  </p:sldMasterIdLst>
  <p:notesMasterIdLst>
    <p:notesMasterId r:id="rId34"/>
  </p:notesMasterIdLst>
  <p:sldIdLst>
    <p:sldId id="357" r:id="rId4"/>
    <p:sldId id="293" r:id="rId5"/>
    <p:sldId id="265" r:id="rId6"/>
    <p:sldId id="384" r:id="rId7"/>
    <p:sldId id="385" r:id="rId8"/>
    <p:sldId id="386" r:id="rId9"/>
    <p:sldId id="387" r:id="rId10"/>
    <p:sldId id="388" r:id="rId11"/>
    <p:sldId id="390" r:id="rId12"/>
    <p:sldId id="392" r:id="rId13"/>
    <p:sldId id="394" r:id="rId14"/>
    <p:sldId id="395" r:id="rId15"/>
    <p:sldId id="397" r:id="rId16"/>
    <p:sldId id="399" r:id="rId17"/>
    <p:sldId id="410" r:id="rId18"/>
    <p:sldId id="401" r:id="rId19"/>
    <p:sldId id="412" r:id="rId20"/>
    <p:sldId id="420" r:id="rId21"/>
    <p:sldId id="421" r:id="rId22"/>
    <p:sldId id="422" r:id="rId23"/>
    <p:sldId id="423" r:id="rId24"/>
    <p:sldId id="424" r:id="rId25"/>
    <p:sldId id="425" r:id="rId26"/>
    <p:sldId id="426" r:id="rId27"/>
    <p:sldId id="427" r:id="rId28"/>
    <p:sldId id="428" r:id="rId29"/>
    <p:sldId id="429" r:id="rId30"/>
    <p:sldId id="430" r:id="rId31"/>
    <p:sldId id="431" r:id="rId32"/>
    <p:sldId id="432" r:id="rId33"/>
  </p:sldIdLst>
  <p:sldSz cx="18286413" cy="10287000"/>
  <p:notesSz cx="6858000" cy="9144000"/>
  <p:defaultText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38">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9999FF"/>
    <a:srgbClr val="FF0066"/>
    <a:srgbClr val="FFFF00"/>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62" autoAdjust="0"/>
    <p:restoredTop sz="84460" autoAdjust="0"/>
  </p:normalViewPr>
  <p:slideViewPr>
    <p:cSldViewPr snapToGrid="0">
      <p:cViewPr>
        <p:scale>
          <a:sx n="40" d="100"/>
          <a:sy n="40" d="100"/>
        </p:scale>
        <p:origin x="-414" y="-138"/>
      </p:cViewPr>
      <p:guideLst>
        <p:guide orient="horz" pos="3238"/>
        <p:guide pos="5759"/>
      </p:guideLst>
    </p:cSldViewPr>
  </p:slideViewPr>
  <p:notesTextViewPr>
    <p:cViewPr>
      <p:scale>
        <a:sx n="1" d="1"/>
        <a:sy n="1" d="1"/>
      </p:scale>
      <p:origin x="0" y="0"/>
    </p:cViewPr>
  </p:notesTextViewPr>
  <p:sorterViewPr>
    <p:cViewPr>
      <p:scale>
        <a:sx n="100" d="100"/>
        <a:sy n="100" d="100"/>
      </p:scale>
      <p:origin x="0" y="4836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diagrams/_rels/data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 Id="rId4" Type="http://schemas.openxmlformats.org/officeDocument/2006/relationships/image" Target="../media/image73.png"/></Relationships>
</file>

<file path=ppt/diagrams/_rels/data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_rels/data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ata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png"/></Relationships>
</file>

<file path=ppt/diagrams/_rels/data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8.png"/><Relationship Id="rId5" Type="http://schemas.openxmlformats.org/officeDocument/2006/relationships/image" Target="../media/image63.png"/><Relationship Id="rId4" Type="http://schemas.openxmlformats.org/officeDocument/2006/relationships/image" Target="../media/image62.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 Id="rId4" Type="http://schemas.openxmlformats.org/officeDocument/2006/relationships/image" Target="../media/image73.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diagrams/_rels/drawing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iagrams/_rels/drawing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8.png"/><Relationship Id="rId5" Type="http://schemas.openxmlformats.org/officeDocument/2006/relationships/image" Target="../media/image63.png"/><Relationship Id="rId4"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1A415E-4D11-4B0A-B5CE-51E51F9D4D96}" type="doc">
      <dgm:prSet loTypeId="urn:microsoft.com/office/officeart/2005/8/layout/StepDownProcess" loCatId="process" qsTypeId="urn:microsoft.com/office/officeart/2005/8/quickstyle/simple1" qsCatId="simple" csTypeId="urn:microsoft.com/office/officeart/2005/8/colors/accent0_1" csCatId="mainScheme" phldr="1"/>
      <dgm:spPr/>
      <dgm:t>
        <a:bodyPr/>
        <a:lstStyle/>
        <a:p>
          <a:endParaRPr lang="es-EC"/>
        </a:p>
      </dgm:t>
    </dgm:pt>
    <dgm:pt modelId="{92413776-4C47-4A83-A51A-3BB3E5504E70}">
      <dgm:prSet phldrT="[Texto]"/>
      <dgm:spPr>
        <a:solidFill>
          <a:schemeClr val="accent1">
            <a:lumMod val="20000"/>
            <a:lumOff val="80000"/>
          </a:schemeClr>
        </a:solidFill>
      </dgm:spPr>
      <dgm:t>
        <a:bodyPr/>
        <a:lstStyle/>
        <a:p>
          <a:r>
            <a:rPr lang="es-EC" dirty="0" smtClean="0"/>
            <a:t>Capítulo I</a:t>
          </a:r>
          <a:endParaRPr lang="es-EC" dirty="0"/>
        </a:p>
      </dgm:t>
    </dgm:pt>
    <dgm:pt modelId="{5DAFAAED-370D-4014-B3DF-C7B7D0A58088}" type="parTrans" cxnId="{2C880079-2FE0-4864-A21D-BF85FBC99089}">
      <dgm:prSet/>
      <dgm:spPr/>
      <dgm:t>
        <a:bodyPr/>
        <a:lstStyle/>
        <a:p>
          <a:endParaRPr lang="es-EC"/>
        </a:p>
      </dgm:t>
    </dgm:pt>
    <dgm:pt modelId="{772D446E-66E8-4B4D-8037-F2E24071D4CC}" type="sibTrans" cxnId="{2C880079-2FE0-4864-A21D-BF85FBC99089}">
      <dgm:prSet/>
      <dgm:spPr/>
      <dgm:t>
        <a:bodyPr/>
        <a:lstStyle/>
        <a:p>
          <a:endParaRPr lang="es-EC"/>
        </a:p>
      </dgm:t>
    </dgm:pt>
    <dgm:pt modelId="{71FB64EB-CDDD-4BDC-A183-CEE866DBFB94}">
      <dgm:prSet phldrT="[Texto]" custT="1"/>
      <dgm:spPr/>
      <dgm:t>
        <a:bodyPr/>
        <a:lstStyle/>
        <a:p>
          <a:r>
            <a:rPr lang="es-EC" sz="3200" dirty="0" smtClean="0"/>
            <a:t>Marco Teórico </a:t>
          </a:r>
          <a:endParaRPr lang="es-EC" sz="3200" dirty="0"/>
        </a:p>
      </dgm:t>
    </dgm:pt>
    <dgm:pt modelId="{A27503A0-02DB-486F-B5BA-D6403AFE6075}" type="parTrans" cxnId="{A88F0164-056F-4A82-BD18-FE6C0817007A}">
      <dgm:prSet/>
      <dgm:spPr/>
      <dgm:t>
        <a:bodyPr/>
        <a:lstStyle/>
        <a:p>
          <a:endParaRPr lang="es-EC"/>
        </a:p>
      </dgm:t>
    </dgm:pt>
    <dgm:pt modelId="{47652B94-3A04-42EF-8F72-CA82737C8451}" type="sibTrans" cxnId="{A88F0164-056F-4A82-BD18-FE6C0817007A}">
      <dgm:prSet/>
      <dgm:spPr/>
      <dgm:t>
        <a:bodyPr/>
        <a:lstStyle/>
        <a:p>
          <a:endParaRPr lang="es-EC"/>
        </a:p>
      </dgm:t>
    </dgm:pt>
    <dgm:pt modelId="{4BBB88AA-AB0E-4239-A47C-6E3A911EC72F}">
      <dgm:prSet phldrT="[Texto]"/>
      <dgm:spPr>
        <a:solidFill>
          <a:schemeClr val="accent3">
            <a:lumMod val="20000"/>
            <a:lumOff val="80000"/>
          </a:schemeClr>
        </a:solidFill>
      </dgm:spPr>
      <dgm:t>
        <a:bodyPr/>
        <a:lstStyle/>
        <a:p>
          <a:r>
            <a:rPr lang="es-EC" dirty="0" smtClean="0"/>
            <a:t>Capítulo II</a:t>
          </a:r>
          <a:endParaRPr lang="es-EC" dirty="0"/>
        </a:p>
      </dgm:t>
    </dgm:pt>
    <dgm:pt modelId="{94492CFD-6EC8-4DE0-93D0-955011D3BECE}" type="parTrans" cxnId="{98E1BC57-C8D0-433D-AF0E-EF09817A7E56}">
      <dgm:prSet/>
      <dgm:spPr/>
      <dgm:t>
        <a:bodyPr/>
        <a:lstStyle/>
        <a:p>
          <a:endParaRPr lang="es-EC"/>
        </a:p>
      </dgm:t>
    </dgm:pt>
    <dgm:pt modelId="{5FAC0439-BD34-4A5F-B9EA-718D33510CDD}" type="sibTrans" cxnId="{98E1BC57-C8D0-433D-AF0E-EF09817A7E56}">
      <dgm:prSet/>
      <dgm:spPr/>
      <dgm:t>
        <a:bodyPr/>
        <a:lstStyle/>
        <a:p>
          <a:endParaRPr lang="es-EC"/>
        </a:p>
      </dgm:t>
    </dgm:pt>
    <dgm:pt modelId="{9D1238BC-B1B1-4225-8CE5-AEE6B3A471FB}">
      <dgm:prSet phldrT="[Texto]" custT="1"/>
      <dgm:spPr/>
      <dgm:t>
        <a:bodyPr/>
        <a:lstStyle/>
        <a:p>
          <a:r>
            <a:rPr lang="es-EC" sz="3200" dirty="0" smtClean="0"/>
            <a:t>Parroquia Angochagua</a:t>
          </a:r>
          <a:endParaRPr lang="es-EC" sz="3200" dirty="0"/>
        </a:p>
      </dgm:t>
    </dgm:pt>
    <dgm:pt modelId="{B094CB93-2660-4D24-8858-2CBE69A10410}" type="parTrans" cxnId="{EE49963E-3248-4F32-AC58-E0E605FF2D13}">
      <dgm:prSet/>
      <dgm:spPr/>
      <dgm:t>
        <a:bodyPr/>
        <a:lstStyle/>
        <a:p>
          <a:endParaRPr lang="es-EC"/>
        </a:p>
      </dgm:t>
    </dgm:pt>
    <dgm:pt modelId="{8C202008-6FF5-4170-801A-40354944D28C}" type="sibTrans" cxnId="{EE49963E-3248-4F32-AC58-E0E605FF2D13}">
      <dgm:prSet/>
      <dgm:spPr/>
      <dgm:t>
        <a:bodyPr/>
        <a:lstStyle/>
        <a:p>
          <a:endParaRPr lang="es-EC"/>
        </a:p>
      </dgm:t>
    </dgm:pt>
    <dgm:pt modelId="{4CE52C39-9438-466D-B748-914C5BC17037}">
      <dgm:prSet phldrT="[Texto]"/>
      <dgm:spPr>
        <a:solidFill>
          <a:schemeClr val="accent4">
            <a:lumMod val="20000"/>
            <a:lumOff val="80000"/>
          </a:schemeClr>
        </a:solidFill>
      </dgm:spPr>
      <dgm:t>
        <a:bodyPr/>
        <a:lstStyle/>
        <a:p>
          <a:r>
            <a:rPr lang="es-EC" dirty="0" smtClean="0"/>
            <a:t>Capítulo III</a:t>
          </a:r>
          <a:endParaRPr lang="es-EC" dirty="0"/>
        </a:p>
      </dgm:t>
    </dgm:pt>
    <dgm:pt modelId="{32CA9173-7B58-495B-9285-501EE485D7BF}" type="parTrans" cxnId="{16B2CC08-D86A-44AC-88B3-494CECFB0D96}">
      <dgm:prSet/>
      <dgm:spPr/>
      <dgm:t>
        <a:bodyPr/>
        <a:lstStyle/>
        <a:p>
          <a:endParaRPr lang="es-EC"/>
        </a:p>
      </dgm:t>
    </dgm:pt>
    <dgm:pt modelId="{C4ECB114-D51B-44C5-9C13-DA356312FD65}" type="sibTrans" cxnId="{16B2CC08-D86A-44AC-88B3-494CECFB0D96}">
      <dgm:prSet/>
      <dgm:spPr/>
      <dgm:t>
        <a:bodyPr/>
        <a:lstStyle/>
        <a:p>
          <a:endParaRPr lang="es-EC"/>
        </a:p>
      </dgm:t>
    </dgm:pt>
    <dgm:pt modelId="{E89DC62B-8B41-4980-AF3E-F5A00ADD0DA1}">
      <dgm:prSet phldrT="[Texto]"/>
      <dgm:spPr>
        <a:solidFill>
          <a:schemeClr val="accent2">
            <a:lumMod val="40000"/>
            <a:lumOff val="60000"/>
          </a:schemeClr>
        </a:solidFill>
      </dgm:spPr>
      <dgm:t>
        <a:bodyPr/>
        <a:lstStyle/>
        <a:p>
          <a:r>
            <a:rPr lang="es-EC" dirty="0" smtClean="0"/>
            <a:t>Capítulo IV</a:t>
          </a:r>
          <a:endParaRPr lang="es-EC" dirty="0"/>
        </a:p>
      </dgm:t>
    </dgm:pt>
    <dgm:pt modelId="{AE79281F-1B44-49DB-8253-9093A325DCE0}" type="parTrans" cxnId="{7B928B7B-66B8-4B32-970C-E20BB15B9A59}">
      <dgm:prSet/>
      <dgm:spPr/>
      <dgm:t>
        <a:bodyPr/>
        <a:lstStyle/>
        <a:p>
          <a:endParaRPr lang="es-EC"/>
        </a:p>
      </dgm:t>
    </dgm:pt>
    <dgm:pt modelId="{7FC82656-83AF-4D6D-914E-5BD2839FB4DF}" type="sibTrans" cxnId="{7B928B7B-66B8-4B32-970C-E20BB15B9A59}">
      <dgm:prSet/>
      <dgm:spPr/>
      <dgm:t>
        <a:bodyPr/>
        <a:lstStyle/>
        <a:p>
          <a:endParaRPr lang="es-EC"/>
        </a:p>
      </dgm:t>
    </dgm:pt>
    <dgm:pt modelId="{50884CA0-C7AD-4BC5-A472-E12C624454C0}">
      <dgm:prSet phldrT="[Texto]" custT="1"/>
      <dgm:spPr/>
      <dgm:t>
        <a:bodyPr/>
        <a:lstStyle/>
        <a:p>
          <a:r>
            <a:rPr lang="es-EC" sz="3200" dirty="0" smtClean="0"/>
            <a:t>Análisis de datos</a:t>
          </a:r>
          <a:endParaRPr lang="es-EC" sz="3200" dirty="0"/>
        </a:p>
      </dgm:t>
    </dgm:pt>
    <dgm:pt modelId="{35B4A616-6D9E-4386-8F1C-7AE8BEC4E342}" type="parTrans" cxnId="{B2F68053-7229-4E4B-90E2-2B5EB4393C8B}">
      <dgm:prSet/>
      <dgm:spPr/>
      <dgm:t>
        <a:bodyPr/>
        <a:lstStyle/>
        <a:p>
          <a:endParaRPr lang="es-EC"/>
        </a:p>
      </dgm:t>
    </dgm:pt>
    <dgm:pt modelId="{D3835E0A-EF14-4077-A6E0-65D9418D3949}" type="sibTrans" cxnId="{B2F68053-7229-4E4B-90E2-2B5EB4393C8B}">
      <dgm:prSet/>
      <dgm:spPr/>
      <dgm:t>
        <a:bodyPr/>
        <a:lstStyle/>
        <a:p>
          <a:endParaRPr lang="es-EC"/>
        </a:p>
      </dgm:t>
    </dgm:pt>
    <dgm:pt modelId="{8F8536FA-B7D9-4D2B-A9BA-4B4196E1EBE8}">
      <dgm:prSet phldrT="[Texto]"/>
      <dgm:spPr>
        <a:solidFill>
          <a:schemeClr val="accent5">
            <a:lumMod val="40000"/>
            <a:lumOff val="60000"/>
          </a:schemeClr>
        </a:solidFill>
      </dgm:spPr>
      <dgm:t>
        <a:bodyPr/>
        <a:lstStyle/>
        <a:p>
          <a:r>
            <a:rPr lang="es-EC" dirty="0" smtClean="0"/>
            <a:t>Capítulo V</a:t>
          </a:r>
          <a:endParaRPr lang="es-EC" dirty="0"/>
        </a:p>
      </dgm:t>
    </dgm:pt>
    <dgm:pt modelId="{06769A8C-FF55-48FD-8CC7-DEECD6FD5B04}" type="parTrans" cxnId="{34993E2C-E84B-44B7-B33A-943BBAAF577E}">
      <dgm:prSet/>
      <dgm:spPr/>
      <dgm:t>
        <a:bodyPr/>
        <a:lstStyle/>
        <a:p>
          <a:endParaRPr lang="es-EC"/>
        </a:p>
      </dgm:t>
    </dgm:pt>
    <dgm:pt modelId="{45D99279-39F3-478A-9CA0-E382919AD00A}" type="sibTrans" cxnId="{34993E2C-E84B-44B7-B33A-943BBAAF577E}">
      <dgm:prSet/>
      <dgm:spPr/>
      <dgm:t>
        <a:bodyPr/>
        <a:lstStyle/>
        <a:p>
          <a:endParaRPr lang="es-EC"/>
        </a:p>
      </dgm:t>
    </dgm:pt>
    <dgm:pt modelId="{8A24EA1A-5784-42E5-B0A6-F0188718E029}">
      <dgm:prSet phldrT="[Texto]" custT="1"/>
      <dgm:spPr/>
      <dgm:t>
        <a:bodyPr/>
        <a:lstStyle/>
        <a:p>
          <a:r>
            <a:rPr lang="es-EC" sz="3200" dirty="0" smtClean="0"/>
            <a:t>Plan de Marketing</a:t>
          </a:r>
          <a:endParaRPr lang="es-EC" sz="3200" dirty="0"/>
        </a:p>
      </dgm:t>
    </dgm:pt>
    <dgm:pt modelId="{2748FE5A-D6E8-4BF2-8205-314A6FE1333F}" type="parTrans" cxnId="{F2A5A5BA-41BC-4E98-A701-3FD3F0D8EC10}">
      <dgm:prSet/>
      <dgm:spPr/>
      <dgm:t>
        <a:bodyPr/>
        <a:lstStyle/>
        <a:p>
          <a:endParaRPr lang="es-EC"/>
        </a:p>
      </dgm:t>
    </dgm:pt>
    <dgm:pt modelId="{0A3DEB89-B1CD-4A17-A907-93598B770642}" type="sibTrans" cxnId="{F2A5A5BA-41BC-4E98-A701-3FD3F0D8EC10}">
      <dgm:prSet/>
      <dgm:spPr/>
      <dgm:t>
        <a:bodyPr/>
        <a:lstStyle/>
        <a:p>
          <a:endParaRPr lang="es-EC"/>
        </a:p>
      </dgm:t>
    </dgm:pt>
    <dgm:pt modelId="{0730CD3A-043B-4CFC-9F5A-E09AA3153DA3}">
      <dgm:prSet phldrT="[Texto]" custT="1"/>
      <dgm:spPr/>
      <dgm:t>
        <a:bodyPr/>
        <a:lstStyle/>
        <a:p>
          <a:r>
            <a:rPr lang="es-EC" sz="3200" dirty="0" smtClean="0"/>
            <a:t>Conclusiones y Recomendaciones</a:t>
          </a:r>
          <a:endParaRPr lang="es-EC" sz="3200" dirty="0"/>
        </a:p>
      </dgm:t>
    </dgm:pt>
    <dgm:pt modelId="{27B10FAE-DFFD-4154-8BEA-D2472C5825AF}" type="parTrans" cxnId="{D2F68B96-EF1C-491A-9E5C-EEF44A81D4B2}">
      <dgm:prSet/>
      <dgm:spPr/>
      <dgm:t>
        <a:bodyPr/>
        <a:lstStyle/>
        <a:p>
          <a:endParaRPr lang="es-EC"/>
        </a:p>
      </dgm:t>
    </dgm:pt>
    <dgm:pt modelId="{A36479FC-A231-48E8-8094-CE05337602A1}" type="sibTrans" cxnId="{D2F68B96-EF1C-491A-9E5C-EEF44A81D4B2}">
      <dgm:prSet/>
      <dgm:spPr/>
      <dgm:t>
        <a:bodyPr/>
        <a:lstStyle/>
        <a:p>
          <a:endParaRPr lang="es-EC"/>
        </a:p>
      </dgm:t>
    </dgm:pt>
    <dgm:pt modelId="{D8F04980-5472-4FC8-9CA2-4922AC76D072}" type="pres">
      <dgm:prSet presAssocID="{9D1A415E-4D11-4B0A-B5CE-51E51F9D4D96}" presName="rootnode" presStyleCnt="0">
        <dgm:presLayoutVars>
          <dgm:chMax/>
          <dgm:chPref/>
          <dgm:dir/>
          <dgm:animLvl val="lvl"/>
        </dgm:presLayoutVars>
      </dgm:prSet>
      <dgm:spPr/>
      <dgm:t>
        <a:bodyPr/>
        <a:lstStyle/>
        <a:p>
          <a:endParaRPr lang="es-EC"/>
        </a:p>
      </dgm:t>
    </dgm:pt>
    <dgm:pt modelId="{F832F4C5-269F-4B57-96E5-47AF95B85EC8}" type="pres">
      <dgm:prSet presAssocID="{92413776-4C47-4A83-A51A-3BB3E5504E70}" presName="composite" presStyleCnt="0"/>
      <dgm:spPr/>
    </dgm:pt>
    <dgm:pt modelId="{55B0DA19-44C0-4594-904D-99EF60DC9302}" type="pres">
      <dgm:prSet presAssocID="{92413776-4C47-4A83-A51A-3BB3E5504E70}" presName="bentUpArrow1" presStyleLbl="alignImgPlace1" presStyleIdx="0" presStyleCnt="4"/>
      <dgm:spPr/>
    </dgm:pt>
    <dgm:pt modelId="{36D97F87-DFC8-46DC-A8EC-466DAD371896}" type="pres">
      <dgm:prSet presAssocID="{92413776-4C47-4A83-A51A-3BB3E5504E70}" presName="ParentText" presStyleLbl="node1" presStyleIdx="0" presStyleCnt="5">
        <dgm:presLayoutVars>
          <dgm:chMax val="1"/>
          <dgm:chPref val="1"/>
          <dgm:bulletEnabled val="1"/>
        </dgm:presLayoutVars>
      </dgm:prSet>
      <dgm:spPr/>
      <dgm:t>
        <a:bodyPr/>
        <a:lstStyle/>
        <a:p>
          <a:endParaRPr lang="es-EC"/>
        </a:p>
      </dgm:t>
    </dgm:pt>
    <dgm:pt modelId="{144B1CFA-EA48-4942-AD3E-61DE17A7BB7C}" type="pres">
      <dgm:prSet presAssocID="{92413776-4C47-4A83-A51A-3BB3E5504E70}" presName="ChildText" presStyleLbl="revTx" presStyleIdx="0" presStyleCnt="5" custScaleX="223504" custScaleY="89213" custLinFactX="2677" custLinFactNeighborX="100000">
        <dgm:presLayoutVars>
          <dgm:chMax val="0"/>
          <dgm:chPref val="0"/>
          <dgm:bulletEnabled val="1"/>
        </dgm:presLayoutVars>
      </dgm:prSet>
      <dgm:spPr/>
      <dgm:t>
        <a:bodyPr/>
        <a:lstStyle/>
        <a:p>
          <a:endParaRPr lang="es-EC"/>
        </a:p>
      </dgm:t>
    </dgm:pt>
    <dgm:pt modelId="{B5BDA425-C10E-4D1D-9F24-C3E32FD52B48}" type="pres">
      <dgm:prSet presAssocID="{772D446E-66E8-4B4D-8037-F2E24071D4CC}" presName="sibTrans" presStyleCnt="0"/>
      <dgm:spPr/>
    </dgm:pt>
    <dgm:pt modelId="{F4C6E6CD-0270-431B-A5DE-4638F0F4C651}" type="pres">
      <dgm:prSet presAssocID="{4BBB88AA-AB0E-4239-A47C-6E3A911EC72F}" presName="composite" presStyleCnt="0"/>
      <dgm:spPr/>
    </dgm:pt>
    <dgm:pt modelId="{421AF11B-9A82-4260-98DF-B77A0F982368}" type="pres">
      <dgm:prSet presAssocID="{4BBB88AA-AB0E-4239-A47C-6E3A911EC72F}" presName="bentUpArrow1" presStyleLbl="alignImgPlace1" presStyleIdx="1" presStyleCnt="4"/>
      <dgm:spPr/>
    </dgm:pt>
    <dgm:pt modelId="{952C8A17-BDD5-4C49-A245-2E42F7674DF3}" type="pres">
      <dgm:prSet presAssocID="{4BBB88AA-AB0E-4239-A47C-6E3A911EC72F}" presName="ParentText" presStyleLbl="node1" presStyleIdx="1" presStyleCnt="5">
        <dgm:presLayoutVars>
          <dgm:chMax val="1"/>
          <dgm:chPref val="1"/>
          <dgm:bulletEnabled val="1"/>
        </dgm:presLayoutVars>
      </dgm:prSet>
      <dgm:spPr/>
      <dgm:t>
        <a:bodyPr/>
        <a:lstStyle/>
        <a:p>
          <a:endParaRPr lang="es-EC"/>
        </a:p>
      </dgm:t>
    </dgm:pt>
    <dgm:pt modelId="{BCD93EE3-BE82-4DA3-A2D3-F191F9291435}" type="pres">
      <dgm:prSet presAssocID="{4BBB88AA-AB0E-4239-A47C-6E3A911EC72F}" presName="ChildText" presStyleLbl="revTx" presStyleIdx="1" presStyleCnt="5" custScaleX="316738" custScaleY="66598" custLinFactX="25138" custLinFactNeighborX="100000" custLinFactNeighborY="-17875">
        <dgm:presLayoutVars>
          <dgm:chMax val="0"/>
          <dgm:chPref val="0"/>
          <dgm:bulletEnabled val="1"/>
        </dgm:presLayoutVars>
      </dgm:prSet>
      <dgm:spPr/>
      <dgm:t>
        <a:bodyPr/>
        <a:lstStyle/>
        <a:p>
          <a:endParaRPr lang="es-EC"/>
        </a:p>
      </dgm:t>
    </dgm:pt>
    <dgm:pt modelId="{C4E165A6-5DA3-4FA9-9065-BAB0B6917B01}" type="pres">
      <dgm:prSet presAssocID="{5FAC0439-BD34-4A5F-B9EA-718D33510CDD}" presName="sibTrans" presStyleCnt="0"/>
      <dgm:spPr/>
    </dgm:pt>
    <dgm:pt modelId="{F5695D06-DDB7-4699-BE5E-69CE5DE19999}" type="pres">
      <dgm:prSet presAssocID="{4CE52C39-9438-466D-B748-914C5BC17037}" presName="composite" presStyleCnt="0"/>
      <dgm:spPr/>
    </dgm:pt>
    <dgm:pt modelId="{D66A075C-76A1-4FBE-848B-E2BE9B874FF2}" type="pres">
      <dgm:prSet presAssocID="{4CE52C39-9438-466D-B748-914C5BC17037}" presName="bentUpArrow1" presStyleLbl="alignImgPlace1" presStyleIdx="2" presStyleCnt="4"/>
      <dgm:spPr/>
    </dgm:pt>
    <dgm:pt modelId="{5A1D80AF-B3EB-4803-9A39-91DF3A397F63}" type="pres">
      <dgm:prSet presAssocID="{4CE52C39-9438-466D-B748-914C5BC17037}" presName="ParentText" presStyleLbl="node1" presStyleIdx="2" presStyleCnt="5">
        <dgm:presLayoutVars>
          <dgm:chMax val="1"/>
          <dgm:chPref val="1"/>
          <dgm:bulletEnabled val="1"/>
        </dgm:presLayoutVars>
      </dgm:prSet>
      <dgm:spPr/>
      <dgm:t>
        <a:bodyPr/>
        <a:lstStyle/>
        <a:p>
          <a:endParaRPr lang="es-EC"/>
        </a:p>
      </dgm:t>
    </dgm:pt>
    <dgm:pt modelId="{70DA630D-E95D-49A5-A081-F1CCA005F481}" type="pres">
      <dgm:prSet presAssocID="{4CE52C39-9438-466D-B748-914C5BC17037}" presName="ChildText" presStyleLbl="revTx" presStyleIdx="2" presStyleCnt="5" custScaleX="342148" custScaleY="113304" custLinFactX="37972" custLinFactNeighborX="100000" custLinFactNeighborY="63">
        <dgm:presLayoutVars>
          <dgm:chMax val="0"/>
          <dgm:chPref val="0"/>
          <dgm:bulletEnabled val="1"/>
        </dgm:presLayoutVars>
      </dgm:prSet>
      <dgm:spPr/>
      <dgm:t>
        <a:bodyPr/>
        <a:lstStyle/>
        <a:p>
          <a:endParaRPr lang="es-EC"/>
        </a:p>
      </dgm:t>
    </dgm:pt>
    <dgm:pt modelId="{54ED6BC1-27F8-4CD1-BBCF-07E5C4C3A2CB}" type="pres">
      <dgm:prSet presAssocID="{C4ECB114-D51B-44C5-9C13-DA356312FD65}" presName="sibTrans" presStyleCnt="0"/>
      <dgm:spPr/>
    </dgm:pt>
    <dgm:pt modelId="{F9AA9E38-723D-4CA8-AE4D-0D08654A8A5B}" type="pres">
      <dgm:prSet presAssocID="{E89DC62B-8B41-4980-AF3E-F5A00ADD0DA1}" presName="composite" presStyleCnt="0"/>
      <dgm:spPr/>
    </dgm:pt>
    <dgm:pt modelId="{4DEB68DC-8D51-4BF0-A574-29F3BD33AB3A}" type="pres">
      <dgm:prSet presAssocID="{E89DC62B-8B41-4980-AF3E-F5A00ADD0DA1}" presName="bentUpArrow1" presStyleLbl="alignImgPlace1" presStyleIdx="3" presStyleCnt="4"/>
      <dgm:spPr/>
    </dgm:pt>
    <dgm:pt modelId="{F36CE5A8-307F-4EF4-B1F0-D84AF6A39C10}" type="pres">
      <dgm:prSet presAssocID="{E89DC62B-8B41-4980-AF3E-F5A00ADD0DA1}" presName="ParentText" presStyleLbl="node1" presStyleIdx="3" presStyleCnt="5">
        <dgm:presLayoutVars>
          <dgm:chMax val="1"/>
          <dgm:chPref val="1"/>
          <dgm:bulletEnabled val="1"/>
        </dgm:presLayoutVars>
      </dgm:prSet>
      <dgm:spPr/>
      <dgm:t>
        <a:bodyPr/>
        <a:lstStyle/>
        <a:p>
          <a:endParaRPr lang="es-EC"/>
        </a:p>
      </dgm:t>
    </dgm:pt>
    <dgm:pt modelId="{6471D4A4-6D40-4E0F-9815-357A1907D280}" type="pres">
      <dgm:prSet presAssocID="{E89DC62B-8B41-4980-AF3E-F5A00ADD0DA1}" presName="ChildText" presStyleLbl="revTx" presStyleIdx="3" presStyleCnt="5" custScaleX="274690" custScaleY="78909" custLinFactNeighborX="76905" custLinFactNeighborY="-10313">
        <dgm:presLayoutVars>
          <dgm:chMax val="0"/>
          <dgm:chPref val="0"/>
          <dgm:bulletEnabled val="1"/>
        </dgm:presLayoutVars>
      </dgm:prSet>
      <dgm:spPr/>
      <dgm:t>
        <a:bodyPr/>
        <a:lstStyle/>
        <a:p>
          <a:endParaRPr lang="es-EC"/>
        </a:p>
      </dgm:t>
    </dgm:pt>
    <dgm:pt modelId="{AB695358-1E47-4F96-94C7-B8A0E24C8C1F}" type="pres">
      <dgm:prSet presAssocID="{7FC82656-83AF-4D6D-914E-5BD2839FB4DF}" presName="sibTrans" presStyleCnt="0"/>
      <dgm:spPr/>
    </dgm:pt>
    <dgm:pt modelId="{6113A93D-1198-4509-AE65-3F637ACBCE3F}" type="pres">
      <dgm:prSet presAssocID="{8F8536FA-B7D9-4D2B-A9BA-4B4196E1EBE8}" presName="composite" presStyleCnt="0"/>
      <dgm:spPr/>
    </dgm:pt>
    <dgm:pt modelId="{14CD0AF4-DFDB-4206-89A7-C0D747E84539}" type="pres">
      <dgm:prSet presAssocID="{8F8536FA-B7D9-4D2B-A9BA-4B4196E1EBE8}" presName="ParentText" presStyleLbl="node1" presStyleIdx="4" presStyleCnt="5" custLinFactNeighborX="-26135" custLinFactNeighborY="-5744">
        <dgm:presLayoutVars>
          <dgm:chMax val="1"/>
          <dgm:chPref val="1"/>
          <dgm:bulletEnabled val="1"/>
        </dgm:presLayoutVars>
      </dgm:prSet>
      <dgm:spPr/>
      <dgm:t>
        <a:bodyPr/>
        <a:lstStyle/>
        <a:p>
          <a:endParaRPr lang="es-EC"/>
        </a:p>
      </dgm:t>
    </dgm:pt>
    <dgm:pt modelId="{43B16F2F-CA6F-4DE1-AE14-42CF644D3E01}" type="pres">
      <dgm:prSet presAssocID="{8F8536FA-B7D9-4D2B-A9BA-4B4196E1EBE8}" presName="FinalChildText" presStyleLbl="revTx" presStyleIdx="4" presStyleCnt="5" custScaleX="231468" custLinFactNeighborX="24917" custLinFactNeighborY="-21335">
        <dgm:presLayoutVars>
          <dgm:chMax val="0"/>
          <dgm:chPref val="0"/>
          <dgm:bulletEnabled val="1"/>
        </dgm:presLayoutVars>
      </dgm:prSet>
      <dgm:spPr/>
      <dgm:t>
        <a:bodyPr/>
        <a:lstStyle/>
        <a:p>
          <a:endParaRPr lang="es-EC"/>
        </a:p>
      </dgm:t>
    </dgm:pt>
  </dgm:ptLst>
  <dgm:cxnLst>
    <dgm:cxn modelId="{29CC181A-D7A1-4353-A8D9-11B75483937E}" type="presOf" srcId="{9D1238BC-B1B1-4225-8CE5-AEE6B3A471FB}" destId="{BCD93EE3-BE82-4DA3-A2D3-F191F9291435}" srcOrd="0" destOrd="0" presId="urn:microsoft.com/office/officeart/2005/8/layout/StepDownProcess"/>
    <dgm:cxn modelId="{2811B2CA-1EDB-4A72-828E-FD3126676A79}" type="presOf" srcId="{0730CD3A-043B-4CFC-9F5A-E09AA3153DA3}" destId="{43B16F2F-CA6F-4DE1-AE14-42CF644D3E01}" srcOrd="0" destOrd="0" presId="urn:microsoft.com/office/officeart/2005/8/layout/StepDownProcess"/>
    <dgm:cxn modelId="{34993E2C-E84B-44B7-B33A-943BBAAF577E}" srcId="{9D1A415E-4D11-4B0A-B5CE-51E51F9D4D96}" destId="{8F8536FA-B7D9-4D2B-A9BA-4B4196E1EBE8}" srcOrd="4" destOrd="0" parTransId="{06769A8C-FF55-48FD-8CC7-DEECD6FD5B04}" sibTransId="{45D99279-39F3-478A-9CA0-E382919AD00A}"/>
    <dgm:cxn modelId="{16B2CC08-D86A-44AC-88B3-494CECFB0D96}" srcId="{9D1A415E-4D11-4B0A-B5CE-51E51F9D4D96}" destId="{4CE52C39-9438-466D-B748-914C5BC17037}" srcOrd="2" destOrd="0" parTransId="{32CA9173-7B58-495B-9285-501EE485D7BF}" sibTransId="{C4ECB114-D51B-44C5-9C13-DA356312FD65}"/>
    <dgm:cxn modelId="{CA8C08F0-BE3F-4E0A-BC01-98A559AC099B}" type="presOf" srcId="{9D1A415E-4D11-4B0A-B5CE-51E51F9D4D96}" destId="{D8F04980-5472-4FC8-9CA2-4922AC76D072}" srcOrd="0" destOrd="0" presId="urn:microsoft.com/office/officeart/2005/8/layout/StepDownProcess"/>
    <dgm:cxn modelId="{8470F1BD-CCB5-46BB-AEBF-D74A4E7FC208}" type="presOf" srcId="{50884CA0-C7AD-4BC5-A472-E12C624454C0}" destId="{70DA630D-E95D-49A5-A081-F1CCA005F481}" srcOrd="0" destOrd="0" presId="urn:microsoft.com/office/officeart/2005/8/layout/StepDownProcess"/>
    <dgm:cxn modelId="{98CFC8E1-DEE0-4DA8-8FFF-DEB92DB732E7}" type="presOf" srcId="{4BBB88AA-AB0E-4239-A47C-6E3A911EC72F}" destId="{952C8A17-BDD5-4C49-A245-2E42F7674DF3}" srcOrd="0" destOrd="0" presId="urn:microsoft.com/office/officeart/2005/8/layout/StepDownProcess"/>
    <dgm:cxn modelId="{F2A5A5BA-41BC-4E98-A701-3FD3F0D8EC10}" srcId="{E89DC62B-8B41-4980-AF3E-F5A00ADD0DA1}" destId="{8A24EA1A-5784-42E5-B0A6-F0188718E029}" srcOrd="0" destOrd="0" parTransId="{2748FE5A-D6E8-4BF2-8205-314A6FE1333F}" sibTransId="{0A3DEB89-B1CD-4A17-A907-93598B770642}"/>
    <dgm:cxn modelId="{EE49963E-3248-4F32-AC58-E0E605FF2D13}" srcId="{4BBB88AA-AB0E-4239-A47C-6E3A911EC72F}" destId="{9D1238BC-B1B1-4225-8CE5-AEE6B3A471FB}" srcOrd="0" destOrd="0" parTransId="{B094CB93-2660-4D24-8858-2CBE69A10410}" sibTransId="{8C202008-6FF5-4170-801A-40354944D28C}"/>
    <dgm:cxn modelId="{D2F68B96-EF1C-491A-9E5C-EEF44A81D4B2}" srcId="{8F8536FA-B7D9-4D2B-A9BA-4B4196E1EBE8}" destId="{0730CD3A-043B-4CFC-9F5A-E09AA3153DA3}" srcOrd="0" destOrd="0" parTransId="{27B10FAE-DFFD-4154-8BEA-D2472C5825AF}" sibTransId="{A36479FC-A231-48E8-8094-CE05337602A1}"/>
    <dgm:cxn modelId="{A88F0164-056F-4A82-BD18-FE6C0817007A}" srcId="{92413776-4C47-4A83-A51A-3BB3E5504E70}" destId="{71FB64EB-CDDD-4BDC-A183-CEE866DBFB94}" srcOrd="0" destOrd="0" parTransId="{A27503A0-02DB-486F-B5BA-D6403AFE6075}" sibTransId="{47652B94-3A04-42EF-8F72-CA82737C8451}"/>
    <dgm:cxn modelId="{C4FA6991-F9BA-40C4-95D7-3CD072DCB601}" type="presOf" srcId="{71FB64EB-CDDD-4BDC-A183-CEE866DBFB94}" destId="{144B1CFA-EA48-4942-AD3E-61DE17A7BB7C}" srcOrd="0" destOrd="0" presId="urn:microsoft.com/office/officeart/2005/8/layout/StepDownProcess"/>
    <dgm:cxn modelId="{2C880079-2FE0-4864-A21D-BF85FBC99089}" srcId="{9D1A415E-4D11-4B0A-B5CE-51E51F9D4D96}" destId="{92413776-4C47-4A83-A51A-3BB3E5504E70}" srcOrd="0" destOrd="0" parTransId="{5DAFAAED-370D-4014-B3DF-C7B7D0A58088}" sibTransId="{772D446E-66E8-4B4D-8037-F2E24071D4CC}"/>
    <dgm:cxn modelId="{BCE42C28-3547-4380-9A82-BE48BCC8F865}" type="presOf" srcId="{8F8536FA-B7D9-4D2B-A9BA-4B4196E1EBE8}" destId="{14CD0AF4-DFDB-4206-89A7-C0D747E84539}" srcOrd="0" destOrd="0" presId="urn:microsoft.com/office/officeart/2005/8/layout/StepDownProcess"/>
    <dgm:cxn modelId="{B2F68053-7229-4E4B-90E2-2B5EB4393C8B}" srcId="{4CE52C39-9438-466D-B748-914C5BC17037}" destId="{50884CA0-C7AD-4BC5-A472-E12C624454C0}" srcOrd="0" destOrd="0" parTransId="{35B4A616-6D9E-4386-8F1C-7AE8BEC4E342}" sibTransId="{D3835E0A-EF14-4077-A6E0-65D9418D3949}"/>
    <dgm:cxn modelId="{550F495A-89C5-4BD4-A747-2AF0C02F2BEC}" type="presOf" srcId="{E89DC62B-8B41-4980-AF3E-F5A00ADD0DA1}" destId="{F36CE5A8-307F-4EF4-B1F0-D84AF6A39C10}" srcOrd="0" destOrd="0" presId="urn:microsoft.com/office/officeart/2005/8/layout/StepDownProcess"/>
    <dgm:cxn modelId="{7B928B7B-66B8-4B32-970C-E20BB15B9A59}" srcId="{9D1A415E-4D11-4B0A-B5CE-51E51F9D4D96}" destId="{E89DC62B-8B41-4980-AF3E-F5A00ADD0DA1}" srcOrd="3" destOrd="0" parTransId="{AE79281F-1B44-49DB-8253-9093A325DCE0}" sibTransId="{7FC82656-83AF-4D6D-914E-5BD2839FB4DF}"/>
    <dgm:cxn modelId="{49BDA1F9-4BFF-409B-866B-9BD675D7B7F8}" type="presOf" srcId="{4CE52C39-9438-466D-B748-914C5BC17037}" destId="{5A1D80AF-B3EB-4803-9A39-91DF3A397F63}" srcOrd="0" destOrd="0" presId="urn:microsoft.com/office/officeart/2005/8/layout/StepDownProcess"/>
    <dgm:cxn modelId="{98E1BC57-C8D0-433D-AF0E-EF09817A7E56}" srcId="{9D1A415E-4D11-4B0A-B5CE-51E51F9D4D96}" destId="{4BBB88AA-AB0E-4239-A47C-6E3A911EC72F}" srcOrd="1" destOrd="0" parTransId="{94492CFD-6EC8-4DE0-93D0-955011D3BECE}" sibTransId="{5FAC0439-BD34-4A5F-B9EA-718D33510CDD}"/>
    <dgm:cxn modelId="{A19A2CE3-4A53-4C8E-9851-1A36C4BE6D4E}" type="presOf" srcId="{8A24EA1A-5784-42E5-B0A6-F0188718E029}" destId="{6471D4A4-6D40-4E0F-9815-357A1907D280}" srcOrd="0" destOrd="0" presId="urn:microsoft.com/office/officeart/2005/8/layout/StepDownProcess"/>
    <dgm:cxn modelId="{F5BCB980-3ACC-4A27-957F-3C23E4841087}" type="presOf" srcId="{92413776-4C47-4A83-A51A-3BB3E5504E70}" destId="{36D97F87-DFC8-46DC-A8EC-466DAD371896}" srcOrd="0" destOrd="0" presId="urn:microsoft.com/office/officeart/2005/8/layout/StepDownProcess"/>
    <dgm:cxn modelId="{2163A280-7CFE-4B41-8509-04FB5EA6338E}" type="presParOf" srcId="{D8F04980-5472-4FC8-9CA2-4922AC76D072}" destId="{F832F4C5-269F-4B57-96E5-47AF95B85EC8}" srcOrd="0" destOrd="0" presId="urn:microsoft.com/office/officeart/2005/8/layout/StepDownProcess"/>
    <dgm:cxn modelId="{1D06C15E-4552-464A-B51D-C695F87E2670}" type="presParOf" srcId="{F832F4C5-269F-4B57-96E5-47AF95B85EC8}" destId="{55B0DA19-44C0-4594-904D-99EF60DC9302}" srcOrd="0" destOrd="0" presId="urn:microsoft.com/office/officeart/2005/8/layout/StepDownProcess"/>
    <dgm:cxn modelId="{9B9D3C28-9658-47BD-9658-EC7B67B2A18F}" type="presParOf" srcId="{F832F4C5-269F-4B57-96E5-47AF95B85EC8}" destId="{36D97F87-DFC8-46DC-A8EC-466DAD371896}" srcOrd="1" destOrd="0" presId="urn:microsoft.com/office/officeart/2005/8/layout/StepDownProcess"/>
    <dgm:cxn modelId="{0B7185EF-86C5-4240-9035-54C6CB9EBD65}" type="presParOf" srcId="{F832F4C5-269F-4B57-96E5-47AF95B85EC8}" destId="{144B1CFA-EA48-4942-AD3E-61DE17A7BB7C}" srcOrd="2" destOrd="0" presId="urn:microsoft.com/office/officeart/2005/8/layout/StepDownProcess"/>
    <dgm:cxn modelId="{0AD54A76-DCAA-4708-90BE-341E6BCDA17F}" type="presParOf" srcId="{D8F04980-5472-4FC8-9CA2-4922AC76D072}" destId="{B5BDA425-C10E-4D1D-9F24-C3E32FD52B48}" srcOrd="1" destOrd="0" presId="urn:microsoft.com/office/officeart/2005/8/layout/StepDownProcess"/>
    <dgm:cxn modelId="{4958A2AB-2E91-4909-A7E1-87DBA0D4DA34}" type="presParOf" srcId="{D8F04980-5472-4FC8-9CA2-4922AC76D072}" destId="{F4C6E6CD-0270-431B-A5DE-4638F0F4C651}" srcOrd="2" destOrd="0" presId="urn:microsoft.com/office/officeart/2005/8/layout/StepDownProcess"/>
    <dgm:cxn modelId="{32A964CE-3095-4B6D-9F72-8844FCE8202F}" type="presParOf" srcId="{F4C6E6CD-0270-431B-A5DE-4638F0F4C651}" destId="{421AF11B-9A82-4260-98DF-B77A0F982368}" srcOrd="0" destOrd="0" presId="urn:microsoft.com/office/officeart/2005/8/layout/StepDownProcess"/>
    <dgm:cxn modelId="{A39C0E2A-3EAB-4BC6-AFBD-21B42BBA694B}" type="presParOf" srcId="{F4C6E6CD-0270-431B-A5DE-4638F0F4C651}" destId="{952C8A17-BDD5-4C49-A245-2E42F7674DF3}" srcOrd="1" destOrd="0" presId="urn:microsoft.com/office/officeart/2005/8/layout/StepDownProcess"/>
    <dgm:cxn modelId="{2B6E58CD-CA69-4C4E-92F4-B1CD636DEA26}" type="presParOf" srcId="{F4C6E6CD-0270-431B-A5DE-4638F0F4C651}" destId="{BCD93EE3-BE82-4DA3-A2D3-F191F9291435}" srcOrd="2" destOrd="0" presId="urn:microsoft.com/office/officeart/2005/8/layout/StepDownProcess"/>
    <dgm:cxn modelId="{50DD8135-6732-419E-9019-BE4132F83DC1}" type="presParOf" srcId="{D8F04980-5472-4FC8-9CA2-4922AC76D072}" destId="{C4E165A6-5DA3-4FA9-9065-BAB0B6917B01}" srcOrd="3" destOrd="0" presId="urn:microsoft.com/office/officeart/2005/8/layout/StepDownProcess"/>
    <dgm:cxn modelId="{BB70AB8A-BCA5-4406-861E-CC8377186DC4}" type="presParOf" srcId="{D8F04980-5472-4FC8-9CA2-4922AC76D072}" destId="{F5695D06-DDB7-4699-BE5E-69CE5DE19999}" srcOrd="4" destOrd="0" presId="urn:microsoft.com/office/officeart/2005/8/layout/StepDownProcess"/>
    <dgm:cxn modelId="{8C9E4D1F-DA6F-4530-B8AD-95FEA512FDDB}" type="presParOf" srcId="{F5695D06-DDB7-4699-BE5E-69CE5DE19999}" destId="{D66A075C-76A1-4FBE-848B-E2BE9B874FF2}" srcOrd="0" destOrd="0" presId="urn:microsoft.com/office/officeart/2005/8/layout/StepDownProcess"/>
    <dgm:cxn modelId="{87D88157-56DC-4017-9181-D30CAF78A1B7}" type="presParOf" srcId="{F5695D06-DDB7-4699-BE5E-69CE5DE19999}" destId="{5A1D80AF-B3EB-4803-9A39-91DF3A397F63}" srcOrd="1" destOrd="0" presId="urn:microsoft.com/office/officeart/2005/8/layout/StepDownProcess"/>
    <dgm:cxn modelId="{3B1D62AB-1B33-459E-9C00-9BF0605646DA}" type="presParOf" srcId="{F5695D06-DDB7-4699-BE5E-69CE5DE19999}" destId="{70DA630D-E95D-49A5-A081-F1CCA005F481}" srcOrd="2" destOrd="0" presId="urn:microsoft.com/office/officeart/2005/8/layout/StepDownProcess"/>
    <dgm:cxn modelId="{435F0964-D128-46B8-831A-105B07F3D1F5}" type="presParOf" srcId="{D8F04980-5472-4FC8-9CA2-4922AC76D072}" destId="{54ED6BC1-27F8-4CD1-BBCF-07E5C4C3A2CB}" srcOrd="5" destOrd="0" presId="urn:microsoft.com/office/officeart/2005/8/layout/StepDownProcess"/>
    <dgm:cxn modelId="{3C7506EA-F85C-42D3-A706-222EE67FE4C8}" type="presParOf" srcId="{D8F04980-5472-4FC8-9CA2-4922AC76D072}" destId="{F9AA9E38-723D-4CA8-AE4D-0D08654A8A5B}" srcOrd="6" destOrd="0" presId="urn:microsoft.com/office/officeart/2005/8/layout/StepDownProcess"/>
    <dgm:cxn modelId="{4553E225-A4FD-41ED-A1E7-B004D16A0179}" type="presParOf" srcId="{F9AA9E38-723D-4CA8-AE4D-0D08654A8A5B}" destId="{4DEB68DC-8D51-4BF0-A574-29F3BD33AB3A}" srcOrd="0" destOrd="0" presId="urn:microsoft.com/office/officeart/2005/8/layout/StepDownProcess"/>
    <dgm:cxn modelId="{2D632961-EB2F-46A0-BF76-64723DB2D032}" type="presParOf" srcId="{F9AA9E38-723D-4CA8-AE4D-0D08654A8A5B}" destId="{F36CE5A8-307F-4EF4-B1F0-D84AF6A39C10}" srcOrd="1" destOrd="0" presId="urn:microsoft.com/office/officeart/2005/8/layout/StepDownProcess"/>
    <dgm:cxn modelId="{2B8035D3-E340-4E75-80A2-6E6FA2167778}" type="presParOf" srcId="{F9AA9E38-723D-4CA8-AE4D-0D08654A8A5B}" destId="{6471D4A4-6D40-4E0F-9815-357A1907D280}" srcOrd="2" destOrd="0" presId="urn:microsoft.com/office/officeart/2005/8/layout/StepDownProcess"/>
    <dgm:cxn modelId="{CB1DB35D-E46D-4A01-BD08-33AB99724EBA}" type="presParOf" srcId="{D8F04980-5472-4FC8-9CA2-4922AC76D072}" destId="{AB695358-1E47-4F96-94C7-B8A0E24C8C1F}" srcOrd="7" destOrd="0" presId="urn:microsoft.com/office/officeart/2005/8/layout/StepDownProcess"/>
    <dgm:cxn modelId="{68BA73DF-352B-4EFD-84DC-547765DE7E1A}" type="presParOf" srcId="{D8F04980-5472-4FC8-9CA2-4922AC76D072}" destId="{6113A93D-1198-4509-AE65-3F637ACBCE3F}" srcOrd="8" destOrd="0" presId="urn:microsoft.com/office/officeart/2005/8/layout/StepDownProcess"/>
    <dgm:cxn modelId="{A30DB33E-243F-47B2-BD08-153F825765C3}" type="presParOf" srcId="{6113A93D-1198-4509-AE65-3F637ACBCE3F}" destId="{14CD0AF4-DFDB-4206-89A7-C0D747E84539}" srcOrd="0" destOrd="0" presId="urn:microsoft.com/office/officeart/2005/8/layout/StepDownProcess"/>
    <dgm:cxn modelId="{73B3D932-4480-41EE-8CC5-B4C069EA542C}" type="presParOf" srcId="{6113A93D-1198-4509-AE65-3F637ACBCE3F}" destId="{43B16F2F-CA6F-4DE1-AE14-42CF644D3E01}"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58CDC96-7255-4209-B54B-0D29E642064E}"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s-EC"/>
        </a:p>
      </dgm:t>
    </dgm:pt>
    <dgm:pt modelId="{4C495879-D01F-449F-ABA7-2F31A4F2AFBB}">
      <dgm:prSet phldrT="[Texto]" custT="1"/>
      <dgm:spPr>
        <a:solidFill>
          <a:schemeClr val="accent2">
            <a:lumMod val="20000"/>
            <a:lumOff val="80000"/>
          </a:schemeClr>
        </a:solidFill>
      </dgm:spPr>
      <dgm:t>
        <a:bodyPr/>
        <a:lstStyle/>
        <a:p>
          <a:pPr algn="l"/>
          <a:r>
            <a:rPr lang="es-EC" sz="6600">
              <a:solidFill>
                <a:sysClr val="windowText" lastClr="000000"/>
              </a:solidFill>
              <a:latin typeface="Times New Roman" panose="02020603050405020304" pitchFamily="18" charset="0"/>
              <a:cs typeface="Times New Roman" panose="02020603050405020304" pitchFamily="18" charset="0"/>
            </a:rPr>
            <a:t>Factores internos</a:t>
          </a:r>
        </a:p>
      </dgm:t>
    </dgm:pt>
    <dgm:pt modelId="{BC23CAFE-837F-4C51-9A89-83B3225777E0}" type="parTrans" cxnId="{0B5409B9-1E6C-4A66-A086-CECBD7D0784A}">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B3AEE33E-03D1-4F1E-924F-3B23386D7DE0}" type="sibTrans" cxnId="{0B5409B9-1E6C-4A66-A086-CECBD7D0784A}">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DD08FA0A-AB8F-4C44-8734-534B8EFC1554}">
      <dgm:prSet phldrT="[Texto]" custT="1"/>
      <dgm:spPr/>
      <dgm:t>
        <a:bodyPr/>
        <a:lstStyle/>
        <a:p>
          <a:pPr algn="l"/>
          <a:r>
            <a:rPr lang="es-EC" sz="2000" b="1">
              <a:solidFill>
                <a:sysClr val="windowText" lastClr="000000"/>
              </a:solidFill>
              <a:latin typeface="Times New Roman" panose="02020603050405020304" pitchFamily="18" charset="0"/>
              <a:cs typeface="Times New Roman" panose="02020603050405020304" pitchFamily="18" charset="0"/>
            </a:rPr>
            <a:t>FORTALEZAS</a:t>
          </a:r>
        </a:p>
        <a:p>
          <a:pPr algn="l"/>
          <a:r>
            <a:rPr lang="es-ES_tradnl" sz="2000">
              <a:solidFill>
                <a:sysClr val="windowText" lastClr="000000"/>
              </a:solidFill>
              <a:latin typeface="Times New Roman" panose="02020603050405020304" pitchFamily="18" charset="0"/>
              <a:cs typeface="Times New Roman" panose="02020603050405020304" pitchFamily="18" charset="0"/>
            </a:rPr>
            <a:t>*Gran potencial turístico, natural y cultural.</a:t>
          </a:r>
          <a:endParaRPr lang="es-EC" sz="2000">
            <a:solidFill>
              <a:sysClr val="windowText" lastClr="000000"/>
            </a:solidFill>
            <a:latin typeface="Times New Roman" panose="02020603050405020304" pitchFamily="18" charset="0"/>
            <a:cs typeface="Times New Roman" panose="02020603050405020304" pitchFamily="18" charset="0"/>
          </a:endParaRPr>
        </a:p>
        <a:p>
          <a:pPr algn="l"/>
          <a:r>
            <a:rPr lang="es-ES_tradnl" sz="2000">
              <a:solidFill>
                <a:sysClr val="windowText" lastClr="000000"/>
              </a:solidFill>
              <a:latin typeface="Times New Roman" panose="02020603050405020304" pitchFamily="18" charset="0"/>
              <a:cs typeface="Times New Roman" panose="02020603050405020304" pitchFamily="18" charset="0"/>
            </a:rPr>
            <a:t>*Red vial de primer orden.</a:t>
          </a:r>
          <a:endParaRPr lang="es-EC" sz="2000">
            <a:solidFill>
              <a:sysClr val="windowText" lastClr="000000"/>
            </a:solidFill>
            <a:latin typeface="Times New Roman" panose="02020603050405020304" pitchFamily="18" charset="0"/>
            <a:cs typeface="Times New Roman" panose="02020603050405020304" pitchFamily="18" charset="0"/>
          </a:endParaRPr>
        </a:p>
        <a:p>
          <a:pPr algn="l"/>
          <a:r>
            <a:rPr lang="es-ES_tradnl" sz="2000">
              <a:solidFill>
                <a:sysClr val="windowText" lastClr="000000"/>
              </a:solidFill>
              <a:latin typeface="Times New Roman" panose="02020603050405020304" pitchFamily="18" charset="0"/>
              <a:cs typeface="Times New Roman" panose="02020603050405020304" pitchFamily="18" charset="0"/>
            </a:rPr>
            <a:t>*Dispone de planta turística.</a:t>
          </a:r>
          <a:endParaRPr lang="es-EC" sz="2000">
            <a:solidFill>
              <a:sysClr val="windowText" lastClr="000000"/>
            </a:solidFill>
            <a:latin typeface="Times New Roman" panose="02020603050405020304" pitchFamily="18" charset="0"/>
            <a:cs typeface="Times New Roman" panose="02020603050405020304" pitchFamily="18" charset="0"/>
          </a:endParaRPr>
        </a:p>
        <a:p>
          <a:pPr algn="l"/>
          <a:r>
            <a:rPr lang="es-ES_tradnl" sz="2000">
              <a:solidFill>
                <a:sysClr val="windowText" lastClr="000000"/>
              </a:solidFill>
              <a:latin typeface="Times New Roman" panose="02020603050405020304" pitchFamily="18" charset="0"/>
              <a:cs typeface="Times New Roman" panose="02020603050405020304" pitchFamily="18" charset="0"/>
            </a:rPr>
            <a:t>*Lugar estratégico para realizar turismo vivencial</a:t>
          </a:r>
          <a:endParaRPr lang="es-EC" sz="2000">
            <a:solidFill>
              <a:sysClr val="windowText" lastClr="000000"/>
            </a:solidFill>
            <a:latin typeface="Times New Roman" panose="02020603050405020304" pitchFamily="18" charset="0"/>
            <a:cs typeface="Times New Roman" panose="02020603050405020304" pitchFamily="18" charset="0"/>
          </a:endParaRPr>
        </a:p>
      </dgm:t>
    </dgm:pt>
    <dgm:pt modelId="{3CE87716-A2BF-4C2D-8719-81ABC451A157}" type="parTrans" cxnId="{9E74F269-A733-431C-AEB4-1222E3D80EE9}">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1C8A0498-BA74-4621-9DBB-98AD9A8AAF39}" type="sibTrans" cxnId="{9E74F269-A733-431C-AEB4-1222E3D80EE9}">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1D328572-9303-4D3B-86A0-6BE0DEAB4B10}">
      <dgm:prSet phldrT="[Texto]" custT="1"/>
      <dgm:spPr/>
      <dgm:t>
        <a:bodyPr/>
        <a:lstStyle/>
        <a:p>
          <a:pPr algn="l"/>
          <a:r>
            <a:rPr lang="es-EC" sz="2000" b="1" dirty="0">
              <a:solidFill>
                <a:sysClr val="windowText" lastClr="000000"/>
              </a:solidFill>
              <a:latin typeface="Times New Roman" panose="02020603050405020304" pitchFamily="18" charset="0"/>
              <a:cs typeface="Times New Roman" panose="02020603050405020304" pitchFamily="18" charset="0"/>
            </a:rPr>
            <a:t>DEBILIDADES</a:t>
          </a:r>
          <a:r>
            <a:rPr lang="es-EC" sz="2000" dirty="0">
              <a:solidFill>
                <a:sysClr val="windowText" lastClr="000000"/>
              </a:solidFill>
              <a:latin typeface="Times New Roman" panose="02020603050405020304" pitchFamily="18" charset="0"/>
              <a:cs typeface="Times New Roman" panose="02020603050405020304" pitchFamily="18" charset="0"/>
            </a:rPr>
            <a:t/>
          </a:r>
          <a:br>
            <a:rPr lang="es-EC" sz="2000" dirty="0">
              <a:solidFill>
                <a:sysClr val="windowText" lastClr="000000"/>
              </a:solidFill>
              <a:latin typeface="Times New Roman" panose="02020603050405020304" pitchFamily="18" charset="0"/>
              <a:cs typeface="Times New Roman" panose="02020603050405020304" pitchFamily="18" charset="0"/>
            </a:rPr>
          </a:br>
          <a:r>
            <a:rPr lang="es-EC" sz="2000" dirty="0" smtClean="0">
              <a:solidFill>
                <a:sysClr val="windowText" lastClr="000000"/>
              </a:solidFill>
              <a:latin typeface="Times New Roman" panose="02020603050405020304" pitchFamily="18" charset="0"/>
              <a:cs typeface="Times New Roman" panose="02020603050405020304" pitchFamily="18" charset="0"/>
            </a:rPr>
            <a:t>*</a:t>
          </a:r>
          <a:r>
            <a:rPr lang="es-ES_tradnl" sz="2000" dirty="0" smtClean="0">
              <a:solidFill>
                <a:sysClr val="windowText" lastClr="000000"/>
              </a:solidFill>
              <a:latin typeface="Times New Roman" panose="02020603050405020304" pitchFamily="18" charset="0"/>
              <a:cs typeface="Times New Roman" panose="02020603050405020304" pitchFamily="18" charset="0"/>
            </a:rPr>
            <a:t>Poca </a:t>
          </a:r>
          <a:r>
            <a:rPr lang="es-ES_tradnl" sz="2000" dirty="0">
              <a:solidFill>
                <a:sysClr val="windowText" lastClr="000000"/>
              </a:solidFill>
              <a:latin typeface="Times New Roman" panose="02020603050405020304" pitchFamily="18" charset="0"/>
              <a:cs typeface="Times New Roman" panose="02020603050405020304" pitchFamily="18" charset="0"/>
            </a:rPr>
            <a:t>asignación de recursos económicos al turismo por parte de los jefes de las comunidades. </a:t>
          </a:r>
          <a:r>
            <a:rPr lang="es-ES_tradnl" sz="2000" dirty="0" smtClean="0">
              <a:solidFill>
                <a:sysClr val="windowText" lastClr="000000"/>
              </a:solidFill>
              <a:latin typeface="Times New Roman" panose="02020603050405020304" pitchFamily="18" charset="0"/>
              <a:cs typeface="Times New Roman" panose="02020603050405020304" pitchFamily="18" charset="0"/>
            </a:rPr>
            <a:t>*Escasez </a:t>
          </a:r>
          <a:r>
            <a:rPr lang="es-ES_tradnl" sz="2000" dirty="0">
              <a:solidFill>
                <a:sysClr val="windowText" lastClr="000000"/>
              </a:solidFill>
              <a:latin typeface="Times New Roman" panose="02020603050405020304" pitchFamily="18" charset="0"/>
              <a:cs typeface="Times New Roman" panose="02020603050405020304" pitchFamily="18" charset="0"/>
            </a:rPr>
            <a:t>de profesionales en el campo turístico. </a:t>
          </a:r>
          <a:r>
            <a:rPr lang="es-ES_tradnl" sz="2000" dirty="0" smtClean="0">
              <a:solidFill>
                <a:sysClr val="windowText" lastClr="000000"/>
              </a:solidFill>
              <a:latin typeface="Times New Roman" panose="02020603050405020304" pitchFamily="18" charset="0"/>
              <a:cs typeface="Times New Roman" panose="02020603050405020304" pitchFamily="18" charset="0"/>
            </a:rPr>
            <a:t/>
          </a:r>
          <a:br>
            <a:rPr lang="es-ES_tradnl" sz="2000" dirty="0" smtClean="0">
              <a:solidFill>
                <a:sysClr val="windowText" lastClr="000000"/>
              </a:solidFill>
              <a:latin typeface="Times New Roman" panose="02020603050405020304" pitchFamily="18" charset="0"/>
              <a:cs typeface="Times New Roman" panose="02020603050405020304" pitchFamily="18" charset="0"/>
            </a:rPr>
          </a:br>
          <a:r>
            <a:rPr lang="es-ES_tradnl" sz="2000" dirty="0" smtClean="0">
              <a:solidFill>
                <a:sysClr val="windowText" lastClr="000000"/>
              </a:solidFill>
              <a:latin typeface="Times New Roman" panose="02020603050405020304" pitchFamily="18" charset="0"/>
              <a:cs typeface="Times New Roman" panose="02020603050405020304" pitchFamily="18" charset="0"/>
            </a:rPr>
            <a:t>*Deficiente </a:t>
          </a:r>
          <a:r>
            <a:rPr lang="es-ES_tradnl" sz="2000" dirty="0">
              <a:solidFill>
                <a:sysClr val="windowText" lastClr="000000"/>
              </a:solidFill>
              <a:latin typeface="Times New Roman" panose="02020603050405020304" pitchFamily="18" charset="0"/>
              <a:cs typeface="Times New Roman" panose="02020603050405020304" pitchFamily="18" charset="0"/>
            </a:rPr>
            <a:t>promoción turística.  </a:t>
          </a:r>
          <a:r>
            <a:rPr lang="es-ES_tradnl" sz="2000" dirty="0" smtClean="0">
              <a:solidFill>
                <a:sysClr val="windowText" lastClr="000000"/>
              </a:solidFill>
              <a:latin typeface="Times New Roman" panose="02020603050405020304" pitchFamily="18" charset="0"/>
              <a:cs typeface="Times New Roman" panose="02020603050405020304" pitchFamily="18" charset="0"/>
            </a:rPr>
            <a:t>*Locales </a:t>
          </a:r>
          <a:r>
            <a:rPr lang="es-ES_tradnl" sz="2000" dirty="0">
              <a:solidFill>
                <a:sysClr val="windowText" lastClr="000000"/>
              </a:solidFill>
              <a:latin typeface="Times New Roman" panose="02020603050405020304" pitchFamily="18" charset="0"/>
              <a:cs typeface="Times New Roman" panose="02020603050405020304" pitchFamily="18" charset="0"/>
            </a:rPr>
            <a:t>de restauración solo abre fines de semana </a:t>
          </a:r>
          <a:endParaRPr lang="es-EC" sz="2000" dirty="0">
            <a:solidFill>
              <a:sysClr val="windowText" lastClr="000000"/>
            </a:solidFill>
            <a:latin typeface="Times New Roman" panose="02020603050405020304" pitchFamily="18" charset="0"/>
            <a:cs typeface="Times New Roman" panose="02020603050405020304" pitchFamily="18" charset="0"/>
          </a:endParaRPr>
        </a:p>
      </dgm:t>
    </dgm:pt>
    <dgm:pt modelId="{F695FB07-4898-415D-A05A-6C4464406D84}" type="parTrans" cxnId="{41ABB9B3-B4F7-4A28-8C41-3928406C79ED}">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35A7C205-5517-4683-B972-8563796EA9AB}" type="sibTrans" cxnId="{41ABB9B3-B4F7-4A28-8C41-3928406C79ED}">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7C75244F-66AC-43E3-A68A-6D4265C18FE9}">
      <dgm:prSet phldrT="[Texto]" custT="1"/>
      <dgm:spPr>
        <a:solidFill>
          <a:schemeClr val="accent4">
            <a:lumMod val="20000"/>
            <a:lumOff val="80000"/>
          </a:schemeClr>
        </a:solidFill>
      </dgm:spPr>
      <dgm:t>
        <a:bodyPr/>
        <a:lstStyle/>
        <a:p>
          <a:pPr algn="l"/>
          <a:r>
            <a:rPr lang="es-EC" sz="6600">
              <a:solidFill>
                <a:sysClr val="windowText" lastClr="000000"/>
              </a:solidFill>
              <a:latin typeface="Times New Roman" panose="02020603050405020304" pitchFamily="18" charset="0"/>
              <a:cs typeface="Times New Roman" panose="02020603050405020304" pitchFamily="18" charset="0"/>
            </a:rPr>
            <a:t>Factores externos</a:t>
          </a:r>
        </a:p>
      </dgm:t>
    </dgm:pt>
    <dgm:pt modelId="{B7266E61-6485-464E-AEB3-9EDDB0F82049}" type="parTrans" cxnId="{4BFF789E-A8F8-4FBC-873E-EA9383A0B550}">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3C058CA7-396C-404A-9B5B-8ED1D8368427}" type="sibTrans" cxnId="{4BFF789E-A8F8-4FBC-873E-EA9383A0B550}">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054C9697-2E99-4FA9-920A-792688101C07}">
      <dgm:prSet phldrT="[Texto]" custT="1"/>
      <dgm:spPr/>
      <dgm:t>
        <a:bodyPr/>
        <a:lstStyle/>
        <a:p>
          <a:pPr algn="l"/>
          <a:r>
            <a:rPr lang="es-EC" sz="2000" b="1">
              <a:solidFill>
                <a:sysClr val="windowText" lastClr="000000"/>
              </a:solidFill>
              <a:latin typeface="Times New Roman" panose="02020603050405020304" pitchFamily="18" charset="0"/>
              <a:cs typeface="Times New Roman" panose="02020603050405020304" pitchFamily="18" charset="0"/>
            </a:rPr>
            <a:t>OPORTUNIDADES</a:t>
          </a:r>
          <a:r>
            <a:rPr lang="es-EC" sz="2000">
              <a:solidFill>
                <a:sysClr val="windowText" lastClr="000000"/>
              </a:solidFill>
              <a:latin typeface="Times New Roman" panose="02020603050405020304" pitchFamily="18" charset="0"/>
              <a:cs typeface="Times New Roman" panose="02020603050405020304" pitchFamily="18" charset="0"/>
            </a:rPr>
            <a:t/>
          </a:r>
          <a:br>
            <a:rPr lang="es-EC" sz="2000">
              <a:solidFill>
                <a:sysClr val="windowText" lastClr="000000"/>
              </a:solidFill>
              <a:latin typeface="Times New Roman" panose="02020603050405020304" pitchFamily="18" charset="0"/>
              <a:cs typeface="Times New Roman" panose="02020603050405020304" pitchFamily="18" charset="0"/>
            </a:rPr>
          </a:br>
          <a:r>
            <a:rPr lang="es-EC" sz="2000">
              <a:solidFill>
                <a:sysClr val="windowText" lastClr="000000"/>
              </a:solidFill>
              <a:latin typeface="Times New Roman" panose="02020603050405020304" pitchFamily="18" charset="0"/>
              <a:cs typeface="Times New Roman" panose="02020603050405020304" pitchFamily="18" charset="0"/>
            </a:rPr>
            <a:t>*</a:t>
          </a:r>
          <a:r>
            <a:rPr lang="es-ES_tradnl" sz="2000">
              <a:solidFill>
                <a:sysClr val="windowText" lastClr="000000"/>
              </a:solidFill>
              <a:latin typeface="Times New Roman" panose="02020603050405020304" pitchFamily="18" charset="0"/>
              <a:cs typeface="Times New Roman" panose="02020603050405020304" pitchFamily="18" charset="0"/>
            </a:rPr>
            <a:t>Incremento de visitantes por las ferias que se realiza. </a:t>
          </a:r>
          <a:br>
            <a:rPr lang="es-ES_tradnl" sz="2000">
              <a:solidFill>
                <a:sysClr val="windowText" lastClr="000000"/>
              </a:solidFill>
              <a:latin typeface="Times New Roman" panose="02020603050405020304" pitchFamily="18" charset="0"/>
              <a:cs typeface="Times New Roman" panose="02020603050405020304" pitchFamily="18" charset="0"/>
            </a:rPr>
          </a:br>
          <a:r>
            <a:rPr lang="es-ES_tradnl" sz="2000">
              <a:solidFill>
                <a:sysClr val="windowText" lastClr="000000"/>
              </a:solidFill>
              <a:latin typeface="Times New Roman" panose="02020603050405020304" pitchFamily="18" charset="0"/>
              <a:cs typeface="Times New Roman" panose="02020603050405020304" pitchFamily="18" charset="0"/>
            </a:rPr>
            <a:t>*Apoyo económico por parte del gobierno provincial de Imbabura a los emprendimientos. </a:t>
          </a:r>
          <a:br>
            <a:rPr lang="es-ES_tradnl" sz="2000">
              <a:solidFill>
                <a:sysClr val="windowText" lastClr="000000"/>
              </a:solidFill>
              <a:latin typeface="Times New Roman" panose="02020603050405020304" pitchFamily="18" charset="0"/>
              <a:cs typeface="Times New Roman" panose="02020603050405020304" pitchFamily="18" charset="0"/>
            </a:rPr>
          </a:br>
          <a:r>
            <a:rPr lang="es-ES_tradnl" sz="2000">
              <a:solidFill>
                <a:sysClr val="windowText" lastClr="000000"/>
              </a:solidFill>
              <a:latin typeface="Times New Roman" panose="02020603050405020304" pitchFamily="18" charset="0"/>
              <a:cs typeface="Times New Roman" panose="02020603050405020304" pitchFamily="18" charset="0"/>
            </a:rPr>
            <a:t>*Empresas turísticas interesadas en invertir en nuevos mercados.   *Oferta de cursos de capacitación para el personal y prestadores de servicios turísticos.</a:t>
          </a:r>
          <a:endParaRPr lang="es-EC" sz="2000">
            <a:solidFill>
              <a:sysClr val="windowText" lastClr="000000"/>
            </a:solidFill>
            <a:latin typeface="Times New Roman" panose="02020603050405020304" pitchFamily="18" charset="0"/>
            <a:cs typeface="Times New Roman" panose="02020603050405020304" pitchFamily="18" charset="0"/>
          </a:endParaRPr>
        </a:p>
      </dgm:t>
    </dgm:pt>
    <dgm:pt modelId="{08BC4A17-E05D-4083-BFCE-D318B824D5D0}" type="parTrans" cxnId="{5CB153C2-D394-465C-91FB-2C6CC4BC05D1}">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61F6228F-C605-4C69-9F11-6BAD55CC9226}" type="sibTrans" cxnId="{5CB153C2-D394-465C-91FB-2C6CC4BC05D1}">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E4D78E9A-AA17-400F-9B5D-72AE395E7CA0}">
      <dgm:prSet phldrT="[Texto]" custT="1"/>
      <dgm:spPr/>
      <dgm:t>
        <a:bodyPr/>
        <a:lstStyle/>
        <a:p>
          <a:pPr algn="l"/>
          <a:r>
            <a:rPr lang="es-EC" sz="2000" b="1" dirty="0">
              <a:solidFill>
                <a:sysClr val="windowText" lastClr="000000"/>
              </a:solidFill>
              <a:latin typeface="Times New Roman" panose="02020603050405020304" pitchFamily="18" charset="0"/>
              <a:cs typeface="Times New Roman" panose="02020603050405020304" pitchFamily="18" charset="0"/>
            </a:rPr>
            <a:t>AMENAZAS</a:t>
          </a:r>
          <a:r>
            <a:rPr lang="es-EC" sz="2000" dirty="0">
              <a:solidFill>
                <a:sysClr val="windowText" lastClr="000000"/>
              </a:solidFill>
              <a:latin typeface="Times New Roman" panose="02020603050405020304" pitchFamily="18" charset="0"/>
              <a:cs typeface="Times New Roman" panose="02020603050405020304" pitchFamily="18" charset="0"/>
            </a:rPr>
            <a:t/>
          </a:r>
          <a:br>
            <a:rPr lang="es-EC" sz="2000" dirty="0">
              <a:solidFill>
                <a:sysClr val="windowText" lastClr="000000"/>
              </a:solidFill>
              <a:latin typeface="Times New Roman" panose="02020603050405020304" pitchFamily="18" charset="0"/>
              <a:cs typeface="Times New Roman" panose="02020603050405020304" pitchFamily="18" charset="0"/>
            </a:rPr>
          </a:br>
          <a:r>
            <a:rPr lang="es-EC" sz="2000" dirty="0" smtClean="0">
              <a:solidFill>
                <a:sysClr val="windowText" lastClr="000000"/>
              </a:solidFill>
              <a:latin typeface="Times New Roman" panose="02020603050405020304" pitchFamily="18" charset="0"/>
              <a:cs typeface="Times New Roman" panose="02020603050405020304" pitchFamily="18" charset="0"/>
            </a:rPr>
            <a:t>*</a:t>
          </a:r>
          <a:r>
            <a:rPr lang="es-ES_tradnl" sz="2000" dirty="0" smtClean="0">
              <a:solidFill>
                <a:sysClr val="windowText" lastClr="000000"/>
              </a:solidFill>
              <a:latin typeface="Times New Roman" panose="02020603050405020304" pitchFamily="18" charset="0"/>
              <a:cs typeface="Times New Roman" panose="02020603050405020304" pitchFamily="18" charset="0"/>
            </a:rPr>
            <a:t>Inestabilidad </a:t>
          </a:r>
          <a:r>
            <a:rPr lang="es-ES_tradnl" sz="2000" dirty="0">
              <a:solidFill>
                <a:sysClr val="windowText" lastClr="000000"/>
              </a:solidFill>
              <a:latin typeface="Times New Roman" panose="02020603050405020304" pitchFamily="18" charset="0"/>
              <a:cs typeface="Times New Roman" panose="02020603050405020304" pitchFamily="18" charset="0"/>
            </a:rPr>
            <a:t>política y económica del país. </a:t>
          </a:r>
          <a:r>
            <a:rPr lang="es-ES_tradnl" sz="2000" dirty="0" smtClean="0">
              <a:solidFill>
                <a:sysClr val="windowText" lastClr="000000"/>
              </a:solidFill>
              <a:latin typeface="Times New Roman" panose="02020603050405020304" pitchFamily="18" charset="0"/>
              <a:cs typeface="Times New Roman" panose="02020603050405020304" pitchFamily="18" charset="0"/>
            </a:rPr>
            <a:t/>
          </a:r>
          <a:br>
            <a:rPr lang="es-ES_tradnl" sz="2000" dirty="0" smtClean="0">
              <a:solidFill>
                <a:sysClr val="windowText" lastClr="000000"/>
              </a:solidFill>
              <a:latin typeface="Times New Roman" panose="02020603050405020304" pitchFamily="18" charset="0"/>
              <a:cs typeface="Times New Roman" panose="02020603050405020304" pitchFamily="18" charset="0"/>
            </a:rPr>
          </a:br>
          <a:r>
            <a:rPr lang="es-ES_tradnl" sz="2000" dirty="0" smtClean="0">
              <a:solidFill>
                <a:sysClr val="windowText" lastClr="000000"/>
              </a:solidFill>
              <a:latin typeface="Times New Roman" panose="02020603050405020304" pitchFamily="18" charset="0"/>
              <a:cs typeface="Times New Roman" panose="02020603050405020304" pitchFamily="18" charset="0"/>
            </a:rPr>
            <a:t>*Desastres naturales</a:t>
          </a:r>
          <a:br>
            <a:rPr lang="es-ES_tradnl" sz="2000" dirty="0" smtClean="0">
              <a:solidFill>
                <a:sysClr val="windowText" lastClr="000000"/>
              </a:solidFill>
              <a:latin typeface="Times New Roman" panose="02020603050405020304" pitchFamily="18" charset="0"/>
              <a:cs typeface="Times New Roman" panose="02020603050405020304" pitchFamily="18" charset="0"/>
            </a:rPr>
          </a:br>
          <a:r>
            <a:rPr lang="es-ES_tradnl" sz="2000" dirty="0" smtClean="0">
              <a:solidFill>
                <a:sysClr val="windowText" lastClr="000000"/>
              </a:solidFill>
              <a:latin typeface="Times New Roman" panose="02020603050405020304" pitchFamily="18" charset="0"/>
              <a:cs typeface="Times New Roman" panose="02020603050405020304" pitchFamily="18" charset="0"/>
            </a:rPr>
            <a:t>*Rutas turísticas similares</a:t>
          </a:r>
          <a:endParaRPr lang="es-EC" sz="2000" dirty="0">
            <a:solidFill>
              <a:sysClr val="windowText" lastClr="000000"/>
            </a:solidFill>
            <a:latin typeface="Times New Roman" panose="02020603050405020304" pitchFamily="18" charset="0"/>
            <a:cs typeface="Times New Roman" panose="02020603050405020304" pitchFamily="18" charset="0"/>
          </a:endParaRPr>
        </a:p>
      </dgm:t>
    </dgm:pt>
    <dgm:pt modelId="{9F1C6F7F-B2FC-408D-8856-F3C43C081F6C}" type="parTrans" cxnId="{D0E202BE-9EEE-4330-8553-E0ADCE30456A}">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1F038D99-34E8-47B6-98FE-838607F8F075}" type="sibTrans" cxnId="{D0E202BE-9EEE-4330-8553-E0ADCE30456A}">
      <dgm:prSet/>
      <dgm:spPr/>
      <dgm:t>
        <a:bodyPr/>
        <a:lstStyle/>
        <a:p>
          <a:pPr algn="l"/>
          <a:endParaRPr lang="es-EC" sz="6000">
            <a:solidFill>
              <a:sysClr val="windowText" lastClr="000000"/>
            </a:solidFill>
            <a:latin typeface="Times New Roman" panose="02020603050405020304" pitchFamily="18" charset="0"/>
            <a:cs typeface="Times New Roman" panose="02020603050405020304" pitchFamily="18" charset="0"/>
          </a:endParaRPr>
        </a:p>
      </dgm:t>
    </dgm:pt>
    <dgm:pt modelId="{8DD060FB-9604-41EC-A2FE-6426FD182A8C}" type="pres">
      <dgm:prSet presAssocID="{D58CDC96-7255-4209-B54B-0D29E642064E}" presName="diagram" presStyleCnt="0">
        <dgm:presLayoutVars>
          <dgm:chPref val="1"/>
          <dgm:dir/>
          <dgm:animOne val="branch"/>
          <dgm:animLvl val="lvl"/>
          <dgm:resizeHandles/>
        </dgm:presLayoutVars>
      </dgm:prSet>
      <dgm:spPr/>
      <dgm:t>
        <a:bodyPr/>
        <a:lstStyle/>
        <a:p>
          <a:endParaRPr lang="es-EC"/>
        </a:p>
      </dgm:t>
    </dgm:pt>
    <dgm:pt modelId="{05C62361-FE07-427D-919E-304FB3C8586D}" type="pres">
      <dgm:prSet presAssocID="{4C495879-D01F-449F-ABA7-2F31A4F2AFBB}" presName="root" presStyleCnt="0"/>
      <dgm:spPr/>
    </dgm:pt>
    <dgm:pt modelId="{C8DF8594-23DF-405D-A1F5-DC53FD2D7E3A}" type="pres">
      <dgm:prSet presAssocID="{4C495879-D01F-449F-ABA7-2F31A4F2AFBB}" presName="rootComposite" presStyleCnt="0"/>
      <dgm:spPr/>
    </dgm:pt>
    <dgm:pt modelId="{04CCDFD9-7212-438D-B49A-1B79CF84BF0A}" type="pres">
      <dgm:prSet presAssocID="{4C495879-D01F-449F-ABA7-2F31A4F2AFBB}" presName="rootText" presStyleLbl="node1" presStyleIdx="0" presStyleCnt="2" custScaleY="66252"/>
      <dgm:spPr/>
      <dgm:t>
        <a:bodyPr/>
        <a:lstStyle/>
        <a:p>
          <a:endParaRPr lang="es-EC"/>
        </a:p>
      </dgm:t>
    </dgm:pt>
    <dgm:pt modelId="{1C7380ED-603F-4F08-9820-CC10BC0B0AF1}" type="pres">
      <dgm:prSet presAssocID="{4C495879-D01F-449F-ABA7-2F31A4F2AFBB}" presName="rootConnector" presStyleLbl="node1" presStyleIdx="0" presStyleCnt="2"/>
      <dgm:spPr/>
      <dgm:t>
        <a:bodyPr/>
        <a:lstStyle/>
        <a:p>
          <a:endParaRPr lang="es-EC"/>
        </a:p>
      </dgm:t>
    </dgm:pt>
    <dgm:pt modelId="{07A6A3FA-AB9F-4007-9530-222BD29B8532}" type="pres">
      <dgm:prSet presAssocID="{4C495879-D01F-449F-ABA7-2F31A4F2AFBB}" presName="childShape" presStyleCnt="0"/>
      <dgm:spPr/>
    </dgm:pt>
    <dgm:pt modelId="{7B76D0CF-EC81-4184-B6F3-A95C93F8D165}" type="pres">
      <dgm:prSet presAssocID="{3CE87716-A2BF-4C2D-8719-81ABC451A157}" presName="Name13" presStyleLbl="parChTrans1D2" presStyleIdx="0" presStyleCnt="4"/>
      <dgm:spPr/>
      <dgm:t>
        <a:bodyPr/>
        <a:lstStyle/>
        <a:p>
          <a:endParaRPr lang="es-EC"/>
        </a:p>
      </dgm:t>
    </dgm:pt>
    <dgm:pt modelId="{3BA55A7B-E92B-4D72-A548-18FADB6ABF5A}" type="pres">
      <dgm:prSet presAssocID="{DD08FA0A-AB8F-4C44-8734-534B8EFC1554}" presName="childText" presStyleLbl="bgAcc1" presStyleIdx="0" presStyleCnt="4" custScaleY="132247">
        <dgm:presLayoutVars>
          <dgm:bulletEnabled val="1"/>
        </dgm:presLayoutVars>
      </dgm:prSet>
      <dgm:spPr/>
      <dgm:t>
        <a:bodyPr/>
        <a:lstStyle/>
        <a:p>
          <a:endParaRPr lang="es-EC"/>
        </a:p>
      </dgm:t>
    </dgm:pt>
    <dgm:pt modelId="{4F99D206-D784-496D-BCC2-EDBD2A7E3D60}" type="pres">
      <dgm:prSet presAssocID="{F695FB07-4898-415D-A05A-6C4464406D84}" presName="Name13" presStyleLbl="parChTrans1D2" presStyleIdx="1" presStyleCnt="4"/>
      <dgm:spPr/>
      <dgm:t>
        <a:bodyPr/>
        <a:lstStyle/>
        <a:p>
          <a:endParaRPr lang="es-EC"/>
        </a:p>
      </dgm:t>
    </dgm:pt>
    <dgm:pt modelId="{56345999-9A4C-473B-B69F-8ED3A6C70F22}" type="pres">
      <dgm:prSet presAssocID="{1D328572-9303-4D3B-86A0-6BE0DEAB4B10}" presName="childText" presStyleLbl="bgAcc1" presStyleIdx="1" presStyleCnt="4" custScaleY="120668">
        <dgm:presLayoutVars>
          <dgm:bulletEnabled val="1"/>
        </dgm:presLayoutVars>
      </dgm:prSet>
      <dgm:spPr/>
      <dgm:t>
        <a:bodyPr/>
        <a:lstStyle/>
        <a:p>
          <a:endParaRPr lang="es-EC"/>
        </a:p>
      </dgm:t>
    </dgm:pt>
    <dgm:pt modelId="{58F93DE6-6854-4D4E-AE89-51CD94C25B25}" type="pres">
      <dgm:prSet presAssocID="{7C75244F-66AC-43E3-A68A-6D4265C18FE9}" presName="root" presStyleCnt="0"/>
      <dgm:spPr/>
    </dgm:pt>
    <dgm:pt modelId="{7060A97D-2A45-4FD8-B39E-7BF34F2E1C34}" type="pres">
      <dgm:prSet presAssocID="{7C75244F-66AC-43E3-A68A-6D4265C18FE9}" presName="rootComposite" presStyleCnt="0"/>
      <dgm:spPr/>
    </dgm:pt>
    <dgm:pt modelId="{DD04FB7C-3F6A-4415-8842-DFF6E60AB1F9}" type="pres">
      <dgm:prSet presAssocID="{7C75244F-66AC-43E3-A68A-6D4265C18FE9}" presName="rootText" presStyleLbl="node1" presStyleIdx="1" presStyleCnt="2" custScaleY="65838"/>
      <dgm:spPr/>
      <dgm:t>
        <a:bodyPr/>
        <a:lstStyle/>
        <a:p>
          <a:endParaRPr lang="es-EC"/>
        </a:p>
      </dgm:t>
    </dgm:pt>
    <dgm:pt modelId="{72F604E1-B93C-49A8-B1F8-B3586CAF3AAF}" type="pres">
      <dgm:prSet presAssocID="{7C75244F-66AC-43E3-A68A-6D4265C18FE9}" presName="rootConnector" presStyleLbl="node1" presStyleIdx="1" presStyleCnt="2"/>
      <dgm:spPr/>
      <dgm:t>
        <a:bodyPr/>
        <a:lstStyle/>
        <a:p>
          <a:endParaRPr lang="es-EC"/>
        </a:p>
      </dgm:t>
    </dgm:pt>
    <dgm:pt modelId="{FEB55D43-8CCB-4C4D-9ADF-FFF757DD7250}" type="pres">
      <dgm:prSet presAssocID="{7C75244F-66AC-43E3-A68A-6D4265C18FE9}" presName="childShape" presStyleCnt="0"/>
      <dgm:spPr/>
    </dgm:pt>
    <dgm:pt modelId="{EC11D521-C064-4DBD-9EAD-4E83059D24F7}" type="pres">
      <dgm:prSet presAssocID="{08BC4A17-E05D-4083-BFCE-D318B824D5D0}" presName="Name13" presStyleLbl="parChTrans1D2" presStyleIdx="2" presStyleCnt="4"/>
      <dgm:spPr/>
      <dgm:t>
        <a:bodyPr/>
        <a:lstStyle/>
        <a:p>
          <a:endParaRPr lang="es-EC"/>
        </a:p>
      </dgm:t>
    </dgm:pt>
    <dgm:pt modelId="{C20DD221-95D0-4E9B-B795-7CAB17BA59F7}" type="pres">
      <dgm:prSet presAssocID="{054C9697-2E99-4FA9-920A-792688101C07}" presName="childText" presStyleLbl="bgAcc1" presStyleIdx="2" presStyleCnt="4" custScaleY="131755">
        <dgm:presLayoutVars>
          <dgm:bulletEnabled val="1"/>
        </dgm:presLayoutVars>
      </dgm:prSet>
      <dgm:spPr/>
      <dgm:t>
        <a:bodyPr/>
        <a:lstStyle/>
        <a:p>
          <a:endParaRPr lang="es-EC"/>
        </a:p>
      </dgm:t>
    </dgm:pt>
    <dgm:pt modelId="{9519E7FA-661D-457E-AF0D-2CA90BA05B4B}" type="pres">
      <dgm:prSet presAssocID="{9F1C6F7F-B2FC-408D-8856-F3C43C081F6C}" presName="Name13" presStyleLbl="parChTrans1D2" presStyleIdx="3" presStyleCnt="4"/>
      <dgm:spPr/>
      <dgm:t>
        <a:bodyPr/>
        <a:lstStyle/>
        <a:p>
          <a:endParaRPr lang="es-EC"/>
        </a:p>
      </dgm:t>
    </dgm:pt>
    <dgm:pt modelId="{F123BBA6-71FD-48B7-A71C-0DD1E3DC646D}" type="pres">
      <dgm:prSet presAssocID="{E4D78E9A-AA17-400F-9B5D-72AE395E7CA0}" presName="childText" presStyleLbl="bgAcc1" presStyleIdx="3" presStyleCnt="4" custScaleY="117564" custLinFactNeighborX="115">
        <dgm:presLayoutVars>
          <dgm:bulletEnabled val="1"/>
        </dgm:presLayoutVars>
      </dgm:prSet>
      <dgm:spPr/>
      <dgm:t>
        <a:bodyPr/>
        <a:lstStyle/>
        <a:p>
          <a:endParaRPr lang="es-EC"/>
        </a:p>
      </dgm:t>
    </dgm:pt>
  </dgm:ptLst>
  <dgm:cxnLst>
    <dgm:cxn modelId="{123B9103-5835-4205-92FB-764AE41A278B}" type="presOf" srcId="{7C75244F-66AC-43E3-A68A-6D4265C18FE9}" destId="{DD04FB7C-3F6A-4415-8842-DFF6E60AB1F9}" srcOrd="0" destOrd="0" presId="urn:microsoft.com/office/officeart/2005/8/layout/hierarchy3"/>
    <dgm:cxn modelId="{0B5409B9-1E6C-4A66-A086-CECBD7D0784A}" srcId="{D58CDC96-7255-4209-B54B-0D29E642064E}" destId="{4C495879-D01F-449F-ABA7-2F31A4F2AFBB}" srcOrd="0" destOrd="0" parTransId="{BC23CAFE-837F-4C51-9A89-83B3225777E0}" sibTransId="{B3AEE33E-03D1-4F1E-924F-3B23386D7DE0}"/>
    <dgm:cxn modelId="{B792C131-A680-4196-8715-4D648377A16E}" type="presOf" srcId="{DD08FA0A-AB8F-4C44-8734-534B8EFC1554}" destId="{3BA55A7B-E92B-4D72-A548-18FADB6ABF5A}" srcOrd="0" destOrd="0" presId="urn:microsoft.com/office/officeart/2005/8/layout/hierarchy3"/>
    <dgm:cxn modelId="{41ABB9B3-B4F7-4A28-8C41-3928406C79ED}" srcId="{4C495879-D01F-449F-ABA7-2F31A4F2AFBB}" destId="{1D328572-9303-4D3B-86A0-6BE0DEAB4B10}" srcOrd="1" destOrd="0" parTransId="{F695FB07-4898-415D-A05A-6C4464406D84}" sibTransId="{35A7C205-5517-4683-B972-8563796EA9AB}"/>
    <dgm:cxn modelId="{09F4C62F-4F6B-4FF9-8B53-C512DA555EC6}" type="presOf" srcId="{08BC4A17-E05D-4083-BFCE-D318B824D5D0}" destId="{EC11D521-C064-4DBD-9EAD-4E83059D24F7}" srcOrd="0" destOrd="0" presId="urn:microsoft.com/office/officeart/2005/8/layout/hierarchy3"/>
    <dgm:cxn modelId="{C5DED1AF-A3F6-41E2-BEC4-3E5AFD619D59}" type="presOf" srcId="{4C495879-D01F-449F-ABA7-2F31A4F2AFBB}" destId="{04CCDFD9-7212-438D-B49A-1B79CF84BF0A}" srcOrd="0" destOrd="0" presId="urn:microsoft.com/office/officeart/2005/8/layout/hierarchy3"/>
    <dgm:cxn modelId="{BA8B6412-9402-4153-A2B9-F33B08E401C2}" type="presOf" srcId="{4C495879-D01F-449F-ABA7-2F31A4F2AFBB}" destId="{1C7380ED-603F-4F08-9820-CC10BC0B0AF1}" srcOrd="1" destOrd="0" presId="urn:microsoft.com/office/officeart/2005/8/layout/hierarchy3"/>
    <dgm:cxn modelId="{CAFEB4E2-59D0-4F94-A703-D05F8F483472}" type="presOf" srcId="{D58CDC96-7255-4209-B54B-0D29E642064E}" destId="{8DD060FB-9604-41EC-A2FE-6426FD182A8C}" srcOrd="0" destOrd="0" presId="urn:microsoft.com/office/officeart/2005/8/layout/hierarchy3"/>
    <dgm:cxn modelId="{AB15C10D-C7EF-4822-9313-18CEC4E1B267}" type="presOf" srcId="{1D328572-9303-4D3B-86A0-6BE0DEAB4B10}" destId="{56345999-9A4C-473B-B69F-8ED3A6C70F22}" srcOrd="0" destOrd="0" presId="urn:microsoft.com/office/officeart/2005/8/layout/hierarchy3"/>
    <dgm:cxn modelId="{5CB153C2-D394-465C-91FB-2C6CC4BC05D1}" srcId="{7C75244F-66AC-43E3-A68A-6D4265C18FE9}" destId="{054C9697-2E99-4FA9-920A-792688101C07}" srcOrd="0" destOrd="0" parTransId="{08BC4A17-E05D-4083-BFCE-D318B824D5D0}" sibTransId="{61F6228F-C605-4C69-9F11-6BAD55CC9226}"/>
    <dgm:cxn modelId="{D0E202BE-9EEE-4330-8553-E0ADCE30456A}" srcId="{7C75244F-66AC-43E3-A68A-6D4265C18FE9}" destId="{E4D78E9A-AA17-400F-9B5D-72AE395E7CA0}" srcOrd="1" destOrd="0" parTransId="{9F1C6F7F-B2FC-408D-8856-F3C43C081F6C}" sibTransId="{1F038D99-34E8-47B6-98FE-838607F8F075}"/>
    <dgm:cxn modelId="{1F396B71-9AEF-4864-A232-DF70EC343AA8}" type="presOf" srcId="{054C9697-2E99-4FA9-920A-792688101C07}" destId="{C20DD221-95D0-4E9B-B795-7CAB17BA59F7}" srcOrd="0" destOrd="0" presId="urn:microsoft.com/office/officeart/2005/8/layout/hierarchy3"/>
    <dgm:cxn modelId="{4BFF789E-A8F8-4FBC-873E-EA9383A0B550}" srcId="{D58CDC96-7255-4209-B54B-0D29E642064E}" destId="{7C75244F-66AC-43E3-A68A-6D4265C18FE9}" srcOrd="1" destOrd="0" parTransId="{B7266E61-6485-464E-AEB3-9EDDB0F82049}" sibTransId="{3C058CA7-396C-404A-9B5B-8ED1D8368427}"/>
    <dgm:cxn modelId="{6625FB2D-D831-4914-8119-6CB9C4CF24DA}" type="presOf" srcId="{F695FB07-4898-415D-A05A-6C4464406D84}" destId="{4F99D206-D784-496D-BCC2-EDBD2A7E3D60}" srcOrd="0" destOrd="0" presId="urn:microsoft.com/office/officeart/2005/8/layout/hierarchy3"/>
    <dgm:cxn modelId="{DEDF4933-7EA0-4456-A5AF-1E93DB80C874}" type="presOf" srcId="{E4D78E9A-AA17-400F-9B5D-72AE395E7CA0}" destId="{F123BBA6-71FD-48B7-A71C-0DD1E3DC646D}" srcOrd="0" destOrd="0" presId="urn:microsoft.com/office/officeart/2005/8/layout/hierarchy3"/>
    <dgm:cxn modelId="{9240A9D3-56FE-4FBE-8BB7-E0AE57F29C14}" type="presOf" srcId="{9F1C6F7F-B2FC-408D-8856-F3C43C081F6C}" destId="{9519E7FA-661D-457E-AF0D-2CA90BA05B4B}" srcOrd="0" destOrd="0" presId="urn:microsoft.com/office/officeart/2005/8/layout/hierarchy3"/>
    <dgm:cxn modelId="{F62C3DC3-27D8-4DD6-9C07-2C8020A9A5DB}" type="presOf" srcId="{3CE87716-A2BF-4C2D-8719-81ABC451A157}" destId="{7B76D0CF-EC81-4184-B6F3-A95C93F8D165}" srcOrd="0" destOrd="0" presId="urn:microsoft.com/office/officeart/2005/8/layout/hierarchy3"/>
    <dgm:cxn modelId="{9E74F269-A733-431C-AEB4-1222E3D80EE9}" srcId="{4C495879-D01F-449F-ABA7-2F31A4F2AFBB}" destId="{DD08FA0A-AB8F-4C44-8734-534B8EFC1554}" srcOrd="0" destOrd="0" parTransId="{3CE87716-A2BF-4C2D-8719-81ABC451A157}" sibTransId="{1C8A0498-BA74-4621-9DBB-98AD9A8AAF39}"/>
    <dgm:cxn modelId="{0AC25BB9-0F1E-47D4-A86D-5AC2D28A8335}" type="presOf" srcId="{7C75244F-66AC-43E3-A68A-6D4265C18FE9}" destId="{72F604E1-B93C-49A8-B1F8-B3586CAF3AAF}" srcOrd="1" destOrd="0" presId="urn:microsoft.com/office/officeart/2005/8/layout/hierarchy3"/>
    <dgm:cxn modelId="{3B339061-E41A-4253-9334-41D000FD4D40}" type="presParOf" srcId="{8DD060FB-9604-41EC-A2FE-6426FD182A8C}" destId="{05C62361-FE07-427D-919E-304FB3C8586D}" srcOrd="0" destOrd="0" presId="urn:microsoft.com/office/officeart/2005/8/layout/hierarchy3"/>
    <dgm:cxn modelId="{0433E03E-45C0-4587-862E-9C726094C3C6}" type="presParOf" srcId="{05C62361-FE07-427D-919E-304FB3C8586D}" destId="{C8DF8594-23DF-405D-A1F5-DC53FD2D7E3A}" srcOrd="0" destOrd="0" presId="urn:microsoft.com/office/officeart/2005/8/layout/hierarchy3"/>
    <dgm:cxn modelId="{101DF34C-CC63-4FA1-A34F-08AF24078B96}" type="presParOf" srcId="{C8DF8594-23DF-405D-A1F5-DC53FD2D7E3A}" destId="{04CCDFD9-7212-438D-B49A-1B79CF84BF0A}" srcOrd="0" destOrd="0" presId="urn:microsoft.com/office/officeart/2005/8/layout/hierarchy3"/>
    <dgm:cxn modelId="{FFE354A7-A147-4CDA-82C4-6A708E6A5DD6}" type="presParOf" srcId="{C8DF8594-23DF-405D-A1F5-DC53FD2D7E3A}" destId="{1C7380ED-603F-4F08-9820-CC10BC0B0AF1}" srcOrd="1" destOrd="0" presId="urn:microsoft.com/office/officeart/2005/8/layout/hierarchy3"/>
    <dgm:cxn modelId="{6B204281-00EA-4804-B996-18E67CD03A65}" type="presParOf" srcId="{05C62361-FE07-427D-919E-304FB3C8586D}" destId="{07A6A3FA-AB9F-4007-9530-222BD29B8532}" srcOrd="1" destOrd="0" presId="urn:microsoft.com/office/officeart/2005/8/layout/hierarchy3"/>
    <dgm:cxn modelId="{7EB882F8-0396-4EF7-A947-DDDBB62F9EC5}" type="presParOf" srcId="{07A6A3FA-AB9F-4007-9530-222BD29B8532}" destId="{7B76D0CF-EC81-4184-B6F3-A95C93F8D165}" srcOrd="0" destOrd="0" presId="urn:microsoft.com/office/officeart/2005/8/layout/hierarchy3"/>
    <dgm:cxn modelId="{A15DD8B3-C03F-4489-90DF-73073CBEB33A}" type="presParOf" srcId="{07A6A3FA-AB9F-4007-9530-222BD29B8532}" destId="{3BA55A7B-E92B-4D72-A548-18FADB6ABF5A}" srcOrd="1" destOrd="0" presId="urn:microsoft.com/office/officeart/2005/8/layout/hierarchy3"/>
    <dgm:cxn modelId="{27AFD6B0-4835-46D0-8893-BEEF8B70A346}" type="presParOf" srcId="{07A6A3FA-AB9F-4007-9530-222BD29B8532}" destId="{4F99D206-D784-496D-BCC2-EDBD2A7E3D60}" srcOrd="2" destOrd="0" presId="urn:microsoft.com/office/officeart/2005/8/layout/hierarchy3"/>
    <dgm:cxn modelId="{C0F1BC11-C870-43AD-953C-1039DF53D646}" type="presParOf" srcId="{07A6A3FA-AB9F-4007-9530-222BD29B8532}" destId="{56345999-9A4C-473B-B69F-8ED3A6C70F22}" srcOrd="3" destOrd="0" presId="urn:microsoft.com/office/officeart/2005/8/layout/hierarchy3"/>
    <dgm:cxn modelId="{AF428597-142E-4801-A964-971AF7F9DB72}" type="presParOf" srcId="{8DD060FB-9604-41EC-A2FE-6426FD182A8C}" destId="{58F93DE6-6854-4D4E-AE89-51CD94C25B25}" srcOrd="1" destOrd="0" presId="urn:microsoft.com/office/officeart/2005/8/layout/hierarchy3"/>
    <dgm:cxn modelId="{46D457B6-2C50-4D33-8FF6-FD8511E66F0C}" type="presParOf" srcId="{58F93DE6-6854-4D4E-AE89-51CD94C25B25}" destId="{7060A97D-2A45-4FD8-B39E-7BF34F2E1C34}" srcOrd="0" destOrd="0" presId="urn:microsoft.com/office/officeart/2005/8/layout/hierarchy3"/>
    <dgm:cxn modelId="{BF6D2CF4-54A5-45C5-8ED4-05483AAB52CE}" type="presParOf" srcId="{7060A97D-2A45-4FD8-B39E-7BF34F2E1C34}" destId="{DD04FB7C-3F6A-4415-8842-DFF6E60AB1F9}" srcOrd="0" destOrd="0" presId="urn:microsoft.com/office/officeart/2005/8/layout/hierarchy3"/>
    <dgm:cxn modelId="{FEA26C2B-7898-41D6-BA52-B4F2E07B6C3A}" type="presParOf" srcId="{7060A97D-2A45-4FD8-B39E-7BF34F2E1C34}" destId="{72F604E1-B93C-49A8-B1F8-B3586CAF3AAF}" srcOrd="1" destOrd="0" presId="urn:microsoft.com/office/officeart/2005/8/layout/hierarchy3"/>
    <dgm:cxn modelId="{93FD7EEB-EB25-47FB-9D1C-1A8C5E537574}" type="presParOf" srcId="{58F93DE6-6854-4D4E-AE89-51CD94C25B25}" destId="{FEB55D43-8CCB-4C4D-9ADF-FFF757DD7250}" srcOrd="1" destOrd="0" presId="urn:microsoft.com/office/officeart/2005/8/layout/hierarchy3"/>
    <dgm:cxn modelId="{70F8B843-CB8F-4913-8882-302904EF4EB7}" type="presParOf" srcId="{FEB55D43-8CCB-4C4D-9ADF-FFF757DD7250}" destId="{EC11D521-C064-4DBD-9EAD-4E83059D24F7}" srcOrd="0" destOrd="0" presId="urn:microsoft.com/office/officeart/2005/8/layout/hierarchy3"/>
    <dgm:cxn modelId="{BC386DBA-A501-4D3C-B837-F081809F921C}" type="presParOf" srcId="{FEB55D43-8CCB-4C4D-9ADF-FFF757DD7250}" destId="{C20DD221-95D0-4E9B-B795-7CAB17BA59F7}" srcOrd="1" destOrd="0" presId="urn:microsoft.com/office/officeart/2005/8/layout/hierarchy3"/>
    <dgm:cxn modelId="{9CF11167-DA7A-4866-86CD-F2B365E55132}" type="presParOf" srcId="{FEB55D43-8CCB-4C4D-9ADF-FFF757DD7250}" destId="{9519E7FA-661D-457E-AF0D-2CA90BA05B4B}" srcOrd="2" destOrd="0" presId="urn:microsoft.com/office/officeart/2005/8/layout/hierarchy3"/>
    <dgm:cxn modelId="{22FE412B-1EBD-46AD-A2D5-AA62FB3EC806}" type="presParOf" srcId="{FEB55D43-8CCB-4C4D-9ADF-FFF757DD7250}" destId="{F123BBA6-71FD-48B7-A71C-0DD1E3DC646D}"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709E5A-2D1B-4C73-ACD5-08DE78191D54}" type="doc">
      <dgm:prSet loTypeId="urn:microsoft.com/office/officeart/2008/layout/BendingPictureBlocks" loCatId="picture" qsTypeId="urn:microsoft.com/office/officeart/2005/8/quickstyle/simple1" qsCatId="simple" csTypeId="urn:microsoft.com/office/officeart/2005/8/colors/colorful1" csCatId="colorful" phldr="1"/>
      <dgm:spPr/>
      <dgm:t>
        <a:bodyPr/>
        <a:lstStyle/>
        <a:p>
          <a:endParaRPr lang="es-EC"/>
        </a:p>
      </dgm:t>
    </dgm:pt>
    <dgm:pt modelId="{08BA446C-3D65-4046-B778-561A49D630F0}">
      <dgm:prSet phldrT="[Texto]"/>
      <dgm:spPr>
        <a:solidFill>
          <a:schemeClr val="accent2">
            <a:lumMod val="40000"/>
            <a:lumOff val="60000"/>
          </a:schemeClr>
        </a:solidFill>
      </dgm:spPr>
      <dgm:t>
        <a:bodyPr/>
        <a:lstStyle/>
        <a:p>
          <a:r>
            <a:rPr lang="es-EC" dirty="0" smtClean="0">
              <a:solidFill>
                <a:schemeClr val="tx1"/>
              </a:solidFill>
            </a:rPr>
            <a:t>Publicidad a través de un centro de información al turista </a:t>
          </a:r>
          <a:endParaRPr lang="es-EC" dirty="0">
            <a:solidFill>
              <a:schemeClr val="tx1"/>
            </a:solidFill>
          </a:endParaRPr>
        </a:p>
      </dgm:t>
    </dgm:pt>
    <dgm:pt modelId="{821EE338-927D-436A-AB2D-B1724A452B42}" type="parTrans" cxnId="{772FFAB6-A661-4404-AEAD-68EA952F6A1E}">
      <dgm:prSet/>
      <dgm:spPr/>
      <dgm:t>
        <a:bodyPr/>
        <a:lstStyle/>
        <a:p>
          <a:endParaRPr lang="es-EC">
            <a:solidFill>
              <a:schemeClr val="tx1"/>
            </a:solidFill>
          </a:endParaRPr>
        </a:p>
      </dgm:t>
    </dgm:pt>
    <dgm:pt modelId="{082F6B16-71F3-4AE1-820B-6E9BFAAC48F7}" type="sibTrans" cxnId="{772FFAB6-A661-4404-AEAD-68EA952F6A1E}">
      <dgm:prSet/>
      <dgm:spPr/>
      <dgm:t>
        <a:bodyPr/>
        <a:lstStyle/>
        <a:p>
          <a:endParaRPr lang="es-EC">
            <a:solidFill>
              <a:schemeClr val="tx1"/>
            </a:solidFill>
          </a:endParaRPr>
        </a:p>
      </dgm:t>
    </dgm:pt>
    <dgm:pt modelId="{3C9D457B-A827-4D7A-805E-95DE1AFE3A28}">
      <dgm:prSet/>
      <dgm:spPr>
        <a:solidFill>
          <a:schemeClr val="accent3">
            <a:lumMod val="40000"/>
            <a:lumOff val="60000"/>
          </a:schemeClr>
        </a:solidFill>
      </dgm:spPr>
      <dgm:t>
        <a:bodyPr/>
        <a:lstStyle/>
        <a:p>
          <a:r>
            <a:rPr lang="es-EC" dirty="0" smtClean="0">
              <a:solidFill>
                <a:schemeClr val="tx1"/>
              </a:solidFill>
            </a:rPr>
            <a:t>Redes sociales </a:t>
          </a:r>
          <a:endParaRPr lang="es-EC" dirty="0">
            <a:solidFill>
              <a:schemeClr val="tx1"/>
            </a:solidFill>
          </a:endParaRPr>
        </a:p>
      </dgm:t>
    </dgm:pt>
    <dgm:pt modelId="{D6489970-DEB8-4A37-8670-4B770E60C04D}" type="parTrans" cxnId="{D45DDB50-7179-4C5B-B800-7322C945831F}">
      <dgm:prSet/>
      <dgm:spPr/>
      <dgm:t>
        <a:bodyPr/>
        <a:lstStyle/>
        <a:p>
          <a:endParaRPr lang="es-EC">
            <a:solidFill>
              <a:schemeClr val="tx1"/>
            </a:solidFill>
          </a:endParaRPr>
        </a:p>
      </dgm:t>
    </dgm:pt>
    <dgm:pt modelId="{1194445F-0BEB-4850-8E83-733A331FEB03}" type="sibTrans" cxnId="{D45DDB50-7179-4C5B-B800-7322C945831F}">
      <dgm:prSet/>
      <dgm:spPr/>
      <dgm:t>
        <a:bodyPr/>
        <a:lstStyle/>
        <a:p>
          <a:endParaRPr lang="es-EC">
            <a:solidFill>
              <a:schemeClr val="tx1"/>
            </a:solidFill>
          </a:endParaRPr>
        </a:p>
      </dgm:t>
    </dgm:pt>
    <dgm:pt modelId="{6713121C-52DB-47F3-97F2-3982BF4E9D00}">
      <dgm:prSet/>
      <dgm:spPr>
        <a:solidFill>
          <a:schemeClr val="accent4">
            <a:lumMod val="40000"/>
            <a:lumOff val="60000"/>
          </a:schemeClr>
        </a:solidFill>
      </dgm:spPr>
      <dgm:t>
        <a:bodyPr/>
        <a:lstStyle/>
        <a:p>
          <a:r>
            <a:rPr lang="es-EC" dirty="0" smtClean="0">
              <a:solidFill>
                <a:schemeClr val="tx1"/>
              </a:solidFill>
            </a:rPr>
            <a:t>Diseño de una página web</a:t>
          </a:r>
          <a:endParaRPr lang="es-EC" dirty="0">
            <a:solidFill>
              <a:schemeClr val="tx1"/>
            </a:solidFill>
          </a:endParaRPr>
        </a:p>
      </dgm:t>
    </dgm:pt>
    <dgm:pt modelId="{E0A49515-7777-4F2F-8E5E-41F16E43FE17}" type="parTrans" cxnId="{616DF923-3F21-4EA0-B195-3DDC24537E04}">
      <dgm:prSet/>
      <dgm:spPr/>
      <dgm:t>
        <a:bodyPr/>
        <a:lstStyle/>
        <a:p>
          <a:endParaRPr lang="es-EC">
            <a:solidFill>
              <a:schemeClr val="tx1"/>
            </a:solidFill>
          </a:endParaRPr>
        </a:p>
      </dgm:t>
    </dgm:pt>
    <dgm:pt modelId="{7340E2D3-4EC3-4BA4-9F86-2E765FF743FB}" type="sibTrans" cxnId="{616DF923-3F21-4EA0-B195-3DDC24537E04}">
      <dgm:prSet/>
      <dgm:spPr/>
      <dgm:t>
        <a:bodyPr/>
        <a:lstStyle/>
        <a:p>
          <a:endParaRPr lang="es-EC">
            <a:solidFill>
              <a:schemeClr val="tx1"/>
            </a:solidFill>
          </a:endParaRPr>
        </a:p>
      </dgm:t>
    </dgm:pt>
    <dgm:pt modelId="{EAC81ABB-7D59-43AC-98A6-7CA366C45EA5}">
      <dgm:prSet/>
      <dgm:spPr>
        <a:solidFill>
          <a:schemeClr val="accent6">
            <a:lumMod val="40000"/>
            <a:lumOff val="60000"/>
          </a:schemeClr>
        </a:solidFill>
      </dgm:spPr>
      <dgm:t>
        <a:bodyPr/>
        <a:lstStyle/>
        <a:p>
          <a:r>
            <a:rPr lang="es-EC" dirty="0" smtClean="0">
              <a:solidFill>
                <a:schemeClr val="tx1"/>
              </a:solidFill>
            </a:rPr>
            <a:t>Marketing directo </a:t>
          </a:r>
          <a:endParaRPr lang="es-EC" dirty="0">
            <a:solidFill>
              <a:schemeClr val="tx1"/>
            </a:solidFill>
          </a:endParaRPr>
        </a:p>
      </dgm:t>
    </dgm:pt>
    <dgm:pt modelId="{97723445-91A6-47F4-B07B-C95CC4AD25F1}" type="parTrans" cxnId="{F7EFE512-3A32-4383-AF16-20AA6F455DBA}">
      <dgm:prSet/>
      <dgm:spPr/>
      <dgm:t>
        <a:bodyPr/>
        <a:lstStyle/>
        <a:p>
          <a:endParaRPr lang="es-EC">
            <a:solidFill>
              <a:schemeClr val="tx1"/>
            </a:solidFill>
          </a:endParaRPr>
        </a:p>
      </dgm:t>
    </dgm:pt>
    <dgm:pt modelId="{2C3FA74D-197C-4EEA-8D0E-3DFDD7356507}" type="sibTrans" cxnId="{F7EFE512-3A32-4383-AF16-20AA6F455DBA}">
      <dgm:prSet/>
      <dgm:spPr/>
      <dgm:t>
        <a:bodyPr/>
        <a:lstStyle/>
        <a:p>
          <a:endParaRPr lang="es-EC">
            <a:solidFill>
              <a:schemeClr val="tx1"/>
            </a:solidFill>
          </a:endParaRPr>
        </a:p>
      </dgm:t>
    </dgm:pt>
    <dgm:pt modelId="{23827A84-8FCC-4D9C-9B2E-9E687C9292B2}" type="pres">
      <dgm:prSet presAssocID="{83709E5A-2D1B-4C73-ACD5-08DE78191D54}" presName="Name0" presStyleCnt="0">
        <dgm:presLayoutVars>
          <dgm:dir/>
          <dgm:resizeHandles/>
        </dgm:presLayoutVars>
      </dgm:prSet>
      <dgm:spPr/>
      <dgm:t>
        <a:bodyPr/>
        <a:lstStyle/>
        <a:p>
          <a:endParaRPr lang="es-EC"/>
        </a:p>
      </dgm:t>
    </dgm:pt>
    <dgm:pt modelId="{419CE3F9-6E84-4BCA-9704-FED7D34EA936}" type="pres">
      <dgm:prSet presAssocID="{08BA446C-3D65-4046-B778-561A49D630F0}" presName="composite" presStyleCnt="0"/>
      <dgm:spPr/>
    </dgm:pt>
    <dgm:pt modelId="{D994BD8C-81E9-457C-84D5-FCDEDB6B9C2C}" type="pres">
      <dgm:prSet presAssocID="{08BA446C-3D65-4046-B778-561A49D630F0}" presName="rect1" presStyleLbl="bgImgPlace1" presStyleIdx="0" presStyleCnt="4"/>
      <dgm:spPr>
        <a:blipFill rotWithShape="1">
          <a:blip xmlns:r="http://schemas.openxmlformats.org/officeDocument/2006/relationships" r:embed="rId1"/>
          <a:stretch>
            <a:fillRect/>
          </a:stretch>
        </a:blipFill>
      </dgm:spPr>
    </dgm:pt>
    <dgm:pt modelId="{C34CAC34-0BE8-4702-8C6E-D495A5B6AEA6}" type="pres">
      <dgm:prSet presAssocID="{08BA446C-3D65-4046-B778-561A49D630F0}" presName="rect2" presStyleLbl="node1" presStyleIdx="0" presStyleCnt="4">
        <dgm:presLayoutVars>
          <dgm:bulletEnabled val="1"/>
        </dgm:presLayoutVars>
      </dgm:prSet>
      <dgm:spPr/>
      <dgm:t>
        <a:bodyPr/>
        <a:lstStyle/>
        <a:p>
          <a:endParaRPr lang="es-EC"/>
        </a:p>
      </dgm:t>
    </dgm:pt>
    <dgm:pt modelId="{9CB1C91F-8FFD-4343-981C-799C979DB8F2}" type="pres">
      <dgm:prSet presAssocID="{082F6B16-71F3-4AE1-820B-6E9BFAAC48F7}" presName="sibTrans" presStyleCnt="0"/>
      <dgm:spPr/>
    </dgm:pt>
    <dgm:pt modelId="{49EB4EF4-289E-4543-8198-C9A4717FCCB1}" type="pres">
      <dgm:prSet presAssocID="{3C9D457B-A827-4D7A-805E-95DE1AFE3A28}" presName="composite" presStyleCnt="0"/>
      <dgm:spPr/>
    </dgm:pt>
    <dgm:pt modelId="{B0BE574C-DC58-4389-97CF-61C9B3840B95}" type="pres">
      <dgm:prSet presAssocID="{3C9D457B-A827-4D7A-805E-95DE1AFE3A28}" presName="rect1" presStyleLbl="bgImgPlace1" presStyleIdx="1" presStyleCnt="4"/>
      <dgm:spPr>
        <a:blipFill rotWithShape="1">
          <a:blip xmlns:r="http://schemas.openxmlformats.org/officeDocument/2006/relationships" r:embed="rId2"/>
          <a:stretch>
            <a:fillRect/>
          </a:stretch>
        </a:blipFill>
      </dgm:spPr>
    </dgm:pt>
    <dgm:pt modelId="{E3991E65-8DDF-4156-B884-E1E9751794F3}" type="pres">
      <dgm:prSet presAssocID="{3C9D457B-A827-4D7A-805E-95DE1AFE3A28}" presName="rect2" presStyleLbl="node1" presStyleIdx="1" presStyleCnt="4">
        <dgm:presLayoutVars>
          <dgm:bulletEnabled val="1"/>
        </dgm:presLayoutVars>
      </dgm:prSet>
      <dgm:spPr/>
      <dgm:t>
        <a:bodyPr/>
        <a:lstStyle/>
        <a:p>
          <a:endParaRPr lang="es-EC"/>
        </a:p>
      </dgm:t>
    </dgm:pt>
    <dgm:pt modelId="{01CEB918-EA90-4EF3-8722-DC24EFE1EC3F}" type="pres">
      <dgm:prSet presAssocID="{1194445F-0BEB-4850-8E83-733A331FEB03}" presName="sibTrans" presStyleCnt="0"/>
      <dgm:spPr/>
    </dgm:pt>
    <dgm:pt modelId="{93774CDC-59E8-46CD-B9BE-0046DA361017}" type="pres">
      <dgm:prSet presAssocID="{6713121C-52DB-47F3-97F2-3982BF4E9D00}" presName="composite" presStyleCnt="0"/>
      <dgm:spPr/>
    </dgm:pt>
    <dgm:pt modelId="{29527B59-1E4B-4055-B8C2-D8B3310AA80C}" type="pres">
      <dgm:prSet presAssocID="{6713121C-52DB-47F3-97F2-3982BF4E9D00}" presName="rect1" presStyleLbl="bgImgPlace1" presStyleIdx="2" presStyleCnt="4"/>
      <dgm:spPr>
        <a:blipFill rotWithShape="1">
          <a:blip xmlns:r="http://schemas.openxmlformats.org/officeDocument/2006/relationships" r:embed="rId3"/>
          <a:stretch>
            <a:fillRect/>
          </a:stretch>
        </a:blipFill>
      </dgm:spPr>
    </dgm:pt>
    <dgm:pt modelId="{1BA273F5-71C3-4AEF-BE66-8C2F269DF62E}" type="pres">
      <dgm:prSet presAssocID="{6713121C-52DB-47F3-97F2-3982BF4E9D00}" presName="rect2" presStyleLbl="node1" presStyleIdx="2" presStyleCnt="4">
        <dgm:presLayoutVars>
          <dgm:bulletEnabled val="1"/>
        </dgm:presLayoutVars>
      </dgm:prSet>
      <dgm:spPr/>
      <dgm:t>
        <a:bodyPr/>
        <a:lstStyle/>
        <a:p>
          <a:endParaRPr lang="es-EC"/>
        </a:p>
      </dgm:t>
    </dgm:pt>
    <dgm:pt modelId="{48C516F0-FE80-4198-907E-FCCC0DB8896B}" type="pres">
      <dgm:prSet presAssocID="{7340E2D3-4EC3-4BA4-9F86-2E765FF743FB}" presName="sibTrans" presStyleCnt="0"/>
      <dgm:spPr/>
    </dgm:pt>
    <dgm:pt modelId="{25FEA3EA-0B17-4B4F-84EE-4D8A7AD47ACB}" type="pres">
      <dgm:prSet presAssocID="{EAC81ABB-7D59-43AC-98A6-7CA366C45EA5}" presName="composite" presStyleCnt="0"/>
      <dgm:spPr/>
    </dgm:pt>
    <dgm:pt modelId="{5FA7CDED-CF9C-49AE-AD20-17D83B223D17}" type="pres">
      <dgm:prSet presAssocID="{EAC81ABB-7D59-43AC-98A6-7CA366C45EA5}" presName="rect1" presStyleLbl="bgImgPlace1" presStyleIdx="3" presStyleCnt="4"/>
      <dgm:spPr>
        <a:blipFill rotWithShape="1">
          <a:blip xmlns:r="http://schemas.openxmlformats.org/officeDocument/2006/relationships" r:embed="rId4"/>
          <a:stretch>
            <a:fillRect/>
          </a:stretch>
        </a:blipFill>
      </dgm:spPr>
    </dgm:pt>
    <dgm:pt modelId="{EDC530D7-6F4F-4B84-8200-28E0C3ABABD6}" type="pres">
      <dgm:prSet presAssocID="{EAC81ABB-7D59-43AC-98A6-7CA366C45EA5}" presName="rect2" presStyleLbl="node1" presStyleIdx="3" presStyleCnt="4">
        <dgm:presLayoutVars>
          <dgm:bulletEnabled val="1"/>
        </dgm:presLayoutVars>
      </dgm:prSet>
      <dgm:spPr/>
      <dgm:t>
        <a:bodyPr/>
        <a:lstStyle/>
        <a:p>
          <a:endParaRPr lang="es-EC"/>
        </a:p>
      </dgm:t>
    </dgm:pt>
  </dgm:ptLst>
  <dgm:cxnLst>
    <dgm:cxn modelId="{616DF923-3F21-4EA0-B195-3DDC24537E04}" srcId="{83709E5A-2D1B-4C73-ACD5-08DE78191D54}" destId="{6713121C-52DB-47F3-97F2-3982BF4E9D00}" srcOrd="2" destOrd="0" parTransId="{E0A49515-7777-4F2F-8E5E-41F16E43FE17}" sibTransId="{7340E2D3-4EC3-4BA4-9F86-2E765FF743FB}"/>
    <dgm:cxn modelId="{CE25B78F-9440-4327-A2EF-55D12291709B}" type="presOf" srcId="{3C9D457B-A827-4D7A-805E-95DE1AFE3A28}" destId="{E3991E65-8DDF-4156-B884-E1E9751794F3}" srcOrd="0" destOrd="0" presId="urn:microsoft.com/office/officeart/2008/layout/BendingPictureBlocks"/>
    <dgm:cxn modelId="{D45DDB50-7179-4C5B-B800-7322C945831F}" srcId="{83709E5A-2D1B-4C73-ACD5-08DE78191D54}" destId="{3C9D457B-A827-4D7A-805E-95DE1AFE3A28}" srcOrd="1" destOrd="0" parTransId="{D6489970-DEB8-4A37-8670-4B770E60C04D}" sibTransId="{1194445F-0BEB-4850-8E83-733A331FEB03}"/>
    <dgm:cxn modelId="{79210903-5DE6-4BEF-B244-297783A7AF06}" type="presOf" srcId="{83709E5A-2D1B-4C73-ACD5-08DE78191D54}" destId="{23827A84-8FCC-4D9C-9B2E-9E687C9292B2}" srcOrd="0" destOrd="0" presId="urn:microsoft.com/office/officeart/2008/layout/BendingPictureBlocks"/>
    <dgm:cxn modelId="{91444D20-2E72-4165-8723-897220DD7278}" type="presOf" srcId="{6713121C-52DB-47F3-97F2-3982BF4E9D00}" destId="{1BA273F5-71C3-4AEF-BE66-8C2F269DF62E}" srcOrd="0" destOrd="0" presId="urn:microsoft.com/office/officeart/2008/layout/BendingPictureBlocks"/>
    <dgm:cxn modelId="{F7EFE512-3A32-4383-AF16-20AA6F455DBA}" srcId="{83709E5A-2D1B-4C73-ACD5-08DE78191D54}" destId="{EAC81ABB-7D59-43AC-98A6-7CA366C45EA5}" srcOrd="3" destOrd="0" parTransId="{97723445-91A6-47F4-B07B-C95CC4AD25F1}" sibTransId="{2C3FA74D-197C-4EEA-8D0E-3DFDD7356507}"/>
    <dgm:cxn modelId="{F33BC3AB-13E8-460F-BFAE-ADB3FAD59D57}" type="presOf" srcId="{08BA446C-3D65-4046-B778-561A49D630F0}" destId="{C34CAC34-0BE8-4702-8C6E-D495A5B6AEA6}" srcOrd="0" destOrd="0" presId="urn:microsoft.com/office/officeart/2008/layout/BendingPictureBlocks"/>
    <dgm:cxn modelId="{772FFAB6-A661-4404-AEAD-68EA952F6A1E}" srcId="{83709E5A-2D1B-4C73-ACD5-08DE78191D54}" destId="{08BA446C-3D65-4046-B778-561A49D630F0}" srcOrd="0" destOrd="0" parTransId="{821EE338-927D-436A-AB2D-B1724A452B42}" sibTransId="{082F6B16-71F3-4AE1-820B-6E9BFAAC48F7}"/>
    <dgm:cxn modelId="{F48AA866-5207-448A-90E4-2E7949CCF823}" type="presOf" srcId="{EAC81ABB-7D59-43AC-98A6-7CA366C45EA5}" destId="{EDC530D7-6F4F-4B84-8200-28E0C3ABABD6}" srcOrd="0" destOrd="0" presId="urn:microsoft.com/office/officeart/2008/layout/BendingPictureBlocks"/>
    <dgm:cxn modelId="{DCCE8DDB-A80C-4601-9BB5-96C7527DB94B}" type="presParOf" srcId="{23827A84-8FCC-4D9C-9B2E-9E687C9292B2}" destId="{419CE3F9-6E84-4BCA-9704-FED7D34EA936}" srcOrd="0" destOrd="0" presId="urn:microsoft.com/office/officeart/2008/layout/BendingPictureBlocks"/>
    <dgm:cxn modelId="{50A5F09A-8248-4FC4-AF88-20C6BD144879}" type="presParOf" srcId="{419CE3F9-6E84-4BCA-9704-FED7D34EA936}" destId="{D994BD8C-81E9-457C-84D5-FCDEDB6B9C2C}" srcOrd="0" destOrd="0" presId="urn:microsoft.com/office/officeart/2008/layout/BendingPictureBlocks"/>
    <dgm:cxn modelId="{3DB38680-0CD6-41A8-8D2E-3B3846D4F542}" type="presParOf" srcId="{419CE3F9-6E84-4BCA-9704-FED7D34EA936}" destId="{C34CAC34-0BE8-4702-8C6E-D495A5B6AEA6}" srcOrd="1" destOrd="0" presId="urn:microsoft.com/office/officeart/2008/layout/BendingPictureBlocks"/>
    <dgm:cxn modelId="{261B02AB-D4A9-49FD-B256-D5C92EB77211}" type="presParOf" srcId="{23827A84-8FCC-4D9C-9B2E-9E687C9292B2}" destId="{9CB1C91F-8FFD-4343-981C-799C979DB8F2}" srcOrd="1" destOrd="0" presId="urn:microsoft.com/office/officeart/2008/layout/BendingPictureBlocks"/>
    <dgm:cxn modelId="{37736856-15EC-4D28-A0C9-9A2F13161C28}" type="presParOf" srcId="{23827A84-8FCC-4D9C-9B2E-9E687C9292B2}" destId="{49EB4EF4-289E-4543-8198-C9A4717FCCB1}" srcOrd="2" destOrd="0" presId="urn:microsoft.com/office/officeart/2008/layout/BendingPictureBlocks"/>
    <dgm:cxn modelId="{DD62216D-BAC4-4820-ABAA-5D8ACA414EE6}" type="presParOf" srcId="{49EB4EF4-289E-4543-8198-C9A4717FCCB1}" destId="{B0BE574C-DC58-4389-97CF-61C9B3840B95}" srcOrd="0" destOrd="0" presId="urn:microsoft.com/office/officeart/2008/layout/BendingPictureBlocks"/>
    <dgm:cxn modelId="{E24720DA-A2CB-4C44-8AFD-2015405E6B23}" type="presParOf" srcId="{49EB4EF4-289E-4543-8198-C9A4717FCCB1}" destId="{E3991E65-8DDF-4156-B884-E1E9751794F3}" srcOrd="1" destOrd="0" presId="urn:microsoft.com/office/officeart/2008/layout/BendingPictureBlocks"/>
    <dgm:cxn modelId="{ED0C4ADC-4F39-40A7-8FAC-84BF985E87EA}" type="presParOf" srcId="{23827A84-8FCC-4D9C-9B2E-9E687C9292B2}" destId="{01CEB918-EA90-4EF3-8722-DC24EFE1EC3F}" srcOrd="3" destOrd="0" presId="urn:microsoft.com/office/officeart/2008/layout/BendingPictureBlocks"/>
    <dgm:cxn modelId="{08F5A945-BAC0-4AE6-A47B-B30450222B41}" type="presParOf" srcId="{23827A84-8FCC-4D9C-9B2E-9E687C9292B2}" destId="{93774CDC-59E8-46CD-B9BE-0046DA361017}" srcOrd="4" destOrd="0" presId="urn:microsoft.com/office/officeart/2008/layout/BendingPictureBlocks"/>
    <dgm:cxn modelId="{3D829EF2-7A82-4D6D-BFEB-A5F56E7CB03B}" type="presParOf" srcId="{93774CDC-59E8-46CD-B9BE-0046DA361017}" destId="{29527B59-1E4B-4055-B8C2-D8B3310AA80C}" srcOrd="0" destOrd="0" presId="urn:microsoft.com/office/officeart/2008/layout/BendingPictureBlocks"/>
    <dgm:cxn modelId="{EA8CC7B3-6529-47BF-9922-0F6D9BC43DA7}" type="presParOf" srcId="{93774CDC-59E8-46CD-B9BE-0046DA361017}" destId="{1BA273F5-71C3-4AEF-BE66-8C2F269DF62E}" srcOrd="1" destOrd="0" presId="urn:microsoft.com/office/officeart/2008/layout/BendingPictureBlocks"/>
    <dgm:cxn modelId="{BA63226F-0809-43C7-8C35-2643C553C236}" type="presParOf" srcId="{23827A84-8FCC-4D9C-9B2E-9E687C9292B2}" destId="{48C516F0-FE80-4198-907E-FCCC0DB8896B}" srcOrd="5" destOrd="0" presId="urn:microsoft.com/office/officeart/2008/layout/BendingPictureBlocks"/>
    <dgm:cxn modelId="{E9468364-F141-4502-913C-A2FD5A4DF19A}" type="presParOf" srcId="{23827A84-8FCC-4D9C-9B2E-9E687C9292B2}" destId="{25FEA3EA-0B17-4B4F-84EE-4D8A7AD47ACB}" srcOrd="6" destOrd="0" presId="urn:microsoft.com/office/officeart/2008/layout/BendingPictureBlocks"/>
    <dgm:cxn modelId="{61142C19-21E6-46D6-8E83-D173D413C9C2}" type="presParOf" srcId="{25FEA3EA-0B17-4B4F-84EE-4D8A7AD47ACB}" destId="{5FA7CDED-CF9C-49AE-AD20-17D83B223D17}" srcOrd="0" destOrd="0" presId="urn:microsoft.com/office/officeart/2008/layout/BendingPictureBlocks"/>
    <dgm:cxn modelId="{5EF9DF90-BBC4-4305-8F3C-20B8C5FD2D4D}" type="presParOf" srcId="{25FEA3EA-0B17-4B4F-84EE-4D8A7AD47ACB}" destId="{EDC530D7-6F4F-4B84-8200-28E0C3ABABD6}"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A4B18C6-E680-425B-BC18-6F516E066B89}"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C"/>
        </a:p>
      </dgm:t>
    </dgm:pt>
    <dgm:pt modelId="{25F44AAF-39EE-4EA1-B1BD-B516209126AC}">
      <dgm:prSet phldrT="[Texto]"/>
      <dgm:spPr/>
      <dgm:t>
        <a:bodyPr/>
        <a:lstStyle/>
        <a:p>
          <a:r>
            <a:rPr lang="es-EC" dirty="0" smtClean="0"/>
            <a:t>Promoción en Facebook</a:t>
          </a:r>
          <a:endParaRPr lang="es-EC" dirty="0"/>
        </a:p>
      </dgm:t>
    </dgm:pt>
    <dgm:pt modelId="{89AF5538-A688-4CC8-B723-0B3B43DD06EF}" type="parTrans" cxnId="{D79CCD4B-A6FD-43C4-A94E-F381E0341EAD}">
      <dgm:prSet/>
      <dgm:spPr/>
      <dgm:t>
        <a:bodyPr/>
        <a:lstStyle/>
        <a:p>
          <a:endParaRPr lang="es-EC"/>
        </a:p>
      </dgm:t>
    </dgm:pt>
    <dgm:pt modelId="{96232AB8-9268-484C-B778-07F4781EA295}" type="sibTrans" cxnId="{D79CCD4B-A6FD-43C4-A94E-F381E0341EAD}">
      <dgm:prSet/>
      <dgm:spPr/>
      <dgm:t>
        <a:bodyPr/>
        <a:lstStyle/>
        <a:p>
          <a:endParaRPr lang="es-EC"/>
        </a:p>
      </dgm:t>
    </dgm:pt>
    <dgm:pt modelId="{FB39E18A-FFD9-4FD1-BB78-BB3169F73DF0}">
      <dgm:prSet phldrT="[Texto]"/>
      <dgm:spPr/>
      <dgm:t>
        <a:bodyPr/>
        <a:lstStyle/>
        <a:p>
          <a:r>
            <a:rPr lang="es-EC" dirty="0" smtClean="0"/>
            <a:t>Promoción en Instagram</a:t>
          </a:r>
          <a:endParaRPr lang="es-EC" dirty="0"/>
        </a:p>
      </dgm:t>
    </dgm:pt>
    <dgm:pt modelId="{2D627985-4A57-4A7B-8639-2A04E6725503}" type="parTrans" cxnId="{A921D281-5EFB-4B69-9D45-D162DEF0568B}">
      <dgm:prSet/>
      <dgm:spPr/>
      <dgm:t>
        <a:bodyPr/>
        <a:lstStyle/>
        <a:p>
          <a:endParaRPr lang="es-EC"/>
        </a:p>
      </dgm:t>
    </dgm:pt>
    <dgm:pt modelId="{CC47BE77-A5ED-4D33-9FF9-458BB2C2E549}" type="sibTrans" cxnId="{A921D281-5EFB-4B69-9D45-D162DEF0568B}">
      <dgm:prSet/>
      <dgm:spPr/>
      <dgm:t>
        <a:bodyPr/>
        <a:lstStyle/>
        <a:p>
          <a:endParaRPr lang="es-EC"/>
        </a:p>
      </dgm:t>
    </dgm:pt>
    <dgm:pt modelId="{88293F0F-706F-4EDB-B65C-73FE81924807}" type="pres">
      <dgm:prSet presAssocID="{4A4B18C6-E680-425B-BC18-6F516E066B89}" presName="Name0" presStyleCnt="0">
        <dgm:presLayoutVars>
          <dgm:dir/>
          <dgm:resizeHandles val="exact"/>
        </dgm:presLayoutVars>
      </dgm:prSet>
      <dgm:spPr/>
      <dgm:t>
        <a:bodyPr/>
        <a:lstStyle/>
        <a:p>
          <a:endParaRPr lang="es-EC"/>
        </a:p>
      </dgm:t>
    </dgm:pt>
    <dgm:pt modelId="{22AA1468-6843-4DCB-AEA1-F5BD9F52C655}" type="pres">
      <dgm:prSet presAssocID="{25F44AAF-39EE-4EA1-B1BD-B516209126AC}" presName="composite" presStyleCnt="0"/>
      <dgm:spPr/>
    </dgm:pt>
    <dgm:pt modelId="{E3BA5172-BB49-489B-9745-CE7F04531944}" type="pres">
      <dgm:prSet presAssocID="{25F44AAF-39EE-4EA1-B1BD-B516209126AC}" presName="rect1" presStyleLbl="trAlignAcc1" presStyleIdx="0" presStyleCnt="2">
        <dgm:presLayoutVars>
          <dgm:bulletEnabled val="1"/>
        </dgm:presLayoutVars>
      </dgm:prSet>
      <dgm:spPr/>
      <dgm:t>
        <a:bodyPr/>
        <a:lstStyle/>
        <a:p>
          <a:endParaRPr lang="es-EC"/>
        </a:p>
      </dgm:t>
    </dgm:pt>
    <dgm:pt modelId="{7E3F0FF7-9735-4C75-A907-39F2AFF9601B}" type="pres">
      <dgm:prSet presAssocID="{25F44AAF-39EE-4EA1-B1BD-B516209126AC}" presName="rect2" presStyleLbl="fgImgPlace1" presStyleIdx="0" presStyleCnt="2"/>
      <dgm:spPr>
        <a:blipFill rotWithShape="1">
          <a:blip xmlns:r="http://schemas.openxmlformats.org/officeDocument/2006/relationships" r:embed="rId1"/>
          <a:stretch>
            <a:fillRect/>
          </a:stretch>
        </a:blipFill>
      </dgm:spPr>
      <dgm:t>
        <a:bodyPr/>
        <a:lstStyle/>
        <a:p>
          <a:endParaRPr lang="es-EC"/>
        </a:p>
      </dgm:t>
    </dgm:pt>
    <dgm:pt modelId="{8B161A01-E596-40D1-AC91-C22FEBA2AD40}" type="pres">
      <dgm:prSet presAssocID="{96232AB8-9268-484C-B778-07F4781EA295}" presName="sibTrans" presStyleCnt="0"/>
      <dgm:spPr/>
    </dgm:pt>
    <dgm:pt modelId="{9FFD84DD-13C6-42FB-B656-60CDE7CB69EC}" type="pres">
      <dgm:prSet presAssocID="{FB39E18A-FFD9-4FD1-BB78-BB3169F73DF0}" presName="composite" presStyleCnt="0"/>
      <dgm:spPr/>
    </dgm:pt>
    <dgm:pt modelId="{7C215163-7C0F-47FB-A359-7FEDE12481F1}" type="pres">
      <dgm:prSet presAssocID="{FB39E18A-FFD9-4FD1-BB78-BB3169F73DF0}" presName="rect1" presStyleLbl="trAlignAcc1" presStyleIdx="1" presStyleCnt="2">
        <dgm:presLayoutVars>
          <dgm:bulletEnabled val="1"/>
        </dgm:presLayoutVars>
      </dgm:prSet>
      <dgm:spPr/>
      <dgm:t>
        <a:bodyPr/>
        <a:lstStyle/>
        <a:p>
          <a:endParaRPr lang="es-EC"/>
        </a:p>
      </dgm:t>
    </dgm:pt>
    <dgm:pt modelId="{08B102D6-71D0-4CE9-B6C3-1ADE41A5BDBC}" type="pres">
      <dgm:prSet presAssocID="{FB39E18A-FFD9-4FD1-BB78-BB3169F73DF0}" presName="rect2" presStyleLbl="fgImgPlace1" presStyleIdx="1" presStyleCnt="2"/>
      <dgm:spPr>
        <a:blipFill rotWithShape="1">
          <a:blip xmlns:r="http://schemas.openxmlformats.org/officeDocument/2006/relationships" r:embed="rId2"/>
          <a:stretch>
            <a:fillRect/>
          </a:stretch>
        </a:blipFill>
      </dgm:spPr>
    </dgm:pt>
  </dgm:ptLst>
  <dgm:cxnLst>
    <dgm:cxn modelId="{D79CCD4B-A6FD-43C4-A94E-F381E0341EAD}" srcId="{4A4B18C6-E680-425B-BC18-6F516E066B89}" destId="{25F44AAF-39EE-4EA1-B1BD-B516209126AC}" srcOrd="0" destOrd="0" parTransId="{89AF5538-A688-4CC8-B723-0B3B43DD06EF}" sibTransId="{96232AB8-9268-484C-B778-07F4781EA295}"/>
    <dgm:cxn modelId="{3C0FC4A0-DFC4-429B-BF7C-9CD41F8A938B}" type="presOf" srcId="{4A4B18C6-E680-425B-BC18-6F516E066B89}" destId="{88293F0F-706F-4EDB-B65C-73FE81924807}" srcOrd="0" destOrd="0" presId="urn:microsoft.com/office/officeart/2008/layout/PictureStrips"/>
    <dgm:cxn modelId="{A921D281-5EFB-4B69-9D45-D162DEF0568B}" srcId="{4A4B18C6-E680-425B-BC18-6F516E066B89}" destId="{FB39E18A-FFD9-4FD1-BB78-BB3169F73DF0}" srcOrd="1" destOrd="0" parTransId="{2D627985-4A57-4A7B-8639-2A04E6725503}" sibTransId="{CC47BE77-A5ED-4D33-9FF9-458BB2C2E549}"/>
    <dgm:cxn modelId="{8C8EBABE-EECC-4E0B-8066-07853DAE22F0}" type="presOf" srcId="{FB39E18A-FFD9-4FD1-BB78-BB3169F73DF0}" destId="{7C215163-7C0F-47FB-A359-7FEDE12481F1}" srcOrd="0" destOrd="0" presId="urn:microsoft.com/office/officeart/2008/layout/PictureStrips"/>
    <dgm:cxn modelId="{FB8BA7C5-2FAA-4DBE-861F-8A113F7E1A92}" type="presOf" srcId="{25F44AAF-39EE-4EA1-B1BD-B516209126AC}" destId="{E3BA5172-BB49-489B-9745-CE7F04531944}" srcOrd="0" destOrd="0" presId="urn:microsoft.com/office/officeart/2008/layout/PictureStrips"/>
    <dgm:cxn modelId="{2FD3F584-8439-438C-AB83-3FD2EAC5DF68}" type="presParOf" srcId="{88293F0F-706F-4EDB-B65C-73FE81924807}" destId="{22AA1468-6843-4DCB-AEA1-F5BD9F52C655}" srcOrd="0" destOrd="0" presId="urn:microsoft.com/office/officeart/2008/layout/PictureStrips"/>
    <dgm:cxn modelId="{E7ED69E7-4207-49A3-9EF8-81C0091E63FA}" type="presParOf" srcId="{22AA1468-6843-4DCB-AEA1-F5BD9F52C655}" destId="{E3BA5172-BB49-489B-9745-CE7F04531944}" srcOrd="0" destOrd="0" presId="urn:microsoft.com/office/officeart/2008/layout/PictureStrips"/>
    <dgm:cxn modelId="{112D4239-6A22-4681-80BB-6AD0FAD91267}" type="presParOf" srcId="{22AA1468-6843-4DCB-AEA1-F5BD9F52C655}" destId="{7E3F0FF7-9735-4C75-A907-39F2AFF9601B}" srcOrd="1" destOrd="0" presId="urn:microsoft.com/office/officeart/2008/layout/PictureStrips"/>
    <dgm:cxn modelId="{493F15FE-CA8E-49D2-BE76-E50CB61F991D}" type="presParOf" srcId="{88293F0F-706F-4EDB-B65C-73FE81924807}" destId="{8B161A01-E596-40D1-AC91-C22FEBA2AD40}" srcOrd="1" destOrd="0" presId="urn:microsoft.com/office/officeart/2008/layout/PictureStrips"/>
    <dgm:cxn modelId="{4B64F0B9-4323-4B4B-9A33-21AFB0F8F81F}" type="presParOf" srcId="{88293F0F-706F-4EDB-B65C-73FE81924807}" destId="{9FFD84DD-13C6-42FB-B656-60CDE7CB69EC}" srcOrd="2" destOrd="0" presId="urn:microsoft.com/office/officeart/2008/layout/PictureStrips"/>
    <dgm:cxn modelId="{9621312D-B5CB-4E43-B674-31C77CAD8359}" type="presParOf" srcId="{9FFD84DD-13C6-42FB-B656-60CDE7CB69EC}" destId="{7C215163-7C0F-47FB-A359-7FEDE12481F1}" srcOrd="0" destOrd="0" presId="urn:microsoft.com/office/officeart/2008/layout/PictureStrips"/>
    <dgm:cxn modelId="{A4286F04-CBCD-471B-A76C-910CAE1B7682}" type="presParOf" srcId="{9FFD84DD-13C6-42FB-B656-60CDE7CB69EC}" destId="{08B102D6-71D0-4CE9-B6C3-1ADE41A5BDB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197FFDA-2934-498B-B0F6-3424B193117E}"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EC"/>
        </a:p>
      </dgm:t>
    </dgm:pt>
    <dgm:pt modelId="{0E388AF0-A4E9-4AD0-BF4A-E93F73FE4988}">
      <dgm:prSet phldrT="[Texto]"/>
      <dgm:spPr>
        <a:ln>
          <a:solidFill>
            <a:schemeClr val="accent2"/>
          </a:solidFill>
        </a:ln>
      </dgm:spPr>
      <dgm:t>
        <a:bodyPr/>
        <a:lstStyle/>
        <a:p>
          <a:r>
            <a:rPr lang="es-EC" b="1" dirty="0" smtClean="0">
              <a:solidFill>
                <a:schemeClr val="tx1"/>
              </a:solidFill>
            </a:rPr>
            <a:t>Facebook: </a:t>
          </a:r>
          <a:r>
            <a:rPr lang="es-EC" dirty="0" smtClean="0">
              <a:solidFill>
                <a:schemeClr val="tx1"/>
              </a:solidFill>
            </a:rPr>
            <a:t>enfocada a llegar a un mayor número de personas</a:t>
          </a:r>
          <a:endParaRPr lang="es-EC" dirty="0">
            <a:solidFill>
              <a:schemeClr val="tx1"/>
            </a:solidFill>
          </a:endParaRPr>
        </a:p>
      </dgm:t>
    </dgm:pt>
    <dgm:pt modelId="{20E474AA-3B80-4681-8B2C-AB5659C86B0E}" type="parTrans" cxnId="{1B200C6A-8DCA-4A61-B575-D74D314002F4}">
      <dgm:prSet/>
      <dgm:spPr/>
      <dgm:t>
        <a:bodyPr/>
        <a:lstStyle/>
        <a:p>
          <a:endParaRPr lang="es-EC">
            <a:solidFill>
              <a:schemeClr val="tx1"/>
            </a:solidFill>
          </a:endParaRPr>
        </a:p>
      </dgm:t>
    </dgm:pt>
    <dgm:pt modelId="{DAAD6AEF-1994-46ED-BA58-7245DCF06D5B}" type="sibTrans" cxnId="{1B200C6A-8DCA-4A61-B575-D74D314002F4}">
      <dgm:prSet/>
      <dgm:spPr/>
      <dgm:t>
        <a:bodyPr/>
        <a:lstStyle/>
        <a:p>
          <a:endParaRPr lang="es-EC">
            <a:solidFill>
              <a:schemeClr val="tx1"/>
            </a:solidFill>
          </a:endParaRPr>
        </a:p>
      </dgm:t>
    </dgm:pt>
    <dgm:pt modelId="{6AA1BE6E-DBB0-4872-A649-7D50CFE29F9B}">
      <dgm:prSet phldrT="[Texto]"/>
      <dgm:spPr>
        <a:ln>
          <a:solidFill>
            <a:schemeClr val="accent3"/>
          </a:solidFill>
        </a:ln>
      </dgm:spPr>
      <dgm:t>
        <a:bodyPr/>
        <a:lstStyle/>
        <a:p>
          <a:r>
            <a:rPr lang="es-EC" b="1" dirty="0" smtClean="0">
              <a:solidFill>
                <a:schemeClr val="tx1"/>
              </a:solidFill>
            </a:rPr>
            <a:t>Página web</a:t>
          </a:r>
          <a:r>
            <a:rPr lang="es-EC" dirty="0" smtClean="0">
              <a:solidFill>
                <a:schemeClr val="tx1"/>
              </a:solidFill>
            </a:rPr>
            <a:t>: comunicación con el cliente por medio de mensajes directos.</a:t>
          </a:r>
          <a:endParaRPr lang="es-EC" dirty="0">
            <a:solidFill>
              <a:schemeClr val="tx1"/>
            </a:solidFill>
          </a:endParaRPr>
        </a:p>
      </dgm:t>
    </dgm:pt>
    <dgm:pt modelId="{7759D70E-941C-404E-9F80-302CF134FEC4}" type="parTrans" cxnId="{61ABFB32-1D05-4277-AA39-F14F9FB0D5B4}">
      <dgm:prSet/>
      <dgm:spPr/>
      <dgm:t>
        <a:bodyPr/>
        <a:lstStyle/>
        <a:p>
          <a:endParaRPr lang="es-EC">
            <a:solidFill>
              <a:schemeClr val="tx1"/>
            </a:solidFill>
          </a:endParaRPr>
        </a:p>
      </dgm:t>
    </dgm:pt>
    <dgm:pt modelId="{182D7B08-BCA7-4071-BCE4-A31A8168DF4F}" type="sibTrans" cxnId="{61ABFB32-1D05-4277-AA39-F14F9FB0D5B4}">
      <dgm:prSet/>
      <dgm:spPr/>
      <dgm:t>
        <a:bodyPr/>
        <a:lstStyle/>
        <a:p>
          <a:endParaRPr lang="es-EC">
            <a:solidFill>
              <a:schemeClr val="tx1"/>
            </a:solidFill>
          </a:endParaRPr>
        </a:p>
      </dgm:t>
    </dgm:pt>
    <dgm:pt modelId="{CF5436EC-B209-4C28-8C0A-59077C172CB3}">
      <dgm:prSet phldrT="[Texto]"/>
      <dgm:spPr>
        <a:ln>
          <a:solidFill>
            <a:srgbClr val="FFFF00"/>
          </a:solidFill>
        </a:ln>
      </dgm:spPr>
      <dgm:t>
        <a:bodyPr/>
        <a:lstStyle/>
        <a:p>
          <a:r>
            <a:rPr lang="es-EC" dirty="0" smtClean="0">
              <a:solidFill>
                <a:schemeClr val="tx1"/>
              </a:solidFill>
            </a:rPr>
            <a:t>Ferias: Se participará en ferias de turismo.</a:t>
          </a:r>
        </a:p>
      </dgm:t>
    </dgm:pt>
    <dgm:pt modelId="{2343BABD-8CB4-49B3-A53B-CE4EEC5BB138}" type="parTrans" cxnId="{5B187E57-9819-4043-8020-BC87E18C5789}">
      <dgm:prSet/>
      <dgm:spPr/>
      <dgm:t>
        <a:bodyPr/>
        <a:lstStyle/>
        <a:p>
          <a:endParaRPr lang="es-EC">
            <a:solidFill>
              <a:schemeClr val="tx1"/>
            </a:solidFill>
          </a:endParaRPr>
        </a:p>
      </dgm:t>
    </dgm:pt>
    <dgm:pt modelId="{8705B8C5-4D1A-43E5-8E0C-A65D93734201}" type="sibTrans" cxnId="{5B187E57-9819-4043-8020-BC87E18C5789}">
      <dgm:prSet/>
      <dgm:spPr/>
      <dgm:t>
        <a:bodyPr/>
        <a:lstStyle/>
        <a:p>
          <a:endParaRPr lang="es-EC">
            <a:solidFill>
              <a:schemeClr val="tx1"/>
            </a:solidFill>
          </a:endParaRPr>
        </a:p>
      </dgm:t>
    </dgm:pt>
    <dgm:pt modelId="{E6449D49-467C-4DC3-9716-15FA6BABB30B}">
      <dgm:prSet phldrT="[Texto]"/>
      <dgm:spPr>
        <a:ln>
          <a:solidFill>
            <a:schemeClr val="accent1"/>
          </a:solidFill>
        </a:ln>
      </dgm:spPr>
      <dgm:t>
        <a:bodyPr/>
        <a:lstStyle/>
        <a:p>
          <a:endParaRPr lang="es-EC" dirty="0" smtClean="0">
            <a:solidFill>
              <a:schemeClr val="tx1"/>
            </a:solidFill>
          </a:endParaRPr>
        </a:p>
        <a:p>
          <a:r>
            <a:rPr lang="es-EC" dirty="0" smtClean="0">
              <a:solidFill>
                <a:schemeClr val="tx1"/>
              </a:solidFill>
            </a:rPr>
            <a:t>Talleres: Participación donde los turistas puedan aprender e interactuar</a:t>
          </a:r>
          <a:endParaRPr lang="es-EC" dirty="0">
            <a:solidFill>
              <a:schemeClr val="tx1"/>
            </a:solidFill>
          </a:endParaRPr>
        </a:p>
      </dgm:t>
    </dgm:pt>
    <dgm:pt modelId="{FCEE5CE0-F4E8-4318-BD36-01AC6C808C96}" type="parTrans" cxnId="{06AA7A20-92F4-4C2B-8E54-E4B9C562FB59}">
      <dgm:prSet/>
      <dgm:spPr/>
      <dgm:t>
        <a:bodyPr/>
        <a:lstStyle/>
        <a:p>
          <a:endParaRPr lang="es-EC">
            <a:solidFill>
              <a:schemeClr val="tx1"/>
            </a:solidFill>
          </a:endParaRPr>
        </a:p>
      </dgm:t>
    </dgm:pt>
    <dgm:pt modelId="{36C577BD-556E-400B-AFE3-7B431FE3824F}" type="sibTrans" cxnId="{06AA7A20-92F4-4C2B-8E54-E4B9C562FB59}">
      <dgm:prSet/>
      <dgm:spPr/>
      <dgm:t>
        <a:bodyPr/>
        <a:lstStyle/>
        <a:p>
          <a:endParaRPr lang="es-EC">
            <a:solidFill>
              <a:schemeClr val="tx1"/>
            </a:solidFill>
          </a:endParaRPr>
        </a:p>
      </dgm:t>
    </dgm:pt>
    <dgm:pt modelId="{B1BD18F7-282D-4AC4-8D56-42401CCF0A4B}" type="pres">
      <dgm:prSet presAssocID="{5197FFDA-2934-498B-B0F6-3424B193117E}" presName="Name0" presStyleCnt="0">
        <dgm:presLayoutVars>
          <dgm:chMax val="7"/>
          <dgm:chPref val="7"/>
          <dgm:dir/>
        </dgm:presLayoutVars>
      </dgm:prSet>
      <dgm:spPr/>
      <dgm:t>
        <a:bodyPr/>
        <a:lstStyle/>
        <a:p>
          <a:endParaRPr lang="es-EC"/>
        </a:p>
      </dgm:t>
    </dgm:pt>
    <dgm:pt modelId="{D53582E2-F41C-48F7-B336-A9F7BB60DBCF}" type="pres">
      <dgm:prSet presAssocID="{5197FFDA-2934-498B-B0F6-3424B193117E}" presName="Name1" presStyleCnt="0"/>
      <dgm:spPr/>
    </dgm:pt>
    <dgm:pt modelId="{A2636672-7895-4D72-868E-AD3AD0C67218}" type="pres">
      <dgm:prSet presAssocID="{5197FFDA-2934-498B-B0F6-3424B193117E}" presName="cycle" presStyleCnt="0"/>
      <dgm:spPr/>
    </dgm:pt>
    <dgm:pt modelId="{79C43690-AF9E-40FB-9580-324E87D0109C}" type="pres">
      <dgm:prSet presAssocID="{5197FFDA-2934-498B-B0F6-3424B193117E}" presName="srcNode" presStyleLbl="node1" presStyleIdx="0" presStyleCnt="4"/>
      <dgm:spPr/>
    </dgm:pt>
    <dgm:pt modelId="{555B49D6-BF4A-44DF-BE68-7DC9C582C219}" type="pres">
      <dgm:prSet presAssocID="{5197FFDA-2934-498B-B0F6-3424B193117E}" presName="conn" presStyleLbl="parChTrans1D2" presStyleIdx="0" presStyleCnt="1"/>
      <dgm:spPr/>
      <dgm:t>
        <a:bodyPr/>
        <a:lstStyle/>
        <a:p>
          <a:endParaRPr lang="es-EC"/>
        </a:p>
      </dgm:t>
    </dgm:pt>
    <dgm:pt modelId="{F11B216B-16BD-41C3-84E9-89AC6A417D97}" type="pres">
      <dgm:prSet presAssocID="{5197FFDA-2934-498B-B0F6-3424B193117E}" presName="extraNode" presStyleLbl="node1" presStyleIdx="0" presStyleCnt="4"/>
      <dgm:spPr/>
    </dgm:pt>
    <dgm:pt modelId="{80741A4E-B276-44B2-84F7-0AEF28E82B8F}" type="pres">
      <dgm:prSet presAssocID="{5197FFDA-2934-498B-B0F6-3424B193117E}" presName="dstNode" presStyleLbl="node1" presStyleIdx="0" presStyleCnt="4"/>
      <dgm:spPr/>
    </dgm:pt>
    <dgm:pt modelId="{86B2318D-06FB-48E0-8339-79EF2EE6614B}" type="pres">
      <dgm:prSet presAssocID="{0E388AF0-A4E9-4AD0-BF4A-E93F73FE4988}" presName="text_1" presStyleLbl="node1" presStyleIdx="0" presStyleCnt="4">
        <dgm:presLayoutVars>
          <dgm:bulletEnabled val="1"/>
        </dgm:presLayoutVars>
      </dgm:prSet>
      <dgm:spPr/>
      <dgm:t>
        <a:bodyPr/>
        <a:lstStyle/>
        <a:p>
          <a:endParaRPr lang="es-EC"/>
        </a:p>
      </dgm:t>
    </dgm:pt>
    <dgm:pt modelId="{8A825033-1041-4C45-9D4C-B58AFD77F983}" type="pres">
      <dgm:prSet presAssocID="{0E388AF0-A4E9-4AD0-BF4A-E93F73FE4988}" presName="accent_1" presStyleCnt="0"/>
      <dgm:spPr/>
    </dgm:pt>
    <dgm:pt modelId="{7A37ED45-1A7F-4628-89CE-E646E8E519BD}" type="pres">
      <dgm:prSet presAssocID="{0E388AF0-A4E9-4AD0-BF4A-E93F73FE4988}" presName="accentRepeatNode" presStyleLbl="solidFgAcc1" presStyleIdx="0" presStyleCnt="4"/>
      <dgm:spPr/>
    </dgm:pt>
    <dgm:pt modelId="{66E9551F-3378-4430-AF65-C230DAAFABB8}" type="pres">
      <dgm:prSet presAssocID="{6AA1BE6E-DBB0-4872-A649-7D50CFE29F9B}" presName="text_2" presStyleLbl="node1" presStyleIdx="1" presStyleCnt="4">
        <dgm:presLayoutVars>
          <dgm:bulletEnabled val="1"/>
        </dgm:presLayoutVars>
      </dgm:prSet>
      <dgm:spPr/>
      <dgm:t>
        <a:bodyPr/>
        <a:lstStyle/>
        <a:p>
          <a:endParaRPr lang="es-EC"/>
        </a:p>
      </dgm:t>
    </dgm:pt>
    <dgm:pt modelId="{3A6F5DC6-A7D3-4BF5-96D7-62E936B3F6FB}" type="pres">
      <dgm:prSet presAssocID="{6AA1BE6E-DBB0-4872-A649-7D50CFE29F9B}" presName="accent_2" presStyleCnt="0"/>
      <dgm:spPr/>
    </dgm:pt>
    <dgm:pt modelId="{9C087346-BC83-4964-B8A6-E83EAB515C6E}" type="pres">
      <dgm:prSet presAssocID="{6AA1BE6E-DBB0-4872-A649-7D50CFE29F9B}" presName="accentRepeatNode" presStyleLbl="solidFgAcc1" presStyleIdx="1" presStyleCnt="4"/>
      <dgm:spPr/>
    </dgm:pt>
    <dgm:pt modelId="{0FA52329-27B8-471F-AA19-F2E448D42616}" type="pres">
      <dgm:prSet presAssocID="{CF5436EC-B209-4C28-8C0A-59077C172CB3}" presName="text_3" presStyleLbl="node1" presStyleIdx="2" presStyleCnt="4">
        <dgm:presLayoutVars>
          <dgm:bulletEnabled val="1"/>
        </dgm:presLayoutVars>
      </dgm:prSet>
      <dgm:spPr/>
      <dgm:t>
        <a:bodyPr/>
        <a:lstStyle/>
        <a:p>
          <a:endParaRPr lang="es-EC"/>
        </a:p>
      </dgm:t>
    </dgm:pt>
    <dgm:pt modelId="{B03945B1-0B34-4D1F-A3EB-6C635C90B71C}" type="pres">
      <dgm:prSet presAssocID="{CF5436EC-B209-4C28-8C0A-59077C172CB3}" presName="accent_3" presStyleCnt="0"/>
      <dgm:spPr/>
    </dgm:pt>
    <dgm:pt modelId="{C1F96B29-E940-425D-AD83-19E5CC95014A}" type="pres">
      <dgm:prSet presAssocID="{CF5436EC-B209-4C28-8C0A-59077C172CB3}" presName="accentRepeatNode" presStyleLbl="solidFgAcc1" presStyleIdx="2" presStyleCnt="4"/>
      <dgm:spPr/>
    </dgm:pt>
    <dgm:pt modelId="{4BCDBAA2-D34A-4245-92F7-852BBE86951C}" type="pres">
      <dgm:prSet presAssocID="{E6449D49-467C-4DC3-9716-15FA6BABB30B}" presName="text_4" presStyleLbl="node1" presStyleIdx="3" presStyleCnt="4">
        <dgm:presLayoutVars>
          <dgm:bulletEnabled val="1"/>
        </dgm:presLayoutVars>
      </dgm:prSet>
      <dgm:spPr/>
      <dgm:t>
        <a:bodyPr/>
        <a:lstStyle/>
        <a:p>
          <a:endParaRPr lang="es-EC"/>
        </a:p>
      </dgm:t>
    </dgm:pt>
    <dgm:pt modelId="{3A9BF876-016C-4C24-A748-3206D3FF7CD0}" type="pres">
      <dgm:prSet presAssocID="{E6449D49-467C-4DC3-9716-15FA6BABB30B}" presName="accent_4" presStyleCnt="0"/>
      <dgm:spPr/>
    </dgm:pt>
    <dgm:pt modelId="{AB1A8B80-24E9-42A7-830B-B21DE69355FE}" type="pres">
      <dgm:prSet presAssocID="{E6449D49-467C-4DC3-9716-15FA6BABB30B}" presName="accentRepeatNode" presStyleLbl="solidFgAcc1" presStyleIdx="3" presStyleCnt="4"/>
      <dgm:spPr/>
    </dgm:pt>
  </dgm:ptLst>
  <dgm:cxnLst>
    <dgm:cxn modelId="{06AA7A20-92F4-4C2B-8E54-E4B9C562FB59}" srcId="{5197FFDA-2934-498B-B0F6-3424B193117E}" destId="{E6449D49-467C-4DC3-9716-15FA6BABB30B}" srcOrd="3" destOrd="0" parTransId="{FCEE5CE0-F4E8-4318-BD36-01AC6C808C96}" sibTransId="{36C577BD-556E-400B-AFE3-7B431FE3824F}"/>
    <dgm:cxn modelId="{5B187E57-9819-4043-8020-BC87E18C5789}" srcId="{5197FFDA-2934-498B-B0F6-3424B193117E}" destId="{CF5436EC-B209-4C28-8C0A-59077C172CB3}" srcOrd="2" destOrd="0" parTransId="{2343BABD-8CB4-49B3-A53B-CE4EEC5BB138}" sibTransId="{8705B8C5-4D1A-43E5-8E0C-A65D93734201}"/>
    <dgm:cxn modelId="{76444C80-69E7-4FCA-81AA-1A73FF4EF786}" type="presOf" srcId="{5197FFDA-2934-498B-B0F6-3424B193117E}" destId="{B1BD18F7-282D-4AC4-8D56-42401CCF0A4B}" srcOrd="0" destOrd="0" presId="urn:microsoft.com/office/officeart/2008/layout/VerticalCurvedList"/>
    <dgm:cxn modelId="{61ABFB32-1D05-4277-AA39-F14F9FB0D5B4}" srcId="{5197FFDA-2934-498B-B0F6-3424B193117E}" destId="{6AA1BE6E-DBB0-4872-A649-7D50CFE29F9B}" srcOrd="1" destOrd="0" parTransId="{7759D70E-941C-404E-9F80-302CF134FEC4}" sibTransId="{182D7B08-BCA7-4071-BCE4-A31A8168DF4F}"/>
    <dgm:cxn modelId="{1B200C6A-8DCA-4A61-B575-D74D314002F4}" srcId="{5197FFDA-2934-498B-B0F6-3424B193117E}" destId="{0E388AF0-A4E9-4AD0-BF4A-E93F73FE4988}" srcOrd="0" destOrd="0" parTransId="{20E474AA-3B80-4681-8B2C-AB5659C86B0E}" sibTransId="{DAAD6AEF-1994-46ED-BA58-7245DCF06D5B}"/>
    <dgm:cxn modelId="{FB3637C7-6D25-446E-8993-D6C015890278}" type="presOf" srcId="{CF5436EC-B209-4C28-8C0A-59077C172CB3}" destId="{0FA52329-27B8-471F-AA19-F2E448D42616}" srcOrd="0" destOrd="0" presId="urn:microsoft.com/office/officeart/2008/layout/VerticalCurvedList"/>
    <dgm:cxn modelId="{7F64598D-B86E-4912-BA66-D676327697F7}" type="presOf" srcId="{0E388AF0-A4E9-4AD0-BF4A-E93F73FE4988}" destId="{86B2318D-06FB-48E0-8339-79EF2EE6614B}" srcOrd="0" destOrd="0" presId="urn:microsoft.com/office/officeart/2008/layout/VerticalCurvedList"/>
    <dgm:cxn modelId="{112A223B-13B8-49C0-AAC7-7DCBEEBCF4DF}" type="presOf" srcId="{6AA1BE6E-DBB0-4872-A649-7D50CFE29F9B}" destId="{66E9551F-3378-4430-AF65-C230DAAFABB8}" srcOrd="0" destOrd="0" presId="urn:microsoft.com/office/officeart/2008/layout/VerticalCurvedList"/>
    <dgm:cxn modelId="{FA897B9C-21AF-4053-A245-2E5D14A807F0}" type="presOf" srcId="{DAAD6AEF-1994-46ED-BA58-7245DCF06D5B}" destId="{555B49D6-BF4A-44DF-BE68-7DC9C582C219}" srcOrd="0" destOrd="0" presId="urn:microsoft.com/office/officeart/2008/layout/VerticalCurvedList"/>
    <dgm:cxn modelId="{43E751A6-8FAA-4D96-A4C6-1299DF5D1800}" type="presOf" srcId="{E6449D49-467C-4DC3-9716-15FA6BABB30B}" destId="{4BCDBAA2-D34A-4245-92F7-852BBE86951C}" srcOrd="0" destOrd="0" presId="urn:microsoft.com/office/officeart/2008/layout/VerticalCurvedList"/>
    <dgm:cxn modelId="{4FA5BCD3-60A0-4AF5-AAF7-EC73EAF36204}" type="presParOf" srcId="{B1BD18F7-282D-4AC4-8D56-42401CCF0A4B}" destId="{D53582E2-F41C-48F7-B336-A9F7BB60DBCF}" srcOrd="0" destOrd="0" presId="urn:microsoft.com/office/officeart/2008/layout/VerticalCurvedList"/>
    <dgm:cxn modelId="{71CAC254-2C5A-4D9F-BF60-323AF6E2A54F}" type="presParOf" srcId="{D53582E2-F41C-48F7-B336-A9F7BB60DBCF}" destId="{A2636672-7895-4D72-868E-AD3AD0C67218}" srcOrd="0" destOrd="0" presId="urn:microsoft.com/office/officeart/2008/layout/VerticalCurvedList"/>
    <dgm:cxn modelId="{81012414-3D6F-444F-A3DC-B43B2B3CECD4}" type="presParOf" srcId="{A2636672-7895-4D72-868E-AD3AD0C67218}" destId="{79C43690-AF9E-40FB-9580-324E87D0109C}" srcOrd="0" destOrd="0" presId="urn:microsoft.com/office/officeart/2008/layout/VerticalCurvedList"/>
    <dgm:cxn modelId="{3B66AD26-F133-4468-B743-AF8532C68F59}" type="presParOf" srcId="{A2636672-7895-4D72-868E-AD3AD0C67218}" destId="{555B49D6-BF4A-44DF-BE68-7DC9C582C219}" srcOrd="1" destOrd="0" presId="urn:microsoft.com/office/officeart/2008/layout/VerticalCurvedList"/>
    <dgm:cxn modelId="{14A7F46E-8ED3-46F6-B123-3E711DF14AC3}" type="presParOf" srcId="{A2636672-7895-4D72-868E-AD3AD0C67218}" destId="{F11B216B-16BD-41C3-84E9-89AC6A417D97}" srcOrd="2" destOrd="0" presId="urn:microsoft.com/office/officeart/2008/layout/VerticalCurvedList"/>
    <dgm:cxn modelId="{4078AAE0-717B-402C-A50A-B21DAC7EFEFB}" type="presParOf" srcId="{A2636672-7895-4D72-868E-AD3AD0C67218}" destId="{80741A4E-B276-44B2-84F7-0AEF28E82B8F}" srcOrd="3" destOrd="0" presId="urn:microsoft.com/office/officeart/2008/layout/VerticalCurvedList"/>
    <dgm:cxn modelId="{C05E87A7-CC41-46D0-A10A-FF1C3C78F445}" type="presParOf" srcId="{D53582E2-F41C-48F7-B336-A9F7BB60DBCF}" destId="{86B2318D-06FB-48E0-8339-79EF2EE6614B}" srcOrd="1" destOrd="0" presId="urn:microsoft.com/office/officeart/2008/layout/VerticalCurvedList"/>
    <dgm:cxn modelId="{219A94D6-4ED4-4D25-B906-F9B19F4E1275}" type="presParOf" srcId="{D53582E2-F41C-48F7-B336-A9F7BB60DBCF}" destId="{8A825033-1041-4C45-9D4C-B58AFD77F983}" srcOrd="2" destOrd="0" presId="urn:microsoft.com/office/officeart/2008/layout/VerticalCurvedList"/>
    <dgm:cxn modelId="{D93F8A86-335A-48AB-A045-1A1810009E95}" type="presParOf" srcId="{8A825033-1041-4C45-9D4C-B58AFD77F983}" destId="{7A37ED45-1A7F-4628-89CE-E646E8E519BD}" srcOrd="0" destOrd="0" presId="urn:microsoft.com/office/officeart/2008/layout/VerticalCurvedList"/>
    <dgm:cxn modelId="{CDD64E91-3958-402F-A991-2FF06B54F473}" type="presParOf" srcId="{D53582E2-F41C-48F7-B336-A9F7BB60DBCF}" destId="{66E9551F-3378-4430-AF65-C230DAAFABB8}" srcOrd="3" destOrd="0" presId="urn:microsoft.com/office/officeart/2008/layout/VerticalCurvedList"/>
    <dgm:cxn modelId="{0C4C6198-44D2-450E-B923-1E5BC3E515D8}" type="presParOf" srcId="{D53582E2-F41C-48F7-B336-A9F7BB60DBCF}" destId="{3A6F5DC6-A7D3-4BF5-96D7-62E936B3F6FB}" srcOrd="4" destOrd="0" presId="urn:microsoft.com/office/officeart/2008/layout/VerticalCurvedList"/>
    <dgm:cxn modelId="{D4E2ECC5-DEB2-4061-AF04-57DBB0F73813}" type="presParOf" srcId="{3A6F5DC6-A7D3-4BF5-96D7-62E936B3F6FB}" destId="{9C087346-BC83-4964-B8A6-E83EAB515C6E}" srcOrd="0" destOrd="0" presId="urn:microsoft.com/office/officeart/2008/layout/VerticalCurvedList"/>
    <dgm:cxn modelId="{6D371087-DCE6-4CC9-9AB7-929B3C425A8B}" type="presParOf" srcId="{D53582E2-F41C-48F7-B336-A9F7BB60DBCF}" destId="{0FA52329-27B8-471F-AA19-F2E448D42616}" srcOrd="5" destOrd="0" presId="urn:microsoft.com/office/officeart/2008/layout/VerticalCurvedList"/>
    <dgm:cxn modelId="{2137472F-C914-4872-A092-3D3658414384}" type="presParOf" srcId="{D53582E2-F41C-48F7-B336-A9F7BB60DBCF}" destId="{B03945B1-0B34-4D1F-A3EB-6C635C90B71C}" srcOrd="6" destOrd="0" presId="urn:microsoft.com/office/officeart/2008/layout/VerticalCurvedList"/>
    <dgm:cxn modelId="{2AF32B6D-2669-48CC-8395-205047DA5561}" type="presParOf" srcId="{B03945B1-0B34-4D1F-A3EB-6C635C90B71C}" destId="{C1F96B29-E940-425D-AD83-19E5CC95014A}" srcOrd="0" destOrd="0" presId="urn:microsoft.com/office/officeart/2008/layout/VerticalCurvedList"/>
    <dgm:cxn modelId="{6F9FA3EE-9B78-4403-B8F8-3AA1D55664B1}" type="presParOf" srcId="{D53582E2-F41C-48F7-B336-A9F7BB60DBCF}" destId="{4BCDBAA2-D34A-4245-92F7-852BBE86951C}" srcOrd="7" destOrd="0" presId="urn:microsoft.com/office/officeart/2008/layout/VerticalCurvedList"/>
    <dgm:cxn modelId="{C0C62215-A9B7-474B-9AFA-30FA74E3D6C2}" type="presParOf" srcId="{D53582E2-F41C-48F7-B336-A9F7BB60DBCF}" destId="{3A9BF876-016C-4C24-A748-3206D3FF7CD0}" srcOrd="8" destOrd="0" presId="urn:microsoft.com/office/officeart/2008/layout/VerticalCurvedList"/>
    <dgm:cxn modelId="{DD1A2878-7CE0-4F30-83E3-E7F573BC530C}" type="presParOf" srcId="{3A9BF876-016C-4C24-A748-3206D3FF7CD0}" destId="{AB1A8B80-24E9-42A7-830B-B21DE69355F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290BD10-09E6-4B87-B238-163891BD4F93}"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s-EC"/>
        </a:p>
      </dgm:t>
    </dgm:pt>
    <dgm:pt modelId="{C71A356C-5541-4C91-BE63-C786D530A737}">
      <dgm:prSet/>
      <dgm:spPr/>
      <dgm:t>
        <a:bodyPr/>
        <a:lstStyle/>
        <a:p>
          <a:r>
            <a:rPr lang="es-EC" smtClean="0"/>
            <a:t>La parroquia de Angochagua cuenta con recursos naturales y culturales que pueden ser aprovechados para mejorar la calidad de vida de su población</a:t>
          </a:r>
          <a:endParaRPr lang="es-EC"/>
        </a:p>
      </dgm:t>
    </dgm:pt>
    <dgm:pt modelId="{CE91E682-B685-45D7-ADD5-74056D893B96}" type="parTrans" cxnId="{78604CB1-68A8-47BA-BBF9-AC980D247423}">
      <dgm:prSet/>
      <dgm:spPr/>
      <dgm:t>
        <a:bodyPr/>
        <a:lstStyle/>
        <a:p>
          <a:endParaRPr lang="es-EC"/>
        </a:p>
      </dgm:t>
    </dgm:pt>
    <dgm:pt modelId="{2A86B86B-C83C-4DB3-BC5E-B49D347C7059}" type="sibTrans" cxnId="{78604CB1-68A8-47BA-BBF9-AC980D247423}">
      <dgm:prSet/>
      <dgm:spPr/>
      <dgm:t>
        <a:bodyPr/>
        <a:lstStyle/>
        <a:p>
          <a:endParaRPr lang="es-EC"/>
        </a:p>
      </dgm:t>
    </dgm:pt>
    <dgm:pt modelId="{00CD2710-ED88-47A6-88D7-CDB18644753C}">
      <dgm:prSet/>
      <dgm:spPr/>
      <dgm:t>
        <a:bodyPr/>
        <a:lstStyle/>
        <a:p>
          <a:r>
            <a:rPr lang="es-EC" smtClean="0"/>
            <a:t>De acuerdo a la investigación realizada la gastronomía tradicional aporta de manera significativa al desarrollo local puesto que con la difusión y comercialización de la ruta gastronómica mejorará  la calidad de vida de familias que pertenecen a este proyecto.</a:t>
          </a:r>
          <a:endParaRPr lang="es-EC"/>
        </a:p>
      </dgm:t>
    </dgm:pt>
    <dgm:pt modelId="{E9D8BDA8-6BCB-42C2-8D2F-B48DB92EE470}" type="parTrans" cxnId="{F80FD0EA-CA24-4053-8BC7-16088EF92114}">
      <dgm:prSet/>
      <dgm:spPr/>
      <dgm:t>
        <a:bodyPr/>
        <a:lstStyle/>
        <a:p>
          <a:endParaRPr lang="es-EC"/>
        </a:p>
      </dgm:t>
    </dgm:pt>
    <dgm:pt modelId="{D2E762D9-B4F4-4CB1-9D32-15C0EDED9D4A}" type="sibTrans" cxnId="{F80FD0EA-CA24-4053-8BC7-16088EF92114}">
      <dgm:prSet/>
      <dgm:spPr/>
      <dgm:t>
        <a:bodyPr/>
        <a:lstStyle/>
        <a:p>
          <a:endParaRPr lang="es-EC"/>
        </a:p>
      </dgm:t>
    </dgm:pt>
    <dgm:pt modelId="{1039BE40-A6E2-45A0-98FE-CCFAA958482D}">
      <dgm:prSet/>
      <dgm:spPr/>
      <dgm:t>
        <a:bodyPr/>
        <a:lstStyle/>
        <a:p>
          <a:r>
            <a:rPr lang="es-EC" smtClean="0"/>
            <a:t>En cuanto a la identificación de los platos tradicionales se ha concluido que la mayor parte de estos aún conservan sus características propias, puesto que son elaborados con técnicas ancestrales, un claro ejemplo es el uchujacu. </a:t>
          </a:r>
          <a:endParaRPr lang="es-EC"/>
        </a:p>
      </dgm:t>
    </dgm:pt>
    <dgm:pt modelId="{043467CD-BC7A-446C-AD00-FE808272ABAB}" type="parTrans" cxnId="{B4E83CC3-8D4B-4390-B87B-4BEB60E66998}">
      <dgm:prSet/>
      <dgm:spPr/>
      <dgm:t>
        <a:bodyPr/>
        <a:lstStyle/>
        <a:p>
          <a:endParaRPr lang="es-EC"/>
        </a:p>
      </dgm:t>
    </dgm:pt>
    <dgm:pt modelId="{91755AAF-390B-4398-B792-63DC8BE57A5B}" type="sibTrans" cxnId="{B4E83CC3-8D4B-4390-B87B-4BEB60E66998}">
      <dgm:prSet/>
      <dgm:spPr/>
      <dgm:t>
        <a:bodyPr/>
        <a:lstStyle/>
        <a:p>
          <a:endParaRPr lang="es-EC"/>
        </a:p>
      </dgm:t>
    </dgm:pt>
    <dgm:pt modelId="{C4658526-FEF1-4FE2-AE53-016571832438}">
      <dgm:prSet/>
      <dgm:spPr/>
      <dgm:t>
        <a:bodyPr/>
        <a:lstStyle/>
        <a:p>
          <a:r>
            <a:rPr lang="es-EC" smtClean="0"/>
            <a:t>La comunidad de la Rinconada presenta una situación gastronómica particular puesto que su plato más representativo es la trucha, aunque este no pertenece a su gastronomía tradicional se ha convertido en un símbolo, ya que muchas familias se benefician generando ingresos y mejorando  de esta manera su situación económica. </a:t>
          </a:r>
          <a:endParaRPr lang="es-EC"/>
        </a:p>
      </dgm:t>
    </dgm:pt>
    <dgm:pt modelId="{887953FE-F108-48CE-96B5-BF6818B82285}" type="parTrans" cxnId="{53ADF83C-77E9-4AA2-9844-0D6B677BEF75}">
      <dgm:prSet/>
      <dgm:spPr/>
      <dgm:t>
        <a:bodyPr/>
        <a:lstStyle/>
        <a:p>
          <a:endParaRPr lang="es-EC"/>
        </a:p>
      </dgm:t>
    </dgm:pt>
    <dgm:pt modelId="{8A123EB1-3379-404C-9F6A-F92AB8442AE2}" type="sibTrans" cxnId="{53ADF83C-77E9-4AA2-9844-0D6B677BEF75}">
      <dgm:prSet/>
      <dgm:spPr/>
      <dgm:t>
        <a:bodyPr/>
        <a:lstStyle/>
        <a:p>
          <a:endParaRPr lang="es-EC"/>
        </a:p>
      </dgm:t>
    </dgm:pt>
    <dgm:pt modelId="{6BA08687-0ACE-4CB6-B448-E27AD0A7F70B}" type="pres">
      <dgm:prSet presAssocID="{5290BD10-09E6-4B87-B238-163891BD4F93}" presName="diagram" presStyleCnt="0">
        <dgm:presLayoutVars>
          <dgm:dir/>
          <dgm:resizeHandles val="exact"/>
        </dgm:presLayoutVars>
      </dgm:prSet>
      <dgm:spPr/>
      <dgm:t>
        <a:bodyPr/>
        <a:lstStyle/>
        <a:p>
          <a:endParaRPr lang="es-EC"/>
        </a:p>
      </dgm:t>
    </dgm:pt>
    <dgm:pt modelId="{08D7B30F-DB62-4512-A2B3-F538F4C61AFC}" type="pres">
      <dgm:prSet presAssocID="{C71A356C-5541-4C91-BE63-C786D530A737}" presName="node" presStyleLbl="node1" presStyleIdx="0" presStyleCnt="4">
        <dgm:presLayoutVars>
          <dgm:bulletEnabled val="1"/>
        </dgm:presLayoutVars>
      </dgm:prSet>
      <dgm:spPr/>
    </dgm:pt>
    <dgm:pt modelId="{CED0641C-C9EC-4C8B-AA75-9A2104765B2E}" type="pres">
      <dgm:prSet presAssocID="{2A86B86B-C83C-4DB3-BC5E-B49D347C7059}" presName="sibTrans" presStyleCnt="0"/>
      <dgm:spPr/>
    </dgm:pt>
    <dgm:pt modelId="{2E7E7001-0586-4A40-9057-D628EBE96DAA}" type="pres">
      <dgm:prSet presAssocID="{00CD2710-ED88-47A6-88D7-CDB18644753C}" presName="node" presStyleLbl="node1" presStyleIdx="1" presStyleCnt="4">
        <dgm:presLayoutVars>
          <dgm:bulletEnabled val="1"/>
        </dgm:presLayoutVars>
      </dgm:prSet>
      <dgm:spPr/>
    </dgm:pt>
    <dgm:pt modelId="{E920090A-3096-4C34-B082-80319B2A9BCB}" type="pres">
      <dgm:prSet presAssocID="{D2E762D9-B4F4-4CB1-9D32-15C0EDED9D4A}" presName="sibTrans" presStyleCnt="0"/>
      <dgm:spPr/>
    </dgm:pt>
    <dgm:pt modelId="{4CB89A11-020A-4DD1-AC68-D94A03F2EA64}" type="pres">
      <dgm:prSet presAssocID="{1039BE40-A6E2-45A0-98FE-CCFAA958482D}" presName="node" presStyleLbl="node1" presStyleIdx="2" presStyleCnt="4">
        <dgm:presLayoutVars>
          <dgm:bulletEnabled val="1"/>
        </dgm:presLayoutVars>
      </dgm:prSet>
      <dgm:spPr/>
    </dgm:pt>
    <dgm:pt modelId="{C8F310C5-24CB-4B52-9D23-F38C5271F06F}" type="pres">
      <dgm:prSet presAssocID="{91755AAF-390B-4398-B792-63DC8BE57A5B}" presName="sibTrans" presStyleCnt="0"/>
      <dgm:spPr/>
    </dgm:pt>
    <dgm:pt modelId="{8220BCA2-D862-4566-A79E-217582270F03}" type="pres">
      <dgm:prSet presAssocID="{C4658526-FEF1-4FE2-AE53-016571832438}" presName="node" presStyleLbl="node1" presStyleIdx="3" presStyleCnt="4">
        <dgm:presLayoutVars>
          <dgm:bulletEnabled val="1"/>
        </dgm:presLayoutVars>
      </dgm:prSet>
      <dgm:spPr/>
    </dgm:pt>
  </dgm:ptLst>
  <dgm:cxnLst>
    <dgm:cxn modelId="{F80FD0EA-CA24-4053-8BC7-16088EF92114}" srcId="{5290BD10-09E6-4B87-B238-163891BD4F93}" destId="{00CD2710-ED88-47A6-88D7-CDB18644753C}" srcOrd="1" destOrd="0" parTransId="{E9D8BDA8-6BCB-42C2-8D2F-B48DB92EE470}" sibTransId="{D2E762D9-B4F4-4CB1-9D32-15C0EDED9D4A}"/>
    <dgm:cxn modelId="{C377C748-FC7A-45A6-8EA4-9BC00E9954BB}" type="presOf" srcId="{00CD2710-ED88-47A6-88D7-CDB18644753C}" destId="{2E7E7001-0586-4A40-9057-D628EBE96DAA}" srcOrd="0" destOrd="0" presId="urn:microsoft.com/office/officeart/2005/8/layout/default"/>
    <dgm:cxn modelId="{4E6B83CA-0E3F-4EBE-836A-476D9A5BE12B}" type="presOf" srcId="{1039BE40-A6E2-45A0-98FE-CCFAA958482D}" destId="{4CB89A11-020A-4DD1-AC68-D94A03F2EA64}" srcOrd="0" destOrd="0" presId="urn:microsoft.com/office/officeart/2005/8/layout/default"/>
    <dgm:cxn modelId="{B4E83CC3-8D4B-4390-B87B-4BEB60E66998}" srcId="{5290BD10-09E6-4B87-B238-163891BD4F93}" destId="{1039BE40-A6E2-45A0-98FE-CCFAA958482D}" srcOrd="2" destOrd="0" parTransId="{043467CD-BC7A-446C-AD00-FE808272ABAB}" sibTransId="{91755AAF-390B-4398-B792-63DC8BE57A5B}"/>
    <dgm:cxn modelId="{78604CB1-68A8-47BA-BBF9-AC980D247423}" srcId="{5290BD10-09E6-4B87-B238-163891BD4F93}" destId="{C71A356C-5541-4C91-BE63-C786D530A737}" srcOrd="0" destOrd="0" parTransId="{CE91E682-B685-45D7-ADD5-74056D893B96}" sibTransId="{2A86B86B-C83C-4DB3-BC5E-B49D347C7059}"/>
    <dgm:cxn modelId="{5E353954-F3F9-4E08-9DEC-3E89FBF88EFF}" type="presOf" srcId="{5290BD10-09E6-4B87-B238-163891BD4F93}" destId="{6BA08687-0ACE-4CB6-B448-E27AD0A7F70B}" srcOrd="0" destOrd="0" presId="urn:microsoft.com/office/officeart/2005/8/layout/default"/>
    <dgm:cxn modelId="{53ADF83C-77E9-4AA2-9844-0D6B677BEF75}" srcId="{5290BD10-09E6-4B87-B238-163891BD4F93}" destId="{C4658526-FEF1-4FE2-AE53-016571832438}" srcOrd="3" destOrd="0" parTransId="{887953FE-F108-48CE-96B5-BF6818B82285}" sibTransId="{8A123EB1-3379-404C-9F6A-F92AB8442AE2}"/>
    <dgm:cxn modelId="{17F4DBB7-0238-4D01-9F38-208467D8ECDF}" type="presOf" srcId="{C4658526-FEF1-4FE2-AE53-016571832438}" destId="{8220BCA2-D862-4566-A79E-217582270F03}" srcOrd="0" destOrd="0" presId="urn:microsoft.com/office/officeart/2005/8/layout/default"/>
    <dgm:cxn modelId="{D3EB5A07-58A3-4CAF-929A-35D77BDD5E63}" type="presOf" srcId="{C71A356C-5541-4C91-BE63-C786D530A737}" destId="{08D7B30F-DB62-4512-A2B3-F538F4C61AFC}" srcOrd="0" destOrd="0" presId="urn:microsoft.com/office/officeart/2005/8/layout/default"/>
    <dgm:cxn modelId="{A91446CA-D1A4-4FA4-8DB4-14AF37DB49D0}" type="presParOf" srcId="{6BA08687-0ACE-4CB6-B448-E27AD0A7F70B}" destId="{08D7B30F-DB62-4512-A2B3-F538F4C61AFC}" srcOrd="0" destOrd="0" presId="urn:microsoft.com/office/officeart/2005/8/layout/default"/>
    <dgm:cxn modelId="{185A8181-5ECC-4B58-B3A0-258151A79A8D}" type="presParOf" srcId="{6BA08687-0ACE-4CB6-B448-E27AD0A7F70B}" destId="{CED0641C-C9EC-4C8B-AA75-9A2104765B2E}" srcOrd="1" destOrd="0" presId="urn:microsoft.com/office/officeart/2005/8/layout/default"/>
    <dgm:cxn modelId="{1C18EB94-E626-41DE-903E-9F2704FF89DC}" type="presParOf" srcId="{6BA08687-0ACE-4CB6-B448-E27AD0A7F70B}" destId="{2E7E7001-0586-4A40-9057-D628EBE96DAA}" srcOrd="2" destOrd="0" presId="urn:microsoft.com/office/officeart/2005/8/layout/default"/>
    <dgm:cxn modelId="{53856232-6245-43CF-AEF6-5360366425E0}" type="presParOf" srcId="{6BA08687-0ACE-4CB6-B448-E27AD0A7F70B}" destId="{E920090A-3096-4C34-B082-80319B2A9BCB}" srcOrd="3" destOrd="0" presId="urn:microsoft.com/office/officeart/2005/8/layout/default"/>
    <dgm:cxn modelId="{0359A8BC-908F-4F04-92D5-8D16E1D9F1AD}" type="presParOf" srcId="{6BA08687-0ACE-4CB6-B448-E27AD0A7F70B}" destId="{4CB89A11-020A-4DD1-AC68-D94A03F2EA64}" srcOrd="4" destOrd="0" presId="urn:microsoft.com/office/officeart/2005/8/layout/default"/>
    <dgm:cxn modelId="{FA0E539C-AA9C-4EEC-980F-C40324F4B6FB}" type="presParOf" srcId="{6BA08687-0ACE-4CB6-B448-E27AD0A7F70B}" destId="{C8F310C5-24CB-4B52-9D23-F38C5271F06F}" srcOrd="5" destOrd="0" presId="urn:microsoft.com/office/officeart/2005/8/layout/default"/>
    <dgm:cxn modelId="{1DC45688-967A-4F07-BD7F-30EC83A4B81A}" type="presParOf" srcId="{6BA08687-0ACE-4CB6-B448-E27AD0A7F70B}" destId="{8220BCA2-D862-4566-A79E-217582270F03}"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4C487C2-7F31-47EF-BC6E-60CD17CBC271}"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s-EC"/>
        </a:p>
      </dgm:t>
    </dgm:pt>
    <dgm:pt modelId="{51817CD2-7EB6-483D-AFB2-CF4F11C358F4}">
      <dgm:prSet phldrT="[Texto]"/>
      <dgm:spPr/>
      <dgm:t>
        <a:bodyPr/>
        <a:lstStyle/>
        <a:p>
          <a:r>
            <a:rPr lang="es-EC" smtClean="0"/>
            <a:t>El GAD de Angochagua debe apoyar de diversas formas a los nuevos emprendimientos, como por ejemplo mediante la reapertura del centro de información turístico, el cual ayudaría  con información a los visitantes de cómo llegar a los sitios turísticos, sus horarios y recomendaciones de la planta turística que posee la parroquia. </a:t>
          </a:r>
          <a:endParaRPr lang="es-EC" dirty="0"/>
        </a:p>
      </dgm:t>
    </dgm:pt>
    <dgm:pt modelId="{45E7ED36-EED5-49A7-B786-3AA1A140E56A}" type="parTrans" cxnId="{6D868E24-C7B1-49E3-842F-E6D50A5141B4}">
      <dgm:prSet/>
      <dgm:spPr/>
      <dgm:t>
        <a:bodyPr/>
        <a:lstStyle/>
        <a:p>
          <a:endParaRPr lang="es-EC"/>
        </a:p>
      </dgm:t>
    </dgm:pt>
    <dgm:pt modelId="{23DAEB39-AB34-4F03-A83F-F5211F383DEE}" type="sibTrans" cxnId="{6D868E24-C7B1-49E3-842F-E6D50A5141B4}">
      <dgm:prSet/>
      <dgm:spPr/>
      <dgm:t>
        <a:bodyPr/>
        <a:lstStyle/>
        <a:p>
          <a:endParaRPr lang="es-EC"/>
        </a:p>
      </dgm:t>
    </dgm:pt>
    <dgm:pt modelId="{38722B69-0FA2-4CA5-8709-A4D782C8D764}">
      <dgm:prSet/>
      <dgm:spPr/>
      <dgm:t>
        <a:bodyPr/>
        <a:lstStyle/>
        <a:p>
          <a:r>
            <a:rPr lang="es-EC" smtClean="0"/>
            <a:t>Promocionar la ruta “Vive Angochagua” como base de desarrollo turístico de la parroquia Angochagua a través de las redes sociales más utilizadas como lo son: Facebook, Instagram y Twitter con el fin de dar a conocer su patrimonio natural, cultural y gastronómico. </a:t>
          </a:r>
          <a:endParaRPr lang="es-EC"/>
        </a:p>
      </dgm:t>
    </dgm:pt>
    <dgm:pt modelId="{D22C6658-384D-40C1-9F5C-7392D0DD0300}" type="parTrans" cxnId="{FFDA435C-AF93-4440-83E8-460B0B3C3B5F}">
      <dgm:prSet/>
      <dgm:spPr/>
      <dgm:t>
        <a:bodyPr/>
        <a:lstStyle/>
        <a:p>
          <a:endParaRPr lang="es-EC"/>
        </a:p>
      </dgm:t>
    </dgm:pt>
    <dgm:pt modelId="{A01BF5EE-7002-4030-8AD9-F1729D3A7CC7}" type="sibTrans" cxnId="{FFDA435C-AF93-4440-83E8-460B0B3C3B5F}">
      <dgm:prSet/>
      <dgm:spPr/>
      <dgm:t>
        <a:bodyPr/>
        <a:lstStyle/>
        <a:p>
          <a:endParaRPr lang="es-EC"/>
        </a:p>
      </dgm:t>
    </dgm:pt>
    <dgm:pt modelId="{DD682644-A3C1-4BB2-A409-E893D2CE1D0E}">
      <dgm:prSet/>
      <dgm:spPr/>
      <dgm:t>
        <a:bodyPr/>
        <a:lstStyle/>
        <a:p>
          <a:r>
            <a:rPr lang="es-EC" smtClean="0"/>
            <a:t>Articular las comunidades  con  la participación permanente de los cabildos con el fin de tomar decisiones que contribuyan al desarrollo  permanente de la parroquia.</a:t>
          </a:r>
          <a:endParaRPr lang="es-EC"/>
        </a:p>
      </dgm:t>
    </dgm:pt>
    <dgm:pt modelId="{02CA9118-A562-46FC-9ACB-0A3715D5E758}" type="parTrans" cxnId="{85E21291-B312-4741-93CB-D0EF4981B0DE}">
      <dgm:prSet/>
      <dgm:spPr/>
      <dgm:t>
        <a:bodyPr/>
        <a:lstStyle/>
        <a:p>
          <a:endParaRPr lang="es-EC"/>
        </a:p>
      </dgm:t>
    </dgm:pt>
    <dgm:pt modelId="{62654C1C-0D3D-4F8D-A2E7-E6835B1C99FC}" type="sibTrans" cxnId="{85E21291-B312-4741-93CB-D0EF4981B0DE}">
      <dgm:prSet/>
      <dgm:spPr/>
      <dgm:t>
        <a:bodyPr/>
        <a:lstStyle/>
        <a:p>
          <a:endParaRPr lang="es-EC"/>
        </a:p>
      </dgm:t>
    </dgm:pt>
    <dgm:pt modelId="{6F595E9A-0B25-420D-B9C9-FC60EE3DE59F}">
      <dgm:prSet/>
      <dgm:spPr/>
      <dgm:t>
        <a:bodyPr/>
        <a:lstStyle/>
        <a:p>
          <a:r>
            <a:rPr lang="es-EC" smtClean="0"/>
            <a:t>Existen platos que no son comercializados a gran escala como lo es la "pachamanca" cuyo potencial turístico debe ser tomado en cuenta para mejorar la difusión del destino con un producto ancestral de valor comunitario.</a:t>
          </a:r>
          <a:endParaRPr lang="es-EC"/>
        </a:p>
      </dgm:t>
    </dgm:pt>
    <dgm:pt modelId="{DBE5F343-83C3-4E9F-98E0-8F24F1B3C575}" type="parTrans" cxnId="{7C37E4CE-48E8-4912-93E2-3F94EE519706}">
      <dgm:prSet/>
      <dgm:spPr/>
      <dgm:t>
        <a:bodyPr/>
        <a:lstStyle/>
        <a:p>
          <a:endParaRPr lang="es-EC"/>
        </a:p>
      </dgm:t>
    </dgm:pt>
    <dgm:pt modelId="{3FB39AC1-EF48-4555-9650-95581862BF5C}" type="sibTrans" cxnId="{7C37E4CE-48E8-4912-93E2-3F94EE519706}">
      <dgm:prSet/>
      <dgm:spPr/>
      <dgm:t>
        <a:bodyPr/>
        <a:lstStyle/>
        <a:p>
          <a:endParaRPr lang="es-EC"/>
        </a:p>
      </dgm:t>
    </dgm:pt>
    <dgm:pt modelId="{55BBFB43-22AA-4C09-A970-2C81BC780FD7}">
      <dgm:prSet/>
      <dgm:spPr/>
      <dgm:t>
        <a:bodyPr/>
        <a:lstStyle/>
        <a:p>
          <a:r>
            <a:rPr lang="es-EC" smtClean="0"/>
            <a:t>Organizar  de forma continua  el servicio de alimentación y mantenerlo a disposición del turista mediante itinerarios, puesto que, sí un turista desea visitar la parroquia entre semana este no encontrará un local de gastronomía tradicional, por ende, viaja a parroquias aledañas. </a:t>
          </a:r>
          <a:endParaRPr lang="es-EC"/>
        </a:p>
      </dgm:t>
    </dgm:pt>
    <dgm:pt modelId="{2CF223EE-ADCC-443C-B9F3-50D8E3C04070}" type="parTrans" cxnId="{C8F98DE7-0DB7-4BDE-B094-A2B27D3706B7}">
      <dgm:prSet/>
      <dgm:spPr/>
      <dgm:t>
        <a:bodyPr/>
        <a:lstStyle/>
        <a:p>
          <a:endParaRPr lang="es-EC"/>
        </a:p>
      </dgm:t>
    </dgm:pt>
    <dgm:pt modelId="{77724F82-644A-4931-9B0F-F12BCC876272}" type="sibTrans" cxnId="{C8F98DE7-0DB7-4BDE-B094-A2B27D3706B7}">
      <dgm:prSet/>
      <dgm:spPr/>
      <dgm:t>
        <a:bodyPr/>
        <a:lstStyle/>
        <a:p>
          <a:endParaRPr lang="es-EC"/>
        </a:p>
      </dgm:t>
    </dgm:pt>
    <dgm:pt modelId="{60EA79A0-9AF9-4DAC-AC54-52913E15BE9B}" type="pres">
      <dgm:prSet presAssocID="{74C487C2-7F31-47EF-BC6E-60CD17CBC271}" presName="diagram" presStyleCnt="0">
        <dgm:presLayoutVars>
          <dgm:dir/>
          <dgm:resizeHandles val="exact"/>
        </dgm:presLayoutVars>
      </dgm:prSet>
      <dgm:spPr/>
      <dgm:t>
        <a:bodyPr/>
        <a:lstStyle/>
        <a:p>
          <a:endParaRPr lang="es-EC"/>
        </a:p>
      </dgm:t>
    </dgm:pt>
    <dgm:pt modelId="{B74AEA8E-D926-4742-9A8A-253C117EED67}" type="pres">
      <dgm:prSet presAssocID="{51817CD2-7EB6-483D-AFB2-CF4F11C358F4}" presName="node" presStyleLbl="node1" presStyleIdx="0" presStyleCnt="5">
        <dgm:presLayoutVars>
          <dgm:bulletEnabled val="1"/>
        </dgm:presLayoutVars>
      </dgm:prSet>
      <dgm:spPr/>
      <dgm:t>
        <a:bodyPr/>
        <a:lstStyle/>
        <a:p>
          <a:endParaRPr lang="es-EC"/>
        </a:p>
      </dgm:t>
    </dgm:pt>
    <dgm:pt modelId="{2666C306-5B25-4A52-B2F9-5353E7097F48}" type="pres">
      <dgm:prSet presAssocID="{23DAEB39-AB34-4F03-A83F-F5211F383DEE}" presName="sibTrans" presStyleCnt="0"/>
      <dgm:spPr/>
    </dgm:pt>
    <dgm:pt modelId="{F76831ED-6C73-4DFB-A929-954B2AA09E95}" type="pres">
      <dgm:prSet presAssocID="{38722B69-0FA2-4CA5-8709-A4D782C8D764}" presName="node" presStyleLbl="node1" presStyleIdx="1" presStyleCnt="5">
        <dgm:presLayoutVars>
          <dgm:bulletEnabled val="1"/>
        </dgm:presLayoutVars>
      </dgm:prSet>
      <dgm:spPr/>
    </dgm:pt>
    <dgm:pt modelId="{973238D3-56CF-4F50-A3CE-CEA670B74713}" type="pres">
      <dgm:prSet presAssocID="{A01BF5EE-7002-4030-8AD9-F1729D3A7CC7}" presName="sibTrans" presStyleCnt="0"/>
      <dgm:spPr/>
    </dgm:pt>
    <dgm:pt modelId="{9927D883-A80D-4293-B50E-5B3292DA4CBA}" type="pres">
      <dgm:prSet presAssocID="{DD682644-A3C1-4BB2-A409-E893D2CE1D0E}" presName="node" presStyleLbl="node1" presStyleIdx="2" presStyleCnt="5">
        <dgm:presLayoutVars>
          <dgm:bulletEnabled val="1"/>
        </dgm:presLayoutVars>
      </dgm:prSet>
      <dgm:spPr/>
    </dgm:pt>
    <dgm:pt modelId="{FB7FCAD0-DE39-4F91-ADFE-9BE9D0D780B5}" type="pres">
      <dgm:prSet presAssocID="{62654C1C-0D3D-4F8D-A2E7-E6835B1C99FC}" presName="sibTrans" presStyleCnt="0"/>
      <dgm:spPr/>
    </dgm:pt>
    <dgm:pt modelId="{2774AEC3-614D-4478-A109-FA699BD409A4}" type="pres">
      <dgm:prSet presAssocID="{6F595E9A-0B25-420D-B9C9-FC60EE3DE59F}" presName="node" presStyleLbl="node1" presStyleIdx="3" presStyleCnt="5">
        <dgm:presLayoutVars>
          <dgm:bulletEnabled val="1"/>
        </dgm:presLayoutVars>
      </dgm:prSet>
      <dgm:spPr/>
    </dgm:pt>
    <dgm:pt modelId="{3F8E8F79-C0A4-43A0-9B23-7E18C4401B0F}" type="pres">
      <dgm:prSet presAssocID="{3FB39AC1-EF48-4555-9650-95581862BF5C}" presName="sibTrans" presStyleCnt="0"/>
      <dgm:spPr/>
    </dgm:pt>
    <dgm:pt modelId="{0DBB9862-C365-4412-8070-96C7EF13D0FB}" type="pres">
      <dgm:prSet presAssocID="{55BBFB43-22AA-4C09-A970-2C81BC780FD7}" presName="node" presStyleLbl="node1" presStyleIdx="4" presStyleCnt="5">
        <dgm:presLayoutVars>
          <dgm:bulletEnabled val="1"/>
        </dgm:presLayoutVars>
      </dgm:prSet>
      <dgm:spPr/>
    </dgm:pt>
  </dgm:ptLst>
  <dgm:cxnLst>
    <dgm:cxn modelId="{90D6DF79-8A72-4EDD-89B3-D6F49C024A3F}" type="presOf" srcId="{74C487C2-7F31-47EF-BC6E-60CD17CBC271}" destId="{60EA79A0-9AF9-4DAC-AC54-52913E15BE9B}" srcOrd="0" destOrd="0" presId="urn:microsoft.com/office/officeart/2005/8/layout/default"/>
    <dgm:cxn modelId="{924E09E8-3B17-4D37-840C-524D8633291A}" type="presOf" srcId="{55BBFB43-22AA-4C09-A970-2C81BC780FD7}" destId="{0DBB9862-C365-4412-8070-96C7EF13D0FB}" srcOrd="0" destOrd="0" presId="urn:microsoft.com/office/officeart/2005/8/layout/default"/>
    <dgm:cxn modelId="{85E21291-B312-4741-93CB-D0EF4981B0DE}" srcId="{74C487C2-7F31-47EF-BC6E-60CD17CBC271}" destId="{DD682644-A3C1-4BB2-A409-E893D2CE1D0E}" srcOrd="2" destOrd="0" parTransId="{02CA9118-A562-46FC-9ACB-0A3715D5E758}" sibTransId="{62654C1C-0D3D-4F8D-A2E7-E6835B1C99FC}"/>
    <dgm:cxn modelId="{8A37E5B5-089B-4513-BEDD-16EEF20F520F}" type="presOf" srcId="{38722B69-0FA2-4CA5-8709-A4D782C8D764}" destId="{F76831ED-6C73-4DFB-A929-954B2AA09E95}" srcOrd="0" destOrd="0" presId="urn:microsoft.com/office/officeart/2005/8/layout/default"/>
    <dgm:cxn modelId="{354C883C-D003-4856-8178-625D13E43D0D}" type="presOf" srcId="{6F595E9A-0B25-420D-B9C9-FC60EE3DE59F}" destId="{2774AEC3-614D-4478-A109-FA699BD409A4}" srcOrd="0" destOrd="0" presId="urn:microsoft.com/office/officeart/2005/8/layout/default"/>
    <dgm:cxn modelId="{FFDA435C-AF93-4440-83E8-460B0B3C3B5F}" srcId="{74C487C2-7F31-47EF-BC6E-60CD17CBC271}" destId="{38722B69-0FA2-4CA5-8709-A4D782C8D764}" srcOrd="1" destOrd="0" parTransId="{D22C6658-384D-40C1-9F5C-7392D0DD0300}" sibTransId="{A01BF5EE-7002-4030-8AD9-F1729D3A7CC7}"/>
    <dgm:cxn modelId="{6D868E24-C7B1-49E3-842F-E6D50A5141B4}" srcId="{74C487C2-7F31-47EF-BC6E-60CD17CBC271}" destId="{51817CD2-7EB6-483D-AFB2-CF4F11C358F4}" srcOrd="0" destOrd="0" parTransId="{45E7ED36-EED5-49A7-B786-3AA1A140E56A}" sibTransId="{23DAEB39-AB34-4F03-A83F-F5211F383DEE}"/>
    <dgm:cxn modelId="{C8F98DE7-0DB7-4BDE-B094-A2B27D3706B7}" srcId="{74C487C2-7F31-47EF-BC6E-60CD17CBC271}" destId="{55BBFB43-22AA-4C09-A970-2C81BC780FD7}" srcOrd="4" destOrd="0" parTransId="{2CF223EE-ADCC-443C-B9F3-50D8E3C04070}" sibTransId="{77724F82-644A-4931-9B0F-F12BCC876272}"/>
    <dgm:cxn modelId="{7C37E4CE-48E8-4912-93E2-3F94EE519706}" srcId="{74C487C2-7F31-47EF-BC6E-60CD17CBC271}" destId="{6F595E9A-0B25-420D-B9C9-FC60EE3DE59F}" srcOrd="3" destOrd="0" parTransId="{DBE5F343-83C3-4E9F-98E0-8F24F1B3C575}" sibTransId="{3FB39AC1-EF48-4555-9650-95581862BF5C}"/>
    <dgm:cxn modelId="{14089D28-FD49-402C-AEF9-98DF3AA1BAE4}" type="presOf" srcId="{DD682644-A3C1-4BB2-A409-E893D2CE1D0E}" destId="{9927D883-A80D-4293-B50E-5B3292DA4CBA}" srcOrd="0" destOrd="0" presId="urn:microsoft.com/office/officeart/2005/8/layout/default"/>
    <dgm:cxn modelId="{7B7CD320-355A-4E80-9946-6F1003C0564C}" type="presOf" srcId="{51817CD2-7EB6-483D-AFB2-CF4F11C358F4}" destId="{B74AEA8E-D926-4742-9A8A-253C117EED67}" srcOrd="0" destOrd="0" presId="urn:microsoft.com/office/officeart/2005/8/layout/default"/>
    <dgm:cxn modelId="{10C21045-DA89-4E59-9608-0D416174CEF5}" type="presParOf" srcId="{60EA79A0-9AF9-4DAC-AC54-52913E15BE9B}" destId="{B74AEA8E-D926-4742-9A8A-253C117EED67}" srcOrd="0" destOrd="0" presId="urn:microsoft.com/office/officeart/2005/8/layout/default"/>
    <dgm:cxn modelId="{5E0BFFA3-1909-4AC5-AC67-3269A88A5FA1}" type="presParOf" srcId="{60EA79A0-9AF9-4DAC-AC54-52913E15BE9B}" destId="{2666C306-5B25-4A52-B2F9-5353E7097F48}" srcOrd="1" destOrd="0" presId="urn:microsoft.com/office/officeart/2005/8/layout/default"/>
    <dgm:cxn modelId="{148AB761-E063-4B54-9AED-8CF6BC580685}" type="presParOf" srcId="{60EA79A0-9AF9-4DAC-AC54-52913E15BE9B}" destId="{F76831ED-6C73-4DFB-A929-954B2AA09E95}" srcOrd="2" destOrd="0" presId="urn:microsoft.com/office/officeart/2005/8/layout/default"/>
    <dgm:cxn modelId="{419E6A6D-D889-45B5-A467-5423F067F59A}" type="presParOf" srcId="{60EA79A0-9AF9-4DAC-AC54-52913E15BE9B}" destId="{973238D3-56CF-4F50-A3CE-CEA670B74713}" srcOrd="3" destOrd="0" presId="urn:microsoft.com/office/officeart/2005/8/layout/default"/>
    <dgm:cxn modelId="{5DBF8487-DED7-4D33-A32D-BE889EA14C49}" type="presParOf" srcId="{60EA79A0-9AF9-4DAC-AC54-52913E15BE9B}" destId="{9927D883-A80D-4293-B50E-5B3292DA4CBA}" srcOrd="4" destOrd="0" presId="urn:microsoft.com/office/officeart/2005/8/layout/default"/>
    <dgm:cxn modelId="{932B0887-EC53-403E-9356-4A14A25EE260}" type="presParOf" srcId="{60EA79A0-9AF9-4DAC-AC54-52913E15BE9B}" destId="{FB7FCAD0-DE39-4F91-ADFE-9BE9D0D780B5}" srcOrd="5" destOrd="0" presId="urn:microsoft.com/office/officeart/2005/8/layout/default"/>
    <dgm:cxn modelId="{303B76C5-34B6-4FA5-94B7-3D9FE07B71F0}" type="presParOf" srcId="{60EA79A0-9AF9-4DAC-AC54-52913E15BE9B}" destId="{2774AEC3-614D-4478-A109-FA699BD409A4}" srcOrd="6" destOrd="0" presId="urn:microsoft.com/office/officeart/2005/8/layout/default"/>
    <dgm:cxn modelId="{AD80E562-6F90-425B-BC51-C42281903E59}" type="presParOf" srcId="{60EA79A0-9AF9-4DAC-AC54-52913E15BE9B}" destId="{3F8E8F79-C0A4-43A0-9B23-7E18C4401B0F}" srcOrd="7" destOrd="0" presId="urn:microsoft.com/office/officeart/2005/8/layout/default"/>
    <dgm:cxn modelId="{06E99402-4E4A-45DD-A58A-8C7A4066E108}" type="presParOf" srcId="{60EA79A0-9AF9-4DAC-AC54-52913E15BE9B}" destId="{0DBB9862-C365-4412-8070-96C7EF13D0F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7144DB-0AFB-4D35-8EF8-A7F5694EB918}"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s-ES"/>
        </a:p>
      </dgm:t>
    </dgm:pt>
    <dgm:pt modelId="{6E05DBB7-C3DE-4B72-9218-4A08207B6E43}">
      <dgm:prSet phldrT="[Texto]"/>
      <dgm:spPr/>
      <dgm:t>
        <a:bodyPr anchor="ctr"/>
        <a:lstStyle/>
        <a:p>
          <a:pPr algn="ctr"/>
          <a:r>
            <a:rPr lang="es-ES" dirty="0" smtClean="0">
              <a:solidFill>
                <a:schemeClr val="tx1"/>
              </a:solidFill>
            </a:rPr>
            <a:t> </a:t>
          </a:r>
          <a:endParaRPr lang="es-ES" dirty="0">
            <a:solidFill>
              <a:schemeClr val="tx1"/>
            </a:solidFill>
          </a:endParaRPr>
        </a:p>
      </dgm:t>
    </dgm:pt>
    <dgm:pt modelId="{061B44D1-8E15-4E93-85C2-E6D32FA7B1D1}" type="parTrans" cxnId="{82E45A6D-F67B-43D8-BA06-2DE91F827E6D}">
      <dgm:prSet/>
      <dgm:spPr/>
      <dgm:t>
        <a:bodyPr/>
        <a:lstStyle/>
        <a:p>
          <a:endParaRPr lang="es-ES">
            <a:solidFill>
              <a:schemeClr val="tx1"/>
            </a:solidFill>
          </a:endParaRPr>
        </a:p>
      </dgm:t>
    </dgm:pt>
    <dgm:pt modelId="{4EAD19A8-E442-4E2B-8AF5-2456AF654A7F}" type="sibTrans" cxnId="{82E45A6D-F67B-43D8-BA06-2DE91F827E6D}">
      <dgm:prSet/>
      <dgm:spPr/>
      <dgm:t>
        <a:bodyPr/>
        <a:lstStyle/>
        <a:p>
          <a:endParaRPr lang="es-ES">
            <a:solidFill>
              <a:schemeClr val="tx1"/>
            </a:solidFill>
          </a:endParaRPr>
        </a:p>
      </dgm:t>
    </dgm:pt>
    <dgm:pt modelId="{2B418621-94E0-493B-A918-4E1B05E7D3B2}">
      <dgm:prSet phldrT="[Texto]">
        <dgm:style>
          <a:lnRef idx="2">
            <a:schemeClr val="accent2"/>
          </a:lnRef>
          <a:fillRef idx="1">
            <a:schemeClr val="lt1"/>
          </a:fillRef>
          <a:effectRef idx="0">
            <a:schemeClr val="accent2"/>
          </a:effectRef>
          <a:fontRef idx="minor">
            <a:schemeClr val="dk1"/>
          </a:fontRef>
        </dgm:style>
      </dgm:prSet>
      <dgm:spPr/>
      <dgm:t>
        <a:bodyPr/>
        <a:lstStyle/>
        <a:p>
          <a:r>
            <a:rPr lang="es-ES" dirty="0" smtClean="0">
              <a:solidFill>
                <a:schemeClr val="tx1"/>
              </a:solidFill>
              <a:latin typeface="Times New Roman" panose="02020603050405020304" pitchFamily="18" charset="0"/>
              <a:cs typeface="Times New Roman" panose="02020603050405020304" pitchFamily="18" charset="0"/>
            </a:rPr>
            <a:t>Describir</a:t>
          </a:r>
          <a:endParaRPr lang="es-ES" dirty="0">
            <a:solidFill>
              <a:schemeClr val="bg1"/>
            </a:solidFill>
          </a:endParaRPr>
        </a:p>
      </dgm:t>
    </dgm:pt>
    <dgm:pt modelId="{655D993F-CABB-438A-8E3A-04D956F8FED3}" type="parTrans" cxnId="{799B142C-37DF-4C18-8124-6EE66FABDA94}">
      <dgm:prSet/>
      <dgm:spPr/>
      <dgm:t>
        <a:bodyPr/>
        <a:lstStyle/>
        <a:p>
          <a:endParaRPr lang="es-ES">
            <a:solidFill>
              <a:schemeClr val="tx1"/>
            </a:solidFill>
          </a:endParaRPr>
        </a:p>
      </dgm:t>
    </dgm:pt>
    <dgm:pt modelId="{EF860A9B-EEB7-4F25-B75C-347D45048968}" type="sibTrans" cxnId="{799B142C-37DF-4C18-8124-6EE66FABDA94}">
      <dgm:prSet/>
      <dgm:spPr/>
      <dgm:t>
        <a:bodyPr/>
        <a:lstStyle/>
        <a:p>
          <a:endParaRPr lang="es-ES">
            <a:solidFill>
              <a:schemeClr val="tx1"/>
            </a:solidFill>
          </a:endParaRPr>
        </a:p>
      </dgm:t>
    </dgm:pt>
    <dgm:pt modelId="{813064DC-805D-4529-BF25-2E7D22E1DD57}">
      <dgm:prSet phldrT="[Texto]"/>
      <dgm:spPr/>
      <dgm:t>
        <a:bodyPr anchor="ctr"/>
        <a:lstStyle/>
        <a:p>
          <a:pPr algn="ctr"/>
          <a:endParaRPr lang="es-ES" dirty="0">
            <a:solidFill>
              <a:schemeClr val="tx1"/>
            </a:solidFill>
            <a:latin typeface="Times New Roman" panose="02020603050405020304" pitchFamily="18" charset="0"/>
            <a:cs typeface="Times New Roman" panose="02020603050405020304" pitchFamily="18" charset="0"/>
          </a:endParaRPr>
        </a:p>
      </dgm:t>
    </dgm:pt>
    <dgm:pt modelId="{2C65FAA9-210D-4797-97EF-4216DB594B2B}" type="parTrans" cxnId="{2BF454FC-4E3C-4BEA-8A2E-574D2AAC4BF9}">
      <dgm:prSet/>
      <dgm:spPr/>
      <dgm:t>
        <a:bodyPr/>
        <a:lstStyle/>
        <a:p>
          <a:endParaRPr lang="es-ES">
            <a:solidFill>
              <a:schemeClr val="tx1"/>
            </a:solidFill>
          </a:endParaRPr>
        </a:p>
      </dgm:t>
    </dgm:pt>
    <dgm:pt modelId="{5476FE33-4FC4-4754-BF74-F941566710E2}" type="sibTrans" cxnId="{2BF454FC-4E3C-4BEA-8A2E-574D2AAC4BF9}">
      <dgm:prSet/>
      <dgm:spPr/>
      <dgm:t>
        <a:bodyPr/>
        <a:lstStyle/>
        <a:p>
          <a:endParaRPr lang="es-ES">
            <a:solidFill>
              <a:schemeClr val="tx1"/>
            </a:solidFill>
          </a:endParaRPr>
        </a:p>
      </dgm:t>
    </dgm:pt>
    <dgm:pt modelId="{773AB6FE-3B96-4606-81D6-B4F4657AF41D}">
      <dgm:prSet phldrT="[Texto]">
        <dgm:style>
          <a:lnRef idx="2">
            <a:schemeClr val="accent2"/>
          </a:lnRef>
          <a:fillRef idx="1">
            <a:schemeClr val="lt1"/>
          </a:fillRef>
          <a:effectRef idx="0">
            <a:schemeClr val="accent2"/>
          </a:effectRef>
          <a:fontRef idx="minor">
            <a:schemeClr val="dk1"/>
          </a:fontRef>
        </dgm:style>
      </dgm:prSet>
      <dgm:spPr/>
      <dgm:t>
        <a:bodyPr/>
        <a:lstStyle/>
        <a:p>
          <a:pPr algn="ctr"/>
          <a:r>
            <a:rPr lang="es-ES" dirty="0" smtClean="0">
              <a:solidFill>
                <a:schemeClr val="tx1"/>
              </a:solidFill>
              <a:latin typeface="Times New Roman" panose="02020603050405020304" pitchFamily="18" charset="0"/>
              <a:cs typeface="Times New Roman" panose="02020603050405020304" pitchFamily="18" charset="0"/>
            </a:rPr>
            <a:t>Analizar</a:t>
          </a:r>
          <a:endParaRPr lang="es-ES" dirty="0">
            <a:solidFill>
              <a:schemeClr val="tx1"/>
            </a:solidFill>
            <a:latin typeface="Times New Roman" panose="02020603050405020304" pitchFamily="18" charset="0"/>
            <a:cs typeface="Times New Roman" panose="02020603050405020304" pitchFamily="18" charset="0"/>
          </a:endParaRPr>
        </a:p>
      </dgm:t>
    </dgm:pt>
    <dgm:pt modelId="{97D6B6F7-783B-4EDF-AD37-7883E552E5E0}" type="parTrans" cxnId="{C39A1050-EEF7-493A-9330-5711897A7D33}">
      <dgm:prSet/>
      <dgm:spPr/>
      <dgm:t>
        <a:bodyPr/>
        <a:lstStyle/>
        <a:p>
          <a:endParaRPr lang="es-ES">
            <a:solidFill>
              <a:schemeClr val="tx1"/>
            </a:solidFill>
          </a:endParaRPr>
        </a:p>
      </dgm:t>
    </dgm:pt>
    <dgm:pt modelId="{0222CE32-7070-4A18-85E7-90D9B09BD945}" type="sibTrans" cxnId="{C39A1050-EEF7-493A-9330-5711897A7D33}">
      <dgm:prSet/>
      <dgm:spPr/>
      <dgm:t>
        <a:bodyPr/>
        <a:lstStyle/>
        <a:p>
          <a:endParaRPr lang="es-ES">
            <a:solidFill>
              <a:schemeClr val="tx1"/>
            </a:solidFill>
          </a:endParaRPr>
        </a:p>
      </dgm:t>
    </dgm:pt>
    <dgm:pt modelId="{09AA37E4-75E6-4DA8-9E04-EF24A71982DA}">
      <dgm:prSet phldrT="[Texto]">
        <dgm:style>
          <a:lnRef idx="2">
            <a:schemeClr val="accent2"/>
          </a:lnRef>
          <a:fillRef idx="1">
            <a:schemeClr val="lt1"/>
          </a:fillRef>
          <a:effectRef idx="0">
            <a:schemeClr val="accent2"/>
          </a:effectRef>
          <a:fontRef idx="minor">
            <a:schemeClr val="dk1"/>
          </a:fontRef>
        </dgm:style>
      </dgm:prSet>
      <dgm:spPr/>
      <dgm:t>
        <a:bodyPr vert="horz" lIns="540000" anchor="t" anchorCtr="0"/>
        <a:lstStyle/>
        <a:p>
          <a:r>
            <a:rPr lang="es-ES" dirty="0" smtClean="0">
              <a:solidFill>
                <a:schemeClr val="tx1"/>
              </a:solidFill>
              <a:latin typeface="Times New Roman" panose="02020603050405020304" pitchFamily="18" charset="0"/>
              <a:cs typeface="Times New Roman" panose="02020603050405020304" pitchFamily="18" charset="0"/>
            </a:rPr>
            <a:t>Identificar</a:t>
          </a:r>
          <a:endParaRPr lang="es-ES" dirty="0">
            <a:solidFill>
              <a:schemeClr val="bg1"/>
            </a:solidFill>
            <a:latin typeface="Times New Roman" panose="02020603050405020304" pitchFamily="18" charset="0"/>
            <a:cs typeface="Times New Roman" panose="02020603050405020304" pitchFamily="18" charset="0"/>
          </a:endParaRPr>
        </a:p>
      </dgm:t>
    </dgm:pt>
    <dgm:pt modelId="{AC36C685-442B-4D19-94BD-E03DB070039D}" type="sibTrans" cxnId="{4C519053-EBD2-472C-AA10-805ABC3582DE}">
      <dgm:prSet/>
      <dgm:spPr/>
      <dgm:t>
        <a:bodyPr/>
        <a:lstStyle/>
        <a:p>
          <a:endParaRPr lang="es-ES">
            <a:solidFill>
              <a:schemeClr val="tx1"/>
            </a:solidFill>
          </a:endParaRPr>
        </a:p>
      </dgm:t>
    </dgm:pt>
    <dgm:pt modelId="{175A9873-2D91-4517-BDB4-2EB6BC8557E2}" type="parTrans" cxnId="{4C519053-EBD2-472C-AA10-805ABC3582DE}">
      <dgm:prSet/>
      <dgm:spPr/>
      <dgm:t>
        <a:bodyPr/>
        <a:lstStyle/>
        <a:p>
          <a:endParaRPr lang="es-ES">
            <a:solidFill>
              <a:schemeClr val="tx1"/>
            </a:solidFill>
          </a:endParaRPr>
        </a:p>
      </dgm:t>
    </dgm:pt>
    <dgm:pt modelId="{7B85F831-F24D-491B-9D97-9630A784C824}" type="pres">
      <dgm:prSet presAssocID="{1F7144DB-0AFB-4D35-8EF8-A7F5694EB918}" presName="Name0" presStyleCnt="0">
        <dgm:presLayoutVars>
          <dgm:dir/>
          <dgm:animLvl val="lvl"/>
          <dgm:resizeHandles val="exact"/>
        </dgm:presLayoutVars>
      </dgm:prSet>
      <dgm:spPr/>
      <dgm:t>
        <a:bodyPr/>
        <a:lstStyle/>
        <a:p>
          <a:endParaRPr lang="es-ES"/>
        </a:p>
      </dgm:t>
    </dgm:pt>
    <dgm:pt modelId="{8B681125-B627-4A41-BBD4-6E7707DB1512}" type="pres">
      <dgm:prSet presAssocID="{09AA37E4-75E6-4DA8-9E04-EF24A71982DA}" presName="compositeNode" presStyleCnt="0">
        <dgm:presLayoutVars>
          <dgm:bulletEnabled val="1"/>
        </dgm:presLayoutVars>
      </dgm:prSet>
      <dgm:spPr/>
    </dgm:pt>
    <dgm:pt modelId="{BEDAA183-5863-4F90-9259-010A6B1505EB}" type="pres">
      <dgm:prSet presAssocID="{09AA37E4-75E6-4DA8-9E04-EF24A71982DA}" presName="bgRect" presStyleLbl="node1" presStyleIdx="0" presStyleCnt="3"/>
      <dgm:spPr/>
      <dgm:t>
        <a:bodyPr/>
        <a:lstStyle/>
        <a:p>
          <a:endParaRPr lang="es-ES"/>
        </a:p>
      </dgm:t>
    </dgm:pt>
    <dgm:pt modelId="{EEA5F8EC-7F17-4128-BBD0-5483BE1CE0E8}" type="pres">
      <dgm:prSet presAssocID="{09AA37E4-75E6-4DA8-9E04-EF24A71982DA}" presName="parentNode" presStyleLbl="node1" presStyleIdx="0" presStyleCnt="3">
        <dgm:presLayoutVars>
          <dgm:chMax val="0"/>
          <dgm:bulletEnabled val="1"/>
        </dgm:presLayoutVars>
      </dgm:prSet>
      <dgm:spPr/>
      <dgm:t>
        <a:bodyPr/>
        <a:lstStyle/>
        <a:p>
          <a:endParaRPr lang="es-ES"/>
        </a:p>
      </dgm:t>
    </dgm:pt>
    <dgm:pt modelId="{7F5EF933-5CF0-46FC-9371-FED921D343F0}" type="pres">
      <dgm:prSet presAssocID="{09AA37E4-75E6-4DA8-9E04-EF24A71982DA}" presName="childNode" presStyleLbl="node1" presStyleIdx="0" presStyleCnt="3">
        <dgm:presLayoutVars>
          <dgm:bulletEnabled val="1"/>
        </dgm:presLayoutVars>
      </dgm:prSet>
      <dgm:spPr/>
      <dgm:t>
        <a:bodyPr/>
        <a:lstStyle/>
        <a:p>
          <a:endParaRPr lang="es-ES"/>
        </a:p>
      </dgm:t>
    </dgm:pt>
    <dgm:pt modelId="{DB9674EA-4D80-4280-A57A-7C296CB3B4BD}" type="pres">
      <dgm:prSet presAssocID="{AC36C685-442B-4D19-94BD-E03DB070039D}" presName="hSp" presStyleCnt="0"/>
      <dgm:spPr/>
    </dgm:pt>
    <dgm:pt modelId="{05B73204-E4F6-41FF-8073-840443573444}" type="pres">
      <dgm:prSet presAssocID="{AC36C685-442B-4D19-94BD-E03DB070039D}" presName="vProcSp" presStyleCnt="0"/>
      <dgm:spPr/>
    </dgm:pt>
    <dgm:pt modelId="{4F277722-8924-453D-B82F-3B7A32704A4C}" type="pres">
      <dgm:prSet presAssocID="{AC36C685-442B-4D19-94BD-E03DB070039D}" presName="vSp1" presStyleCnt="0"/>
      <dgm:spPr/>
    </dgm:pt>
    <dgm:pt modelId="{948CE264-01B3-4BF1-A627-4F1EA8C78C19}" type="pres">
      <dgm:prSet presAssocID="{AC36C685-442B-4D19-94BD-E03DB070039D}" presName="simulatedConn" presStyleLbl="solidFgAcc1" presStyleIdx="0" presStyleCnt="2"/>
      <dgm:spPr/>
    </dgm:pt>
    <dgm:pt modelId="{0DEBC815-37CD-4356-A31A-998E6BFCFC5E}" type="pres">
      <dgm:prSet presAssocID="{AC36C685-442B-4D19-94BD-E03DB070039D}" presName="vSp2" presStyleCnt="0"/>
      <dgm:spPr/>
    </dgm:pt>
    <dgm:pt modelId="{CCE961DE-0D6D-4B4A-96E7-02327F1E717D}" type="pres">
      <dgm:prSet presAssocID="{AC36C685-442B-4D19-94BD-E03DB070039D}" presName="sibTrans" presStyleCnt="0"/>
      <dgm:spPr/>
    </dgm:pt>
    <dgm:pt modelId="{F2C08130-EE10-432E-8437-A4E19838928A}" type="pres">
      <dgm:prSet presAssocID="{2B418621-94E0-493B-A918-4E1B05E7D3B2}" presName="compositeNode" presStyleCnt="0">
        <dgm:presLayoutVars>
          <dgm:bulletEnabled val="1"/>
        </dgm:presLayoutVars>
      </dgm:prSet>
      <dgm:spPr/>
    </dgm:pt>
    <dgm:pt modelId="{881C0F5D-29A3-422A-B0A2-73F3C1263CBF}" type="pres">
      <dgm:prSet presAssocID="{2B418621-94E0-493B-A918-4E1B05E7D3B2}" presName="bgRect" presStyleLbl="node1" presStyleIdx="1" presStyleCnt="3"/>
      <dgm:spPr/>
      <dgm:t>
        <a:bodyPr/>
        <a:lstStyle/>
        <a:p>
          <a:endParaRPr lang="es-ES"/>
        </a:p>
      </dgm:t>
    </dgm:pt>
    <dgm:pt modelId="{79CBB955-285F-4FF8-92A6-4A1DAB8C7385}" type="pres">
      <dgm:prSet presAssocID="{2B418621-94E0-493B-A918-4E1B05E7D3B2}" presName="parentNode" presStyleLbl="node1" presStyleIdx="1" presStyleCnt="3">
        <dgm:presLayoutVars>
          <dgm:chMax val="0"/>
          <dgm:bulletEnabled val="1"/>
        </dgm:presLayoutVars>
      </dgm:prSet>
      <dgm:spPr/>
      <dgm:t>
        <a:bodyPr/>
        <a:lstStyle/>
        <a:p>
          <a:endParaRPr lang="es-ES"/>
        </a:p>
      </dgm:t>
    </dgm:pt>
    <dgm:pt modelId="{D5FE54FB-D9C3-4E0D-BFE3-D3FEF7E9CB83}" type="pres">
      <dgm:prSet presAssocID="{2B418621-94E0-493B-A918-4E1B05E7D3B2}" presName="childNode" presStyleLbl="node1" presStyleIdx="1" presStyleCnt="3">
        <dgm:presLayoutVars>
          <dgm:bulletEnabled val="1"/>
        </dgm:presLayoutVars>
      </dgm:prSet>
      <dgm:spPr/>
      <dgm:t>
        <a:bodyPr/>
        <a:lstStyle/>
        <a:p>
          <a:endParaRPr lang="es-ES"/>
        </a:p>
      </dgm:t>
    </dgm:pt>
    <dgm:pt modelId="{E6B7961E-2ACE-4768-A33C-AFA603E5BD7A}" type="pres">
      <dgm:prSet presAssocID="{EF860A9B-EEB7-4F25-B75C-347D45048968}" presName="hSp" presStyleCnt="0"/>
      <dgm:spPr/>
    </dgm:pt>
    <dgm:pt modelId="{1DD9DE13-259E-4025-83C2-04421A9AFE5B}" type="pres">
      <dgm:prSet presAssocID="{EF860A9B-EEB7-4F25-B75C-347D45048968}" presName="vProcSp" presStyleCnt="0"/>
      <dgm:spPr/>
    </dgm:pt>
    <dgm:pt modelId="{87ED0EA3-DF28-49ED-A831-836EB13AFD6E}" type="pres">
      <dgm:prSet presAssocID="{EF860A9B-EEB7-4F25-B75C-347D45048968}" presName="vSp1" presStyleCnt="0"/>
      <dgm:spPr/>
    </dgm:pt>
    <dgm:pt modelId="{F476D5CB-1A6F-4ECB-BB94-6504A3DD752C}" type="pres">
      <dgm:prSet presAssocID="{EF860A9B-EEB7-4F25-B75C-347D45048968}" presName="simulatedConn" presStyleLbl="solidFgAcc1" presStyleIdx="1" presStyleCnt="2"/>
      <dgm:spPr/>
    </dgm:pt>
    <dgm:pt modelId="{07656F4C-79E6-4A8F-9513-FE031B56D7CE}" type="pres">
      <dgm:prSet presAssocID="{EF860A9B-EEB7-4F25-B75C-347D45048968}" presName="vSp2" presStyleCnt="0"/>
      <dgm:spPr/>
    </dgm:pt>
    <dgm:pt modelId="{034494B6-E1AE-4519-8FFA-3A9BA962AF4D}" type="pres">
      <dgm:prSet presAssocID="{EF860A9B-EEB7-4F25-B75C-347D45048968}" presName="sibTrans" presStyleCnt="0"/>
      <dgm:spPr/>
    </dgm:pt>
    <dgm:pt modelId="{C0014ADD-89A3-4A9D-B32E-9F5E4B64BA8E}" type="pres">
      <dgm:prSet presAssocID="{773AB6FE-3B96-4606-81D6-B4F4657AF41D}" presName="compositeNode" presStyleCnt="0">
        <dgm:presLayoutVars>
          <dgm:bulletEnabled val="1"/>
        </dgm:presLayoutVars>
      </dgm:prSet>
      <dgm:spPr/>
    </dgm:pt>
    <dgm:pt modelId="{73D3CFDE-C99B-446C-94ED-FEA51FE570D1}" type="pres">
      <dgm:prSet presAssocID="{773AB6FE-3B96-4606-81D6-B4F4657AF41D}" presName="bgRect" presStyleLbl="node1" presStyleIdx="2" presStyleCnt="3"/>
      <dgm:spPr/>
      <dgm:t>
        <a:bodyPr/>
        <a:lstStyle/>
        <a:p>
          <a:endParaRPr lang="es-EC"/>
        </a:p>
      </dgm:t>
    </dgm:pt>
    <dgm:pt modelId="{D07DC3A1-89C0-488F-8F07-F74F99F37167}" type="pres">
      <dgm:prSet presAssocID="{773AB6FE-3B96-4606-81D6-B4F4657AF41D}" presName="parentNode" presStyleLbl="node1" presStyleIdx="2" presStyleCnt="3">
        <dgm:presLayoutVars>
          <dgm:chMax val="0"/>
          <dgm:bulletEnabled val="1"/>
        </dgm:presLayoutVars>
      </dgm:prSet>
      <dgm:spPr/>
      <dgm:t>
        <a:bodyPr/>
        <a:lstStyle/>
        <a:p>
          <a:endParaRPr lang="es-EC"/>
        </a:p>
      </dgm:t>
    </dgm:pt>
  </dgm:ptLst>
  <dgm:cxnLst>
    <dgm:cxn modelId="{799B142C-37DF-4C18-8124-6EE66FABDA94}" srcId="{1F7144DB-0AFB-4D35-8EF8-A7F5694EB918}" destId="{2B418621-94E0-493B-A918-4E1B05E7D3B2}" srcOrd="1" destOrd="0" parTransId="{655D993F-CABB-438A-8E3A-04D956F8FED3}" sibTransId="{EF860A9B-EEB7-4F25-B75C-347D45048968}"/>
    <dgm:cxn modelId="{C39A1050-EEF7-493A-9330-5711897A7D33}" srcId="{1F7144DB-0AFB-4D35-8EF8-A7F5694EB918}" destId="{773AB6FE-3B96-4606-81D6-B4F4657AF41D}" srcOrd="2" destOrd="0" parTransId="{97D6B6F7-783B-4EDF-AD37-7883E552E5E0}" sibTransId="{0222CE32-7070-4A18-85E7-90D9B09BD945}"/>
    <dgm:cxn modelId="{E888ECFA-D342-4CBC-8BBA-F65D3D053CC0}" type="presOf" srcId="{1F7144DB-0AFB-4D35-8EF8-A7F5694EB918}" destId="{7B85F831-F24D-491B-9D97-9630A784C824}" srcOrd="0" destOrd="0" presId="urn:microsoft.com/office/officeart/2005/8/layout/hProcess7"/>
    <dgm:cxn modelId="{82E45A6D-F67B-43D8-BA06-2DE91F827E6D}" srcId="{09AA37E4-75E6-4DA8-9E04-EF24A71982DA}" destId="{6E05DBB7-C3DE-4B72-9218-4A08207B6E43}" srcOrd="0" destOrd="0" parTransId="{061B44D1-8E15-4E93-85C2-E6D32FA7B1D1}" sibTransId="{4EAD19A8-E442-4E2B-8AF5-2456AF654A7F}"/>
    <dgm:cxn modelId="{C791DA02-81F0-44AD-AB12-AD75747C9E88}" type="presOf" srcId="{6E05DBB7-C3DE-4B72-9218-4A08207B6E43}" destId="{7F5EF933-5CF0-46FC-9371-FED921D343F0}" srcOrd="0" destOrd="0" presId="urn:microsoft.com/office/officeart/2005/8/layout/hProcess7"/>
    <dgm:cxn modelId="{117CBB4D-B3C9-4740-9314-072F5F0091A2}" type="presOf" srcId="{813064DC-805D-4529-BF25-2E7D22E1DD57}" destId="{D5FE54FB-D9C3-4E0D-BFE3-D3FEF7E9CB83}" srcOrd="0" destOrd="0" presId="urn:microsoft.com/office/officeart/2005/8/layout/hProcess7"/>
    <dgm:cxn modelId="{4341B813-09B1-4812-BA15-F81201A6B3CA}" type="presOf" srcId="{09AA37E4-75E6-4DA8-9E04-EF24A71982DA}" destId="{EEA5F8EC-7F17-4128-BBD0-5483BE1CE0E8}" srcOrd="1" destOrd="0" presId="urn:microsoft.com/office/officeart/2005/8/layout/hProcess7"/>
    <dgm:cxn modelId="{343A7994-8A95-4932-87F5-891AED8CA5F8}" type="presOf" srcId="{2B418621-94E0-493B-A918-4E1B05E7D3B2}" destId="{79CBB955-285F-4FF8-92A6-4A1DAB8C7385}" srcOrd="1" destOrd="0" presId="urn:microsoft.com/office/officeart/2005/8/layout/hProcess7"/>
    <dgm:cxn modelId="{4C519053-EBD2-472C-AA10-805ABC3582DE}" srcId="{1F7144DB-0AFB-4D35-8EF8-A7F5694EB918}" destId="{09AA37E4-75E6-4DA8-9E04-EF24A71982DA}" srcOrd="0" destOrd="0" parTransId="{175A9873-2D91-4517-BDB4-2EB6BC8557E2}" sibTransId="{AC36C685-442B-4D19-94BD-E03DB070039D}"/>
    <dgm:cxn modelId="{03262133-01EC-4546-876C-C840994A5A1D}" type="presOf" srcId="{773AB6FE-3B96-4606-81D6-B4F4657AF41D}" destId="{D07DC3A1-89C0-488F-8F07-F74F99F37167}" srcOrd="1" destOrd="0" presId="urn:microsoft.com/office/officeart/2005/8/layout/hProcess7"/>
    <dgm:cxn modelId="{2BF454FC-4E3C-4BEA-8A2E-574D2AAC4BF9}" srcId="{2B418621-94E0-493B-A918-4E1B05E7D3B2}" destId="{813064DC-805D-4529-BF25-2E7D22E1DD57}" srcOrd="0" destOrd="0" parTransId="{2C65FAA9-210D-4797-97EF-4216DB594B2B}" sibTransId="{5476FE33-4FC4-4754-BF74-F941566710E2}"/>
    <dgm:cxn modelId="{E37D0A4C-9EC6-42C6-A7F1-99AD63C9A038}" type="presOf" srcId="{2B418621-94E0-493B-A918-4E1B05E7D3B2}" destId="{881C0F5D-29A3-422A-B0A2-73F3C1263CBF}" srcOrd="0" destOrd="0" presId="urn:microsoft.com/office/officeart/2005/8/layout/hProcess7"/>
    <dgm:cxn modelId="{08D1BA41-9FB1-4709-BADC-DDF60BA49499}" type="presOf" srcId="{09AA37E4-75E6-4DA8-9E04-EF24A71982DA}" destId="{BEDAA183-5863-4F90-9259-010A6B1505EB}" srcOrd="0" destOrd="0" presId="urn:microsoft.com/office/officeart/2005/8/layout/hProcess7"/>
    <dgm:cxn modelId="{EC52E3CA-1F0D-48C6-93DA-8ADB5EC16743}" type="presOf" srcId="{773AB6FE-3B96-4606-81D6-B4F4657AF41D}" destId="{73D3CFDE-C99B-446C-94ED-FEA51FE570D1}" srcOrd="0" destOrd="0" presId="urn:microsoft.com/office/officeart/2005/8/layout/hProcess7"/>
    <dgm:cxn modelId="{6343437C-C774-4630-B13C-719A8CC0A2C7}" type="presParOf" srcId="{7B85F831-F24D-491B-9D97-9630A784C824}" destId="{8B681125-B627-4A41-BBD4-6E7707DB1512}" srcOrd="0" destOrd="0" presId="urn:microsoft.com/office/officeart/2005/8/layout/hProcess7"/>
    <dgm:cxn modelId="{74D317D8-FC73-4AB2-AF91-D81E469760CB}" type="presParOf" srcId="{8B681125-B627-4A41-BBD4-6E7707DB1512}" destId="{BEDAA183-5863-4F90-9259-010A6B1505EB}" srcOrd="0" destOrd="0" presId="urn:microsoft.com/office/officeart/2005/8/layout/hProcess7"/>
    <dgm:cxn modelId="{EE307183-8EE4-4780-A01F-77A2A9D5A3EF}" type="presParOf" srcId="{8B681125-B627-4A41-BBD4-6E7707DB1512}" destId="{EEA5F8EC-7F17-4128-BBD0-5483BE1CE0E8}" srcOrd="1" destOrd="0" presId="urn:microsoft.com/office/officeart/2005/8/layout/hProcess7"/>
    <dgm:cxn modelId="{6768507A-601D-4A09-BD62-FBDA05B56B44}" type="presParOf" srcId="{8B681125-B627-4A41-BBD4-6E7707DB1512}" destId="{7F5EF933-5CF0-46FC-9371-FED921D343F0}" srcOrd="2" destOrd="0" presId="urn:microsoft.com/office/officeart/2005/8/layout/hProcess7"/>
    <dgm:cxn modelId="{8C739380-5F28-4234-BA3D-ED2B76D909B0}" type="presParOf" srcId="{7B85F831-F24D-491B-9D97-9630A784C824}" destId="{DB9674EA-4D80-4280-A57A-7C296CB3B4BD}" srcOrd="1" destOrd="0" presId="urn:microsoft.com/office/officeart/2005/8/layout/hProcess7"/>
    <dgm:cxn modelId="{676A1B33-9C8A-49FD-8C0B-66CDA90379C1}" type="presParOf" srcId="{7B85F831-F24D-491B-9D97-9630A784C824}" destId="{05B73204-E4F6-41FF-8073-840443573444}" srcOrd="2" destOrd="0" presId="urn:microsoft.com/office/officeart/2005/8/layout/hProcess7"/>
    <dgm:cxn modelId="{50D2F3A8-A754-4EA9-992A-5F666750BFF6}" type="presParOf" srcId="{05B73204-E4F6-41FF-8073-840443573444}" destId="{4F277722-8924-453D-B82F-3B7A32704A4C}" srcOrd="0" destOrd="0" presId="urn:microsoft.com/office/officeart/2005/8/layout/hProcess7"/>
    <dgm:cxn modelId="{15390CFE-F48B-4BB5-AEAE-CD9EABBD2457}" type="presParOf" srcId="{05B73204-E4F6-41FF-8073-840443573444}" destId="{948CE264-01B3-4BF1-A627-4F1EA8C78C19}" srcOrd="1" destOrd="0" presId="urn:microsoft.com/office/officeart/2005/8/layout/hProcess7"/>
    <dgm:cxn modelId="{F123B69B-72E4-4DDC-8A07-E99499B1B75D}" type="presParOf" srcId="{05B73204-E4F6-41FF-8073-840443573444}" destId="{0DEBC815-37CD-4356-A31A-998E6BFCFC5E}" srcOrd="2" destOrd="0" presId="urn:microsoft.com/office/officeart/2005/8/layout/hProcess7"/>
    <dgm:cxn modelId="{F73BA145-E983-454E-9555-34CD3CD7CEC1}" type="presParOf" srcId="{7B85F831-F24D-491B-9D97-9630A784C824}" destId="{CCE961DE-0D6D-4B4A-96E7-02327F1E717D}" srcOrd="3" destOrd="0" presId="urn:microsoft.com/office/officeart/2005/8/layout/hProcess7"/>
    <dgm:cxn modelId="{BB610B9B-4F13-47D5-ABCF-2405990E1E0C}" type="presParOf" srcId="{7B85F831-F24D-491B-9D97-9630A784C824}" destId="{F2C08130-EE10-432E-8437-A4E19838928A}" srcOrd="4" destOrd="0" presId="urn:microsoft.com/office/officeart/2005/8/layout/hProcess7"/>
    <dgm:cxn modelId="{D1C5D281-28A7-4306-9215-AF7367B0A749}" type="presParOf" srcId="{F2C08130-EE10-432E-8437-A4E19838928A}" destId="{881C0F5D-29A3-422A-B0A2-73F3C1263CBF}" srcOrd="0" destOrd="0" presId="urn:microsoft.com/office/officeart/2005/8/layout/hProcess7"/>
    <dgm:cxn modelId="{882193A5-60D4-4E03-9D60-1AF842B57E8B}" type="presParOf" srcId="{F2C08130-EE10-432E-8437-A4E19838928A}" destId="{79CBB955-285F-4FF8-92A6-4A1DAB8C7385}" srcOrd="1" destOrd="0" presId="urn:microsoft.com/office/officeart/2005/8/layout/hProcess7"/>
    <dgm:cxn modelId="{D804907D-0D70-479D-9814-5DAF1EA0B4DE}" type="presParOf" srcId="{F2C08130-EE10-432E-8437-A4E19838928A}" destId="{D5FE54FB-D9C3-4E0D-BFE3-D3FEF7E9CB83}" srcOrd="2" destOrd="0" presId="urn:microsoft.com/office/officeart/2005/8/layout/hProcess7"/>
    <dgm:cxn modelId="{AAF7818B-E8E3-4A45-9DE4-C80B1227820C}" type="presParOf" srcId="{7B85F831-F24D-491B-9D97-9630A784C824}" destId="{E6B7961E-2ACE-4768-A33C-AFA603E5BD7A}" srcOrd="5" destOrd="0" presId="urn:microsoft.com/office/officeart/2005/8/layout/hProcess7"/>
    <dgm:cxn modelId="{BE4AFC96-D426-4606-8D18-DA3C17F3BD43}" type="presParOf" srcId="{7B85F831-F24D-491B-9D97-9630A784C824}" destId="{1DD9DE13-259E-4025-83C2-04421A9AFE5B}" srcOrd="6" destOrd="0" presId="urn:microsoft.com/office/officeart/2005/8/layout/hProcess7"/>
    <dgm:cxn modelId="{DBB7C7D5-E0F9-44FD-AAD4-A833EA887270}" type="presParOf" srcId="{1DD9DE13-259E-4025-83C2-04421A9AFE5B}" destId="{87ED0EA3-DF28-49ED-A831-836EB13AFD6E}" srcOrd="0" destOrd="0" presId="urn:microsoft.com/office/officeart/2005/8/layout/hProcess7"/>
    <dgm:cxn modelId="{212D7A65-D5CC-4923-B570-42FA4C2DDFBB}" type="presParOf" srcId="{1DD9DE13-259E-4025-83C2-04421A9AFE5B}" destId="{F476D5CB-1A6F-4ECB-BB94-6504A3DD752C}" srcOrd="1" destOrd="0" presId="urn:microsoft.com/office/officeart/2005/8/layout/hProcess7"/>
    <dgm:cxn modelId="{1F89B22A-56CF-4B3E-B36D-9EDC96484A5D}" type="presParOf" srcId="{1DD9DE13-259E-4025-83C2-04421A9AFE5B}" destId="{07656F4C-79E6-4A8F-9513-FE031B56D7CE}" srcOrd="2" destOrd="0" presId="urn:microsoft.com/office/officeart/2005/8/layout/hProcess7"/>
    <dgm:cxn modelId="{E7C52D45-1457-4BB8-B316-7BF6C9010FC5}" type="presParOf" srcId="{7B85F831-F24D-491B-9D97-9630A784C824}" destId="{034494B6-E1AE-4519-8FFA-3A9BA962AF4D}" srcOrd="7" destOrd="0" presId="urn:microsoft.com/office/officeart/2005/8/layout/hProcess7"/>
    <dgm:cxn modelId="{F501337F-FC76-429E-96A0-52876DD6761A}" type="presParOf" srcId="{7B85F831-F24D-491B-9D97-9630A784C824}" destId="{C0014ADD-89A3-4A9D-B32E-9F5E4B64BA8E}" srcOrd="8" destOrd="0" presId="urn:microsoft.com/office/officeart/2005/8/layout/hProcess7"/>
    <dgm:cxn modelId="{D4CD80B9-B3B6-44F1-B9D3-24D53F3EE6FE}" type="presParOf" srcId="{C0014ADD-89A3-4A9D-B32E-9F5E4B64BA8E}" destId="{73D3CFDE-C99B-446C-94ED-FEA51FE570D1}" srcOrd="0" destOrd="0" presId="urn:microsoft.com/office/officeart/2005/8/layout/hProcess7"/>
    <dgm:cxn modelId="{FE2900FC-94F6-42FF-A848-13BA0DAB0365}" type="presParOf" srcId="{C0014ADD-89A3-4A9D-B32E-9F5E4B64BA8E}" destId="{D07DC3A1-89C0-488F-8F07-F74F99F37167}" srcOrd="1"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7144DB-0AFB-4D35-8EF8-A7F5694EB918}"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s-ES"/>
        </a:p>
      </dgm:t>
    </dgm:pt>
    <dgm:pt modelId="{6E05DBB7-C3DE-4B72-9218-4A08207B6E43}">
      <dgm:prSet phldrT="[Texto]"/>
      <dgm:spPr/>
      <dgm:t>
        <a:bodyPr anchor="ctr"/>
        <a:lstStyle/>
        <a:p>
          <a:pPr algn="ctr"/>
          <a:r>
            <a:rPr lang="es-ES" dirty="0" smtClean="0">
              <a:solidFill>
                <a:schemeClr val="tx1"/>
              </a:solidFill>
            </a:rPr>
            <a:t> </a:t>
          </a:r>
          <a:endParaRPr lang="es-ES" dirty="0">
            <a:solidFill>
              <a:schemeClr val="tx1"/>
            </a:solidFill>
          </a:endParaRPr>
        </a:p>
      </dgm:t>
    </dgm:pt>
    <dgm:pt modelId="{061B44D1-8E15-4E93-85C2-E6D32FA7B1D1}" type="parTrans" cxnId="{82E45A6D-F67B-43D8-BA06-2DE91F827E6D}">
      <dgm:prSet/>
      <dgm:spPr/>
      <dgm:t>
        <a:bodyPr/>
        <a:lstStyle/>
        <a:p>
          <a:endParaRPr lang="es-ES">
            <a:solidFill>
              <a:schemeClr val="tx1"/>
            </a:solidFill>
          </a:endParaRPr>
        </a:p>
      </dgm:t>
    </dgm:pt>
    <dgm:pt modelId="{4EAD19A8-E442-4E2B-8AF5-2456AF654A7F}" type="sibTrans" cxnId="{82E45A6D-F67B-43D8-BA06-2DE91F827E6D}">
      <dgm:prSet/>
      <dgm:spPr/>
      <dgm:t>
        <a:bodyPr/>
        <a:lstStyle/>
        <a:p>
          <a:endParaRPr lang="es-ES">
            <a:solidFill>
              <a:schemeClr val="tx1"/>
            </a:solidFill>
          </a:endParaRPr>
        </a:p>
      </dgm:t>
    </dgm:pt>
    <dgm:pt modelId="{2B418621-94E0-493B-A918-4E1B05E7D3B2}">
      <dgm:prSet phldrT="[Texto]">
        <dgm:style>
          <a:lnRef idx="2">
            <a:schemeClr val="accent2"/>
          </a:lnRef>
          <a:fillRef idx="1">
            <a:schemeClr val="lt1"/>
          </a:fillRef>
          <a:effectRef idx="0">
            <a:schemeClr val="accent2"/>
          </a:effectRef>
          <a:fontRef idx="minor">
            <a:schemeClr val="dk1"/>
          </a:fontRef>
        </dgm:style>
      </dgm:prSet>
      <dgm:spPr/>
      <dgm:t>
        <a:bodyPr/>
        <a:lstStyle/>
        <a:p>
          <a:r>
            <a:rPr lang="es-EC" dirty="0" smtClean="0"/>
            <a:t>2.- Inclusión </a:t>
          </a:r>
          <a:endParaRPr lang="es-ES" dirty="0">
            <a:solidFill>
              <a:schemeClr val="bg1"/>
            </a:solidFill>
          </a:endParaRPr>
        </a:p>
      </dgm:t>
    </dgm:pt>
    <dgm:pt modelId="{655D993F-CABB-438A-8E3A-04D956F8FED3}" type="parTrans" cxnId="{799B142C-37DF-4C18-8124-6EE66FABDA94}">
      <dgm:prSet/>
      <dgm:spPr/>
      <dgm:t>
        <a:bodyPr/>
        <a:lstStyle/>
        <a:p>
          <a:endParaRPr lang="es-ES">
            <a:solidFill>
              <a:schemeClr val="tx1"/>
            </a:solidFill>
          </a:endParaRPr>
        </a:p>
      </dgm:t>
    </dgm:pt>
    <dgm:pt modelId="{EF860A9B-EEB7-4F25-B75C-347D45048968}" type="sibTrans" cxnId="{799B142C-37DF-4C18-8124-6EE66FABDA94}">
      <dgm:prSet/>
      <dgm:spPr/>
      <dgm:t>
        <a:bodyPr/>
        <a:lstStyle/>
        <a:p>
          <a:endParaRPr lang="es-ES">
            <a:solidFill>
              <a:schemeClr val="tx1"/>
            </a:solidFill>
          </a:endParaRPr>
        </a:p>
      </dgm:t>
    </dgm:pt>
    <dgm:pt modelId="{813064DC-805D-4529-BF25-2E7D22E1DD57}">
      <dgm:prSet phldrT="[Texto]"/>
      <dgm:spPr/>
      <dgm:t>
        <a:bodyPr anchor="ctr"/>
        <a:lstStyle/>
        <a:p>
          <a:pPr algn="ctr"/>
          <a:endParaRPr lang="es-ES" dirty="0">
            <a:solidFill>
              <a:schemeClr val="tx1"/>
            </a:solidFill>
            <a:latin typeface="Times New Roman" panose="02020603050405020304" pitchFamily="18" charset="0"/>
            <a:cs typeface="Times New Roman" panose="02020603050405020304" pitchFamily="18" charset="0"/>
          </a:endParaRPr>
        </a:p>
      </dgm:t>
    </dgm:pt>
    <dgm:pt modelId="{2C65FAA9-210D-4797-97EF-4216DB594B2B}" type="parTrans" cxnId="{2BF454FC-4E3C-4BEA-8A2E-574D2AAC4BF9}">
      <dgm:prSet/>
      <dgm:spPr/>
      <dgm:t>
        <a:bodyPr/>
        <a:lstStyle/>
        <a:p>
          <a:endParaRPr lang="es-ES">
            <a:solidFill>
              <a:schemeClr val="tx1"/>
            </a:solidFill>
          </a:endParaRPr>
        </a:p>
      </dgm:t>
    </dgm:pt>
    <dgm:pt modelId="{5476FE33-4FC4-4754-BF74-F941566710E2}" type="sibTrans" cxnId="{2BF454FC-4E3C-4BEA-8A2E-574D2AAC4BF9}">
      <dgm:prSet/>
      <dgm:spPr/>
      <dgm:t>
        <a:bodyPr/>
        <a:lstStyle/>
        <a:p>
          <a:endParaRPr lang="es-ES">
            <a:solidFill>
              <a:schemeClr val="tx1"/>
            </a:solidFill>
          </a:endParaRPr>
        </a:p>
      </dgm:t>
    </dgm:pt>
    <dgm:pt modelId="{773AB6FE-3B96-4606-81D6-B4F4657AF41D}">
      <dgm:prSet phldrT="[Texto]">
        <dgm:style>
          <a:lnRef idx="2">
            <a:schemeClr val="accent2"/>
          </a:lnRef>
          <a:fillRef idx="1">
            <a:schemeClr val="lt1"/>
          </a:fillRef>
          <a:effectRef idx="0">
            <a:schemeClr val="accent2"/>
          </a:effectRef>
          <a:fontRef idx="minor">
            <a:schemeClr val="dk1"/>
          </a:fontRef>
        </dgm:style>
      </dgm:prSet>
      <dgm:spPr/>
      <dgm:t>
        <a:bodyPr/>
        <a:lstStyle/>
        <a:p>
          <a:pPr algn="ctr"/>
          <a:r>
            <a:rPr lang="es-EC" dirty="0" smtClean="0"/>
            <a:t>3.- Visión técnica</a:t>
          </a:r>
          <a:endParaRPr lang="es-ES" dirty="0">
            <a:solidFill>
              <a:schemeClr val="tx1"/>
            </a:solidFill>
            <a:latin typeface="Times New Roman" panose="02020603050405020304" pitchFamily="18" charset="0"/>
            <a:cs typeface="Times New Roman" panose="02020603050405020304" pitchFamily="18" charset="0"/>
          </a:endParaRPr>
        </a:p>
      </dgm:t>
    </dgm:pt>
    <dgm:pt modelId="{97D6B6F7-783B-4EDF-AD37-7883E552E5E0}" type="parTrans" cxnId="{C39A1050-EEF7-493A-9330-5711897A7D33}">
      <dgm:prSet/>
      <dgm:spPr/>
      <dgm:t>
        <a:bodyPr/>
        <a:lstStyle/>
        <a:p>
          <a:endParaRPr lang="es-ES">
            <a:solidFill>
              <a:schemeClr val="tx1"/>
            </a:solidFill>
          </a:endParaRPr>
        </a:p>
      </dgm:t>
    </dgm:pt>
    <dgm:pt modelId="{0222CE32-7070-4A18-85E7-90D9B09BD945}" type="sibTrans" cxnId="{C39A1050-EEF7-493A-9330-5711897A7D33}">
      <dgm:prSet/>
      <dgm:spPr/>
      <dgm:t>
        <a:bodyPr/>
        <a:lstStyle/>
        <a:p>
          <a:endParaRPr lang="es-ES">
            <a:solidFill>
              <a:schemeClr val="tx1"/>
            </a:solidFill>
          </a:endParaRPr>
        </a:p>
      </dgm:t>
    </dgm:pt>
    <dgm:pt modelId="{09AA37E4-75E6-4DA8-9E04-EF24A71982DA}">
      <dgm:prSet phldrT="[Texto]">
        <dgm:style>
          <a:lnRef idx="2">
            <a:schemeClr val="accent2"/>
          </a:lnRef>
          <a:fillRef idx="1">
            <a:schemeClr val="lt1"/>
          </a:fillRef>
          <a:effectRef idx="0">
            <a:schemeClr val="accent2"/>
          </a:effectRef>
          <a:fontRef idx="minor">
            <a:schemeClr val="dk1"/>
          </a:fontRef>
        </dgm:style>
      </dgm:prSet>
      <dgm:spPr/>
      <dgm:t>
        <a:bodyPr vert="horz" lIns="540000" anchor="t" anchorCtr="0"/>
        <a:lstStyle/>
        <a:p>
          <a:r>
            <a:rPr lang="es-EC" dirty="0" smtClean="0"/>
            <a:t>1.- Contexto Nacional</a:t>
          </a:r>
          <a:endParaRPr lang="es-ES" dirty="0">
            <a:solidFill>
              <a:schemeClr val="bg1"/>
            </a:solidFill>
            <a:latin typeface="Times New Roman" panose="02020603050405020304" pitchFamily="18" charset="0"/>
            <a:cs typeface="Times New Roman" panose="02020603050405020304" pitchFamily="18" charset="0"/>
          </a:endParaRPr>
        </a:p>
      </dgm:t>
    </dgm:pt>
    <dgm:pt modelId="{AC36C685-442B-4D19-94BD-E03DB070039D}" type="sibTrans" cxnId="{4C519053-EBD2-472C-AA10-805ABC3582DE}">
      <dgm:prSet/>
      <dgm:spPr/>
      <dgm:t>
        <a:bodyPr/>
        <a:lstStyle/>
        <a:p>
          <a:endParaRPr lang="es-ES">
            <a:solidFill>
              <a:schemeClr val="tx1"/>
            </a:solidFill>
          </a:endParaRPr>
        </a:p>
      </dgm:t>
    </dgm:pt>
    <dgm:pt modelId="{175A9873-2D91-4517-BDB4-2EB6BC8557E2}" type="parTrans" cxnId="{4C519053-EBD2-472C-AA10-805ABC3582DE}">
      <dgm:prSet/>
      <dgm:spPr/>
      <dgm:t>
        <a:bodyPr/>
        <a:lstStyle/>
        <a:p>
          <a:endParaRPr lang="es-ES">
            <a:solidFill>
              <a:schemeClr val="tx1"/>
            </a:solidFill>
          </a:endParaRPr>
        </a:p>
      </dgm:t>
    </dgm:pt>
    <dgm:pt modelId="{7B85F831-F24D-491B-9D97-9630A784C824}" type="pres">
      <dgm:prSet presAssocID="{1F7144DB-0AFB-4D35-8EF8-A7F5694EB918}" presName="Name0" presStyleCnt="0">
        <dgm:presLayoutVars>
          <dgm:dir/>
          <dgm:animLvl val="lvl"/>
          <dgm:resizeHandles val="exact"/>
        </dgm:presLayoutVars>
      </dgm:prSet>
      <dgm:spPr/>
      <dgm:t>
        <a:bodyPr/>
        <a:lstStyle/>
        <a:p>
          <a:endParaRPr lang="es-ES"/>
        </a:p>
      </dgm:t>
    </dgm:pt>
    <dgm:pt modelId="{8B681125-B627-4A41-BBD4-6E7707DB1512}" type="pres">
      <dgm:prSet presAssocID="{09AA37E4-75E6-4DA8-9E04-EF24A71982DA}" presName="compositeNode" presStyleCnt="0">
        <dgm:presLayoutVars>
          <dgm:bulletEnabled val="1"/>
        </dgm:presLayoutVars>
      </dgm:prSet>
      <dgm:spPr/>
    </dgm:pt>
    <dgm:pt modelId="{BEDAA183-5863-4F90-9259-010A6B1505EB}" type="pres">
      <dgm:prSet presAssocID="{09AA37E4-75E6-4DA8-9E04-EF24A71982DA}" presName="bgRect" presStyleLbl="node1" presStyleIdx="0" presStyleCnt="3"/>
      <dgm:spPr/>
      <dgm:t>
        <a:bodyPr/>
        <a:lstStyle/>
        <a:p>
          <a:endParaRPr lang="es-ES"/>
        </a:p>
      </dgm:t>
    </dgm:pt>
    <dgm:pt modelId="{EEA5F8EC-7F17-4128-BBD0-5483BE1CE0E8}" type="pres">
      <dgm:prSet presAssocID="{09AA37E4-75E6-4DA8-9E04-EF24A71982DA}" presName="parentNode" presStyleLbl="node1" presStyleIdx="0" presStyleCnt="3">
        <dgm:presLayoutVars>
          <dgm:chMax val="0"/>
          <dgm:bulletEnabled val="1"/>
        </dgm:presLayoutVars>
      </dgm:prSet>
      <dgm:spPr/>
      <dgm:t>
        <a:bodyPr/>
        <a:lstStyle/>
        <a:p>
          <a:endParaRPr lang="es-ES"/>
        </a:p>
      </dgm:t>
    </dgm:pt>
    <dgm:pt modelId="{7F5EF933-5CF0-46FC-9371-FED921D343F0}" type="pres">
      <dgm:prSet presAssocID="{09AA37E4-75E6-4DA8-9E04-EF24A71982DA}" presName="childNode" presStyleLbl="node1" presStyleIdx="0" presStyleCnt="3">
        <dgm:presLayoutVars>
          <dgm:bulletEnabled val="1"/>
        </dgm:presLayoutVars>
      </dgm:prSet>
      <dgm:spPr/>
      <dgm:t>
        <a:bodyPr/>
        <a:lstStyle/>
        <a:p>
          <a:endParaRPr lang="es-ES"/>
        </a:p>
      </dgm:t>
    </dgm:pt>
    <dgm:pt modelId="{DB9674EA-4D80-4280-A57A-7C296CB3B4BD}" type="pres">
      <dgm:prSet presAssocID="{AC36C685-442B-4D19-94BD-E03DB070039D}" presName="hSp" presStyleCnt="0"/>
      <dgm:spPr/>
    </dgm:pt>
    <dgm:pt modelId="{05B73204-E4F6-41FF-8073-840443573444}" type="pres">
      <dgm:prSet presAssocID="{AC36C685-442B-4D19-94BD-E03DB070039D}" presName="vProcSp" presStyleCnt="0"/>
      <dgm:spPr/>
    </dgm:pt>
    <dgm:pt modelId="{4F277722-8924-453D-B82F-3B7A32704A4C}" type="pres">
      <dgm:prSet presAssocID="{AC36C685-442B-4D19-94BD-E03DB070039D}" presName="vSp1" presStyleCnt="0"/>
      <dgm:spPr/>
    </dgm:pt>
    <dgm:pt modelId="{948CE264-01B3-4BF1-A627-4F1EA8C78C19}" type="pres">
      <dgm:prSet presAssocID="{AC36C685-442B-4D19-94BD-E03DB070039D}" presName="simulatedConn" presStyleLbl="solidFgAcc1" presStyleIdx="0" presStyleCnt="2"/>
      <dgm:spPr/>
    </dgm:pt>
    <dgm:pt modelId="{0DEBC815-37CD-4356-A31A-998E6BFCFC5E}" type="pres">
      <dgm:prSet presAssocID="{AC36C685-442B-4D19-94BD-E03DB070039D}" presName="vSp2" presStyleCnt="0"/>
      <dgm:spPr/>
    </dgm:pt>
    <dgm:pt modelId="{CCE961DE-0D6D-4B4A-96E7-02327F1E717D}" type="pres">
      <dgm:prSet presAssocID="{AC36C685-442B-4D19-94BD-E03DB070039D}" presName="sibTrans" presStyleCnt="0"/>
      <dgm:spPr/>
    </dgm:pt>
    <dgm:pt modelId="{F2C08130-EE10-432E-8437-A4E19838928A}" type="pres">
      <dgm:prSet presAssocID="{2B418621-94E0-493B-A918-4E1B05E7D3B2}" presName="compositeNode" presStyleCnt="0">
        <dgm:presLayoutVars>
          <dgm:bulletEnabled val="1"/>
        </dgm:presLayoutVars>
      </dgm:prSet>
      <dgm:spPr/>
    </dgm:pt>
    <dgm:pt modelId="{881C0F5D-29A3-422A-B0A2-73F3C1263CBF}" type="pres">
      <dgm:prSet presAssocID="{2B418621-94E0-493B-A918-4E1B05E7D3B2}" presName="bgRect" presStyleLbl="node1" presStyleIdx="1" presStyleCnt="3"/>
      <dgm:spPr/>
      <dgm:t>
        <a:bodyPr/>
        <a:lstStyle/>
        <a:p>
          <a:endParaRPr lang="es-ES"/>
        </a:p>
      </dgm:t>
    </dgm:pt>
    <dgm:pt modelId="{79CBB955-285F-4FF8-92A6-4A1DAB8C7385}" type="pres">
      <dgm:prSet presAssocID="{2B418621-94E0-493B-A918-4E1B05E7D3B2}" presName="parentNode" presStyleLbl="node1" presStyleIdx="1" presStyleCnt="3">
        <dgm:presLayoutVars>
          <dgm:chMax val="0"/>
          <dgm:bulletEnabled val="1"/>
        </dgm:presLayoutVars>
      </dgm:prSet>
      <dgm:spPr/>
      <dgm:t>
        <a:bodyPr/>
        <a:lstStyle/>
        <a:p>
          <a:endParaRPr lang="es-ES"/>
        </a:p>
      </dgm:t>
    </dgm:pt>
    <dgm:pt modelId="{D5FE54FB-D9C3-4E0D-BFE3-D3FEF7E9CB83}" type="pres">
      <dgm:prSet presAssocID="{2B418621-94E0-493B-A918-4E1B05E7D3B2}" presName="childNode" presStyleLbl="node1" presStyleIdx="1" presStyleCnt="3">
        <dgm:presLayoutVars>
          <dgm:bulletEnabled val="1"/>
        </dgm:presLayoutVars>
      </dgm:prSet>
      <dgm:spPr/>
      <dgm:t>
        <a:bodyPr/>
        <a:lstStyle/>
        <a:p>
          <a:endParaRPr lang="es-ES"/>
        </a:p>
      </dgm:t>
    </dgm:pt>
    <dgm:pt modelId="{E6B7961E-2ACE-4768-A33C-AFA603E5BD7A}" type="pres">
      <dgm:prSet presAssocID="{EF860A9B-EEB7-4F25-B75C-347D45048968}" presName="hSp" presStyleCnt="0"/>
      <dgm:spPr/>
    </dgm:pt>
    <dgm:pt modelId="{1DD9DE13-259E-4025-83C2-04421A9AFE5B}" type="pres">
      <dgm:prSet presAssocID="{EF860A9B-EEB7-4F25-B75C-347D45048968}" presName="vProcSp" presStyleCnt="0"/>
      <dgm:spPr/>
    </dgm:pt>
    <dgm:pt modelId="{87ED0EA3-DF28-49ED-A831-836EB13AFD6E}" type="pres">
      <dgm:prSet presAssocID="{EF860A9B-EEB7-4F25-B75C-347D45048968}" presName="vSp1" presStyleCnt="0"/>
      <dgm:spPr/>
    </dgm:pt>
    <dgm:pt modelId="{F476D5CB-1A6F-4ECB-BB94-6504A3DD752C}" type="pres">
      <dgm:prSet presAssocID="{EF860A9B-EEB7-4F25-B75C-347D45048968}" presName="simulatedConn" presStyleLbl="solidFgAcc1" presStyleIdx="1" presStyleCnt="2"/>
      <dgm:spPr/>
    </dgm:pt>
    <dgm:pt modelId="{07656F4C-79E6-4A8F-9513-FE031B56D7CE}" type="pres">
      <dgm:prSet presAssocID="{EF860A9B-EEB7-4F25-B75C-347D45048968}" presName="vSp2" presStyleCnt="0"/>
      <dgm:spPr/>
    </dgm:pt>
    <dgm:pt modelId="{034494B6-E1AE-4519-8FFA-3A9BA962AF4D}" type="pres">
      <dgm:prSet presAssocID="{EF860A9B-EEB7-4F25-B75C-347D45048968}" presName="sibTrans" presStyleCnt="0"/>
      <dgm:spPr/>
    </dgm:pt>
    <dgm:pt modelId="{C0014ADD-89A3-4A9D-B32E-9F5E4B64BA8E}" type="pres">
      <dgm:prSet presAssocID="{773AB6FE-3B96-4606-81D6-B4F4657AF41D}" presName="compositeNode" presStyleCnt="0">
        <dgm:presLayoutVars>
          <dgm:bulletEnabled val="1"/>
        </dgm:presLayoutVars>
      </dgm:prSet>
      <dgm:spPr/>
    </dgm:pt>
    <dgm:pt modelId="{73D3CFDE-C99B-446C-94ED-FEA51FE570D1}" type="pres">
      <dgm:prSet presAssocID="{773AB6FE-3B96-4606-81D6-B4F4657AF41D}" presName="bgRect" presStyleLbl="node1" presStyleIdx="2" presStyleCnt="3"/>
      <dgm:spPr/>
      <dgm:t>
        <a:bodyPr/>
        <a:lstStyle/>
        <a:p>
          <a:endParaRPr lang="es-EC"/>
        </a:p>
      </dgm:t>
    </dgm:pt>
    <dgm:pt modelId="{D07DC3A1-89C0-488F-8F07-F74F99F37167}" type="pres">
      <dgm:prSet presAssocID="{773AB6FE-3B96-4606-81D6-B4F4657AF41D}" presName="parentNode" presStyleLbl="node1" presStyleIdx="2" presStyleCnt="3">
        <dgm:presLayoutVars>
          <dgm:chMax val="0"/>
          <dgm:bulletEnabled val="1"/>
        </dgm:presLayoutVars>
      </dgm:prSet>
      <dgm:spPr/>
      <dgm:t>
        <a:bodyPr/>
        <a:lstStyle/>
        <a:p>
          <a:endParaRPr lang="es-EC"/>
        </a:p>
      </dgm:t>
    </dgm:pt>
  </dgm:ptLst>
  <dgm:cxnLst>
    <dgm:cxn modelId="{799B142C-37DF-4C18-8124-6EE66FABDA94}" srcId="{1F7144DB-0AFB-4D35-8EF8-A7F5694EB918}" destId="{2B418621-94E0-493B-A918-4E1B05E7D3B2}" srcOrd="1" destOrd="0" parTransId="{655D993F-CABB-438A-8E3A-04D956F8FED3}" sibTransId="{EF860A9B-EEB7-4F25-B75C-347D45048968}"/>
    <dgm:cxn modelId="{E267976E-355C-4B3F-9A9E-4109F25D8B89}" type="presOf" srcId="{2B418621-94E0-493B-A918-4E1B05E7D3B2}" destId="{881C0F5D-29A3-422A-B0A2-73F3C1263CBF}" srcOrd="0" destOrd="0" presId="urn:microsoft.com/office/officeart/2005/8/layout/hProcess7"/>
    <dgm:cxn modelId="{7EB038A4-184B-412A-9595-1024B6F97187}" type="presOf" srcId="{2B418621-94E0-493B-A918-4E1B05E7D3B2}" destId="{79CBB955-285F-4FF8-92A6-4A1DAB8C7385}" srcOrd="1" destOrd="0" presId="urn:microsoft.com/office/officeart/2005/8/layout/hProcess7"/>
    <dgm:cxn modelId="{C39A1050-EEF7-493A-9330-5711897A7D33}" srcId="{1F7144DB-0AFB-4D35-8EF8-A7F5694EB918}" destId="{773AB6FE-3B96-4606-81D6-B4F4657AF41D}" srcOrd="2" destOrd="0" parTransId="{97D6B6F7-783B-4EDF-AD37-7883E552E5E0}" sibTransId="{0222CE32-7070-4A18-85E7-90D9B09BD945}"/>
    <dgm:cxn modelId="{6F7886AD-A7CB-427D-A8B8-7F78F08F2D62}" type="presOf" srcId="{773AB6FE-3B96-4606-81D6-B4F4657AF41D}" destId="{73D3CFDE-C99B-446C-94ED-FEA51FE570D1}" srcOrd="0" destOrd="0" presId="urn:microsoft.com/office/officeart/2005/8/layout/hProcess7"/>
    <dgm:cxn modelId="{95D82EDB-E2D5-491C-BA95-F3F21C5A330C}" type="presOf" srcId="{09AA37E4-75E6-4DA8-9E04-EF24A71982DA}" destId="{EEA5F8EC-7F17-4128-BBD0-5483BE1CE0E8}" srcOrd="1" destOrd="0" presId="urn:microsoft.com/office/officeart/2005/8/layout/hProcess7"/>
    <dgm:cxn modelId="{82E45A6D-F67B-43D8-BA06-2DE91F827E6D}" srcId="{09AA37E4-75E6-4DA8-9E04-EF24A71982DA}" destId="{6E05DBB7-C3DE-4B72-9218-4A08207B6E43}" srcOrd="0" destOrd="0" parTransId="{061B44D1-8E15-4E93-85C2-E6D32FA7B1D1}" sibTransId="{4EAD19A8-E442-4E2B-8AF5-2456AF654A7F}"/>
    <dgm:cxn modelId="{BEB5B234-45FF-44FC-80E2-96E24DA60FE2}" type="presOf" srcId="{773AB6FE-3B96-4606-81D6-B4F4657AF41D}" destId="{D07DC3A1-89C0-488F-8F07-F74F99F37167}" srcOrd="1" destOrd="0" presId="urn:microsoft.com/office/officeart/2005/8/layout/hProcess7"/>
    <dgm:cxn modelId="{9DD7A309-4E27-4403-BD0A-17E609A26851}" type="presOf" srcId="{1F7144DB-0AFB-4D35-8EF8-A7F5694EB918}" destId="{7B85F831-F24D-491B-9D97-9630A784C824}" srcOrd="0" destOrd="0" presId="urn:microsoft.com/office/officeart/2005/8/layout/hProcess7"/>
    <dgm:cxn modelId="{4C519053-EBD2-472C-AA10-805ABC3582DE}" srcId="{1F7144DB-0AFB-4D35-8EF8-A7F5694EB918}" destId="{09AA37E4-75E6-4DA8-9E04-EF24A71982DA}" srcOrd="0" destOrd="0" parTransId="{175A9873-2D91-4517-BDB4-2EB6BC8557E2}" sibTransId="{AC36C685-442B-4D19-94BD-E03DB070039D}"/>
    <dgm:cxn modelId="{2BF454FC-4E3C-4BEA-8A2E-574D2AAC4BF9}" srcId="{2B418621-94E0-493B-A918-4E1B05E7D3B2}" destId="{813064DC-805D-4529-BF25-2E7D22E1DD57}" srcOrd="0" destOrd="0" parTransId="{2C65FAA9-210D-4797-97EF-4216DB594B2B}" sibTransId="{5476FE33-4FC4-4754-BF74-F941566710E2}"/>
    <dgm:cxn modelId="{80EC6186-9BA8-4999-B43C-0046B3E0519C}" type="presOf" srcId="{813064DC-805D-4529-BF25-2E7D22E1DD57}" destId="{D5FE54FB-D9C3-4E0D-BFE3-D3FEF7E9CB83}" srcOrd="0" destOrd="0" presId="urn:microsoft.com/office/officeart/2005/8/layout/hProcess7"/>
    <dgm:cxn modelId="{325670BA-E849-46AD-A415-C5C752E8DCE3}" type="presOf" srcId="{09AA37E4-75E6-4DA8-9E04-EF24A71982DA}" destId="{BEDAA183-5863-4F90-9259-010A6B1505EB}" srcOrd="0" destOrd="0" presId="urn:microsoft.com/office/officeart/2005/8/layout/hProcess7"/>
    <dgm:cxn modelId="{E2A7E251-0B6B-4A78-801F-38CB96F43CBB}" type="presOf" srcId="{6E05DBB7-C3DE-4B72-9218-4A08207B6E43}" destId="{7F5EF933-5CF0-46FC-9371-FED921D343F0}" srcOrd="0" destOrd="0" presId="urn:microsoft.com/office/officeart/2005/8/layout/hProcess7"/>
    <dgm:cxn modelId="{9F74DD8F-7A95-44E8-8510-490D51251A95}" type="presParOf" srcId="{7B85F831-F24D-491B-9D97-9630A784C824}" destId="{8B681125-B627-4A41-BBD4-6E7707DB1512}" srcOrd="0" destOrd="0" presId="urn:microsoft.com/office/officeart/2005/8/layout/hProcess7"/>
    <dgm:cxn modelId="{F960E26E-E083-4F21-8073-EF77A976BCB6}" type="presParOf" srcId="{8B681125-B627-4A41-BBD4-6E7707DB1512}" destId="{BEDAA183-5863-4F90-9259-010A6B1505EB}" srcOrd="0" destOrd="0" presId="urn:microsoft.com/office/officeart/2005/8/layout/hProcess7"/>
    <dgm:cxn modelId="{C97E096A-EA8A-4B03-A13A-6401979D0C10}" type="presParOf" srcId="{8B681125-B627-4A41-BBD4-6E7707DB1512}" destId="{EEA5F8EC-7F17-4128-BBD0-5483BE1CE0E8}" srcOrd="1" destOrd="0" presId="urn:microsoft.com/office/officeart/2005/8/layout/hProcess7"/>
    <dgm:cxn modelId="{1671FBDC-95BD-4BA0-8A3F-1C8616121100}" type="presParOf" srcId="{8B681125-B627-4A41-BBD4-6E7707DB1512}" destId="{7F5EF933-5CF0-46FC-9371-FED921D343F0}" srcOrd="2" destOrd="0" presId="urn:microsoft.com/office/officeart/2005/8/layout/hProcess7"/>
    <dgm:cxn modelId="{1A350D13-3D3B-4F37-9277-496F9604D072}" type="presParOf" srcId="{7B85F831-F24D-491B-9D97-9630A784C824}" destId="{DB9674EA-4D80-4280-A57A-7C296CB3B4BD}" srcOrd="1" destOrd="0" presId="urn:microsoft.com/office/officeart/2005/8/layout/hProcess7"/>
    <dgm:cxn modelId="{193DDD68-6F59-476D-9B05-6E312E746DE8}" type="presParOf" srcId="{7B85F831-F24D-491B-9D97-9630A784C824}" destId="{05B73204-E4F6-41FF-8073-840443573444}" srcOrd="2" destOrd="0" presId="urn:microsoft.com/office/officeart/2005/8/layout/hProcess7"/>
    <dgm:cxn modelId="{8F9AA9F5-113C-4FFB-8286-AECD7A02168D}" type="presParOf" srcId="{05B73204-E4F6-41FF-8073-840443573444}" destId="{4F277722-8924-453D-B82F-3B7A32704A4C}" srcOrd="0" destOrd="0" presId="urn:microsoft.com/office/officeart/2005/8/layout/hProcess7"/>
    <dgm:cxn modelId="{CE07BF68-3098-4648-9140-57A6B1A2226A}" type="presParOf" srcId="{05B73204-E4F6-41FF-8073-840443573444}" destId="{948CE264-01B3-4BF1-A627-4F1EA8C78C19}" srcOrd="1" destOrd="0" presId="urn:microsoft.com/office/officeart/2005/8/layout/hProcess7"/>
    <dgm:cxn modelId="{BA9A134B-4092-4383-A05E-4F6191271B1E}" type="presParOf" srcId="{05B73204-E4F6-41FF-8073-840443573444}" destId="{0DEBC815-37CD-4356-A31A-998E6BFCFC5E}" srcOrd="2" destOrd="0" presId="urn:microsoft.com/office/officeart/2005/8/layout/hProcess7"/>
    <dgm:cxn modelId="{98108CBA-4DF8-4142-85CD-8AE300745336}" type="presParOf" srcId="{7B85F831-F24D-491B-9D97-9630A784C824}" destId="{CCE961DE-0D6D-4B4A-96E7-02327F1E717D}" srcOrd="3" destOrd="0" presId="urn:microsoft.com/office/officeart/2005/8/layout/hProcess7"/>
    <dgm:cxn modelId="{AD52134A-A405-44BE-A1F9-3805D14DCD0D}" type="presParOf" srcId="{7B85F831-F24D-491B-9D97-9630A784C824}" destId="{F2C08130-EE10-432E-8437-A4E19838928A}" srcOrd="4" destOrd="0" presId="urn:microsoft.com/office/officeart/2005/8/layout/hProcess7"/>
    <dgm:cxn modelId="{70DA04D4-CC80-47EF-B2A5-E9AED95C3E30}" type="presParOf" srcId="{F2C08130-EE10-432E-8437-A4E19838928A}" destId="{881C0F5D-29A3-422A-B0A2-73F3C1263CBF}" srcOrd="0" destOrd="0" presId="urn:microsoft.com/office/officeart/2005/8/layout/hProcess7"/>
    <dgm:cxn modelId="{2117AEED-824E-4EAD-B848-8A69A58BB628}" type="presParOf" srcId="{F2C08130-EE10-432E-8437-A4E19838928A}" destId="{79CBB955-285F-4FF8-92A6-4A1DAB8C7385}" srcOrd="1" destOrd="0" presId="urn:microsoft.com/office/officeart/2005/8/layout/hProcess7"/>
    <dgm:cxn modelId="{E792A4D0-D169-4ECD-9202-56FD3C5A0C21}" type="presParOf" srcId="{F2C08130-EE10-432E-8437-A4E19838928A}" destId="{D5FE54FB-D9C3-4E0D-BFE3-D3FEF7E9CB83}" srcOrd="2" destOrd="0" presId="urn:microsoft.com/office/officeart/2005/8/layout/hProcess7"/>
    <dgm:cxn modelId="{CB5B444C-3619-49C1-A727-285B6DABECA8}" type="presParOf" srcId="{7B85F831-F24D-491B-9D97-9630A784C824}" destId="{E6B7961E-2ACE-4768-A33C-AFA603E5BD7A}" srcOrd="5" destOrd="0" presId="urn:microsoft.com/office/officeart/2005/8/layout/hProcess7"/>
    <dgm:cxn modelId="{2EC06960-2C74-44DF-AA70-74C838F48BA1}" type="presParOf" srcId="{7B85F831-F24D-491B-9D97-9630A784C824}" destId="{1DD9DE13-259E-4025-83C2-04421A9AFE5B}" srcOrd="6" destOrd="0" presId="urn:microsoft.com/office/officeart/2005/8/layout/hProcess7"/>
    <dgm:cxn modelId="{BD2751CE-3EC5-4D4F-B86A-6A0095E9BF74}" type="presParOf" srcId="{1DD9DE13-259E-4025-83C2-04421A9AFE5B}" destId="{87ED0EA3-DF28-49ED-A831-836EB13AFD6E}" srcOrd="0" destOrd="0" presId="urn:microsoft.com/office/officeart/2005/8/layout/hProcess7"/>
    <dgm:cxn modelId="{B25C8215-3DB6-4E59-8A6D-1E9CF3633D93}" type="presParOf" srcId="{1DD9DE13-259E-4025-83C2-04421A9AFE5B}" destId="{F476D5CB-1A6F-4ECB-BB94-6504A3DD752C}" srcOrd="1" destOrd="0" presId="urn:microsoft.com/office/officeart/2005/8/layout/hProcess7"/>
    <dgm:cxn modelId="{2B068482-CE39-4DCA-9B8C-C8E4D1D719D5}" type="presParOf" srcId="{1DD9DE13-259E-4025-83C2-04421A9AFE5B}" destId="{07656F4C-79E6-4A8F-9513-FE031B56D7CE}" srcOrd="2" destOrd="0" presId="urn:microsoft.com/office/officeart/2005/8/layout/hProcess7"/>
    <dgm:cxn modelId="{1192D375-5A8C-4D4B-9D93-C1856949F005}" type="presParOf" srcId="{7B85F831-F24D-491B-9D97-9630A784C824}" destId="{034494B6-E1AE-4519-8FFA-3A9BA962AF4D}" srcOrd="7" destOrd="0" presId="urn:microsoft.com/office/officeart/2005/8/layout/hProcess7"/>
    <dgm:cxn modelId="{CE7AFFF1-67DE-4BC1-BC0A-C34CE4C06626}" type="presParOf" srcId="{7B85F831-F24D-491B-9D97-9630A784C824}" destId="{C0014ADD-89A3-4A9D-B32E-9F5E4B64BA8E}" srcOrd="8" destOrd="0" presId="urn:microsoft.com/office/officeart/2005/8/layout/hProcess7"/>
    <dgm:cxn modelId="{6E5C1277-D16B-4B48-91A1-A69924B23699}" type="presParOf" srcId="{C0014ADD-89A3-4A9D-B32E-9F5E4B64BA8E}" destId="{73D3CFDE-C99B-446C-94ED-FEA51FE570D1}" srcOrd="0" destOrd="0" presId="urn:microsoft.com/office/officeart/2005/8/layout/hProcess7"/>
    <dgm:cxn modelId="{E11E9BEB-E0A0-43C6-97ED-6A9C1C4B2454}" type="presParOf" srcId="{C0014ADD-89A3-4A9D-B32E-9F5E4B64BA8E}" destId="{D07DC3A1-89C0-488F-8F07-F74F99F37167}" srcOrd="1"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7144DB-0AFB-4D35-8EF8-A7F5694EB918}"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s-ES"/>
        </a:p>
      </dgm:t>
    </dgm:pt>
    <dgm:pt modelId="{6E05DBB7-C3DE-4B72-9218-4A08207B6E43}">
      <dgm:prSet phldrT="[Texto]"/>
      <dgm:spPr/>
      <dgm:t>
        <a:bodyPr anchor="ctr"/>
        <a:lstStyle/>
        <a:p>
          <a:pPr algn="ctr"/>
          <a:r>
            <a:rPr lang="es-ES" dirty="0" smtClean="0">
              <a:solidFill>
                <a:schemeClr val="tx1"/>
              </a:solidFill>
            </a:rPr>
            <a:t> </a:t>
          </a:r>
          <a:endParaRPr lang="es-ES" dirty="0">
            <a:solidFill>
              <a:schemeClr val="tx1"/>
            </a:solidFill>
          </a:endParaRPr>
        </a:p>
      </dgm:t>
    </dgm:pt>
    <dgm:pt modelId="{061B44D1-8E15-4E93-85C2-E6D32FA7B1D1}" type="parTrans" cxnId="{82E45A6D-F67B-43D8-BA06-2DE91F827E6D}">
      <dgm:prSet/>
      <dgm:spPr/>
      <dgm:t>
        <a:bodyPr/>
        <a:lstStyle/>
        <a:p>
          <a:endParaRPr lang="es-ES">
            <a:solidFill>
              <a:schemeClr val="tx1"/>
            </a:solidFill>
          </a:endParaRPr>
        </a:p>
      </dgm:t>
    </dgm:pt>
    <dgm:pt modelId="{4EAD19A8-E442-4E2B-8AF5-2456AF654A7F}" type="sibTrans" cxnId="{82E45A6D-F67B-43D8-BA06-2DE91F827E6D}">
      <dgm:prSet/>
      <dgm:spPr/>
      <dgm:t>
        <a:bodyPr/>
        <a:lstStyle/>
        <a:p>
          <a:endParaRPr lang="es-ES">
            <a:solidFill>
              <a:schemeClr val="tx1"/>
            </a:solidFill>
          </a:endParaRPr>
        </a:p>
      </dgm:t>
    </dgm:pt>
    <dgm:pt modelId="{2B418621-94E0-493B-A918-4E1B05E7D3B2}">
      <dgm:prSet phldrT="[Texto]">
        <dgm:style>
          <a:lnRef idx="2">
            <a:schemeClr val="accent2"/>
          </a:lnRef>
          <a:fillRef idx="1">
            <a:schemeClr val="lt1"/>
          </a:fillRef>
          <a:effectRef idx="0">
            <a:schemeClr val="accent2"/>
          </a:effectRef>
          <a:fontRef idx="minor">
            <a:schemeClr val="dk1"/>
          </a:fontRef>
        </dgm:style>
      </dgm:prSet>
      <dgm:spPr/>
      <dgm:t>
        <a:bodyPr/>
        <a:lstStyle/>
        <a:p>
          <a:r>
            <a:rPr lang="es-EC" dirty="0" smtClean="0"/>
            <a:t>Cambio del modelo económico</a:t>
          </a:r>
          <a:endParaRPr lang="es-ES" dirty="0">
            <a:solidFill>
              <a:schemeClr val="bg1"/>
            </a:solidFill>
          </a:endParaRPr>
        </a:p>
      </dgm:t>
    </dgm:pt>
    <dgm:pt modelId="{655D993F-CABB-438A-8E3A-04D956F8FED3}" type="parTrans" cxnId="{799B142C-37DF-4C18-8124-6EE66FABDA94}">
      <dgm:prSet/>
      <dgm:spPr/>
      <dgm:t>
        <a:bodyPr/>
        <a:lstStyle/>
        <a:p>
          <a:endParaRPr lang="es-ES">
            <a:solidFill>
              <a:schemeClr val="tx1"/>
            </a:solidFill>
          </a:endParaRPr>
        </a:p>
      </dgm:t>
    </dgm:pt>
    <dgm:pt modelId="{EF860A9B-EEB7-4F25-B75C-347D45048968}" type="sibTrans" cxnId="{799B142C-37DF-4C18-8124-6EE66FABDA94}">
      <dgm:prSet/>
      <dgm:spPr/>
      <dgm:t>
        <a:bodyPr/>
        <a:lstStyle/>
        <a:p>
          <a:endParaRPr lang="es-ES">
            <a:solidFill>
              <a:schemeClr val="tx1"/>
            </a:solidFill>
          </a:endParaRPr>
        </a:p>
      </dgm:t>
    </dgm:pt>
    <dgm:pt modelId="{813064DC-805D-4529-BF25-2E7D22E1DD57}">
      <dgm:prSet phldrT="[Texto]"/>
      <dgm:spPr/>
      <dgm:t>
        <a:bodyPr anchor="ctr"/>
        <a:lstStyle/>
        <a:p>
          <a:pPr algn="ctr"/>
          <a:endParaRPr lang="es-ES" dirty="0">
            <a:solidFill>
              <a:schemeClr val="tx1"/>
            </a:solidFill>
            <a:latin typeface="Times New Roman" panose="02020603050405020304" pitchFamily="18" charset="0"/>
            <a:cs typeface="Times New Roman" panose="02020603050405020304" pitchFamily="18" charset="0"/>
          </a:endParaRPr>
        </a:p>
      </dgm:t>
    </dgm:pt>
    <dgm:pt modelId="{2C65FAA9-210D-4797-97EF-4216DB594B2B}" type="parTrans" cxnId="{2BF454FC-4E3C-4BEA-8A2E-574D2AAC4BF9}">
      <dgm:prSet/>
      <dgm:spPr/>
      <dgm:t>
        <a:bodyPr/>
        <a:lstStyle/>
        <a:p>
          <a:endParaRPr lang="es-ES">
            <a:solidFill>
              <a:schemeClr val="tx1"/>
            </a:solidFill>
          </a:endParaRPr>
        </a:p>
      </dgm:t>
    </dgm:pt>
    <dgm:pt modelId="{5476FE33-4FC4-4754-BF74-F941566710E2}" type="sibTrans" cxnId="{2BF454FC-4E3C-4BEA-8A2E-574D2AAC4BF9}">
      <dgm:prSet/>
      <dgm:spPr/>
      <dgm:t>
        <a:bodyPr/>
        <a:lstStyle/>
        <a:p>
          <a:endParaRPr lang="es-ES">
            <a:solidFill>
              <a:schemeClr val="tx1"/>
            </a:solidFill>
          </a:endParaRPr>
        </a:p>
      </dgm:t>
    </dgm:pt>
    <dgm:pt modelId="{09AA37E4-75E6-4DA8-9E04-EF24A71982DA}">
      <dgm:prSet phldrT="[Texto]" custT="1">
        <dgm:style>
          <a:lnRef idx="2">
            <a:schemeClr val="accent2"/>
          </a:lnRef>
          <a:fillRef idx="1">
            <a:schemeClr val="lt1"/>
          </a:fillRef>
          <a:effectRef idx="0">
            <a:schemeClr val="accent2"/>
          </a:effectRef>
          <a:fontRef idx="minor">
            <a:schemeClr val="dk1"/>
          </a:fontRef>
        </dgm:style>
      </dgm:prSet>
      <dgm:spPr/>
      <dgm:t>
        <a:bodyPr vert="horz" lIns="540000" anchor="t" anchorCtr="0"/>
        <a:lstStyle/>
        <a:p>
          <a:pPr algn="just"/>
          <a:r>
            <a:rPr lang="es-EC" sz="2000" dirty="0" smtClean="0"/>
            <a:t>Revalorización del territorio</a:t>
          </a:r>
          <a:endParaRPr lang="es-ES" sz="2000" dirty="0">
            <a:solidFill>
              <a:schemeClr val="bg1"/>
            </a:solidFill>
            <a:latin typeface="Times New Roman" panose="02020603050405020304" pitchFamily="18" charset="0"/>
            <a:cs typeface="Times New Roman" panose="02020603050405020304" pitchFamily="18" charset="0"/>
          </a:endParaRPr>
        </a:p>
      </dgm:t>
    </dgm:pt>
    <dgm:pt modelId="{AC36C685-442B-4D19-94BD-E03DB070039D}" type="sibTrans" cxnId="{4C519053-EBD2-472C-AA10-805ABC3582DE}">
      <dgm:prSet/>
      <dgm:spPr/>
      <dgm:t>
        <a:bodyPr/>
        <a:lstStyle/>
        <a:p>
          <a:endParaRPr lang="es-ES">
            <a:solidFill>
              <a:schemeClr val="tx1"/>
            </a:solidFill>
          </a:endParaRPr>
        </a:p>
      </dgm:t>
    </dgm:pt>
    <dgm:pt modelId="{175A9873-2D91-4517-BDB4-2EB6BC8557E2}" type="parTrans" cxnId="{4C519053-EBD2-472C-AA10-805ABC3582DE}">
      <dgm:prSet/>
      <dgm:spPr/>
      <dgm:t>
        <a:bodyPr/>
        <a:lstStyle/>
        <a:p>
          <a:endParaRPr lang="es-ES">
            <a:solidFill>
              <a:schemeClr val="tx1"/>
            </a:solidFill>
          </a:endParaRPr>
        </a:p>
      </dgm:t>
    </dgm:pt>
    <dgm:pt modelId="{7B85F831-F24D-491B-9D97-9630A784C824}" type="pres">
      <dgm:prSet presAssocID="{1F7144DB-0AFB-4D35-8EF8-A7F5694EB918}" presName="Name0" presStyleCnt="0">
        <dgm:presLayoutVars>
          <dgm:dir/>
          <dgm:animLvl val="lvl"/>
          <dgm:resizeHandles val="exact"/>
        </dgm:presLayoutVars>
      </dgm:prSet>
      <dgm:spPr/>
      <dgm:t>
        <a:bodyPr/>
        <a:lstStyle/>
        <a:p>
          <a:endParaRPr lang="es-ES"/>
        </a:p>
      </dgm:t>
    </dgm:pt>
    <dgm:pt modelId="{8B681125-B627-4A41-BBD4-6E7707DB1512}" type="pres">
      <dgm:prSet presAssocID="{09AA37E4-75E6-4DA8-9E04-EF24A71982DA}" presName="compositeNode" presStyleCnt="0">
        <dgm:presLayoutVars>
          <dgm:bulletEnabled val="1"/>
        </dgm:presLayoutVars>
      </dgm:prSet>
      <dgm:spPr/>
    </dgm:pt>
    <dgm:pt modelId="{BEDAA183-5863-4F90-9259-010A6B1505EB}" type="pres">
      <dgm:prSet presAssocID="{09AA37E4-75E6-4DA8-9E04-EF24A71982DA}" presName="bgRect" presStyleLbl="node1" presStyleIdx="0" presStyleCnt="2"/>
      <dgm:spPr/>
      <dgm:t>
        <a:bodyPr/>
        <a:lstStyle/>
        <a:p>
          <a:endParaRPr lang="es-ES"/>
        </a:p>
      </dgm:t>
    </dgm:pt>
    <dgm:pt modelId="{EEA5F8EC-7F17-4128-BBD0-5483BE1CE0E8}" type="pres">
      <dgm:prSet presAssocID="{09AA37E4-75E6-4DA8-9E04-EF24A71982DA}" presName="parentNode" presStyleLbl="node1" presStyleIdx="0" presStyleCnt="2">
        <dgm:presLayoutVars>
          <dgm:chMax val="0"/>
          <dgm:bulletEnabled val="1"/>
        </dgm:presLayoutVars>
      </dgm:prSet>
      <dgm:spPr/>
      <dgm:t>
        <a:bodyPr/>
        <a:lstStyle/>
        <a:p>
          <a:endParaRPr lang="es-ES"/>
        </a:p>
      </dgm:t>
    </dgm:pt>
    <dgm:pt modelId="{7F5EF933-5CF0-46FC-9371-FED921D343F0}" type="pres">
      <dgm:prSet presAssocID="{09AA37E4-75E6-4DA8-9E04-EF24A71982DA}" presName="childNode" presStyleLbl="node1" presStyleIdx="0" presStyleCnt="2">
        <dgm:presLayoutVars>
          <dgm:bulletEnabled val="1"/>
        </dgm:presLayoutVars>
      </dgm:prSet>
      <dgm:spPr/>
      <dgm:t>
        <a:bodyPr/>
        <a:lstStyle/>
        <a:p>
          <a:endParaRPr lang="es-ES"/>
        </a:p>
      </dgm:t>
    </dgm:pt>
    <dgm:pt modelId="{DB9674EA-4D80-4280-A57A-7C296CB3B4BD}" type="pres">
      <dgm:prSet presAssocID="{AC36C685-442B-4D19-94BD-E03DB070039D}" presName="hSp" presStyleCnt="0"/>
      <dgm:spPr/>
    </dgm:pt>
    <dgm:pt modelId="{05B73204-E4F6-41FF-8073-840443573444}" type="pres">
      <dgm:prSet presAssocID="{AC36C685-442B-4D19-94BD-E03DB070039D}" presName="vProcSp" presStyleCnt="0"/>
      <dgm:spPr/>
    </dgm:pt>
    <dgm:pt modelId="{4F277722-8924-453D-B82F-3B7A32704A4C}" type="pres">
      <dgm:prSet presAssocID="{AC36C685-442B-4D19-94BD-E03DB070039D}" presName="vSp1" presStyleCnt="0"/>
      <dgm:spPr/>
    </dgm:pt>
    <dgm:pt modelId="{948CE264-01B3-4BF1-A627-4F1EA8C78C19}" type="pres">
      <dgm:prSet presAssocID="{AC36C685-442B-4D19-94BD-E03DB070039D}" presName="simulatedConn" presStyleLbl="solidFgAcc1" presStyleIdx="0" presStyleCnt="1"/>
      <dgm:spPr/>
    </dgm:pt>
    <dgm:pt modelId="{0DEBC815-37CD-4356-A31A-998E6BFCFC5E}" type="pres">
      <dgm:prSet presAssocID="{AC36C685-442B-4D19-94BD-E03DB070039D}" presName="vSp2" presStyleCnt="0"/>
      <dgm:spPr/>
    </dgm:pt>
    <dgm:pt modelId="{CCE961DE-0D6D-4B4A-96E7-02327F1E717D}" type="pres">
      <dgm:prSet presAssocID="{AC36C685-442B-4D19-94BD-E03DB070039D}" presName="sibTrans" presStyleCnt="0"/>
      <dgm:spPr/>
    </dgm:pt>
    <dgm:pt modelId="{F2C08130-EE10-432E-8437-A4E19838928A}" type="pres">
      <dgm:prSet presAssocID="{2B418621-94E0-493B-A918-4E1B05E7D3B2}" presName="compositeNode" presStyleCnt="0">
        <dgm:presLayoutVars>
          <dgm:bulletEnabled val="1"/>
        </dgm:presLayoutVars>
      </dgm:prSet>
      <dgm:spPr/>
    </dgm:pt>
    <dgm:pt modelId="{881C0F5D-29A3-422A-B0A2-73F3C1263CBF}" type="pres">
      <dgm:prSet presAssocID="{2B418621-94E0-493B-A918-4E1B05E7D3B2}" presName="bgRect" presStyleLbl="node1" presStyleIdx="1" presStyleCnt="2"/>
      <dgm:spPr/>
      <dgm:t>
        <a:bodyPr/>
        <a:lstStyle/>
        <a:p>
          <a:endParaRPr lang="es-ES"/>
        </a:p>
      </dgm:t>
    </dgm:pt>
    <dgm:pt modelId="{79CBB955-285F-4FF8-92A6-4A1DAB8C7385}" type="pres">
      <dgm:prSet presAssocID="{2B418621-94E0-493B-A918-4E1B05E7D3B2}" presName="parentNode" presStyleLbl="node1" presStyleIdx="1" presStyleCnt="2">
        <dgm:presLayoutVars>
          <dgm:chMax val="0"/>
          <dgm:bulletEnabled val="1"/>
        </dgm:presLayoutVars>
      </dgm:prSet>
      <dgm:spPr/>
      <dgm:t>
        <a:bodyPr/>
        <a:lstStyle/>
        <a:p>
          <a:endParaRPr lang="es-ES"/>
        </a:p>
      </dgm:t>
    </dgm:pt>
    <dgm:pt modelId="{D5FE54FB-D9C3-4E0D-BFE3-D3FEF7E9CB83}" type="pres">
      <dgm:prSet presAssocID="{2B418621-94E0-493B-A918-4E1B05E7D3B2}" presName="childNode" presStyleLbl="node1" presStyleIdx="1" presStyleCnt="2">
        <dgm:presLayoutVars>
          <dgm:bulletEnabled val="1"/>
        </dgm:presLayoutVars>
      </dgm:prSet>
      <dgm:spPr/>
      <dgm:t>
        <a:bodyPr/>
        <a:lstStyle/>
        <a:p>
          <a:endParaRPr lang="es-ES"/>
        </a:p>
      </dgm:t>
    </dgm:pt>
  </dgm:ptLst>
  <dgm:cxnLst>
    <dgm:cxn modelId="{799B142C-37DF-4C18-8124-6EE66FABDA94}" srcId="{1F7144DB-0AFB-4D35-8EF8-A7F5694EB918}" destId="{2B418621-94E0-493B-A918-4E1B05E7D3B2}" srcOrd="1" destOrd="0" parTransId="{655D993F-CABB-438A-8E3A-04D956F8FED3}" sibTransId="{EF860A9B-EEB7-4F25-B75C-347D45048968}"/>
    <dgm:cxn modelId="{09751A3A-56B6-45BF-993D-1A3DEA44B734}" type="presOf" srcId="{1F7144DB-0AFB-4D35-8EF8-A7F5694EB918}" destId="{7B85F831-F24D-491B-9D97-9630A784C824}" srcOrd="0" destOrd="0" presId="urn:microsoft.com/office/officeart/2005/8/layout/hProcess7"/>
    <dgm:cxn modelId="{82E45A6D-F67B-43D8-BA06-2DE91F827E6D}" srcId="{09AA37E4-75E6-4DA8-9E04-EF24A71982DA}" destId="{6E05DBB7-C3DE-4B72-9218-4A08207B6E43}" srcOrd="0" destOrd="0" parTransId="{061B44D1-8E15-4E93-85C2-E6D32FA7B1D1}" sibTransId="{4EAD19A8-E442-4E2B-8AF5-2456AF654A7F}"/>
    <dgm:cxn modelId="{F568D0AB-0723-4E6F-8C2D-D70E092C283D}" type="presOf" srcId="{09AA37E4-75E6-4DA8-9E04-EF24A71982DA}" destId="{BEDAA183-5863-4F90-9259-010A6B1505EB}" srcOrd="0" destOrd="0" presId="urn:microsoft.com/office/officeart/2005/8/layout/hProcess7"/>
    <dgm:cxn modelId="{0939D728-6B18-4B2C-B67B-AD299D64D04A}" type="presOf" srcId="{813064DC-805D-4529-BF25-2E7D22E1DD57}" destId="{D5FE54FB-D9C3-4E0D-BFE3-D3FEF7E9CB83}" srcOrd="0" destOrd="0" presId="urn:microsoft.com/office/officeart/2005/8/layout/hProcess7"/>
    <dgm:cxn modelId="{4E327A5B-8509-4DAC-9F88-B1931CA4D134}" type="presOf" srcId="{6E05DBB7-C3DE-4B72-9218-4A08207B6E43}" destId="{7F5EF933-5CF0-46FC-9371-FED921D343F0}" srcOrd="0" destOrd="0" presId="urn:microsoft.com/office/officeart/2005/8/layout/hProcess7"/>
    <dgm:cxn modelId="{4C519053-EBD2-472C-AA10-805ABC3582DE}" srcId="{1F7144DB-0AFB-4D35-8EF8-A7F5694EB918}" destId="{09AA37E4-75E6-4DA8-9E04-EF24A71982DA}" srcOrd="0" destOrd="0" parTransId="{175A9873-2D91-4517-BDB4-2EB6BC8557E2}" sibTransId="{AC36C685-442B-4D19-94BD-E03DB070039D}"/>
    <dgm:cxn modelId="{2BF454FC-4E3C-4BEA-8A2E-574D2AAC4BF9}" srcId="{2B418621-94E0-493B-A918-4E1B05E7D3B2}" destId="{813064DC-805D-4529-BF25-2E7D22E1DD57}" srcOrd="0" destOrd="0" parTransId="{2C65FAA9-210D-4797-97EF-4216DB594B2B}" sibTransId="{5476FE33-4FC4-4754-BF74-F941566710E2}"/>
    <dgm:cxn modelId="{812AEA9F-D1C3-42CB-A979-9E39F112EEAD}" type="presOf" srcId="{2B418621-94E0-493B-A918-4E1B05E7D3B2}" destId="{79CBB955-285F-4FF8-92A6-4A1DAB8C7385}" srcOrd="1" destOrd="0" presId="urn:microsoft.com/office/officeart/2005/8/layout/hProcess7"/>
    <dgm:cxn modelId="{05447827-BE7E-47D6-B7A4-5CC80C027C24}" type="presOf" srcId="{09AA37E4-75E6-4DA8-9E04-EF24A71982DA}" destId="{EEA5F8EC-7F17-4128-BBD0-5483BE1CE0E8}" srcOrd="1" destOrd="0" presId="urn:microsoft.com/office/officeart/2005/8/layout/hProcess7"/>
    <dgm:cxn modelId="{64F17AF3-C088-47D4-8AE9-BFB5EA5A2230}" type="presOf" srcId="{2B418621-94E0-493B-A918-4E1B05E7D3B2}" destId="{881C0F5D-29A3-422A-B0A2-73F3C1263CBF}" srcOrd="0" destOrd="0" presId="urn:microsoft.com/office/officeart/2005/8/layout/hProcess7"/>
    <dgm:cxn modelId="{71077602-BADA-4D3F-99C5-72345C9E3356}" type="presParOf" srcId="{7B85F831-F24D-491B-9D97-9630A784C824}" destId="{8B681125-B627-4A41-BBD4-6E7707DB1512}" srcOrd="0" destOrd="0" presId="urn:microsoft.com/office/officeart/2005/8/layout/hProcess7"/>
    <dgm:cxn modelId="{137C2127-219F-4694-BF45-3A961921C3B8}" type="presParOf" srcId="{8B681125-B627-4A41-BBD4-6E7707DB1512}" destId="{BEDAA183-5863-4F90-9259-010A6B1505EB}" srcOrd="0" destOrd="0" presId="urn:microsoft.com/office/officeart/2005/8/layout/hProcess7"/>
    <dgm:cxn modelId="{B3AA942D-6B92-4CAB-B847-D4F911ECEE23}" type="presParOf" srcId="{8B681125-B627-4A41-BBD4-6E7707DB1512}" destId="{EEA5F8EC-7F17-4128-BBD0-5483BE1CE0E8}" srcOrd="1" destOrd="0" presId="urn:microsoft.com/office/officeart/2005/8/layout/hProcess7"/>
    <dgm:cxn modelId="{AE06C569-008A-419F-A5FB-20CBD0F9579D}" type="presParOf" srcId="{8B681125-B627-4A41-BBD4-6E7707DB1512}" destId="{7F5EF933-5CF0-46FC-9371-FED921D343F0}" srcOrd="2" destOrd="0" presId="urn:microsoft.com/office/officeart/2005/8/layout/hProcess7"/>
    <dgm:cxn modelId="{7A14C7FC-81D1-4902-A799-BAB2A13A8C6E}" type="presParOf" srcId="{7B85F831-F24D-491B-9D97-9630A784C824}" destId="{DB9674EA-4D80-4280-A57A-7C296CB3B4BD}" srcOrd="1" destOrd="0" presId="urn:microsoft.com/office/officeart/2005/8/layout/hProcess7"/>
    <dgm:cxn modelId="{008A6226-E785-4822-BC17-C2FB1FB25512}" type="presParOf" srcId="{7B85F831-F24D-491B-9D97-9630A784C824}" destId="{05B73204-E4F6-41FF-8073-840443573444}" srcOrd="2" destOrd="0" presId="urn:microsoft.com/office/officeart/2005/8/layout/hProcess7"/>
    <dgm:cxn modelId="{DD35C293-0930-41F2-91C4-E3747AC6E9C9}" type="presParOf" srcId="{05B73204-E4F6-41FF-8073-840443573444}" destId="{4F277722-8924-453D-B82F-3B7A32704A4C}" srcOrd="0" destOrd="0" presId="urn:microsoft.com/office/officeart/2005/8/layout/hProcess7"/>
    <dgm:cxn modelId="{BACB1112-2D03-42A7-B5D1-7493C6491AC4}" type="presParOf" srcId="{05B73204-E4F6-41FF-8073-840443573444}" destId="{948CE264-01B3-4BF1-A627-4F1EA8C78C19}" srcOrd="1" destOrd="0" presId="urn:microsoft.com/office/officeart/2005/8/layout/hProcess7"/>
    <dgm:cxn modelId="{A68DD768-16B4-4ADA-A801-0114C1CFFCC6}" type="presParOf" srcId="{05B73204-E4F6-41FF-8073-840443573444}" destId="{0DEBC815-37CD-4356-A31A-998E6BFCFC5E}" srcOrd="2" destOrd="0" presId="urn:microsoft.com/office/officeart/2005/8/layout/hProcess7"/>
    <dgm:cxn modelId="{120542AF-EED2-4A01-B1A4-743927085A36}" type="presParOf" srcId="{7B85F831-F24D-491B-9D97-9630A784C824}" destId="{CCE961DE-0D6D-4B4A-96E7-02327F1E717D}" srcOrd="3" destOrd="0" presId="urn:microsoft.com/office/officeart/2005/8/layout/hProcess7"/>
    <dgm:cxn modelId="{BDAB0C84-3D64-4546-B0EE-8DFE03F3E390}" type="presParOf" srcId="{7B85F831-F24D-491B-9D97-9630A784C824}" destId="{F2C08130-EE10-432E-8437-A4E19838928A}" srcOrd="4" destOrd="0" presId="urn:microsoft.com/office/officeart/2005/8/layout/hProcess7"/>
    <dgm:cxn modelId="{3727C91B-DEFF-4642-BCAA-AFF65D225927}" type="presParOf" srcId="{F2C08130-EE10-432E-8437-A4E19838928A}" destId="{881C0F5D-29A3-422A-B0A2-73F3C1263CBF}" srcOrd="0" destOrd="0" presId="urn:microsoft.com/office/officeart/2005/8/layout/hProcess7"/>
    <dgm:cxn modelId="{04D050B7-E073-46D0-A125-C72CB2425421}" type="presParOf" srcId="{F2C08130-EE10-432E-8437-A4E19838928A}" destId="{79CBB955-285F-4FF8-92A6-4A1DAB8C7385}" srcOrd="1" destOrd="0" presId="urn:microsoft.com/office/officeart/2005/8/layout/hProcess7"/>
    <dgm:cxn modelId="{8E3B1672-797B-4686-9B90-7742BA8052B5}" type="presParOf" srcId="{F2C08130-EE10-432E-8437-A4E19838928A}" destId="{D5FE54FB-D9C3-4E0D-BFE3-D3FEF7E9CB83}" srcOrd="2" destOrd="0" presId="urn:microsoft.com/office/officeart/2005/8/layout/hProcess7"/>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96A6F0-1FF1-4A9F-AA2C-F11733ADC19C}"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es-EC"/>
        </a:p>
      </dgm:t>
    </dgm:pt>
    <dgm:pt modelId="{102CB30C-C447-4A25-BEFF-A1786FFA31F7}">
      <dgm:prSet phldrT="[Texto]">
        <dgm:style>
          <a:lnRef idx="2">
            <a:schemeClr val="accent2"/>
          </a:lnRef>
          <a:fillRef idx="1">
            <a:schemeClr val="lt1"/>
          </a:fillRef>
          <a:effectRef idx="0">
            <a:schemeClr val="accent2"/>
          </a:effectRef>
          <a:fontRef idx="minor">
            <a:schemeClr val="dk1"/>
          </a:fontRef>
        </dgm:style>
      </dgm:prSet>
      <dgm:spPr/>
      <dgm:t>
        <a:bodyPr/>
        <a:lstStyle/>
        <a:p>
          <a:r>
            <a:rPr lang="es-EC" dirty="0" smtClean="0">
              <a:solidFill>
                <a:schemeClr val="tx1"/>
              </a:solidFill>
            </a:rPr>
            <a:t>Historia </a:t>
          </a:r>
          <a:endParaRPr lang="es-EC" dirty="0">
            <a:solidFill>
              <a:schemeClr val="tx1"/>
            </a:solidFill>
          </a:endParaRPr>
        </a:p>
      </dgm:t>
    </dgm:pt>
    <dgm:pt modelId="{42D04699-C803-4BAB-9F22-41CF8E55AF13}" type="parTrans" cxnId="{D9A535FF-61F7-4F50-B847-FDBC69FD3BED}">
      <dgm:prSet/>
      <dgm:spPr/>
      <dgm:t>
        <a:bodyPr/>
        <a:lstStyle/>
        <a:p>
          <a:endParaRPr lang="es-EC"/>
        </a:p>
      </dgm:t>
    </dgm:pt>
    <dgm:pt modelId="{6732CF6B-6588-485D-9EDB-F57F685953FD}" type="sibTrans" cxnId="{D9A535FF-61F7-4F50-B847-FDBC69FD3BED}">
      <dgm:prSet/>
      <dgm:spPr/>
      <dgm:t>
        <a:bodyPr/>
        <a:lstStyle/>
        <a:p>
          <a:endParaRPr lang="es-EC"/>
        </a:p>
      </dgm:t>
    </dgm:pt>
    <dgm:pt modelId="{1AA2147A-CB36-43EE-B3CB-8A84ACD7C7E6}">
      <dgm:prSet phldrT="[Texto]">
        <dgm:style>
          <a:lnRef idx="2">
            <a:schemeClr val="accent2"/>
          </a:lnRef>
          <a:fillRef idx="1">
            <a:schemeClr val="lt1"/>
          </a:fillRef>
          <a:effectRef idx="0">
            <a:schemeClr val="accent2"/>
          </a:effectRef>
          <a:fontRef idx="minor">
            <a:schemeClr val="dk1"/>
          </a:fontRef>
        </dgm:style>
      </dgm:prSet>
      <dgm:spPr/>
      <dgm:t>
        <a:bodyPr/>
        <a:lstStyle/>
        <a:p>
          <a:r>
            <a:rPr lang="es-EC" dirty="0" smtClean="0">
              <a:solidFill>
                <a:schemeClr val="tx1"/>
              </a:solidFill>
            </a:rPr>
            <a:t>Comunidades </a:t>
          </a:r>
          <a:endParaRPr lang="es-EC" dirty="0">
            <a:solidFill>
              <a:schemeClr val="tx1"/>
            </a:solidFill>
          </a:endParaRPr>
        </a:p>
      </dgm:t>
    </dgm:pt>
    <dgm:pt modelId="{A41BC8DC-DCB9-46A8-8F1D-9FE6C0A9A25D}" type="parTrans" cxnId="{5A557487-FD01-49A5-BB70-91386E2BE4C9}">
      <dgm:prSet/>
      <dgm:spPr/>
      <dgm:t>
        <a:bodyPr/>
        <a:lstStyle/>
        <a:p>
          <a:endParaRPr lang="es-EC"/>
        </a:p>
      </dgm:t>
    </dgm:pt>
    <dgm:pt modelId="{9B745D18-EB3D-4969-B0CF-5BF0875E9AFF}" type="sibTrans" cxnId="{5A557487-FD01-49A5-BB70-91386E2BE4C9}">
      <dgm:prSet/>
      <dgm:spPr/>
      <dgm:t>
        <a:bodyPr/>
        <a:lstStyle/>
        <a:p>
          <a:endParaRPr lang="es-EC"/>
        </a:p>
      </dgm:t>
    </dgm:pt>
    <dgm:pt modelId="{61BC943C-2B8A-45ED-818F-62CDE682B60E}">
      <dgm:prSet phldrT="[Texto]">
        <dgm:style>
          <a:lnRef idx="2">
            <a:schemeClr val="accent2"/>
          </a:lnRef>
          <a:fillRef idx="1">
            <a:schemeClr val="lt1"/>
          </a:fillRef>
          <a:effectRef idx="0">
            <a:schemeClr val="accent2"/>
          </a:effectRef>
          <a:fontRef idx="minor">
            <a:schemeClr val="dk1"/>
          </a:fontRef>
        </dgm:style>
      </dgm:prSet>
      <dgm:spPr/>
      <dgm:t>
        <a:bodyPr/>
        <a:lstStyle/>
        <a:p>
          <a:r>
            <a:rPr lang="es-EC" dirty="0" smtClean="0">
              <a:solidFill>
                <a:schemeClr val="tx1"/>
              </a:solidFill>
            </a:rPr>
            <a:t>Caranquis</a:t>
          </a:r>
          <a:endParaRPr lang="es-EC" dirty="0">
            <a:solidFill>
              <a:schemeClr val="tx1"/>
            </a:solidFill>
          </a:endParaRPr>
        </a:p>
      </dgm:t>
    </dgm:pt>
    <dgm:pt modelId="{BC6B5BFB-DC89-48D9-986B-108C169878E9}" type="parTrans" cxnId="{645076F0-1998-48FE-AEF1-17DA4D6E8332}">
      <dgm:prSet/>
      <dgm:spPr/>
      <dgm:t>
        <a:bodyPr/>
        <a:lstStyle/>
        <a:p>
          <a:endParaRPr lang="es-EC"/>
        </a:p>
      </dgm:t>
    </dgm:pt>
    <dgm:pt modelId="{90B59DC1-BE55-4783-AF54-7901D2AA7F38}" type="sibTrans" cxnId="{645076F0-1998-48FE-AEF1-17DA4D6E8332}">
      <dgm:prSet/>
      <dgm:spPr/>
      <dgm:t>
        <a:bodyPr/>
        <a:lstStyle/>
        <a:p>
          <a:endParaRPr lang="es-EC"/>
        </a:p>
      </dgm:t>
    </dgm:pt>
    <dgm:pt modelId="{4416AC2E-2F9F-4C98-9CD3-46AA571808BF}">
      <dgm:prSet phldrT="[Texto]">
        <dgm:style>
          <a:lnRef idx="2">
            <a:schemeClr val="accent6"/>
          </a:lnRef>
          <a:fillRef idx="1">
            <a:schemeClr val="lt1"/>
          </a:fillRef>
          <a:effectRef idx="0">
            <a:schemeClr val="accent6"/>
          </a:effectRef>
          <a:fontRef idx="minor">
            <a:schemeClr val="dk1"/>
          </a:fontRef>
        </dgm:style>
      </dgm:prSet>
      <dgm:spPr/>
      <dgm:t>
        <a:bodyPr/>
        <a:lstStyle/>
        <a:p>
          <a:r>
            <a:rPr lang="es-EC" dirty="0" smtClean="0">
              <a:solidFill>
                <a:schemeClr val="tx1"/>
              </a:solidFill>
            </a:rPr>
            <a:t>Ubicación</a:t>
          </a:r>
          <a:endParaRPr lang="es-EC" dirty="0">
            <a:solidFill>
              <a:schemeClr val="tx1"/>
            </a:solidFill>
          </a:endParaRPr>
        </a:p>
      </dgm:t>
    </dgm:pt>
    <dgm:pt modelId="{2856EDA2-C656-4E31-8F2E-BDBAEFCBCB18}" type="parTrans" cxnId="{76CAE6FD-ACC1-4935-8D49-45AB2FB4250B}">
      <dgm:prSet/>
      <dgm:spPr/>
      <dgm:t>
        <a:bodyPr/>
        <a:lstStyle/>
        <a:p>
          <a:endParaRPr lang="es-EC"/>
        </a:p>
      </dgm:t>
    </dgm:pt>
    <dgm:pt modelId="{E2CDCFC9-FB37-4084-958C-8A4DDCEB5300}" type="sibTrans" cxnId="{76CAE6FD-ACC1-4935-8D49-45AB2FB4250B}">
      <dgm:prSet/>
      <dgm:spPr/>
      <dgm:t>
        <a:bodyPr/>
        <a:lstStyle/>
        <a:p>
          <a:endParaRPr lang="es-EC"/>
        </a:p>
      </dgm:t>
    </dgm:pt>
    <dgm:pt modelId="{7ECD9663-CF51-4E98-AA8E-A5D7A05663A9}">
      <dgm:prSet phldrT="[Texto]">
        <dgm:style>
          <a:lnRef idx="2">
            <a:schemeClr val="accent6"/>
          </a:lnRef>
          <a:fillRef idx="1">
            <a:schemeClr val="lt1"/>
          </a:fillRef>
          <a:effectRef idx="0">
            <a:schemeClr val="accent6"/>
          </a:effectRef>
          <a:fontRef idx="minor">
            <a:schemeClr val="dk1"/>
          </a:fontRef>
        </dgm:style>
      </dgm:prSet>
      <dgm:spPr/>
      <dgm:t>
        <a:bodyPr/>
        <a:lstStyle/>
        <a:p>
          <a:r>
            <a:rPr lang="es-EC" dirty="0" smtClean="0">
              <a:solidFill>
                <a:schemeClr val="tx1"/>
              </a:solidFill>
            </a:rPr>
            <a:t>Extensión</a:t>
          </a:r>
          <a:endParaRPr lang="es-EC" dirty="0">
            <a:solidFill>
              <a:schemeClr val="tx1"/>
            </a:solidFill>
          </a:endParaRPr>
        </a:p>
      </dgm:t>
    </dgm:pt>
    <dgm:pt modelId="{FCEA1846-BC46-4CEB-AFC1-0021FA571EBA}" type="parTrans" cxnId="{0BDA6F58-CE1E-42A1-8931-4503E35FF356}">
      <dgm:prSet/>
      <dgm:spPr/>
      <dgm:t>
        <a:bodyPr/>
        <a:lstStyle/>
        <a:p>
          <a:endParaRPr lang="es-EC"/>
        </a:p>
      </dgm:t>
    </dgm:pt>
    <dgm:pt modelId="{803872F6-C126-4ACB-A215-193C6069FD22}" type="sibTrans" cxnId="{0BDA6F58-CE1E-42A1-8931-4503E35FF356}">
      <dgm:prSet/>
      <dgm:spPr/>
      <dgm:t>
        <a:bodyPr/>
        <a:lstStyle/>
        <a:p>
          <a:endParaRPr lang="es-EC"/>
        </a:p>
      </dgm:t>
    </dgm:pt>
    <dgm:pt modelId="{455EE6FE-68B8-4BB1-A9CA-9B3DE55E1721}">
      <dgm:prSet phldrT="[Texto]">
        <dgm:style>
          <a:lnRef idx="2">
            <a:schemeClr val="accent6"/>
          </a:lnRef>
          <a:fillRef idx="1">
            <a:schemeClr val="lt1"/>
          </a:fillRef>
          <a:effectRef idx="0">
            <a:schemeClr val="accent6"/>
          </a:effectRef>
          <a:fontRef idx="minor">
            <a:schemeClr val="dk1"/>
          </a:fontRef>
        </dgm:style>
      </dgm:prSet>
      <dgm:spPr/>
      <dgm:t>
        <a:bodyPr/>
        <a:lstStyle/>
        <a:p>
          <a:r>
            <a:rPr lang="es-EC" dirty="0" smtClean="0">
              <a:solidFill>
                <a:schemeClr val="tx1"/>
              </a:solidFill>
            </a:rPr>
            <a:t>Límites</a:t>
          </a:r>
          <a:endParaRPr lang="es-EC" dirty="0">
            <a:solidFill>
              <a:schemeClr val="tx1"/>
            </a:solidFill>
          </a:endParaRPr>
        </a:p>
      </dgm:t>
    </dgm:pt>
    <dgm:pt modelId="{9058B458-9930-473E-B41C-575519B00062}" type="parTrans" cxnId="{C7BCE4C2-F2E0-4707-899D-4B274CCB6D51}">
      <dgm:prSet/>
      <dgm:spPr/>
      <dgm:t>
        <a:bodyPr/>
        <a:lstStyle/>
        <a:p>
          <a:endParaRPr lang="es-EC"/>
        </a:p>
      </dgm:t>
    </dgm:pt>
    <dgm:pt modelId="{D8324ED8-4A2B-4DA3-9093-018B865B5343}" type="sibTrans" cxnId="{C7BCE4C2-F2E0-4707-899D-4B274CCB6D51}">
      <dgm:prSet/>
      <dgm:spPr/>
      <dgm:t>
        <a:bodyPr/>
        <a:lstStyle/>
        <a:p>
          <a:endParaRPr lang="es-EC"/>
        </a:p>
      </dgm:t>
    </dgm:pt>
    <dgm:pt modelId="{7DD96F18-15C5-4FF8-B863-2FFBE6185861}">
      <dgm:prSet phldrT="[Texto]">
        <dgm:style>
          <a:lnRef idx="2">
            <a:schemeClr val="accent2"/>
          </a:lnRef>
          <a:fillRef idx="1">
            <a:schemeClr val="lt1"/>
          </a:fillRef>
          <a:effectRef idx="0">
            <a:schemeClr val="accent2"/>
          </a:effectRef>
          <a:fontRef idx="minor">
            <a:schemeClr val="dk1"/>
          </a:fontRef>
        </dgm:style>
      </dgm:prSet>
      <dgm:spPr/>
      <dgm:t>
        <a:bodyPr/>
        <a:lstStyle/>
        <a:p>
          <a:r>
            <a:rPr lang="es-EC" dirty="0" smtClean="0">
              <a:solidFill>
                <a:schemeClr val="tx1"/>
              </a:solidFill>
            </a:rPr>
            <a:t>Tolas</a:t>
          </a:r>
          <a:endParaRPr lang="es-EC" dirty="0">
            <a:solidFill>
              <a:schemeClr val="tx1"/>
            </a:solidFill>
          </a:endParaRPr>
        </a:p>
      </dgm:t>
    </dgm:pt>
    <dgm:pt modelId="{5EA4C7DA-CF7D-4BDE-99E9-8A9FCB620559}" type="parTrans" cxnId="{6D157653-8A90-40AB-BD42-07AB4667CDAA}">
      <dgm:prSet/>
      <dgm:spPr/>
      <dgm:t>
        <a:bodyPr/>
        <a:lstStyle/>
        <a:p>
          <a:endParaRPr lang="es-EC"/>
        </a:p>
      </dgm:t>
    </dgm:pt>
    <dgm:pt modelId="{96F5E66A-E395-40B5-BA90-9812CA3450A0}" type="sibTrans" cxnId="{6D157653-8A90-40AB-BD42-07AB4667CDAA}">
      <dgm:prSet/>
      <dgm:spPr/>
      <dgm:t>
        <a:bodyPr/>
        <a:lstStyle/>
        <a:p>
          <a:endParaRPr lang="es-EC"/>
        </a:p>
      </dgm:t>
    </dgm:pt>
    <dgm:pt modelId="{C8FC4C0A-A08C-4528-A406-A83E45C841C6}" type="pres">
      <dgm:prSet presAssocID="{B796A6F0-1FF1-4A9F-AA2C-F11733ADC19C}" presName="Name0" presStyleCnt="0">
        <dgm:presLayoutVars>
          <dgm:dir/>
          <dgm:resizeHandles val="exact"/>
        </dgm:presLayoutVars>
      </dgm:prSet>
      <dgm:spPr/>
      <dgm:t>
        <a:bodyPr/>
        <a:lstStyle/>
        <a:p>
          <a:endParaRPr lang="es-EC"/>
        </a:p>
      </dgm:t>
    </dgm:pt>
    <dgm:pt modelId="{BDC2AA98-B120-4864-8BB3-1835FA2D7B6B}" type="pres">
      <dgm:prSet presAssocID="{102CB30C-C447-4A25-BEFF-A1786FFA31F7}" presName="composite" presStyleCnt="0"/>
      <dgm:spPr/>
    </dgm:pt>
    <dgm:pt modelId="{CF56F659-9ECB-42F3-B856-5CA175CADB66}" type="pres">
      <dgm:prSet presAssocID="{102CB30C-C447-4A25-BEFF-A1786FFA31F7}" presName="imagSh" presStyleLbl="bgImgPlace1" presStyleIdx="0" presStyleCnt="2" custLinFactNeighborX="-2680" custLinFactNeighborY="1608"/>
      <dgm:spPr>
        <a:blipFill rotWithShape="1">
          <a:blip xmlns:r="http://schemas.openxmlformats.org/officeDocument/2006/relationships" r:embed="rId1"/>
          <a:stretch>
            <a:fillRect/>
          </a:stretch>
        </a:blipFill>
      </dgm:spPr>
    </dgm:pt>
    <dgm:pt modelId="{64503504-4655-4576-B0F3-0A709A3DE40C}" type="pres">
      <dgm:prSet presAssocID="{102CB30C-C447-4A25-BEFF-A1786FFA31F7}" presName="txNode" presStyleLbl="node1" presStyleIdx="0" presStyleCnt="2">
        <dgm:presLayoutVars>
          <dgm:bulletEnabled val="1"/>
        </dgm:presLayoutVars>
      </dgm:prSet>
      <dgm:spPr/>
      <dgm:t>
        <a:bodyPr/>
        <a:lstStyle/>
        <a:p>
          <a:endParaRPr lang="es-EC"/>
        </a:p>
      </dgm:t>
    </dgm:pt>
    <dgm:pt modelId="{29875A28-D97D-4DE6-939E-AFD94C30E483}" type="pres">
      <dgm:prSet presAssocID="{6732CF6B-6588-485D-9EDB-F57F685953FD}" presName="sibTrans" presStyleLbl="sibTrans2D1" presStyleIdx="0" presStyleCnt="1"/>
      <dgm:spPr/>
      <dgm:t>
        <a:bodyPr/>
        <a:lstStyle/>
        <a:p>
          <a:endParaRPr lang="es-EC"/>
        </a:p>
      </dgm:t>
    </dgm:pt>
    <dgm:pt modelId="{6D2B61CE-2CDD-4905-AF84-19C17218297D}" type="pres">
      <dgm:prSet presAssocID="{6732CF6B-6588-485D-9EDB-F57F685953FD}" presName="connTx" presStyleLbl="sibTrans2D1" presStyleIdx="0" presStyleCnt="1"/>
      <dgm:spPr/>
      <dgm:t>
        <a:bodyPr/>
        <a:lstStyle/>
        <a:p>
          <a:endParaRPr lang="es-EC"/>
        </a:p>
      </dgm:t>
    </dgm:pt>
    <dgm:pt modelId="{78600924-96FD-4F91-B7D2-462DBEDD7C5C}" type="pres">
      <dgm:prSet presAssocID="{4416AC2E-2F9F-4C98-9CD3-46AA571808BF}" presName="composite" presStyleCnt="0"/>
      <dgm:spPr/>
    </dgm:pt>
    <dgm:pt modelId="{01C75143-2563-4E5F-81E7-2EA4CEE2783E}" type="pres">
      <dgm:prSet presAssocID="{4416AC2E-2F9F-4C98-9CD3-46AA571808BF}" presName="imagSh" presStyleLbl="bgImgPlace1" presStyleIdx="1" presStyleCnt="2"/>
      <dgm:spPr>
        <a:blipFill rotWithShape="1">
          <a:blip xmlns:r="http://schemas.openxmlformats.org/officeDocument/2006/relationships" r:embed="rId2"/>
          <a:stretch>
            <a:fillRect/>
          </a:stretch>
        </a:blipFill>
      </dgm:spPr>
    </dgm:pt>
    <dgm:pt modelId="{F19AC77A-ABB3-4580-AA6B-04B05CCE07F7}" type="pres">
      <dgm:prSet presAssocID="{4416AC2E-2F9F-4C98-9CD3-46AA571808BF}" presName="txNode" presStyleLbl="node1" presStyleIdx="1" presStyleCnt="2">
        <dgm:presLayoutVars>
          <dgm:bulletEnabled val="1"/>
        </dgm:presLayoutVars>
      </dgm:prSet>
      <dgm:spPr/>
      <dgm:t>
        <a:bodyPr/>
        <a:lstStyle/>
        <a:p>
          <a:endParaRPr lang="es-EC"/>
        </a:p>
      </dgm:t>
    </dgm:pt>
  </dgm:ptLst>
  <dgm:cxnLst>
    <dgm:cxn modelId="{76CAE6FD-ACC1-4935-8D49-45AB2FB4250B}" srcId="{B796A6F0-1FF1-4A9F-AA2C-F11733ADC19C}" destId="{4416AC2E-2F9F-4C98-9CD3-46AA571808BF}" srcOrd="1" destOrd="0" parTransId="{2856EDA2-C656-4E31-8F2E-BDBAEFCBCB18}" sibTransId="{E2CDCFC9-FB37-4084-958C-8A4DDCEB5300}"/>
    <dgm:cxn modelId="{06CE66CE-D926-4A07-9214-6B2CF636EE03}" type="presOf" srcId="{61BC943C-2B8A-45ED-818F-62CDE682B60E}" destId="{64503504-4655-4576-B0F3-0A709A3DE40C}" srcOrd="0" destOrd="2" presId="urn:microsoft.com/office/officeart/2005/8/layout/hProcess10"/>
    <dgm:cxn modelId="{0BDA6F58-CE1E-42A1-8931-4503E35FF356}" srcId="{4416AC2E-2F9F-4C98-9CD3-46AA571808BF}" destId="{7ECD9663-CF51-4E98-AA8E-A5D7A05663A9}" srcOrd="0" destOrd="0" parTransId="{FCEA1846-BC46-4CEB-AFC1-0021FA571EBA}" sibTransId="{803872F6-C126-4ACB-A215-193C6069FD22}"/>
    <dgm:cxn modelId="{6D157653-8A90-40AB-BD42-07AB4667CDAA}" srcId="{102CB30C-C447-4A25-BEFF-A1786FFA31F7}" destId="{7DD96F18-15C5-4FF8-B863-2FFBE6185861}" srcOrd="2" destOrd="0" parTransId="{5EA4C7DA-CF7D-4BDE-99E9-8A9FCB620559}" sibTransId="{96F5E66A-E395-40B5-BA90-9812CA3450A0}"/>
    <dgm:cxn modelId="{CA09C0D5-0E66-496A-B5CF-5ADF1F662743}" type="presOf" srcId="{4416AC2E-2F9F-4C98-9CD3-46AA571808BF}" destId="{F19AC77A-ABB3-4580-AA6B-04B05CCE07F7}" srcOrd="0" destOrd="0" presId="urn:microsoft.com/office/officeart/2005/8/layout/hProcess10"/>
    <dgm:cxn modelId="{B5E3E849-E05D-4970-A30D-0DFD951A6FB9}" type="presOf" srcId="{102CB30C-C447-4A25-BEFF-A1786FFA31F7}" destId="{64503504-4655-4576-B0F3-0A709A3DE40C}" srcOrd="0" destOrd="0" presId="urn:microsoft.com/office/officeart/2005/8/layout/hProcess10"/>
    <dgm:cxn modelId="{C7BCE4C2-F2E0-4707-899D-4B274CCB6D51}" srcId="{4416AC2E-2F9F-4C98-9CD3-46AA571808BF}" destId="{455EE6FE-68B8-4BB1-A9CA-9B3DE55E1721}" srcOrd="1" destOrd="0" parTransId="{9058B458-9930-473E-B41C-575519B00062}" sibTransId="{D8324ED8-4A2B-4DA3-9093-018B865B5343}"/>
    <dgm:cxn modelId="{D9A535FF-61F7-4F50-B847-FDBC69FD3BED}" srcId="{B796A6F0-1FF1-4A9F-AA2C-F11733ADC19C}" destId="{102CB30C-C447-4A25-BEFF-A1786FFA31F7}" srcOrd="0" destOrd="0" parTransId="{42D04699-C803-4BAB-9F22-41CF8E55AF13}" sibTransId="{6732CF6B-6588-485D-9EDB-F57F685953FD}"/>
    <dgm:cxn modelId="{558C764B-494B-41E6-AC6E-DCAA128C86AE}" type="presOf" srcId="{7DD96F18-15C5-4FF8-B863-2FFBE6185861}" destId="{64503504-4655-4576-B0F3-0A709A3DE40C}" srcOrd="0" destOrd="3" presId="urn:microsoft.com/office/officeart/2005/8/layout/hProcess10"/>
    <dgm:cxn modelId="{7D02C92B-402D-4842-BB2F-061A3CBD720D}" type="presOf" srcId="{455EE6FE-68B8-4BB1-A9CA-9B3DE55E1721}" destId="{F19AC77A-ABB3-4580-AA6B-04B05CCE07F7}" srcOrd="0" destOrd="2" presId="urn:microsoft.com/office/officeart/2005/8/layout/hProcess10"/>
    <dgm:cxn modelId="{EB0937AF-5FD6-4AC9-99A1-C06F9389747A}" type="presOf" srcId="{B796A6F0-1FF1-4A9F-AA2C-F11733ADC19C}" destId="{C8FC4C0A-A08C-4528-A406-A83E45C841C6}" srcOrd="0" destOrd="0" presId="urn:microsoft.com/office/officeart/2005/8/layout/hProcess10"/>
    <dgm:cxn modelId="{75BF16F4-8329-4104-AF59-D6CE1D58C382}" type="presOf" srcId="{6732CF6B-6588-485D-9EDB-F57F685953FD}" destId="{6D2B61CE-2CDD-4905-AF84-19C17218297D}" srcOrd="1" destOrd="0" presId="urn:microsoft.com/office/officeart/2005/8/layout/hProcess10"/>
    <dgm:cxn modelId="{A063D88F-6C96-47EA-B0BB-071D2AB589ED}" type="presOf" srcId="{7ECD9663-CF51-4E98-AA8E-A5D7A05663A9}" destId="{F19AC77A-ABB3-4580-AA6B-04B05CCE07F7}" srcOrd="0" destOrd="1" presId="urn:microsoft.com/office/officeart/2005/8/layout/hProcess10"/>
    <dgm:cxn modelId="{3C97B9C1-FD90-4490-A2CA-9A4913D93E27}" type="presOf" srcId="{6732CF6B-6588-485D-9EDB-F57F685953FD}" destId="{29875A28-D97D-4DE6-939E-AFD94C30E483}" srcOrd="0" destOrd="0" presId="urn:microsoft.com/office/officeart/2005/8/layout/hProcess10"/>
    <dgm:cxn modelId="{5A557487-FD01-49A5-BB70-91386E2BE4C9}" srcId="{102CB30C-C447-4A25-BEFF-A1786FFA31F7}" destId="{1AA2147A-CB36-43EE-B3CB-8A84ACD7C7E6}" srcOrd="0" destOrd="0" parTransId="{A41BC8DC-DCB9-46A8-8F1D-9FE6C0A9A25D}" sibTransId="{9B745D18-EB3D-4969-B0CF-5BF0875E9AFF}"/>
    <dgm:cxn modelId="{645076F0-1998-48FE-AEF1-17DA4D6E8332}" srcId="{102CB30C-C447-4A25-BEFF-A1786FFA31F7}" destId="{61BC943C-2B8A-45ED-818F-62CDE682B60E}" srcOrd="1" destOrd="0" parTransId="{BC6B5BFB-DC89-48D9-986B-108C169878E9}" sibTransId="{90B59DC1-BE55-4783-AF54-7901D2AA7F38}"/>
    <dgm:cxn modelId="{D16DFB11-4023-4604-AB7D-BD16EF17984B}" type="presOf" srcId="{1AA2147A-CB36-43EE-B3CB-8A84ACD7C7E6}" destId="{64503504-4655-4576-B0F3-0A709A3DE40C}" srcOrd="0" destOrd="1" presId="urn:microsoft.com/office/officeart/2005/8/layout/hProcess10"/>
    <dgm:cxn modelId="{F6C666E5-A594-4365-9271-93BB35540C0F}" type="presParOf" srcId="{C8FC4C0A-A08C-4528-A406-A83E45C841C6}" destId="{BDC2AA98-B120-4864-8BB3-1835FA2D7B6B}" srcOrd="0" destOrd="0" presId="urn:microsoft.com/office/officeart/2005/8/layout/hProcess10"/>
    <dgm:cxn modelId="{03B0F5F8-8AF5-440F-87D7-EA2AAA7C896D}" type="presParOf" srcId="{BDC2AA98-B120-4864-8BB3-1835FA2D7B6B}" destId="{CF56F659-9ECB-42F3-B856-5CA175CADB66}" srcOrd="0" destOrd="0" presId="urn:microsoft.com/office/officeart/2005/8/layout/hProcess10"/>
    <dgm:cxn modelId="{B05A7A9F-A97A-406A-8BDA-B636AD92F544}" type="presParOf" srcId="{BDC2AA98-B120-4864-8BB3-1835FA2D7B6B}" destId="{64503504-4655-4576-B0F3-0A709A3DE40C}" srcOrd="1" destOrd="0" presId="urn:microsoft.com/office/officeart/2005/8/layout/hProcess10"/>
    <dgm:cxn modelId="{A59233F0-9FAD-4EA0-8F9F-DFDEA719902E}" type="presParOf" srcId="{C8FC4C0A-A08C-4528-A406-A83E45C841C6}" destId="{29875A28-D97D-4DE6-939E-AFD94C30E483}" srcOrd="1" destOrd="0" presId="urn:microsoft.com/office/officeart/2005/8/layout/hProcess10"/>
    <dgm:cxn modelId="{F4DAF4D0-1EFB-4F13-8968-BF28014762F0}" type="presParOf" srcId="{29875A28-D97D-4DE6-939E-AFD94C30E483}" destId="{6D2B61CE-2CDD-4905-AF84-19C17218297D}" srcOrd="0" destOrd="0" presId="urn:microsoft.com/office/officeart/2005/8/layout/hProcess10"/>
    <dgm:cxn modelId="{D8CBE882-C26A-4DCE-B681-DF9DD017D2F7}" type="presParOf" srcId="{C8FC4C0A-A08C-4528-A406-A83E45C841C6}" destId="{78600924-96FD-4F91-B7D2-462DBEDD7C5C}" srcOrd="2" destOrd="0" presId="urn:microsoft.com/office/officeart/2005/8/layout/hProcess10"/>
    <dgm:cxn modelId="{BD52276C-E753-4010-949D-5BC2457E5EBB}" type="presParOf" srcId="{78600924-96FD-4F91-B7D2-462DBEDD7C5C}" destId="{01C75143-2563-4E5F-81E7-2EA4CEE2783E}" srcOrd="0" destOrd="0" presId="urn:microsoft.com/office/officeart/2005/8/layout/hProcess10"/>
    <dgm:cxn modelId="{D3A4C6D3-B35F-4011-AC17-85060A0EECB1}" type="presParOf" srcId="{78600924-96FD-4F91-B7D2-462DBEDD7C5C}" destId="{F19AC77A-ABB3-4580-AA6B-04B05CCE07F7}"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583915-0E68-4365-853B-C6148A762612}"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C"/>
        </a:p>
      </dgm:t>
    </dgm:pt>
    <dgm:pt modelId="{F71C28C2-94F7-4477-AAB8-731887738CE5}">
      <dgm:prSet/>
      <dgm:spPr/>
      <dgm:t>
        <a:bodyPr/>
        <a:lstStyle/>
        <a:p>
          <a:r>
            <a:rPr lang="es-EC" b="1" dirty="0" smtClean="0"/>
            <a:t>Feria de Bordados de Zuleta</a:t>
          </a:r>
          <a:endParaRPr lang="es-EC" b="1" dirty="0"/>
        </a:p>
      </dgm:t>
    </dgm:pt>
    <dgm:pt modelId="{6819480E-5592-4994-84F4-63830FD99AF9}" type="parTrans" cxnId="{E4512F74-1729-4D7A-A5D2-5BFE5E8AD9B1}">
      <dgm:prSet/>
      <dgm:spPr/>
      <dgm:t>
        <a:bodyPr/>
        <a:lstStyle/>
        <a:p>
          <a:endParaRPr lang="es-EC"/>
        </a:p>
      </dgm:t>
    </dgm:pt>
    <dgm:pt modelId="{7DBEDB44-7981-41C0-86E2-D3D405FA7C27}" type="sibTrans" cxnId="{E4512F74-1729-4D7A-A5D2-5BFE5E8AD9B1}">
      <dgm:prSet/>
      <dgm:spPr/>
      <dgm:t>
        <a:bodyPr/>
        <a:lstStyle/>
        <a:p>
          <a:endParaRPr lang="es-EC"/>
        </a:p>
      </dgm:t>
    </dgm:pt>
    <dgm:pt modelId="{FD6D6492-875F-4556-9190-84BE174EA63B}">
      <dgm:prSet/>
      <dgm:spPr/>
      <dgm:t>
        <a:bodyPr/>
        <a:lstStyle/>
        <a:p>
          <a:r>
            <a:rPr lang="es-EC" b="1" dirty="0" smtClean="0"/>
            <a:t>Malta Wasi Art</a:t>
          </a:r>
          <a:endParaRPr lang="es-EC" dirty="0"/>
        </a:p>
      </dgm:t>
    </dgm:pt>
    <dgm:pt modelId="{6B622C97-D1D7-4B4B-9004-C9C4F0EB04D5}" type="sibTrans" cxnId="{C5C57E41-F8A7-45E0-9BDF-E9005A51AE0E}">
      <dgm:prSet/>
      <dgm:spPr/>
      <dgm:t>
        <a:bodyPr/>
        <a:lstStyle/>
        <a:p>
          <a:endParaRPr lang="es-EC"/>
        </a:p>
      </dgm:t>
    </dgm:pt>
    <dgm:pt modelId="{D2D2A647-B60F-4538-B496-17FEE1C7BF81}" type="parTrans" cxnId="{C5C57E41-F8A7-45E0-9BDF-E9005A51AE0E}">
      <dgm:prSet/>
      <dgm:spPr/>
      <dgm:t>
        <a:bodyPr/>
        <a:lstStyle/>
        <a:p>
          <a:endParaRPr lang="es-EC"/>
        </a:p>
      </dgm:t>
    </dgm:pt>
    <dgm:pt modelId="{3AF53F78-481C-4FB4-B624-21FD00EBB17B}">
      <dgm:prSet/>
      <dgm:spPr/>
      <dgm:t>
        <a:bodyPr/>
        <a:lstStyle/>
        <a:p>
          <a:r>
            <a:rPr lang="es-EC" b="1" smtClean="0"/>
            <a:t>Hacienda Zuleta</a:t>
          </a:r>
          <a:r>
            <a:rPr lang="es-EC" smtClean="0"/>
            <a:t> </a:t>
          </a:r>
          <a:endParaRPr lang="es-EC" b="1" dirty="0"/>
        </a:p>
      </dgm:t>
    </dgm:pt>
    <dgm:pt modelId="{2981629D-DD23-44B8-9AC8-0EFE381EE0B4}" type="parTrans" cxnId="{8A45E955-3812-4E11-86E9-FEF05206080D}">
      <dgm:prSet/>
      <dgm:spPr/>
      <dgm:t>
        <a:bodyPr/>
        <a:lstStyle/>
        <a:p>
          <a:endParaRPr lang="es-EC"/>
        </a:p>
      </dgm:t>
    </dgm:pt>
    <dgm:pt modelId="{B633E6E2-6B27-4222-8A94-AE287BDC92C9}" type="sibTrans" cxnId="{8A45E955-3812-4E11-86E9-FEF05206080D}">
      <dgm:prSet/>
      <dgm:spPr/>
      <dgm:t>
        <a:bodyPr/>
        <a:lstStyle/>
        <a:p>
          <a:endParaRPr lang="es-EC"/>
        </a:p>
      </dgm:t>
    </dgm:pt>
    <dgm:pt modelId="{F7274BAC-FD92-4837-B463-D3AE07337EBE}">
      <dgm:prSet/>
      <dgm:spPr/>
      <dgm:t>
        <a:bodyPr/>
        <a:lstStyle/>
        <a:p>
          <a:r>
            <a:rPr lang="es-EC" b="1" dirty="0" smtClean="0"/>
            <a:t>Laguna El Cubilche</a:t>
          </a:r>
          <a:endParaRPr lang="es-EC" dirty="0"/>
        </a:p>
      </dgm:t>
    </dgm:pt>
    <dgm:pt modelId="{418AA44C-1E8E-45D5-A22C-50389CFA5193}" type="parTrans" cxnId="{DC5E15A5-DB26-44CE-9A96-753B2A1D79E0}">
      <dgm:prSet/>
      <dgm:spPr/>
      <dgm:t>
        <a:bodyPr/>
        <a:lstStyle/>
        <a:p>
          <a:endParaRPr lang="es-EC"/>
        </a:p>
      </dgm:t>
    </dgm:pt>
    <dgm:pt modelId="{E47945B0-2D00-43ED-A24A-49B2F4F7E212}" type="sibTrans" cxnId="{DC5E15A5-DB26-44CE-9A96-753B2A1D79E0}">
      <dgm:prSet/>
      <dgm:spPr/>
      <dgm:t>
        <a:bodyPr/>
        <a:lstStyle/>
        <a:p>
          <a:endParaRPr lang="es-EC"/>
        </a:p>
      </dgm:t>
    </dgm:pt>
    <dgm:pt modelId="{A8EBC752-9FC8-4D37-9B48-700DEC7DE5AA}">
      <dgm:prSet/>
      <dgm:spPr/>
      <dgm:t>
        <a:bodyPr/>
        <a:lstStyle/>
        <a:p>
          <a:r>
            <a:rPr lang="es-EC" b="1" dirty="0" smtClean="0"/>
            <a:t>Hacienda La Magdalena</a:t>
          </a:r>
          <a:r>
            <a:rPr lang="es-EC" dirty="0" smtClean="0"/>
            <a:t> </a:t>
          </a:r>
          <a:endParaRPr lang="es-EC" dirty="0"/>
        </a:p>
      </dgm:t>
    </dgm:pt>
    <dgm:pt modelId="{1EA11179-A1B9-4688-B4C3-AB10440A0B3E}" type="parTrans" cxnId="{029608E1-D0A2-47B7-BB37-A3CFF05A5EAB}">
      <dgm:prSet/>
      <dgm:spPr/>
      <dgm:t>
        <a:bodyPr/>
        <a:lstStyle/>
        <a:p>
          <a:endParaRPr lang="es-EC"/>
        </a:p>
      </dgm:t>
    </dgm:pt>
    <dgm:pt modelId="{1F50195F-8411-4D7D-9510-F502E2AC96BA}" type="sibTrans" cxnId="{029608E1-D0A2-47B7-BB37-A3CFF05A5EAB}">
      <dgm:prSet/>
      <dgm:spPr/>
      <dgm:t>
        <a:bodyPr/>
        <a:lstStyle/>
        <a:p>
          <a:endParaRPr lang="es-EC"/>
        </a:p>
      </dgm:t>
    </dgm:pt>
    <dgm:pt modelId="{4EA37F11-1539-4785-BF58-3EF233CBC740}" type="pres">
      <dgm:prSet presAssocID="{46583915-0E68-4365-853B-C6148A762612}" presName="Name0" presStyleCnt="0">
        <dgm:presLayoutVars>
          <dgm:dir/>
          <dgm:resizeHandles val="exact"/>
        </dgm:presLayoutVars>
      </dgm:prSet>
      <dgm:spPr/>
      <dgm:t>
        <a:bodyPr/>
        <a:lstStyle/>
        <a:p>
          <a:endParaRPr lang="es-EC"/>
        </a:p>
      </dgm:t>
    </dgm:pt>
    <dgm:pt modelId="{FF3FE5FA-590E-48C4-81DD-9CBCD0399E67}" type="pres">
      <dgm:prSet presAssocID="{FD6D6492-875F-4556-9190-84BE174EA63B}" presName="composite" presStyleCnt="0"/>
      <dgm:spPr/>
    </dgm:pt>
    <dgm:pt modelId="{840F0153-1D7B-494D-A826-2499082F9787}" type="pres">
      <dgm:prSet presAssocID="{FD6D6492-875F-4556-9190-84BE174EA63B}" presName="rect1" presStyleLbl="trAlignAcc1" presStyleIdx="0" presStyleCnt="5">
        <dgm:presLayoutVars>
          <dgm:bulletEnabled val="1"/>
        </dgm:presLayoutVars>
      </dgm:prSet>
      <dgm:spPr/>
      <dgm:t>
        <a:bodyPr/>
        <a:lstStyle/>
        <a:p>
          <a:endParaRPr lang="es-EC"/>
        </a:p>
      </dgm:t>
    </dgm:pt>
    <dgm:pt modelId="{91E86FC9-9CDF-4616-B0AE-6C7A5707D6BD}" type="pres">
      <dgm:prSet presAssocID="{FD6D6492-875F-4556-9190-84BE174EA63B}" presName="rect2" presStyleLbl="fgImgPlace1" presStyleIdx="0" presStyleCnt="5"/>
      <dgm:spPr>
        <a:blipFill rotWithShape="1">
          <a:blip xmlns:r="http://schemas.openxmlformats.org/officeDocument/2006/relationships" r:embed="rId1"/>
          <a:stretch>
            <a:fillRect/>
          </a:stretch>
        </a:blipFill>
      </dgm:spPr>
      <dgm:t>
        <a:bodyPr/>
        <a:lstStyle/>
        <a:p>
          <a:endParaRPr lang="es-EC"/>
        </a:p>
      </dgm:t>
    </dgm:pt>
    <dgm:pt modelId="{1A17A937-8E2C-45A3-BADC-76A0FFAC8F3F}" type="pres">
      <dgm:prSet presAssocID="{6B622C97-D1D7-4B4B-9004-C9C4F0EB04D5}" presName="sibTrans" presStyleCnt="0"/>
      <dgm:spPr/>
    </dgm:pt>
    <dgm:pt modelId="{1BEF409A-825C-4470-B4D3-18AD25E37977}" type="pres">
      <dgm:prSet presAssocID="{F71C28C2-94F7-4477-AAB8-731887738CE5}" presName="composite" presStyleCnt="0"/>
      <dgm:spPr/>
    </dgm:pt>
    <dgm:pt modelId="{FACEF8D5-AB79-4065-BBC1-1E989BEDFFE2}" type="pres">
      <dgm:prSet presAssocID="{F71C28C2-94F7-4477-AAB8-731887738CE5}" presName="rect1" presStyleLbl="trAlignAcc1" presStyleIdx="1" presStyleCnt="5">
        <dgm:presLayoutVars>
          <dgm:bulletEnabled val="1"/>
        </dgm:presLayoutVars>
      </dgm:prSet>
      <dgm:spPr/>
      <dgm:t>
        <a:bodyPr/>
        <a:lstStyle/>
        <a:p>
          <a:endParaRPr lang="es-EC"/>
        </a:p>
      </dgm:t>
    </dgm:pt>
    <dgm:pt modelId="{B2AED55C-69A8-4DC1-9DD5-9A13D72F7795}" type="pres">
      <dgm:prSet presAssocID="{F71C28C2-94F7-4477-AAB8-731887738CE5}" presName="rect2" presStyleLbl="fgImgPlace1" presStyleIdx="1" presStyleCnt="5"/>
      <dgm:spPr>
        <a:blipFill rotWithShape="1">
          <a:blip xmlns:r="http://schemas.openxmlformats.org/officeDocument/2006/relationships" r:embed="rId2"/>
          <a:stretch>
            <a:fillRect/>
          </a:stretch>
        </a:blipFill>
      </dgm:spPr>
      <dgm:t>
        <a:bodyPr/>
        <a:lstStyle/>
        <a:p>
          <a:endParaRPr lang="es-EC"/>
        </a:p>
      </dgm:t>
    </dgm:pt>
    <dgm:pt modelId="{F7822837-E930-40F1-9923-39FE29B3840F}" type="pres">
      <dgm:prSet presAssocID="{7DBEDB44-7981-41C0-86E2-D3D405FA7C27}" presName="sibTrans" presStyleCnt="0"/>
      <dgm:spPr/>
    </dgm:pt>
    <dgm:pt modelId="{45D3B025-90BB-4FEF-A268-ACDE5255FF7C}" type="pres">
      <dgm:prSet presAssocID="{3AF53F78-481C-4FB4-B624-21FD00EBB17B}" presName="composite" presStyleCnt="0"/>
      <dgm:spPr/>
    </dgm:pt>
    <dgm:pt modelId="{CB0A766E-8A1E-433D-B44E-A445102E1352}" type="pres">
      <dgm:prSet presAssocID="{3AF53F78-481C-4FB4-B624-21FD00EBB17B}" presName="rect1" presStyleLbl="trAlignAcc1" presStyleIdx="2" presStyleCnt="5">
        <dgm:presLayoutVars>
          <dgm:bulletEnabled val="1"/>
        </dgm:presLayoutVars>
      </dgm:prSet>
      <dgm:spPr/>
      <dgm:t>
        <a:bodyPr/>
        <a:lstStyle/>
        <a:p>
          <a:endParaRPr lang="es-EC"/>
        </a:p>
      </dgm:t>
    </dgm:pt>
    <dgm:pt modelId="{030B1F26-66EB-4C49-871B-3CDC48BFF0E7}" type="pres">
      <dgm:prSet presAssocID="{3AF53F78-481C-4FB4-B624-21FD00EBB17B}" presName="rect2" presStyleLbl="fgImgPlace1" presStyleIdx="2" presStyleCnt="5"/>
      <dgm:spPr>
        <a:blipFill rotWithShape="1">
          <a:blip xmlns:r="http://schemas.openxmlformats.org/officeDocument/2006/relationships" r:embed="rId3"/>
          <a:stretch>
            <a:fillRect/>
          </a:stretch>
        </a:blipFill>
      </dgm:spPr>
      <dgm:t>
        <a:bodyPr/>
        <a:lstStyle/>
        <a:p>
          <a:endParaRPr lang="es-EC"/>
        </a:p>
      </dgm:t>
    </dgm:pt>
    <dgm:pt modelId="{96FCB89B-5C87-49A7-9C43-E1B5F302CFA4}" type="pres">
      <dgm:prSet presAssocID="{B633E6E2-6B27-4222-8A94-AE287BDC92C9}" presName="sibTrans" presStyleCnt="0"/>
      <dgm:spPr/>
    </dgm:pt>
    <dgm:pt modelId="{0A7A74DD-396D-44C7-8D37-F8E866F34D9F}" type="pres">
      <dgm:prSet presAssocID="{F7274BAC-FD92-4837-B463-D3AE07337EBE}" presName="composite" presStyleCnt="0"/>
      <dgm:spPr/>
    </dgm:pt>
    <dgm:pt modelId="{76BB14EE-DA23-49CE-905A-C0C0CE840385}" type="pres">
      <dgm:prSet presAssocID="{F7274BAC-FD92-4837-B463-D3AE07337EBE}" presName="rect1" presStyleLbl="trAlignAcc1" presStyleIdx="3" presStyleCnt="5">
        <dgm:presLayoutVars>
          <dgm:bulletEnabled val="1"/>
        </dgm:presLayoutVars>
      </dgm:prSet>
      <dgm:spPr/>
      <dgm:t>
        <a:bodyPr/>
        <a:lstStyle/>
        <a:p>
          <a:endParaRPr lang="es-EC"/>
        </a:p>
      </dgm:t>
    </dgm:pt>
    <dgm:pt modelId="{FE680490-DE91-4CDA-B99C-F0EFE9C6E80C}" type="pres">
      <dgm:prSet presAssocID="{F7274BAC-FD92-4837-B463-D3AE07337EBE}" presName="rect2" presStyleLbl="fgImgPlace1" presStyleIdx="3" presStyleCnt="5"/>
      <dgm:spPr>
        <a:blipFill rotWithShape="1">
          <a:blip xmlns:r="http://schemas.openxmlformats.org/officeDocument/2006/relationships" r:embed="rId4"/>
          <a:stretch>
            <a:fillRect/>
          </a:stretch>
        </a:blipFill>
      </dgm:spPr>
      <dgm:t>
        <a:bodyPr/>
        <a:lstStyle/>
        <a:p>
          <a:endParaRPr lang="es-EC"/>
        </a:p>
      </dgm:t>
    </dgm:pt>
    <dgm:pt modelId="{AA262769-774D-450A-8D5F-F5EA3B57F1CD}" type="pres">
      <dgm:prSet presAssocID="{E47945B0-2D00-43ED-A24A-49B2F4F7E212}" presName="sibTrans" presStyleCnt="0"/>
      <dgm:spPr/>
    </dgm:pt>
    <dgm:pt modelId="{D7802BF7-736C-4450-A188-912893E8EA82}" type="pres">
      <dgm:prSet presAssocID="{A8EBC752-9FC8-4D37-9B48-700DEC7DE5AA}" presName="composite" presStyleCnt="0"/>
      <dgm:spPr/>
    </dgm:pt>
    <dgm:pt modelId="{E90DDA0B-6BCD-4EAC-8373-8A787B314179}" type="pres">
      <dgm:prSet presAssocID="{A8EBC752-9FC8-4D37-9B48-700DEC7DE5AA}" presName="rect1" presStyleLbl="trAlignAcc1" presStyleIdx="4" presStyleCnt="5">
        <dgm:presLayoutVars>
          <dgm:bulletEnabled val="1"/>
        </dgm:presLayoutVars>
      </dgm:prSet>
      <dgm:spPr/>
      <dgm:t>
        <a:bodyPr/>
        <a:lstStyle/>
        <a:p>
          <a:endParaRPr lang="es-EC"/>
        </a:p>
      </dgm:t>
    </dgm:pt>
    <dgm:pt modelId="{19AAEAE7-6651-4AC0-AEDF-C1841508BDB9}" type="pres">
      <dgm:prSet presAssocID="{A8EBC752-9FC8-4D37-9B48-700DEC7DE5AA}" presName="rect2" presStyleLbl="fgImgPlace1" presStyleIdx="4" presStyleCnt="5"/>
      <dgm:spPr>
        <a:blipFill rotWithShape="1">
          <a:blip xmlns:r="http://schemas.openxmlformats.org/officeDocument/2006/relationships" r:embed="rId5"/>
          <a:stretch>
            <a:fillRect/>
          </a:stretch>
        </a:blipFill>
      </dgm:spPr>
      <dgm:t>
        <a:bodyPr/>
        <a:lstStyle/>
        <a:p>
          <a:endParaRPr lang="es-EC"/>
        </a:p>
      </dgm:t>
    </dgm:pt>
  </dgm:ptLst>
  <dgm:cxnLst>
    <dgm:cxn modelId="{FF465F5E-6CE5-451F-B4F5-1565789953A4}" type="presOf" srcId="{A8EBC752-9FC8-4D37-9B48-700DEC7DE5AA}" destId="{E90DDA0B-6BCD-4EAC-8373-8A787B314179}" srcOrd="0" destOrd="0" presId="urn:microsoft.com/office/officeart/2008/layout/PictureStrips"/>
    <dgm:cxn modelId="{DC5E15A5-DB26-44CE-9A96-753B2A1D79E0}" srcId="{46583915-0E68-4365-853B-C6148A762612}" destId="{F7274BAC-FD92-4837-B463-D3AE07337EBE}" srcOrd="3" destOrd="0" parTransId="{418AA44C-1E8E-45D5-A22C-50389CFA5193}" sibTransId="{E47945B0-2D00-43ED-A24A-49B2F4F7E212}"/>
    <dgm:cxn modelId="{C5C57E41-F8A7-45E0-9BDF-E9005A51AE0E}" srcId="{46583915-0E68-4365-853B-C6148A762612}" destId="{FD6D6492-875F-4556-9190-84BE174EA63B}" srcOrd="0" destOrd="0" parTransId="{D2D2A647-B60F-4538-B496-17FEE1C7BF81}" sibTransId="{6B622C97-D1D7-4B4B-9004-C9C4F0EB04D5}"/>
    <dgm:cxn modelId="{8A45E955-3812-4E11-86E9-FEF05206080D}" srcId="{46583915-0E68-4365-853B-C6148A762612}" destId="{3AF53F78-481C-4FB4-B624-21FD00EBB17B}" srcOrd="2" destOrd="0" parTransId="{2981629D-DD23-44B8-9AC8-0EFE381EE0B4}" sibTransId="{B633E6E2-6B27-4222-8A94-AE287BDC92C9}"/>
    <dgm:cxn modelId="{05550AA2-2B39-4B7D-9BBD-38994B30D9B2}" type="presOf" srcId="{F7274BAC-FD92-4837-B463-D3AE07337EBE}" destId="{76BB14EE-DA23-49CE-905A-C0C0CE840385}" srcOrd="0" destOrd="0" presId="urn:microsoft.com/office/officeart/2008/layout/PictureStrips"/>
    <dgm:cxn modelId="{20E0BBDA-7FB8-420D-BFBE-B6886C1E6E1E}" type="presOf" srcId="{3AF53F78-481C-4FB4-B624-21FD00EBB17B}" destId="{CB0A766E-8A1E-433D-B44E-A445102E1352}" srcOrd="0" destOrd="0" presId="urn:microsoft.com/office/officeart/2008/layout/PictureStrips"/>
    <dgm:cxn modelId="{EEA66B25-808A-4906-BF47-113BBA9FEB20}" type="presOf" srcId="{FD6D6492-875F-4556-9190-84BE174EA63B}" destId="{840F0153-1D7B-494D-A826-2499082F9787}" srcOrd="0" destOrd="0" presId="urn:microsoft.com/office/officeart/2008/layout/PictureStrips"/>
    <dgm:cxn modelId="{029608E1-D0A2-47B7-BB37-A3CFF05A5EAB}" srcId="{46583915-0E68-4365-853B-C6148A762612}" destId="{A8EBC752-9FC8-4D37-9B48-700DEC7DE5AA}" srcOrd="4" destOrd="0" parTransId="{1EA11179-A1B9-4688-B4C3-AB10440A0B3E}" sibTransId="{1F50195F-8411-4D7D-9510-F502E2AC96BA}"/>
    <dgm:cxn modelId="{2059C7F2-4C38-43C9-A784-9077C892C557}" type="presOf" srcId="{46583915-0E68-4365-853B-C6148A762612}" destId="{4EA37F11-1539-4785-BF58-3EF233CBC740}" srcOrd="0" destOrd="0" presId="urn:microsoft.com/office/officeart/2008/layout/PictureStrips"/>
    <dgm:cxn modelId="{221AFBEB-A295-46D5-B0AA-B22CBBE01087}" type="presOf" srcId="{F71C28C2-94F7-4477-AAB8-731887738CE5}" destId="{FACEF8D5-AB79-4065-BBC1-1E989BEDFFE2}" srcOrd="0" destOrd="0" presId="urn:microsoft.com/office/officeart/2008/layout/PictureStrips"/>
    <dgm:cxn modelId="{E4512F74-1729-4D7A-A5D2-5BFE5E8AD9B1}" srcId="{46583915-0E68-4365-853B-C6148A762612}" destId="{F71C28C2-94F7-4477-AAB8-731887738CE5}" srcOrd="1" destOrd="0" parTransId="{6819480E-5592-4994-84F4-63830FD99AF9}" sibTransId="{7DBEDB44-7981-41C0-86E2-D3D405FA7C27}"/>
    <dgm:cxn modelId="{BD25133E-452B-4EA6-A6C0-2DA63123E862}" type="presParOf" srcId="{4EA37F11-1539-4785-BF58-3EF233CBC740}" destId="{FF3FE5FA-590E-48C4-81DD-9CBCD0399E67}" srcOrd="0" destOrd="0" presId="urn:microsoft.com/office/officeart/2008/layout/PictureStrips"/>
    <dgm:cxn modelId="{CB51EB56-3E30-4007-95DE-F8EFB4C550AC}" type="presParOf" srcId="{FF3FE5FA-590E-48C4-81DD-9CBCD0399E67}" destId="{840F0153-1D7B-494D-A826-2499082F9787}" srcOrd="0" destOrd="0" presId="urn:microsoft.com/office/officeart/2008/layout/PictureStrips"/>
    <dgm:cxn modelId="{5320998E-2233-4864-9C39-D817998579BA}" type="presParOf" srcId="{FF3FE5FA-590E-48C4-81DD-9CBCD0399E67}" destId="{91E86FC9-9CDF-4616-B0AE-6C7A5707D6BD}" srcOrd="1" destOrd="0" presId="urn:microsoft.com/office/officeart/2008/layout/PictureStrips"/>
    <dgm:cxn modelId="{8E871FA0-7A6C-456A-893F-D8543B64678E}" type="presParOf" srcId="{4EA37F11-1539-4785-BF58-3EF233CBC740}" destId="{1A17A937-8E2C-45A3-BADC-76A0FFAC8F3F}" srcOrd="1" destOrd="0" presId="urn:microsoft.com/office/officeart/2008/layout/PictureStrips"/>
    <dgm:cxn modelId="{A33DEEA0-58E0-405B-B0AB-DCC174775B80}" type="presParOf" srcId="{4EA37F11-1539-4785-BF58-3EF233CBC740}" destId="{1BEF409A-825C-4470-B4D3-18AD25E37977}" srcOrd="2" destOrd="0" presId="urn:microsoft.com/office/officeart/2008/layout/PictureStrips"/>
    <dgm:cxn modelId="{7C6694A1-02DD-4206-A5E6-59ED89C9151D}" type="presParOf" srcId="{1BEF409A-825C-4470-B4D3-18AD25E37977}" destId="{FACEF8D5-AB79-4065-BBC1-1E989BEDFFE2}" srcOrd="0" destOrd="0" presId="urn:microsoft.com/office/officeart/2008/layout/PictureStrips"/>
    <dgm:cxn modelId="{506031BC-AAF2-4D99-AD9C-93F84A5798CC}" type="presParOf" srcId="{1BEF409A-825C-4470-B4D3-18AD25E37977}" destId="{B2AED55C-69A8-4DC1-9DD5-9A13D72F7795}" srcOrd="1" destOrd="0" presId="urn:microsoft.com/office/officeart/2008/layout/PictureStrips"/>
    <dgm:cxn modelId="{1362DF78-D4C1-4DE5-AF98-B4B0D3909B5F}" type="presParOf" srcId="{4EA37F11-1539-4785-BF58-3EF233CBC740}" destId="{F7822837-E930-40F1-9923-39FE29B3840F}" srcOrd="3" destOrd="0" presId="urn:microsoft.com/office/officeart/2008/layout/PictureStrips"/>
    <dgm:cxn modelId="{68441BE0-AA15-4403-8CA0-9B3ACEC69843}" type="presParOf" srcId="{4EA37F11-1539-4785-BF58-3EF233CBC740}" destId="{45D3B025-90BB-4FEF-A268-ACDE5255FF7C}" srcOrd="4" destOrd="0" presId="urn:microsoft.com/office/officeart/2008/layout/PictureStrips"/>
    <dgm:cxn modelId="{7A9F0DB2-F6BB-4F99-B2DF-D2F50028AF1E}" type="presParOf" srcId="{45D3B025-90BB-4FEF-A268-ACDE5255FF7C}" destId="{CB0A766E-8A1E-433D-B44E-A445102E1352}" srcOrd="0" destOrd="0" presId="urn:microsoft.com/office/officeart/2008/layout/PictureStrips"/>
    <dgm:cxn modelId="{CC28349F-9C17-432D-95D0-99BC7D376AAB}" type="presParOf" srcId="{45D3B025-90BB-4FEF-A268-ACDE5255FF7C}" destId="{030B1F26-66EB-4C49-871B-3CDC48BFF0E7}" srcOrd="1" destOrd="0" presId="urn:microsoft.com/office/officeart/2008/layout/PictureStrips"/>
    <dgm:cxn modelId="{28080E9C-75C1-4B7E-AB5F-396138B37F0C}" type="presParOf" srcId="{4EA37F11-1539-4785-BF58-3EF233CBC740}" destId="{96FCB89B-5C87-49A7-9C43-E1B5F302CFA4}" srcOrd="5" destOrd="0" presId="urn:microsoft.com/office/officeart/2008/layout/PictureStrips"/>
    <dgm:cxn modelId="{A75A8B97-79B1-4EEA-A0EB-AC86E8ADB360}" type="presParOf" srcId="{4EA37F11-1539-4785-BF58-3EF233CBC740}" destId="{0A7A74DD-396D-44C7-8D37-F8E866F34D9F}" srcOrd="6" destOrd="0" presId="urn:microsoft.com/office/officeart/2008/layout/PictureStrips"/>
    <dgm:cxn modelId="{867D729A-D3B4-4113-9AA5-E04484F93E5A}" type="presParOf" srcId="{0A7A74DD-396D-44C7-8D37-F8E866F34D9F}" destId="{76BB14EE-DA23-49CE-905A-C0C0CE840385}" srcOrd="0" destOrd="0" presId="urn:microsoft.com/office/officeart/2008/layout/PictureStrips"/>
    <dgm:cxn modelId="{043E9F73-8DEB-4064-8CF7-E480D821AB6F}" type="presParOf" srcId="{0A7A74DD-396D-44C7-8D37-F8E866F34D9F}" destId="{FE680490-DE91-4CDA-B99C-F0EFE9C6E80C}" srcOrd="1" destOrd="0" presId="urn:microsoft.com/office/officeart/2008/layout/PictureStrips"/>
    <dgm:cxn modelId="{90FA5209-6E27-4860-A846-58A4B0EFF196}" type="presParOf" srcId="{4EA37F11-1539-4785-BF58-3EF233CBC740}" destId="{AA262769-774D-450A-8D5F-F5EA3B57F1CD}" srcOrd="7" destOrd="0" presId="urn:microsoft.com/office/officeart/2008/layout/PictureStrips"/>
    <dgm:cxn modelId="{253FBE23-8550-4AFC-B49C-35849FC9ED1B}" type="presParOf" srcId="{4EA37F11-1539-4785-BF58-3EF233CBC740}" destId="{D7802BF7-736C-4450-A188-912893E8EA82}" srcOrd="8" destOrd="0" presId="urn:microsoft.com/office/officeart/2008/layout/PictureStrips"/>
    <dgm:cxn modelId="{A9F5CA27-3627-4FDF-AF76-A6855FC93DD6}" type="presParOf" srcId="{D7802BF7-736C-4450-A188-912893E8EA82}" destId="{E90DDA0B-6BCD-4EAC-8373-8A787B314179}" srcOrd="0" destOrd="0" presId="urn:microsoft.com/office/officeart/2008/layout/PictureStrips"/>
    <dgm:cxn modelId="{8F4F6D37-3A41-42F3-8B96-F7DEBFCDA3BB}" type="presParOf" srcId="{D7802BF7-736C-4450-A188-912893E8EA82}" destId="{19AAEAE7-6651-4AC0-AEDF-C1841508BDB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567E80-281D-4E2D-BC41-7F2FFCACAAAE}" type="doc">
      <dgm:prSet loTypeId="urn:microsoft.com/office/officeart/2005/8/layout/process5" loCatId="process" qsTypeId="urn:microsoft.com/office/officeart/2005/8/quickstyle/simple1" qsCatId="simple" csTypeId="urn:microsoft.com/office/officeart/2005/8/colors/accent1_1" csCatId="accent1" phldr="1"/>
      <dgm:spPr/>
      <dgm:t>
        <a:bodyPr/>
        <a:lstStyle/>
        <a:p>
          <a:endParaRPr lang="es-EC"/>
        </a:p>
      </dgm:t>
    </dgm:pt>
    <dgm:pt modelId="{06F47460-3683-439D-8657-D119289A7B0F}">
      <dgm:prSet phldrT="[Texto]" custT="1"/>
      <dgm:spPr/>
      <dgm:t>
        <a:bodyPr/>
        <a:lstStyle/>
        <a:p>
          <a:r>
            <a:rPr lang="es-EC" sz="2400" dirty="0" smtClean="0"/>
            <a:t>“RUTA GASTRONÓMICA DEL CORDERO ASADO”</a:t>
          </a:r>
          <a:endParaRPr lang="es-EC" sz="2400" dirty="0"/>
        </a:p>
      </dgm:t>
    </dgm:pt>
    <dgm:pt modelId="{A1D47517-1F08-4821-BD0C-A6709A9120DE}" type="parTrans" cxnId="{8B960696-DC1F-4DCE-B65D-010B83260DD3}">
      <dgm:prSet/>
      <dgm:spPr/>
      <dgm:t>
        <a:bodyPr/>
        <a:lstStyle/>
        <a:p>
          <a:endParaRPr lang="es-EC" sz="2400"/>
        </a:p>
      </dgm:t>
    </dgm:pt>
    <dgm:pt modelId="{2C3362A3-1213-42E0-8FA1-3FB8BC3325C2}" type="sibTrans" cxnId="{8B960696-DC1F-4DCE-B65D-010B83260DD3}">
      <dgm:prSet custT="1"/>
      <dgm:spPr/>
      <dgm:t>
        <a:bodyPr/>
        <a:lstStyle/>
        <a:p>
          <a:endParaRPr lang="es-EC" sz="2400"/>
        </a:p>
      </dgm:t>
    </dgm:pt>
    <dgm:pt modelId="{2B96A825-9934-4C42-8C0D-4DDC113C598B}">
      <dgm:prSet phldrT="[Texto]" custT="1"/>
      <dgm:spPr/>
      <dgm:t>
        <a:bodyPr/>
        <a:lstStyle/>
        <a:p>
          <a:r>
            <a:rPr lang="es-EC" sz="2400" dirty="0" smtClean="0"/>
            <a:t>Empezó a finales del año 2015</a:t>
          </a:r>
          <a:endParaRPr lang="es-EC" sz="2400" dirty="0"/>
        </a:p>
      </dgm:t>
    </dgm:pt>
    <dgm:pt modelId="{DD0A1AC6-1016-450E-8337-E780B7ADF1C7}" type="parTrans" cxnId="{C9AE4D09-9FDD-4CA6-8123-2CCC89B037E7}">
      <dgm:prSet/>
      <dgm:spPr/>
      <dgm:t>
        <a:bodyPr/>
        <a:lstStyle/>
        <a:p>
          <a:endParaRPr lang="es-EC" sz="2400"/>
        </a:p>
      </dgm:t>
    </dgm:pt>
    <dgm:pt modelId="{9A4BF850-54FD-44D3-BDE3-323A13B12265}" type="sibTrans" cxnId="{C9AE4D09-9FDD-4CA6-8123-2CCC89B037E7}">
      <dgm:prSet custT="1"/>
      <dgm:spPr/>
      <dgm:t>
        <a:bodyPr/>
        <a:lstStyle/>
        <a:p>
          <a:endParaRPr lang="es-EC" sz="2400"/>
        </a:p>
      </dgm:t>
    </dgm:pt>
    <dgm:pt modelId="{F10F7226-EAAA-4203-B72E-D01CFCFFCD9A}">
      <dgm:prSet phldrT="[Texto]" custT="1"/>
      <dgm:spPr/>
      <dgm:t>
        <a:bodyPr/>
        <a:lstStyle/>
        <a:p>
          <a:r>
            <a:rPr lang="es-EC" sz="2400" dirty="0" smtClean="0"/>
            <a:t>Revista “Rutas Turísticas de Imbabura” </a:t>
          </a:r>
          <a:endParaRPr lang="es-EC" sz="2400" dirty="0"/>
        </a:p>
      </dgm:t>
    </dgm:pt>
    <dgm:pt modelId="{ADDA1283-7783-4BAE-8BC9-6BA009DE392F}" type="parTrans" cxnId="{80636FFB-B562-4210-BD5A-E6FDC2CD11D6}">
      <dgm:prSet/>
      <dgm:spPr/>
      <dgm:t>
        <a:bodyPr/>
        <a:lstStyle/>
        <a:p>
          <a:endParaRPr lang="es-EC" sz="2400"/>
        </a:p>
      </dgm:t>
    </dgm:pt>
    <dgm:pt modelId="{A783558F-72B9-45B5-8740-C6A19AEA2D6B}" type="sibTrans" cxnId="{80636FFB-B562-4210-BD5A-E6FDC2CD11D6}">
      <dgm:prSet custT="1"/>
      <dgm:spPr/>
      <dgm:t>
        <a:bodyPr/>
        <a:lstStyle/>
        <a:p>
          <a:endParaRPr lang="es-EC" sz="2400"/>
        </a:p>
      </dgm:t>
    </dgm:pt>
    <dgm:pt modelId="{A9A80C6B-D54A-4727-AF47-5C3C42A25E09}">
      <dgm:prSet phldrT="[Texto]" custT="1"/>
      <dgm:spPr/>
      <dgm:t>
        <a:bodyPr/>
        <a:lstStyle/>
        <a:p>
          <a:r>
            <a:rPr lang="es-EC" sz="2400" dirty="0" smtClean="0"/>
            <a:t>25 emprendimientos</a:t>
          </a:r>
          <a:endParaRPr lang="es-EC" sz="2400" dirty="0"/>
        </a:p>
      </dgm:t>
    </dgm:pt>
    <dgm:pt modelId="{C27584AE-0936-41F1-A9E5-1DC072A9A35C}" type="parTrans" cxnId="{7AEADA15-A279-4540-AC8A-93673052F85E}">
      <dgm:prSet/>
      <dgm:spPr/>
      <dgm:t>
        <a:bodyPr/>
        <a:lstStyle/>
        <a:p>
          <a:endParaRPr lang="es-EC" sz="2400"/>
        </a:p>
      </dgm:t>
    </dgm:pt>
    <dgm:pt modelId="{9C65D09F-85E0-4C4A-AB45-14220B23A507}" type="sibTrans" cxnId="{7AEADA15-A279-4540-AC8A-93673052F85E}">
      <dgm:prSet custT="1"/>
      <dgm:spPr/>
      <dgm:t>
        <a:bodyPr/>
        <a:lstStyle/>
        <a:p>
          <a:endParaRPr lang="es-EC" sz="2400"/>
        </a:p>
      </dgm:t>
    </dgm:pt>
    <dgm:pt modelId="{04813246-0731-4616-9055-E955991E4823}">
      <dgm:prSet phldrT="[Texto]" custT="1"/>
      <dgm:spPr/>
      <dgm:t>
        <a:bodyPr/>
        <a:lstStyle/>
        <a:p>
          <a:r>
            <a:rPr lang="es-EC" sz="2400" dirty="0" smtClean="0"/>
            <a:t>Se sirve  con ensalada, papas y mote</a:t>
          </a:r>
          <a:endParaRPr lang="es-EC" sz="2400" dirty="0"/>
        </a:p>
      </dgm:t>
    </dgm:pt>
    <dgm:pt modelId="{44BC5CF6-1339-4365-8501-A8FB520614F2}" type="parTrans" cxnId="{748968B8-5D2B-4FCB-8154-D5FCBDF8C37B}">
      <dgm:prSet/>
      <dgm:spPr/>
      <dgm:t>
        <a:bodyPr/>
        <a:lstStyle/>
        <a:p>
          <a:endParaRPr lang="es-EC" sz="2400"/>
        </a:p>
      </dgm:t>
    </dgm:pt>
    <dgm:pt modelId="{0849B0FE-F650-4D8F-A296-5B496233655E}" type="sibTrans" cxnId="{748968B8-5D2B-4FCB-8154-D5FCBDF8C37B}">
      <dgm:prSet custT="1"/>
      <dgm:spPr/>
      <dgm:t>
        <a:bodyPr/>
        <a:lstStyle/>
        <a:p>
          <a:endParaRPr lang="es-EC" sz="2400"/>
        </a:p>
      </dgm:t>
    </dgm:pt>
    <dgm:pt modelId="{D9788E77-5547-4AFA-969D-E832E2CF1CEB}">
      <dgm:prSet phldrT="[Texto]" custT="1"/>
      <dgm:spPr/>
      <dgm:t>
        <a:bodyPr/>
        <a:lstStyle/>
        <a:p>
          <a:r>
            <a:rPr lang="es-EC" sz="2400" dirty="0" smtClean="0"/>
            <a:t>Certificación laboral, fortalecimiento organizativo, capacitación en </a:t>
          </a:r>
          <a:r>
            <a:rPr lang="es-EC" sz="2400" dirty="0" err="1" smtClean="0"/>
            <a:t>asociatividad</a:t>
          </a:r>
          <a:r>
            <a:rPr lang="es-EC" sz="2400" dirty="0" smtClean="0"/>
            <a:t> y publicidad en emprendimientos turísticos  de la parroquia  </a:t>
          </a:r>
          <a:endParaRPr lang="es-EC" sz="2400" dirty="0"/>
        </a:p>
      </dgm:t>
    </dgm:pt>
    <dgm:pt modelId="{1270257C-6A06-40E4-8C0B-BF2AE4A17E97}" type="parTrans" cxnId="{F62DA988-FF47-4017-B9CD-B11F2109F411}">
      <dgm:prSet/>
      <dgm:spPr/>
      <dgm:t>
        <a:bodyPr/>
        <a:lstStyle/>
        <a:p>
          <a:endParaRPr lang="es-EC" sz="2400"/>
        </a:p>
      </dgm:t>
    </dgm:pt>
    <dgm:pt modelId="{3F80BDFE-432D-4A5D-BC4D-E4B66403CB1C}" type="sibTrans" cxnId="{F62DA988-FF47-4017-B9CD-B11F2109F411}">
      <dgm:prSet/>
      <dgm:spPr/>
      <dgm:t>
        <a:bodyPr/>
        <a:lstStyle/>
        <a:p>
          <a:endParaRPr lang="es-EC" sz="2400"/>
        </a:p>
      </dgm:t>
    </dgm:pt>
    <dgm:pt modelId="{F4AF3A7D-DF9A-4B89-B7DD-0FD3C2D5305E}" type="pres">
      <dgm:prSet presAssocID="{D6567E80-281D-4E2D-BC41-7F2FFCACAAAE}" presName="diagram" presStyleCnt="0">
        <dgm:presLayoutVars>
          <dgm:dir/>
          <dgm:resizeHandles val="exact"/>
        </dgm:presLayoutVars>
      </dgm:prSet>
      <dgm:spPr/>
      <dgm:t>
        <a:bodyPr/>
        <a:lstStyle/>
        <a:p>
          <a:endParaRPr lang="es-EC"/>
        </a:p>
      </dgm:t>
    </dgm:pt>
    <dgm:pt modelId="{80DA61A8-DBC7-40A3-B3A7-06DB9931225A}" type="pres">
      <dgm:prSet presAssocID="{06F47460-3683-439D-8657-D119289A7B0F}" presName="node" presStyleLbl="node1" presStyleIdx="0" presStyleCnt="6">
        <dgm:presLayoutVars>
          <dgm:bulletEnabled val="1"/>
        </dgm:presLayoutVars>
      </dgm:prSet>
      <dgm:spPr/>
      <dgm:t>
        <a:bodyPr/>
        <a:lstStyle/>
        <a:p>
          <a:endParaRPr lang="es-EC"/>
        </a:p>
      </dgm:t>
    </dgm:pt>
    <dgm:pt modelId="{DF2618D6-F7EB-4998-AC7A-00957D293495}" type="pres">
      <dgm:prSet presAssocID="{2C3362A3-1213-42E0-8FA1-3FB8BC3325C2}" presName="sibTrans" presStyleLbl="sibTrans2D1" presStyleIdx="0" presStyleCnt="5"/>
      <dgm:spPr/>
      <dgm:t>
        <a:bodyPr/>
        <a:lstStyle/>
        <a:p>
          <a:endParaRPr lang="es-EC"/>
        </a:p>
      </dgm:t>
    </dgm:pt>
    <dgm:pt modelId="{FA61D5B1-AA64-4362-A766-170073BE3400}" type="pres">
      <dgm:prSet presAssocID="{2C3362A3-1213-42E0-8FA1-3FB8BC3325C2}" presName="connectorText" presStyleLbl="sibTrans2D1" presStyleIdx="0" presStyleCnt="5"/>
      <dgm:spPr/>
      <dgm:t>
        <a:bodyPr/>
        <a:lstStyle/>
        <a:p>
          <a:endParaRPr lang="es-EC"/>
        </a:p>
      </dgm:t>
    </dgm:pt>
    <dgm:pt modelId="{6ECBFE81-0CF8-4905-8648-4B685DD8BE2B}" type="pres">
      <dgm:prSet presAssocID="{2B96A825-9934-4C42-8C0D-4DDC113C598B}" presName="node" presStyleLbl="node1" presStyleIdx="1" presStyleCnt="6" custScaleX="131779">
        <dgm:presLayoutVars>
          <dgm:bulletEnabled val="1"/>
        </dgm:presLayoutVars>
      </dgm:prSet>
      <dgm:spPr/>
      <dgm:t>
        <a:bodyPr/>
        <a:lstStyle/>
        <a:p>
          <a:endParaRPr lang="es-EC"/>
        </a:p>
      </dgm:t>
    </dgm:pt>
    <dgm:pt modelId="{B4CCB245-B654-4156-84AD-380FF5089854}" type="pres">
      <dgm:prSet presAssocID="{9A4BF850-54FD-44D3-BDE3-323A13B12265}" presName="sibTrans" presStyleLbl="sibTrans2D1" presStyleIdx="1" presStyleCnt="5"/>
      <dgm:spPr/>
      <dgm:t>
        <a:bodyPr/>
        <a:lstStyle/>
        <a:p>
          <a:endParaRPr lang="es-EC"/>
        </a:p>
      </dgm:t>
    </dgm:pt>
    <dgm:pt modelId="{02421BE2-E824-4D38-A8F8-71C9178FF181}" type="pres">
      <dgm:prSet presAssocID="{9A4BF850-54FD-44D3-BDE3-323A13B12265}" presName="connectorText" presStyleLbl="sibTrans2D1" presStyleIdx="1" presStyleCnt="5"/>
      <dgm:spPr/>
      <dgm:t>
        <a:bodyPr/>
        <a:lstStyle/>
        <a:p>
          <a:endParaRPr lang="es-EC"/>
        </a:p>
      </dgm:t>
    </dgm:pt>
    <dgm:pt modelId="{A98C03A7-CA0B-41F2-8A94-6CA3BCA69DBD}" type="pres">
      <dgm:prSet presAssocID="{F10F7226-EAAA-4203-B72E-D01CFCFFCD9A}" presName="node" presStyleLbl="node1" presStyleIdx="2" presStyleCnt="6" custScaleX="130812" custScaleY="110206">
        <dgm:presLayoutVars>
          <dgm:bulletEnabled val="1"/>
        </dgm:presLayoutVars>
      </dgm:prSet>
      <dgm:spPr/>
      <dgm:t>
        <a:bodyPr/>
        <a:lstStyle/>
        <a:p>
          <a:endParaRPr lang="es-EC"/>
        </a:p>
      </dgm:t>
    </dgm:pt>
    <dgm:pt modelId="{8EC701A8-6F96-4E88-9B5F-0DA5A522EC9C}" type="pres">
      <dgm:prSet presAssocID="{A783558F-72B9-45B5-8740-C6A19AEA2D6B}" presName="sibTrans" presStyleLbl="sibTrans2D1" presStyleIdx="2" presStyleCnt="5"/>
      <dgm:spPr/>
      <dgm:t>
        <a:bodyPr/>
        <a:lstStyle/>
        <a:p>
          <a:endParaRPr lang="es-EC"/>
        </a:p>
      </dgm:t>
    </dgm:pt>
    <dgm:pt modelId="{6E943387-32B1-46B9-81E2-3F8AB3309157}" type="pres">
      <dgm:prSet presAssocID="{A783558F-72B9-45B5-8740-C6A19AEA2D6B}" presName="connectorText" presStyleLbl="sibTrans2D1" presStyleIdx="2" presStyleCnt="5"/>
      <dgm:spPr/>
      <dgm:t>
        <a:bodyPr/>
        <a:lstStyle/>
        <a:p>
          <a:endParaRPr lang="es-EC"/>
        </a:p>
      </dgm:t>
    </dgm:pt>
    <dgm:pt modelId="{1250A473-6938-48D1-99C5-5581A1FB8087}" type="pres">
      <dgm:prSet presAssocID="{A9A80C6B-D54A-4727-AF47-5C3C42A25E09}" presName="node" presStyleLbl="node1" presStyleIdx="3" presStyleCnt="6">
        <dgm:presLayoutVars>
          <dgm:bulletEnabled val="1"/>
        </dgm:presLayoutVars>
      </dgm:prSet>
      <dgm:spPr/>
      <dgm:t>
        <a:bodyPr/>
        <a:lstStyle/>
        <a:p>
          <a:endParaRPr lang="es-EC"/>
        </a:p>
      </dgm:t>
    </dgm:pt>
    <dgm:pt modelId="{DAB70D23-04C0-4DC8-993A-63CDCA221C3B}" type="pres">
      <dgm:prSet presAssocID="{9C65D09F-85E0-4C4A-AB45-14220B23A507}" presName="sibTrans" presStyleLbl="sibTrans2D1" presStyleIdx="3" presStyleCnt="5"/>
      <dgm:spPr/>
      <dgm:t>
        <a:bodyPr/>
        <a:lstStyle/>
        <a:p>
          <a:endParaRPr lang="es-EC"/>
        </a:p>
      </dgm:t>
    </dgm:pt>
    <dgm:pt modelId="{217034BF-1289-491B-85B7-C904D56AC951}" type="pres">
      <dgm:prSet presAssocID="{9C65D09F-85E0-4C4A-AB45-14220B23A507}" presName="connectorText" presStyleLbl="sibTrans2D1" presStyleIdx="3" presStyleCnt="5"/>
      <dgm:spPr/>
      <dgm:t>
        <a:bodyPr/>
        <a:lstStyle/>
        <a:p>
          <a:endParaRPr lang="es-EC"/>
        </a:p>
      </dgm:t>
    </dgm:pt>
    <dgm:pt modelId="{FF0D8BCB-72C0-41CF-8EA8-02BB5ACF718E}" type="pres">
      <dgm:prSet presAssocID="{04813246-0731-4616-9055-E955991E4823}" presName="node" presStyleLbl="node1" presStyleIdx="4" presStyleCnt="6">
        <dgm:presLayoutVars>
          <dgm:bulletEnabled val="1"/>
        </dgm:presLayoutVars>
      </dgm:prSet>
      <dgm:spPr/>
      <dgm:t>
        <a:bodyPr/>
        <a:lstStyle/>
        <a:p>
          <a:endParaRPr lang="es-EC"/>
        </a:p>
      </dgm:t>
    </dgm:pt>
    <dgm:pt modelId="{CE575404-5CBA-48C4-8503-95B8BC1554BF}" type="pres">
      <dgm:prSet presAssocID="{0849B0FE-F650-4D8F-A296-5B496233655E}" presName="sibTrans" presStyleLbl="sibTrans2D1" presStyleIdx="4" presStyleCnt="5"/>
      <dgm:spPr/>
      <dgm:t>
        <a:bodyPr/>
        <a:lstStyle/>
        <a:p>
          <a:endParaRPr lang="es-EC"/>
        </a:p>
      </dgm:t>
    </dgm:pt>
    <dgm:pt modelId="{6C461E83-5AA2-492E-933F-62EDA2A413D7}" type="pres">
      <dgm:prSet presAssocID="{0849B0FE-F650-4D8F-A296-5B496233655E}" presName="connectorText" presStyleLbl="sibTrans2D1" presStyleIdx="4" presStyleCnt="5"/>
      <dgm:spPr/>
      <dgm:t>
        <a:bodyPr/>
        <a:lstStyle/>
        <a:p>
          <a:endParaRPr lang="es-EC"/>
        </a:p>
      </dgm:t>
    </dgm:pt>
    <dgm:pt modelId="{5D9D3078-A200-45F6-B9B8-01BD70D80142}" type="pres">
      <dgm:prSet presAssocID="{D9788E77-5547-4AFA-969D-E832E2CF1CEB}" presName="node" presStyleLbl="node1" presStyleIdx="5" presStyleCnt="6" custScaleX="137909">
        <dgm:presLayoutVars>
          <dgm:bulletEnabled val="1"/>
        </dgm:presLayoutVars>
      </dgm:prSet>
      <dgm:spPr/>
      <dgm:t>
        <a:bodyPr/>
        <a:lstStyle/>
        <a:p>
          <a:endParaRPr lang="es-EC"/>
        </a:p>
      </dgm:t>
    </dgm:pt>
  </dgm:ptLst>
  <dgm:cxnLst>
    <dgm:cxn modelId="{8A2F33F6-772E-4A2F-912D-D1A7ED813E1F}" type="presOf" srcId="{2C3362A3-1213-42E0-8FA1-3FB8BC3325C2}" destId="{FA61D5B1-AA64-4362-A766-170073BE3400}" srcOrd="1" destOrd="0" presId="urn:microsoft.com/office/officeart/2005/8/layout/process5"/>
    <dgm:cxn modelId="{80636FFB-B562-4210-BD5A-E6FDC2CD11D6}" srcId="{D6567E80-281D-4E2D-BC41-7F2FFCACAAAE}" destId="{F10F7226-EAAA-4203-B72E-D01CFCFFCD9A}" srcOrd="2" destOrd="0" parTransId="{ADDA1283-7783-4BAE-8BC9-6BA009DE392F}" sibTransId="{A783558F-72B9-45B5-8740-C6A19AEA2D6B}"/>
    <dgm:cxn modelId="{21FD3A3C-5CCD-4A60-830C-546EE72EB2EE}" type="presOf" srcId="{2C3362A3-1213-42E0-8FA1-3FB8BC3325C2}" destId="{DF2618D6-F7EB-4998-AC7A-00957D293495}" srcOrd="0" destOrd="0" presId="urn:microsoft.com/office/officeart/2005/8/layout/process5"/>
    <dgm:cxn modelId="{62BA093F-7CAF-4040-AF0A-E5F9924A5738}" type="presOf" srcId="{D6567E80-281D-4E2D-BC41-7F2FFCACAAAE}" destId="{F4AF3A7D-DF9A-4B89-B7DD-0FD3C2D5305E}" srcOrd="0" destOrd="0" presId="urn:microsoft.com/office/officeart/2005/8/layout/process5"/>
    <dgm:cxn modelId="{C3D8484A-B0E4-403B-81E8-8A2A30B5AA50}" type="presOf" srcId="{A9A80C6B-D54A-4727-AF47-5C3C42A25E09}" destId="{1250A473-6938-48D1-99C5-5581A1FB8087}" srcOrd="0" destOrd="0" presId="urn:microsoft.com/office/officeart/2005/8/layout/process5"/>
    <dgm:cxn modelId="{8B960696-DC1F-4DCE-B65D-010B83260DD3}" srcId="{D6567E80-281D-4E2D-BC41-7F2FFCACAAAE}" destId="{06F47460-3683-439D-8657-D119289A7B0F}" srcOrd="0" destOrd="0" parTransId="{A1D47517-1F08-4821-BD0C-A6709A9120DE}" sibTransId="{2C3362A3-1213-42E0-8FA1-3FB8BC3325C2}"/>
    <dgm:cxn modelId="{9150BE49-7449-4090-99D6-9933B07A3F0E}" type="presOf" srcId="{9A4BF850-54FD-44D3-BDE3-323A13B12265}" destId="{B4CCB245-B654-4156-84AD-380FF5089854}" srcOrd="0" destOrd="0" presId="urn:microsoft.com/office/officeart/2005/8/layout/process5"/>
    <dgm:cxn modelId="{F23F785A-8F72-4E40-B6D9-DE0D17C76CDD}" type="presOf" srcId="{04813246-0731-4616-9055-E955991E4823}" destId="{FF0D8BCB-72C0-41CF-8EA8-02BB5ACF718E}" srcOrd="0" destOrd="0" presId="urn:microsoft.com/office/officeart/2005/8/layout/process5"/>
    <dgm:cxn modelId="{11965495-A50D-4678-B348-81BC15BAFBA4}" type="presOf" srcId="{A783558F-72B9-45B5-8740-C6A19AEA2D6B}" destId="{6E943387-32B1-46B9-81E2-3F8AB3309157}" srcOrd="1" destOrd="0" presId="urn:microsoft.com/office/officeart/2005/8/layout/process5"/>
    <dgm:cxn modelId="{E4A02571-3620-45DD-B897-8942E7F82576}" type="presOf" srcId="{06F47460-3683-439D-8657-D119289A7B0F}" destId="{80DA61A8-DBC7-40A3-B3A7-06DB9931225A}" srcOrd="0" destOrd="0" presId="urn:microsoft.com/office/officeart/2005/8/layout/process5"/>
    <dgm:cxn modelId="{48728AC6-6837-48D6-BF2D-030D3081932C}" type="presOf" srcId="{F10F7226-EAAA-4203-B72E-D01CFCFFCD9A}" destId="{A98C03A7-CA0B-41F2-8A94-6CA3BCA69DBD}" srcOrd="0" destOrd="0" presId="urn:microsoft.com/office/officeart/2005/8/layout/process5"/>
    <dgm:cxn modelId="{7AEADA15-A279-4540-AC8A-93673052F85E}" srcId="{D6567E80-281D-4E2D-BC41-7F2FFCACAAAE}" destId="{A9A80C6B-D54A-4727-AF47-5C3C42A25E09}" srcOrd="3" destOrd="0" parTransId="{C27584AE-0936-41F1-A9E5-1DC072A9A35C}" sibTransId="{9C65D09F-85E0-4C4A-AB45-14220B23A507}"/>
    <dgm:cxn modelId="{C9AE4D09-9FDD-4CA6-8123-2CCC89B037E7}" srcId="{D6567E80-281D-4E2D-BC41-7F2FFCACAAAE}" destId="{2B96A825-9934-4C42-8C0D-4DDC113C598B}" srcOrd="1" destOrd="0" parTransId="{DD0A1AC6-1016-450E-8337-E780B7ADF1C7}" sibTransId="{9A4BF850-54FD-44D3-BDE3-323A13B12265}"/>
    <dgm:cxn modelId="{6E61C55C-226F-4DA2-BF84-6D8B9A4C41AF}" type="presOf" srcId="{0849B0FE-F650-4D8F-A296-5B496233655E}" destId="{CE575404-5CBA-48C4-8503-95B8BC1554BF}" srcOrd="0" destOrd="0" presId="urn:microsoft.com/office/officeart/2005/8/layout/process5"/>
    <dgm:cxn modelId="{D103907D-E251-4685-8ADD-EF2C04128E5F}" type="presOf" srcId="{0849B0FE-F650-4D8F-A296-5B496233655E}" destId="{6C461E83-5AA2-492E-933F-62EDA2A413D7}" srcOrd="1" destOrd="0" presId="urn:microsoft.com/office/officeart/2005/8/layout/process5"/>
    <dgm:cxn modelId="{748968B8-5D2B-4FCB-8154-D5FCBDF8C37B}" srcId="{D6567E80-281D-4E2D-BC41-7F2FFCACAAAE}" destId="{04813246-0731-4616-9055-E955991E4823}" srcOrd="4" destOrd="0" parTransId="{44BC5CF6-1339-4365-8501-A8FB520614F2}" sibTransId="{0849B0FE-F650-4D8F-A296-5B496233655E}"/>
    <dgm:cxn modelId="{0C0CE490-32A3-4B1F-907F-E0BD76741EFC}" type="presOf" srcId="{D9788E77-5547-4AFA-969D-E832E2CF1CEB}" destId="{5D9D3078-A200-45F6-B9B8-01BD70D80142}" srcOrd="0" destOrd="0" presId="urn:microsoft.com/office/officeart/2005/8/layout/process5"/>
    <dgm:cxn modelId="{D3F42B08-A6F1-445C-806E-8EE97DE51F54}" type="presOf" srcId="{9A4BF850-54FD-44D3-BDE3-323A13B12265}" destId="{02421BE2-E824-4D38-A8F8-71C9178FF181}" srcOrd="1" destOrd="0" presId="urn:microsoft.com/office/officeart/2005/8/layout/process5"/>
    <dgm:cxn modelId="{366AAA4C-CECC-4E9A-9E27-4371D2851BDB}" type="presOf" srcId="{A783558F-72B9-45B5-8740-C6A19AEA2D6B}" destId="{8EC701A8-6F96-4E88-9B5F-0DA5A522EC9C}" srcOrd="0" destOrd="0" presId="urn:microsoft.com/office/officeart/2005/8/layout/process5"/>
    <dgm:cxn modelId="{F62DA988-FF47-4017-B9CD-B11F2109F411}" srcId="{D6567E80-281D-4E2D-BC41-7F2FFCACAAAE}" destId="{D9788E77-5547-4AFA-969D-E832E2CF1CEB}" srcOrd="5" destOrd="0" parTransId="{1270257C-6A06-40E4-8C0B-BF2AE4A17E97}" sibTransId="{3F80BDFE-432D-4A5D-BC4D-E4B66403CB1C}"/>
    <dgm:cxn modelId="{E5655985-98BA-4678-9088-02603699C138}" type="presOf" srcId="{9C65D09F-85E0-4C4A-AB45-14220B23A507}" destId="{217034BF-1289-491B-85B7-C904D56AC951}" srcOrd="1" destOrd="0" presId="urn:microsoft.com/office/officeart/2005/8/layout/process5"/>
    <dgm:cxn modelId="{74CEF5CD-A7DA-4B3E-81BA-4F2B358B1B5E}" type="presOf" srcId="{9C65D09F-85E0-4C4A-AB45-14220B23A507}" destId="{DAB70D23-04C0-4DC8-993A-63CDCA221C3B}" srcOrd="0" destOrd="0" presId="urn:microsoft.com/office/officeart/2005/8/layout/process5"/>
    <dgm:cxn modelId="{EDF82F32-98B4-438D-A7F8-8531922E98FB}" type="presOf" srcId="{2B96A825-9934-4C42-8C0D-4DDC113C598B}" destId="{6ECBFE81-0CF8-4905-8648-4B685DD8BE2B}" srcOrd="0" destOrd="0" presId="urn:microsoft.com/office/officeart/2005/8/layout/process5"/>
    <dgm:cxn modelId="{D0253ACE-376A-4527-9249-E8D19541CEF3}" type="presParOf" srcId="{F4AF3A7D-DF9A-4B89-B7DD-0FD3C2D5305E}" destId="{80DA61A8-DBC7-40A3-B3A7-06DB9931225A}" srcOrd="0" destOrd="0" presId="urn:microsoft.com/office/officeart/2005/8/layout/process5"/>
    <dgm:cxn modelId="{BCDA24DF-ABE6-4B3C-82F5-3933CBCC6C50}" type="presParOf" srcId="{F4AF3A7D-DF9A-4B89-B7DD-0FD3C2D5305E}" destId="{DF2618D6-F7EB-4998-AC7A-00957D293495}" srcOrd="1" destOrd="0" presId="urn:microsoft.com/office/officeart/2005/8/layout/process5"/>
    <dgm:cxn modelId="{B7017786-2BA4-4781-9FF8-7BDD34FF689A}" type="presParOf" srcId="{DF2618D6-F7EB-4998-AC7A-00957D293495}" destId="{FA61D5B1-AA64-4362-A766-170073BE3400}" srcOrd="0" destOrd="0" presId="urn:microsoft.com/office/officeart/2005/8/layout/process5"/>
    <dgm:cxn modelId="{077EAD4F-9BDF-490D-AADE-41BEC591E150}" type="presParOf" srcId="{F4AF3A7D-DF9A-4B89-B7DD-0FD3C2D5305E}" destId="{6ECBFE81-0CF8-4905-8648-4B685DD8BE2B}" srcOrd="2" destOrd="0" presId="urn:microsoft.com/office/officeart/2005/8/layout/process5"/>
    <dgm:cxn modelId="{C2E3036A-C7A0-4022-916D-46CB3EA1D877}" type="presParOf" srcId="{F4AF3A7D-DF9A-4B89-B7DD-0FD3C2D5305E}" destId="{B4CCB245-B654-4156-84AD-380FF5089854}" srcOrd="3" destOrd="0" presId="urn:microsoft.com/office/officeart/2005/8/layout/process5"/>
    <dgm:cxn modelId="{8BF7858A-C574-4337-9848-63602BC4BCB5}" type="presParOf" srcId="{B4CCB245-B654-4156-84AD-380FF5089854}" destId="{02421BE2-E824-4D38-A8F8-71C9178FF181}" srcOrd="0" destOrd="0" presId="urn:microsoft.com/office/officeart/2005/8/layout/process5"/>
    <dgm:cxn modelId="{8D3CED10-8611-4DF0-9B95-0AE60DCF7A83}" type="presParOf" srcId="{F4AF3A7D-DF9A-4B89-B7DD-0FD3C2D5305E}" destId="{A98C03A7-CA0B-41F2-8A94-6CA3BCA69DBD}" srcOrd="4" destOrd="0" presId="urn:microsoft.com/office/officeart/2005/8/layout/process5"/>
    <dgm:cxn modelId="{A5135301-B853-4368-A4B3-5EEEDAA8EB3C}" type="presParOf" srcId="{F4AF3A7D-DF9A-4B89-B7DD-0FD3C2D5305E}" destId="{8EC701A8-6F96-4E88-9B5F-0DA5A522EC9C}" srcOrd="5" destOrd="0" presId="urn:microsoft.com/office/officeart/2005/8/layout/process5"/>
    <dgm:cxn modelId="{37EF23F7-FD24-4653-9AD4-847016317573}" type="presParOf" srcId="{8EC701A8-6F96-4E88-9B5F-0DA5A522EC9C}" destId="{6E943387-32B1-46B9-81E2-3F8AB3309157}" srcOrd="0" destOrd="0" presId="urn:microsoft.com/office/officeart/2005/8/layout/process5"/>
    <dgm:cxn modelId="{B18970BA-5274-47EA-8BC9-D7D600AAD3BE}" type="presParOf" srcId="{F4AF3A7D-DF9A-4B89-B7DD-0FD3C2D5305E}" destId="{1250A473-6938-48D1-99C5-5581A1FB8087}" srcOrd="6" destOrd="0" presId="urn:microsoft.com/office/officeart/2005/8/layout/process5"/>
    <dgm:cxn modelId="{E1BCEE92-54B7-4216-9236-0B0B2171D6D6}" type="presParOf" srcId="{F4AF3A7D-DF9A-4B89-B7DD-0FD3C2D5305E}" destId="{DAB70D23-04C0-4DC8-993A-63CDCA221C3B}" srcOrd="7" destOrd="0" presId="urn:microsoft.com/office/officeart/2005/8/layout/process5"/>
    <dgm:cxn modelId="{7003D8C2-9EA5-4958-BD67-E62382962C80}" type="presParOf" srcId="{DAB70D23-04C0-4DC8-993A-63CDCA221C3B}" destId="{217034BF-1289-491B-85B7-C904D56AC951}" srcOrd="0" destOrd="0" presId="urn:microsoft.com/office/officeart/2005/8/layout/process5"/>
    <dgm:cxn modelId="{D16EACA5-FDA6-460C-B48C-9F9ABEF6F0F5}" type="presParOf" srcId="{F4AF3A7D-DF9A-4B89-B7DD-0FD3C2D5305E}" destId="{FF0D8BCB-72C0-41CF-8EA8-02BB5ACF718E}" srcOrd="8" destOrd="0" presId="urn:microsoft.com/office/officeart/2005/8/layout/process5"/>
    <dgm:cxn modelId="{1FF53585-7BBA-489C-83BE-251B5E8DE9F8}" type="presParOf" srcId="{F4AF3A7D-DF9A-4B89-B7DD-0FD3C2D5305E}" destId="{CE575404-5CBA-48C4-8503-95B8BC1554BF}" srcOrd="9" destOrd="0" presId="urn:microsoft.com/office/officeart/2005/8/layout/process5"/>
    <dgm:cxn modelId="{216E55CD-6A87-4952-AA77-6A6AEBF3B54C}" type="presParOf" srcId="{CE575404-5CBA-48C4-8503-95B8BC1554BF}" destId="{6C461E83-5AA2-492E-933F-62EDA2A413D7}" srcOrd="0" destOrd="0" presId="urn:microsoft.com/office/officeart/2005/8/layout/process5"/>
    <dgm:cxn modelId="{1F292FD1-421C-49C2-8928-672953D3BF93}" type="presParOf" srcId="{F4AF3A7D-DF9A-4B89-B7DD-0FD3C2D5305E}" destId="{5D9D3078-A200-45F6-B9B8-01BD70D80142}"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76A9FB-5FEA-4E46-AFD4-C5889BD6101B}"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s-EC"/>
        </a:p>
      </dgm:t>
    </dgm:pt>
    <dgm:pt modelId="{66354460-56CF-4E1B-A484-B7D94F05FD88}">
      <dgm:prSet phldrT="[Texto]"/>
      <dgm:spPr/>
      <dgm:t>
        <a:bodyPr/>
        <a:lstStyle/>
        <a:p>
          <a:r>
            <a:rPr lang="es-ES_tradnl" b="1" dirty="0" smtClean="0">
              <a:solidFill>
                <a:schemeClr val="tx1"/>
              </a:solidFill>
            </a:rPr>
            <a:t>SOCIAL</a:t>
          </a:r>
          <a:r>
            <a:rPr lang="es-ES_tradnl" dirty="0" smtClean="0"/>
            <a:t/>
          </a:r>
          <a:br>
            <a:rPr lang="es-ES_tradnl" dirty="0" smtClean="0"/>
          </a:br>
          <a:r>
            <a:rPr lang="es-ES_tradnl" dirty="0" smtClean="0"/>
            <a:t>3263 personas </a:t>
          </a:r>
          <a:br>
            <a:rPr lang="es-ES_tradnl" dirty="0" smtClean="0"/>
          </a:br>
          <a:r>
            <a:rPr lang="es-ES_tradnl" dirty="0" smtClean="0"/>
            <a:t>1153 son mujeres y 1510 son hombres </a:t>
          </a:r>
          <a:endParaRPr lang="es-EC" dirty="0"/>
        </a:p>
      </dgm:t>
    </dgm:pt>
    <dgm:pt modelId="{B45DC9BC-6C52-49A4-8334-7A48DF7A91C4}" type="parTrans" cxnId="{9B17C37D-02E3-424F-A9A4-3D07A443EA28}">
      <dgm:prSet/>
      <dgm:spPr/>
      <dgm:t>
        <a:bodyPr/>
        <a:lstStyle/>
        <a:p>
          <a:endParaRPr lang="es-EC"/>
        </a:p>
      </dgm:t>
    </dgm:pt>
    <dgm:pt modelId="{04B267CE-DC79-4F6E-8CFA-451BD9709EE6}" type="sibTrans" cxnId="{9B17C37D-02E3-424F-A9A4-3D07A443EA28}">
      <dgm:prSet/>
      <dgm:spPr/>
      <dgm:t>
        <a:bodyPr/>
        <a:lstStyle/>
        <a:p>
          <a:endParaRPr lang="es-EC"/>
        </a:p>
      </dgm:t>
    </dgm:pt>
    <dgm:pt modelId="{F70B89AB-F61B-4702-9264-6261F2624439}">
      <dgm:prSet phldrT="[Texto]"/>
      <dgm:spPr/>
      <dgm:t>
        <a:bodyPr/>
        <a:lstStyle/>
        <a:p>
          <a:r>
            <a:rPr lang="es-ES_tradnl" b="1" dirty="0" smtClean="0"/>
            <a:t>EDUCACIÓN</a:t>
          </a:r>
          <a:r>
            <a:rPr lang="es-ES_tradnl" dirty="0" smtClean="0"/>
            <a:t/>
          </a:r>
          <a:br>
            <a:rPr lang="es-ES_tradnl" dirty="0" smtClean="0"/>
          </a:br>
          <a:r>
            <a:rPr lang="es-ES_tradnl" dirty="0" smtClean="0"/>
            <a:t>6 Escuelas</a:t>
          </a:r>
          <a:br>
            <a:rPr lang="es-ES_tradnl" dirty="0" smtClean="0"/>
          </a:br>
          <a:r>
            <a:rPr lang="es-ES_tradnl" dirty="0" smtClean="0"/>
            <a:t>Solo Zuleta- Hasta bachillerato</a:t>
          </a:r>
          <a:endParaRPr lang="es-EC" dirty="0"/>
        </a:p>
      </dgm:t>
    </dgm:pt>
    <dgm:pt modelId="{0D4A7BB7-7F9E-4C7B-B312-CBC3205AF5CB}" type="parTrans" cxnId="{F93EE147-5018-44C7-83AB-FBDCBDB76826}">
      <dgm:prSet/>
      <dgm:spPr/>
      <dgm:t>
        <a:bodyPr/>
        <a:lstStyle/>
        <a:p>
          <a:endParaRPr lang="es-EC"/>
        </a:p>
      </dgm:t>
    </dgm:pt>
    <dgm:pt modelId="{10336A9E-B185-4F6A-9795-C11069969650}" type="sibTrans" cxnId="{F93EE147-5018-44C7-83AB-FBDCBDB76826}">
      <dgm:prSet/>
      <dgm:spPr/>
      <dgm:t>
        <a:bodyPr/>
        <a:lstStyle/>
        <a:p>
          <a:endParaRPr lang="es-EC"/>
        </a:p>
      </dgm:t>
    </dgm:pt>
    <dgm:pt modelId="{06E511B6-23D1-4E52-BF7B-DA0DECD4F335}">
      <dgm:prSet phldrT="[Texto]"/>
      <dgm:spPr/>
      <dgm:t>
        <a:bodyPr/>
        <a:lstStyle/>
        <a:p>
          <a:r>
            <a:rPr lang="es-ES_tradnl" b="1" dirty="0" smtClean="0"/>
            <a:t>POLÍTICO- LEGAL</a:t>
          </a:r>
          <a:r>
            <a:rPr lang="es-ES_tradnl" dirty="0" smtClean="0"/>
            <a:t/>
          </a:r>
          <a:br>
            <a:rPr lang="es-ES_tradnl" dirty="0" smtClean="0"/>
          </a:br>
          <a:r>
            <a:rPr lang="es-ES_tradnl" dirty="0" smtClean="0"/>
            <a:t>Art. 276 de la constitución </a:t>
          </a:r>
          <a:br>
            <a:rPr lang="es-ES_tradnl" dirty="0" smtClean="0"/>
          </a:br>
          <a:r>
            <a:rPr lang="es-ES_tradnl" dirty="0" smtClean="0"/>
            <a:t>Buen Vivir</a:t>
          </a:r>
          <a:endParaRPr lang="es-EC" dirty="0"/>
        </a:p>
      </dgm:t>
    </dgm:pt>
    <dgm:pt modelId="{99775563-4A0C-4A18-A527-1226199F39FA}" type="parTrans" cxnId="{4EEC4264-8FF8-43EF-A126-DEDE17920D8A}">
      <dgm:prSet/>
      <dgm:spPr/>
      <dgm:t>
        <a:bodyPr/>
        <a:lstStyle/>
        <a:p>
          <a:endParaRPr lang="es-EC"/>
        </a:p>
      </dgm:t>
    </dgm:pt>
    <dgm:pt modelId="{4DF6D4DA-E5C9-4DF8-B103-7AB82D8D4440}" type="sibTrans" cxnId="{4EEC4264-8FF8-43EF-A126-DEDE17920D8A}">
      <dgm:prSet/>
      <dgm:spPr/>
      <dgm:t>
        <a:bodyPr/>
        <a:lstStyle/>
        <a:p>
          <a:endParaRPr lang="es-EC"/>
        </a:p>
      </dgm:t>
    </dgm:pt>
    <dgm:pt modelId="{14D7AD95-1890-4198-A441-4CD9183FD162}">
      <dgm:prSet phldrT="[Texto]"/>
      <dgm:spPr/>
      <dgm:t>
        <a:bodyPr/>
        <a:lstStyle/>
        <a:p>
          <a:r>
            <a:rPr lang="es-EC" b="1" dirty="0" smtClean="0"/>
            <a:t>TECNOLÓGICO</a:t>
          </a:r>
          <a:r>
            <a:rPr lang="es-EC" dirty="0" smtClean="0"/>
            <a:t> </a:t>
          </a:r>
          <a:br>
            <a:rPr lang="es-EC" dirty="0" smtClean="0"/>
          </a:br>
          <a:r>
            <a:rPr lang="es-ES_tradnl" dirty="0" smtClean="0"/>
            <a:t>21,66% de los habitantes  teléfono convencional </a:t>
          </a:r>
          <a:endParaRPr lang="es-EC" dirty="0"/>
        </a:p>
      </dgm:t>
    </dgm:pt>
    <dgm:pt modelId="{EFD5F5A3-0885-43B5-92DB-ED2FFA8486E9}" type="parTrans" cxnId="{3F513294-C6AF-4210-B7AD-7259008DAFCA}">
      <dgm:prSet/>
      <dgm:spPr/>
      <dgm:t>
        <a:bodyPr/>
        <a:lstStyle/>
        <a:p>
          <a:endParaRPr lang="es-EC"/>
        </a:p>
      </dgm:t>
    </dgm:pt>
    <dgm:pt modelId="{9439E215-E383-4E54-B0AD-751E6E04EFA8}" type="sibTrans" cxnId="{3F513294-C6AF-4210-B7AD-7259008DAFCA}">
      <dgm:prSet/>
      <dgm:spPr/>
      <dgm:t>
        <a:bodyPr/>
        <a:lstStyle/>
        <a:p>
          <a:endParaRPr lang="es-EC"/>
        </a:p>
      </dgm:t>
    </dgm:pt>
    <dgm:pt modelId="{C98C6B13-FDF4-45B2-A439-FBAB8FA676DE}">
      <dgm:prSet phldrT="[Texto]"/>
      <dgm:spPr/>
      <dgm:t>
        <a:bodyPr/>
        <a:lstStyle/>
        <a:p>
          <a:r>
            <a:rPr lang="es-EC" b="1" dirty="0" smtClean="0"/>
            <a:t>AMBIENTAL</a:t>
          </a:r>
          <a:r>
            <a:rPr lang="es-EC" dirty="0" smtClean="0"/>
            <a:t/>
          </a:r>
          <a:br>
            <a:rPr lang="es-EC" dirty="0" smtClean="0"/>
          </a:br>
          <a:r>
            <a:rPr lang="es-EC" dirty="0" smtClean="0"/>
            <a:t>Proyecto Páramo</a:t>
          </a:r>
          <a:br>
            <a:rPr lang="es-EC" dirty="0" smtClean="0"/>
          </a:br>
          <a:r>
            <a:rPr lang="es-EC" dirty="0" smtClean="0"/>
            <a:t>MAE</a:t>
          </a:r>
          <a:endParaRPr lang="es-EC" dirty="0"/>
        </a:p>
      </dgm:t>
    </dgm:pt>
    <dgm:pt modelId="{721E0E02-D0A6-4692-913F-6B805DABCEF3}" type="parTrans" cxnId="{7EBBF94D-6B10-4B0A-8B9F-462EF5F1C3A6}">
      <dgm:prSet/>
      <dgm:spPr/>
      <dgm:t>
        <a:bodyPr/>
        <a:lstStyle/>
        <a:p>
          <a:endParaRPr lang="es-EC"/>
        </a:p>
      </dgm:t>
    </dgm:pt>
    <dgm:pt modelId="{E10414BE-2096-4172-B4EB-3E94F7489879}" type="sibTrans" cxnId="{7EBBF94D-6B10-4B0A-8B9F-462EF5F1C3A6}">
      <dgm:prSet/>
      <dgm:spPr/>
      <dgm:t>
        <a:bodyPr/>
        <a:lstStyle/>
        <a:p>
          <a:endParaRPr lang="es-EC"/>
        </a:p>
      </dgm:t>
    </dgm:pt>
    <dgm:pt modelId="{6743CBB5-3965-4ECF-A11D-E94FAE6BE6F0}" type="pres">
      <dgm:prSet presAssocID="{9A76A9FB-5FEA-4E46-AFD4-C5889BD6101B}" presName="Name0" presStyleCnt="0">
        <dgm:presLayoutVars>
          <dgm:dir/>
          <dgm:resizeHandles val="exact"/>
        </dgm:presLayoutVars>
      </dgm:prSet>
      <dgm:spPr/>
      <dgm:t>
        <a:bodyPr/>
        <a:lstStyle/>
        <a:p>
          <a:endParaRPr lang="es-EC"/>
        </a:p>
      </dgm:t>
    </dgm:pt>
    <dgm:pt modelId="{6CC10D75-A889-4E3D-BE14-B269E2EBFBF9}" type="pres">
      <dgm:prSet presAssocID="{66354460-56CF-4E1B-A484-B7D94F05FD88}" presName="composite" presStyleCnt="0"/>
      <dgm:spPr/>
    </dgm:pt>
    <dgm:pt modelId="{8A0F9C38-F954-4165-9B29-0DFC5FC50FDD}" type="pres">
      <dgm:prSet presAssocID="{66354460-56CF-4E1B-A484-B7D94F05FD88}" presName="rect1" presStyleLbl="trAlignAcc1" presStyleIdx="0" presStyleCnt="5">
        <dgm:presLayoutVars>
          <dgm:bulletEnabled val="1"/>
        </dgm:presLayoutVars>
      </dgm:prSet>
      <dgm:spPr/>
      <dgm:t>
        <a:bodyPr/>
        <a:lstStyle/>
        <a:p>
          <a:endParaRPr lang="es-EC"/>
        </a:p>
      </dgm:t>
    </dgm:pt>
    <dgm:pt modelId="{B584B544-A52E-45BA-A883-E52A0D78F4EF}" type="pres">
      <dgm:prSet presAssocID="{66354460-56CF-4E1B-A484-B7D94F05FD88}" presName="rect2" presStyleLbl="fgImgPlace1" presStyleIdx="0" presStyleCnt="5"/>
      <dgm:spPr>
        <a:blipFill rotWithShape="1">
          <a:blip xmlns:r="http://schemas.openxmlformats.org/officeDocument/2006/relationships" r:embed="rId1"/>
          <a:stretch>
            <a:fillRect/>
          </a:stretch>
        </a:blipFill>
      </dgm:spPr>
    </dgm:pt>
    <dgm:pt modelId="{E6079253-D7B1-4265-8403-AFDCFE706D75}" type="pres">
      <dgm:prSet presAssocID="{04B267CE-DC79-4F6E-8CFA-451BD9709EE6}" presName="sibTrans" presStyleCnt="0"/>
      <dgm:spPr/>
    </dgm:pt>
    <dgm:pt modelId="{F18129B6-2CB8-4E6F-A1DF-C404C4F49E4E}" type="pres">
      <dgm:prSet presAssocID="{F70B89AB-F61B-4702-9264-6261F2624439}" presName="composite" presStyleCnt="0"/>
      <dgm:spPr/>
    </dgm:pt>
    <dgm:pt modelId="{82574AC0-D3AF-4301-BC03-737F7190B126}" type="pres">
      <dgm:prSet presAssocID="{F70B89AB-F61B-4702-9264-6261F2624439}" presName="rect1" presStyleLbl="trAlignAcc1" presStyleIdx="1" presStyleCnt="5">
        <dgm:presLayoutVars>
          <dgm:bulletEnabled val="1"/>
        </dgm:presLayoutVars>
      </dgm:prSet>
      <dgm:spPr/>
      <dgm:t>
        <a:bodyPr/>
        <a:lstStyle/>
        <a:p>
          <a:endParaRPr lang="es-EC"/>
        </a:p>
      </dgm:t>
    </dgm:pt>
    <dgm:pt modelId="{DAF772A5-7F73-4049-A5E5-E519BFA3CC43}" type="pres">
      <dgm:prSet presAssocID="{F70B89AB-F61B-4702-9264-6261F2624439}" presName="rect2" presStyleLbl="fgImgPlace1" presStyleIdx="1" presStyleCnt="5"/>
      <dgm:spPr>
        <a:blipFill rotWithShape="1">
          <a:blip xmlns:r="http://schemas.openxmlformats.org/officeDocument/2006/relationships" r:embed="rId2"/>
          <a:stretch>
            <a:fillRect/>
          </a:stretch>
        </a:blipFill>
      </dgm:spPr>
    </dgm:pt>
    <dgm:pt modelId="{A886EA29-8DE3-42A8-A459-BD50465DE21C}" type="pres">
      <dgm:prSet presAssocID="{10336A9E-B185-4F6A-9795-C11069969650}" presName="sibTrans" presStyleCnt="0"/>
      <dgm:spPr/>
    </dgm:pt>
    <dgm:pt modelId="{50924E36-1787-4005-A329-711406C98C65}" type="pres">
      <dgm:prSet presAssocID="{06E511B6-23D1-4E52-BF7B-DA0DECD4F335}" presName="composite" presStyleCnt="0"/>
      <dgm:spPr/>
    </dgm:pt>
    <dgm:pt modelId="{510B717C-6D9A-470A-BD90-7F2A414AD2BA}" type="pres">
      <dgm:prSet presAssocID="{06E511B6-23D1-4E52-BF7B-DA0DECD4F335}" presName="rect1" presStyleLbl="trAlignAcc1" presStyleIdx="2" presStyleCnt="5">
        <dgm:presLayoutVars>
          <dgm:bulletEnabled val="1"/>
        </dgm:presLayoutVars>
      </dgm:prSet>
      <dgm:spPr/>
      <dgm:t>
        <a:bodyPr/>
        <a:lstStyle/>
        <a:p>
          <a:endParaRPr lang="es-EC"/>
        </a:p>
      </dgm:t>
    </dgm:pt>
    <dgm:pt modelId="{C1583086-3891-4FA4-82AA-E19CC824C8C1}" type="pres">
      <dgm:prSet presAssocID="{06E511B6-23D1-4E52-BF7B-DA0DECD4F335}" presName="rect2" presStyleLbl="fgImgPlace1" presStyleIdx="2" presStyleCnt="5"/>
      <dgm:spPr>
        <a:blipFill rotWithShape="1">
          <a:blip xmlns:r="http://schemas.openxmlformats.org/officeDocument/2006/relationships" r:embed="rId3"/>
          <a:stretch>
            <a:fillRect/>
          </a:stretch>
        </a:blipFill>
      </dgm:spPr>
    </dgm:pt>
    <dgm:pt modelId="{A8E44612-8690-4AFE-8B07-91860DE42EBC}" type="pres">
      <dgm:prSet presAssocID="{4DF6D4DA-E5C9-4DF8-B103-7AB82D8D4440}" presName="sibTrans" presStyleCnt="0"/>
      <dgm:spPr/>
    </dgm:pt>
    <dgm:pt modelId="{B3F8DC66-954D-4255-B5C7-CCFDAEBEB7D9}" type="pres">
      <dgm:prSet presAssocID="{14D7AD95-1890-4198-A441-4CD9183FD162}" presName="composite" presStyleCnt="0"/>
      <dgm:spPr/>
    </dgm:pt>
    <dgm:pt modelId="{75404A0A-0A10-47F1-BB19-14E555316027}" type="pres">
      <dgm:prSet presAssocID="{14D7AD95-1890-4198-A441-4CD9183FD162}" presName="rect1" presStyleLbl="trAlignAcc1" presStyleIdx="3" presStyleCnt="5">
        <dgm:presLayoutVars>
          <dgm:bulletEnabled val="1"/>
        </dgm:presLayoutVars>
      </dgm:prSet>
      <dgm:spPr/>
      <dgm:t>
        <a:bodyPr/>
        <a:lstStyle/>
        <a:p>
          <a:endParaRPr lang="es-EC"/>
        </a:p>
      </dgm:t>
    </dgm:pt>
    <dgm:pt modelId="{BEED7675-5915-4B7D-B435-487443B1F401}" type="pres">
      <dgm:prSet presAssocID="{14D7AD95-1890-4198-A441-4CD9183FD162}" presName="rect2" presStyleLbl="fgImgPlace1" presStyleIdx="3" presStyleCnt="5"/>
      <dgm:spPr>
        <a:blipFill rotWithShape="1">
          <a:blip xmlns:r="http://schemas.openxmlformats.org/officeDocument/2006/relationships" r:embed="rId4"/>
          <a:stretch>
            <a:fillRect/>
          </a:stretch>
        </a:blipFill>
      </dgm:spPr>
    </dgm:pt>
    <dgm:pt modelId="{F4502901-1AFA-4C4A-BA68-4CC0A4D423A0}" type="pres">
      <dgm:prSet presAssocID="{9439E215-E383-4E54-B0AD-751E6E04EFA8}" presName="sibTrans" presStyleCnt="0"/>
      <dgm:spPr/>
    </dgm:pt>
    <dgm:pt modelId="{278AC146-1223-4E40-B265-C7EBF5FC8411}" type="pres">
      <dgm:prSet presAssocID="{C98C6B13-FDF4-45B2-A439-FBAB8FA676DE}" presName="composite" presStyleCnt="0"/>
      <dgm:spPr/>
    </dgm:pt>
    <dgm:pt modelId="{060E79CF-A198-463F-A66A-6017CCBD6376}" type="pres">
      <dgm:prSet presAssocID="{C98C6B13-FDF4-45B2-A439-FBAB8FA676DE}" presName="rect1" presStyleLbl="trAlignAcc1" presStyleIdx="4" presStyleCnt="5">
        <dgm:presLayoutVars>
          <dgm:bulletEnabled val="1"/>
        </dgm:presLayoutVars>
      </dgm:prSet>
      <dgm:spPr/>
      <dgm:t>
        <a:bodyPr/>
        <a:lstStyle/>
        <a:p>
          <a:endParaRPr lang="es-EC"/>
        </a:p>
      </dgm:t>
    </dgm:pt>
    <dgm:pt modelId="{19E429FD-168E-44E9-B2E4-9FA6C83DB425}" type="pres">
      <dgm:prSet presAssocID="{C98C6B13-FDF4-45B2-A439-FBAB8FA676DE}" presName="rect2" presStyleLbl="fgImgPlace1" presStyleIdx="4" presStyleCnt="5"/>
      <dgm:spPr>
        <a:blipFill rotWithShape="1">
          <a:blip xmlns:r="http://schemas.openxmlformats.org/officeDocument/2006/relationships" r:embed="rId5"/>
          <a:stretch>
            <a:fillRect/>
          </a:stretch>
        </a:blipFill>
      </dgm:spPr>
    </dgm:pt>
  </dgm:ptLst>
  <dgm:cxnLst>
    <dgm:cxn modelId="{590A84E6-831D-49A7-A8C8-3B5FA2BFDC4E}" type="presOf" srcId="{06E511B6-23D1-4E52-BF7B-DA0DECD4F335}" destId="{510B717C-6D9A-470A-BD90-7F2A414AD2BA}" srcOrd="0" destOrd="0" presId="urn:microsoft.com/office/officeart/2008/layout/PictureStrips"/>
    <dgm:cxn modelId="{2FEC7BCA-41BA-41BE-8B66-A1C4BE096D54}" type="presOf" srcId="{F70B89AB-F61B-4702-9264-6261F2624439}" destId="{82574AC0-D3AF-4301-BC03-737F7190B126}" srcOrd="0" destOrd="0" presId="urn:microsoft.com/office/officeart/2008/layout/PictureStrips"/>
    <dgm:cxn modelId="{BAF28578-1EDF-42FE-97CE-A4B2E0BFD1B2}" type="presOf" srcId="{C98C6B13-FDF4-45B2-A439-FBAB8FA676DE}" destId="{060E79CF-A198-463F-A66A-6017CCBD6376}" srcOrd="0" destOrd="0" presId="urn:microsoft.com/office/officeart/2008/layout/PictureStrips"/>
    <dgm:cxn modelId="{3035DCC7-E7CE-4A5C-838E-4B074F67B576}" type="presOf" srcId="{14D7AD95-1890-4198-A441-4CD9183FD162}" destId="{75404A0A-0A10-47F1-BB19-14E555316027}" srcOrd="0" destOrd="0" presId="urn:microsoft.com/office/officeart/2008/layout/PictureStrips"/>
    <dgm:cxn modelId="{EF181799-C0C7-4480-9A23-C8CF9B368AB2}" type="presOf" srcId="{66354460-56CF-4E1B-A484-B7D94F05FD88}" destId="{8A0F9C38-F954-4165-9B29-0DFC5FC50FDD}" srcOrd="0" destOrd="0" presId="urn:microsoft.com/office/officeart/2008/layout/PictureStrips"/>
    <dgm:cxn modelId="{9B17C37D-02E3-424F-A9A4-3D07A443EA28}" srcId="{9A76A9FB-5FEA-4E46-AFD4-C5889BD6101B}" destId="{66354460-56CF-4E1B-A484-B7D94F05FD88}" srcOrd="0" destOrd="0" parTransId="{B45DC9BC-6C52-49A4-8334-7A48DF7A91C4}" sibTransId="{04B267CE-DC79-4F6E-8CFA-451BD9709EE6}"/>
    <dgm:cxn modelId="{7F3119F9-779D-4845-A3D0-ABB420FED756}" type="presOf" srcId="{9A76A9FB-5FEA-4E46-AFD4-C5889BD6101B}" destId="{6743CBB5-3965-4ECF-A11D-E94FAE6BE6F0}" srcOrd="0" destOrd="0" presId="urn:microsoft.com/office/officeart/2008/layout/PictureStrips"/>
    <dgm:cxn modelId="{4EEC4264-8FF8-43EF-A126-DEDE17920D8A}" srcId="{9A76A9FB-5FEA-4E46-AFD4-C5889BD6101B}" destId="{06E511B6-23D1-4E52-BF7B-DA0DECD4F335}" srcOrd="2" destOrd="0" parTransId="{99775563-4A0C-4A18-A527-1226199F39FA}" sibTransId="{4DF6D4DA-E5C9-4DF8-B103-7AB82D8D4440}"/>
    <dgm:cxn modelId="{3F513294-C6AF-4210-B7AD-7259008DAFCA}" srcId="{9A76A9FB-5FEA-4E46-AFD4-C5889BD6101B}" destId="{14D7AD95-1890-4198-A441-4CD9183FD162}" srcOrd="3" destOrd="0" parTransId="{EFD5F5A3-0885-43B5-92DB-ED2FFA8486E9}" sibTransId="{9439E215-E383-4E54-B0AD-751E6E04EFA8}"/>
    <dgm:cxn modelId="{7EBBF94D-6B10-4B0A-8B9F-462EF5F1C3A6}" srcId="{9A76A9FB-5FEA-4E46-AFD4-C5889BD6101B}" destId="{C98C6B13-FDF4-45B2-A439-FBAB8FA676DE}" srcOrd="4" destOrd="0" parTransId="{721E0E02-D0A6-4692-913F-6B805DABCEF3}" sibTransId="{E10414BE-2096-4172-B4EB-3E94F7489879}"/>
    <dgm:cxn modelId="{F93EE147-5018-44C7-83AB-FBDCBDB76826}" srcId="{9A76A9FB-5FEA-4E46-AFD4-C5889BD6101B}" destId="{F70B89AB-F61B-4702-9264-6261F2624439}" srcOrd="1" destOrd="0" parTransId="{0D4A7BB7-7F9E-4C7B-B312-CBC3205AF5CB}" sibTransId="{10336A9E-B185-4F6A-9795-C11069969650}"/>
    <dgm:cxn modelId="{3ADEFF4B-5266-4348-9452-0EBF829F3DD0}" type="presParOf" srcId="{6743CBB5-3965-4ECF-A11D-E94FAE6BE6F0}" destId="{6CC10D75-A889-4E3D-BE14-B269E2EBFBF9}" srcOrd="0" destOrd="0" presId="urn:microsoft.com/office/officeart/2008/layout/PictureStrips"/>
    <dgm:cxn modelId="{5C2AE78D-82E1-4950-A191-A678EA349F7E}" type="presParOf" srcId="{6CC10D75-A889-4E3D-BE14-B269E2EBFBF9}" destId="{8A0F9C38-F954-4165-9B29-0DFC5FC50FDD}" srcOrd="0" destOrd="0" presId="urn:microsoft.com/office/officeart/2008/layout/PictureStrips"/>
    <dgm:cxn modelId="{A9781FC3-A65B-4FF4-93F1-87AEE2FA4500}" type="presParOf" srcId="{6CC10D75-A889-4E3D-BE14-B269E2EBFBF9}" destId="{B584B544-A52E-45BA-A883-E52A0D78F4EF}" srcOrd="1" destOrd="0" presId="urn:microsoft.com/office/officeart/2008/layout/PictureStrips"/>
    <dgm:cxn modelId="{BFE1B5BF-413E-4282-8821-8BC1E4DCCC8D}" type="presParOf" srcId="{6743CBB5-3965-4ECF-A11D-E94FAE6BE6F0}" destId="{E6079253-D7B1-4265-8403-AFDCFE706D75}" srcOrd="1" destOrd="0" presId="urn:microsoft.com/office/officeart/2008/layout/PictureStrips"/>
    <dgm:cxn modelId="{179F52AE-8998-4E9B-A5F1-CE46FEC35EEA}" type="presParOf" srcId="{6743CBB5-3965-4ECF-A11D-E94FAE6BE6F0}" destId="{F18129B6-2CB8-4E6F-A1DF-C404C4F49E4E}" srcOrd="2" destOrd="0" presId="urn:microsoft.com/office/officeart/2008/layout/PictureStrips"/>
    <dgm:cxn modelId="{D3DCDC20-4D3E-4109-A82C-FB401B4C8006}" type="presParOf" srcId="{F18129B6-2CB8-4E6F-A1DF-C404C4F49E4E}" destId="{82574AC0-D3AF-4301-BC03-737F7190B126}" srcOrd="0" destOrd="0" presId="urn:microsoft.com/office/officeart/2008/layout/PictureStrips"/>
    <dgm:cxn modelId="{26FFD605-1C81-4D27-BFAD-9E7CD8FA84D2}" type="presParOf" srcId="{F18129B6-2CB8-4E6F-A1DF-C404C4F49E4E}" destId="{DAF772A5-7F73-4049-A5E5-E519BFA3CC43}" srcOrd="1" destOrd="0" presId="urn:microsoft.com/office/officeart/2008/layout/PictureStrips"/>
    <dgm:cxn modelId="{0C550A83-9AA1-4373-B1A8-64EB1093B1D6}" type="presParOf" srcId="{6743CBB5-3965-4ECF-A11D-E94FAE6BE6F0}" destId="{A886EA29-8DE3-42A8-A459-BD50465DE21C}" srcOrd="3" destOrd="0" presId="urn:microsoft.com/office/officeart/2008/layout/PictureStrips"/>
    <dgm:cxn modelId="{7DAEEE12-28AD-420F-A649-2788F48EF669}" type="presParOf" srcId="{6743CBB5-3965-4ECF-A11D-E94FAE6BE6F0}" destId="{50924E36-1787-4005-A329-711406C98C65}" srcOrd="4" destOrd="0" presId="urn:microsoft.com/office/officeart/2008/layout/PictureStrips"/>
    <dgm:cxn modelId="{17645F50-A94A-44A2-BD92-6643C10D216A}" type="presParOf" srcId="{50924E36-1787-4005-A329-711406C98C65}" destId="{510B717C-6D9A-470A-BD90-7F2A414AD2BA}" srcOrd="0" destOrd="0" presId="urn:microsoft.com/office/officeart/2008/layout/PictureStrips"/>
    <dgm:cxn modelId="{2836E274-29F5-4964-B1EB-406FE9B7FF94}" type="presParOf" srcId="{50924E36-1787-4005-A329-711406C98C65}" destId="{C1583086-3891-4FA4-82AA-E19CC824C8C1}" srcOrd="1" destOrd="0" presId="urn:microsoft.com/office/officeart/2008/layout/PictureStrips"/>
    <dgm:cxn modelId="{28DCA64B-8F17-46AA-8373-EE2A1E3F7AB7}" type="presParOf" srcId="{6743CBB5-3965-4ECF-A11D-E94FAE6BE6F0}" destId="{A8E44612-8690-4AFE-8B07-91860DE42EBC}" srcOrd="5" destOrd="0" presId="urn:microsoft.com/office/officeart/2008/layout/PictureStrips"/>
    <dgm:cxn modelId="{8C2078DC-D9D7-417E-84D4-43BED0964729}" type="presParOf" srcId="{6743CBB5-3965-4ECF-A11D-E94FAE6BE6F0}" destId="{B3F8DC66-954D-4255-B5C7-CCFDAEBEB7D9}" srcOrd="6" destOrd="0" presId="urn:microsoft.com/office/officeart/2008/layout/PictureStrips"/>
    <dgm:cxn modelId="{CD800D17-9978-4C3A-A0CF-6418091CDDC4}" type="presParOf" srcId="{B3F8DC66-954D-4255-B5C7-CCFDAEBEB7D9}" destId="{75404A0A-0A10-47F1-BB19-14E555316027}" srcOrd="0" destOrd="0" presId="urn:microsoft.com/office/officeart/2008/layout/PictureStrips"/>
    <dgm:cxn modelId="{5D39E3E6-D58F-491E-8AE0-6EB3B8AAC0E1}" type="presParOf" srcId="{B3F8DC66-954D-4255-B5C7-CCFDAEBEB7D9}" destId="{BEED7675-5915-4B7D-B435-487443B1F401}" srcOrd="1" destOrd="0" presId="urn:microsoft.com/office/officeart/2008/layout/PictureStrips"/>
    <dgm:cxn modelId="{DF77F8F5-0573-49EF-9ABE-3A73A35E529F}" type="presParOf" srcId="{6743CBB5-3965-4ECF-A11D-E94FAE6BE6F0}" destId="{F4502901-1AFA-4C4A-BA68-4CC0A4D423A0}" srcOrd="7" destOrd="0" presId="urn:microsoft.com/office/officeart/2008/layout/PictureStrips"/>
    <dgm:cxn modelId="{CD480385-9C7B-4898-8766-11E195E3248C}" type="presParOf" srcId="{6743CBB5-3965-4ECF-A11D-E94FAE6BE6F0}" destId="{278AC146-1223-4E40-B265-C7EBF5FC8411}" srcOrd="8" destOrd="0" presId="urn:microsoft.com/office/officeart/2008/layout/PictureStrips"/>
    <dgm:cxn modelId="{49780B56-22AC-4043-9215-49C3AF1EBC7F}" type="presParOf" srcId="{278AC146-1223-4E40-B265-C7EBF5FC8411}" destId="{060E79CF-A198-463F-A66A-6017CCBD6376}" srcOrd="0" destOrd="0" presId="urn:microsoft.com/office/officeart/2008/layout/PictureStrips"/>
    <dgm:cxn modelId="{8F1B1FE3-1ED8-48A5-ADBE-371B39D96BE8}" type="presParOf" srcId="{278AC146-1223-4E40-B265-C7EBF5FC8411}" destId="{19E429FD-168E-44E9-B2E4-9FA6C83DB425}"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E27C85-1D28-4E15-BB16-8CFEC417279A}" type="doc">
      <dgm:prSet loTypeId="urn:microsoft.com/office/officeart/2005/8/layout/process5" loCatId="process" qsTypeId="urn:microsoft.com/office/officeart/2005/8/quickstyle/simple1" qsCatId="simple" csTypeId="urn:microsoft.com/office/officeart/2005/8/colors/accent1_1" csCatId="accent1" phldr="1"/>
      <dgm:spPr/>
      <dgm:t>
        <a:bodyPr/>
        <a:lstStyle/>
        <a:p>
          <a:endParaRPr lang="es-EC"/>
        </a:p>
      </dgm:t>
    </dgm:pt>
    <dgm:pt modelId="{206A314C-09A0-4D45-9329-9808C3D916D9}">
      <dgm:prSet phldrT="[Texto]"/>
      <dgm:spPr/>
      <dgm:t>
        <a:bodyPr/>
        <a:lstStyle/>
        <a:p>
          <a:r>
            <a:rPr lang="es-ES_tradnl" b="1" dirty="0" smtClean="0"/>
            <a:t>Dirección</a:t>
          </a:r>
          <a:br>
            <a:rPr lang="es-ES_tradnl" b="1" dirty="0" smtClean="0"/>
          </a:br>
          <a:r>
            <a:rPr lang="es-ES_tradnl" dirty="0" err="1" smtClean="0"/>
            <a:t>Dirección</a:t>
          </a:r>
          <a:r>
            <a:rPr lang="es-ES_tradnl" dirty="0" smtClean="0"/>
            <a:t> de Turismo de Ibarra</a:t>
          </a:r>
          <a:br>
            <a:rPr lang="es-ES_tradnl" dirty="0" smtClean="0"/>
          </a:br>
          <a:r>
            <a:rPr lang="es-ES_tradnl" dirty="0" smtClean="0"/>
            <a:t>GAD parroquial rural de Angochagua</a:t>
          </a:r>
          <a:endParaRPr lang="es-EC" dirty="0"/>
        </a:p>
      </dgm:t>
    </dgm:pt>
    <dgm:pt modelId="{C9EC425F-4037-48A1-B5B7-D9649C71921C}" type="parTrans" cxnId="{B1664AA6-CF91-4104-8FE3-5A3766E57535}">
      <dgm:prSet/>
      <dgm:spPr/>
      <dgm:t>
        <a:bodyPr/>
        <a:lstStyle/>
        <a:p>
          <a:endParaRPr lang="es-EC"/>
        </a:p>
      </dgm:t>
    </dgm:pt>
    <dgm:pt modelId="{CA995C40-2B5F-408C-BD0F-8BA5E4DEC9E4}" type="sibTrans" cxnId="{B1664AA6-CF91-4104-8FE3-5A3766E57535}">
      <dgm:prSet/>
      <dgm:spPr>
        <a:solidFill>
          <a:schemeClr val="accent4">
            <a:lumMod val="40000"/>
            <a:lumOff val="60000"/>
          </a:schemeClr>
        </a:solidFill>
      </dgm:spPr>
      <dgm:t>
        <a:bodyPr/>
        <a:lstStyle/>
        <a:p>
          <a:endParaRPr lang="es-EC"/>
        </a:p>
      </dgm:t>
    </dgm:pt>
    <dgm:pt modelId="{8F72F9B3-4789-405A-BD64-4945CFB97561}">
      <dgm:prSet/>
      <dgm:spPr/>
      <dgm:t>
        <a:bodyPr/>
        <a:lstStyle/>
        <a:p>
          <a:r>
            <a:rPr lang="es-ES_tradnl" b="1" dirty="0" smtClean="0"/>
            <a:t>Personal</a:t>
          </a:r>
          <a:br>
            <a:rPr lang="es-ES_tradnl" b="1" dirty="0" smtClean="0"/>
          </a:br>
          <a:r>
            <a:rPr lang="es-ES_tradnl" dirty="0" smtClean="0"/>
            <a:t>6 comunidades</a:t>
          </a:r>
          <a:br>
            <a:rPr lang="es-ES_tradnl" dirty="0" smtClean="0"/>
          </a:br>
          <a:endParaRPr lang="es-EC" b="1" dirty="0"/>
        </a:p>
      </dgm:t>
    </dgm:pt>
    <dgm:pt modelId="{78E47470-428A-4C65-9DB0-1E6B1CC9430E}" type="parTrans" cxnId="{D6D3C204-DD69-4AA3-902B-2CD78BF888A9}">
      <dgm:prSet/>
      <dgm:spPr/>
      <dgm:t>
        <a:bodyPr/>
        <a:lstStyle/>
        <a:p>
          <a:endParaRPr lang="es-EC"/>
        </a:p>
      </dgm:t>
    </dgm:pt>
    <dgm:pt modelId="{4160A584-DDD8-42E8-9426-BCF64C68D275}" type="sibTrans" cxnId="{D6D3C204-DD69-4AA3-902B-2CD78BF888A9}">
      <dgm:prSet/>
      <dgm:spPr>
        <a:solidFill>
          <a:schemeClr val="accent2">
            <a:lumMod val="40000"/>
            <a:lumOff val="60000"/>
          </a:schemeClr>
        </a:solidFill>
      </dgm:spPr>
      <dgm:t>
        <a:bodyPr/>
        <a:lstStyle/>
        <a:p>
          <a:endParaRPr lang="es-EC"/>
        </a:p>
      </dgm:t>
    </dgm:pt>
    <dgm:pt modelId="{2B13DB4E-410A-4A5D-96E5-85288154FBF2}">
      <dgm:prSet/>
      <dgm:spPr/>
      <dgm:t>
        <a:bodyPr/>
        <a:lstStyle/>
        <a:p>
          <a:r>
            <a:rPr lang="es-ES_tradnl" b="1" dirty="0" smtClean="0"/>
            <a:t>Otros tipos de servicios</a:t>
          </a:r>
          <a:br>
            <a:rPr lang="es-ES_tradnl" b="1" dirty="0" smtClean="0"/>
          </a:br>
          <a:r>
            <a:rPr lang="es-ES_tradnl" dirty="0" smtClean="0"/>
            <a:t>Ultra </a:t>
          </a:r>
          <a:r>
            <a:rPr lang="es-ES_tradnl" dirty="0" err="1" smtClean="0"/>
            <a:t>Trails</a:t>
          </a:r>
          <a:endParaRPr lang="es-EC" b="1" dirty="0"/>
        </a:p>
      </dgm:t>
    </dgm:pt>
    <dgm:pt modelId="{4DAC19CA-495A-4259-96C8-501278D9D81A}" type="parTrans" cxnId="{67C5A4BE-1E95-47E5-B32A-5864F4E65732}">
      <dgm:prSet/>
      <dgm:spPr/>
      <dgm:t>
        <a:bodyPr/>
        <a:lstStyle/>
        <a:p>
          <a:endParaRPr lang="es-EC"/>
        </a:p>
      </dgm:t>
    </dgm:pt>
    <dgm:pt modelId="{D8AB9581-A116-4B78-B7DF-487CF0F17A58}" type="sibTrans" cxnId="{67C5A4BE-1E95-47E5-B32A-5864F4E65732}">
      <dgm:prSet/>
      <dgm:spPr>
        <a:solidFill>
          <a:srgbClr val="002060"/>
        </a:solidFill>
      </dgm:spPr>
      <dgm:t>
        <a:bodyPr/>
        <a:lstStyle/>
        <a:p>
          <a:endParaRPr lang="es-EC"/>
        </a:p>
      </dgm:t>
    </dgm:pt>
    <dgm:pt modelId="{2D117EB9-EA5B-460A-A8DC-6BB0E7D6FA11}" type="pres">
      <dgm:prSet presAssocID="{15E27C85-1D28-4E15-BB16-8CFEC417279A}" presName="diagram" presStyleCnt="0">
        <dgm:presLayoutVars>
          <dgm:dir/>
          <dgm:resizeHandles val="exact"/>
        </dgm:presLayoutVars>
      </dgm:prSet>
      <dgm:spPr/>
      <dgm:t>
        <a:bodyPr/>
        <a:lstStyle/>
        <a:p>
          <a:endParaRPr lang="es-EC"/>
        </a:p>
      </dgm:t>
    </dgm:pt>
    <dgm:pt modelId="{78F3EE3F-F3B7-4F37-874A-F5FBA5082DD4}" type="pres">
      <dgm:prSet presAssocID="{206A314C-09A0-4D45-9329-9808C3D916D9}" presName="node" presStyleLbl="node1" presStyleIdx="0" presStyleCnt="3">
        <dgm:presLayoutVars>
          <dgm:bulletEnabled val="1"/>
        </dgm:presLayoutVars>
      </dgm:prSet>
      <dgm:spPr/>
      <dgm:t>
        <a:bodyPr/>
        <a:lstStyle/>
        <a:p>
          <a:endParaRPr lang="es-EC"/>
        </a:p>
      </dgm:t>
    </dgm:pt>
    <dgm:pt modelId="{D6486B82-7DB3-4016-A08B-ADEA3B7D4880}" type="pres">
      <dgm:prSet presAssocID="{CA995C40-2B5F-408C-BD0F-8BA5E4DEC9E4}" presName="sibTrans" presStyleLbl="sibTrans2D1" presStyleIdx="0" presStyleCnt="2"/>
      <dgm:spPr/>
      <dgm:t>
        <a:bodyPr/>
        <a:lstStyle/>
        <a:p>
          <a:endParaRPr lang="es-EC"/>
        </a:p>
      </dgm:t>
    </dgm:pt>
    <dgm:pt modelId="{A4D72D57-0396-41BA-88BE-52613E876A50}" type="pres">
      <dgm:prSet presAssocID="{CA995C40-2B5F-408C-BD0F-8BA5E4DEC9E4}" presName="connectorText" presStyleLbl="sibTrans2D1" presStyleIdx="0" presStyleCnt="2"/>
      <dgm:spPr/>
      <dgm:t>
        <a:bodyPr/>
        <a:lstStyle/>
        <a:p>
          <a:endParaRPr lang="es-EC"/>
        </a:p>
      </dgm:t>
    </dgm:pt>
    <dgm:pt modelId="{6D796983-4E47-416B-8329-FB425DA4BF20}" type="pres">
      <dgm:prSet presAssocID="{8F72F9B3-4789-405A-BD64-4945CFB97561}" presName="node" presStyleLbl="node1" presStyleIdx="1" presStyleCnt="3">
        <dgm:presLayoutVars>
          <dgm:bulletEnabled val="1"/>
        </dgm:presLayoutVars>
      </dgm:prSet>
      <dgm:spPr/>
      <dgm:t>
        <a:bodyPr/>
        <a:lstStyle/>
        <a:p>
          <a:endParaRPr lang="es-EC"/>
        </a:p>
      </dgm:t>
    </dgm:pt>
    <dgm:pt modelId="{2E5F688F-33FA-4B3D-B4EB-CF6A51B9B20C}" type="pres">
      <dgm:prSet presAssocID="{4160A584-DDD8-42E8-9426-BCF64C68D275}" presName="sibTrans" presStyleLbl="sibTrans2D1" presStyleIdx="1" presStyleCnt="2"/>
      <dgm:spPr/>
      <dgm:t>
        <a:bodyPr/>
        <a:lstStyle/>
        <a:p>
          <a:endParaRPr lang="es-EC"/>
        </a:p>
      </dgm:t>
    </dgm:pt>
    <dgm:pt modelId="{5F20E954-AFDA-4EE9-B8E3-8631B583C7FB}" type="pres">
      <dgm:prSet presAssocID="{4160A584-DDD8-42E8-9426-BCF64C68D275}" presName="connectorText" presStyleLbl="sibTrans2D1" presStyleIdx="1" presStyleCnt="2"/>
      <dgm:spPr/>
      <dgm:t>
        <a:bodyPr/>
        <a:lstStyle/>
        <a:p>
          <a:endParaRPr lang="es-EC"/>
        </a:p>
      </dgm:t>
    </dgm:pt>
    <dgm:pt modelId="{3CB09277-A735-43ED-AFC9-C0837D314A56}" type="pres">
      <dgm:prSet presAssocID="{2B13DB4E-410A-4A5D-96E5-85288154FBF2}" presName="node" presStyleLbl="node1" presStyleIdx="2" presStyleCnt="3">
        <dgm:presLayoutVars>
          <dgm:bulletEnabled val="1"/>
        </dgm:presLayoutVars>
      </dgm:prSet>
      <dgm:spPr/>
      <dgm:t>
        <a:bodyPr/>
        <a:lstStyle/>
        <a:p>
          <a:endParaRPr lang="es-EC"/>
        </a:p>
      </dgm:t>
    </dgm:pt>
  </dgm:ptLst>
  <dgm:cxnLst>
    <dgm:cxn modelId="{A1AF3082-C937-418E-B651-155949DEF26D}" type="presOf" srcId="{206A314C-09A0-4D45-9329-9808C3D916D9}" destId="{78F3EE3F-F3B7-4F37-874A-F5FBA5082DD4}" srcOrd="0" destOrd="0" presId="urn:microsoft.com/office/officeart/2005/8/layout/process5"/>
    <dgm:cxn modelId="{51C1512B-B54C-4057-9EB8-F0E65145FD09}" type="presOf" srcId="{15E27C85-1D28-4E15-BB16-8CFEC417279A}" destId="{2D117EB9-EA5B-460A-A8DC-6BB0E7D6FA11}" srcOrd="0" destOrd="0" presId="urn:microsoft.com/office/officeart/2005/8/layout/process5"/>
    <dgm:cxn modelId="{04F85AD9-AC76-43FB-BBBC-FEF3FD332A9C}" type="presOf" srcId="{CA995C40-2B5F-408C-BD0F-8BA5E4DEC9E4}" destId="{D6486B82-7DB3-4016-A08B-ADEA3B7D4880}" srcOrd="0" destOrd="0" presId="urn:microsoft.com/office/officeart/2005/8/layout/process5"/>
    <dgm:cxn modelId="{4886BE04-CD45-4626-8F92-E014952F4A07}" type="presOf" srcId="{4160A584-DDD8-42E8-9426-BCF64C68D275}" destId="{5F20E954-AFDA-4EE9-B8E3-8631B583C7FB}" srcOrd="1" destOrd="0" presId="urn:microsoft.com/office/officeart/2005/8/layout/process5"/>
    <dgm:cxn modelId="{14973CFB-55C5-4E29-AD55-D6F63BF383AD}" type="presOf" srcId="{CA995C40-2B5F-408C-BD0F-8BA5E4DEC9E4}" destId="{A4D72D57-0396-41BA-88BE-52613E876A50}" srcOrd="1" destOrd="0" presId="urn:microsoft.com/office/officeart/2005/8/layout/process5"/>
    <dgm:cxn modelId="{76DCE292-674A-4AB7-ACBC-83350CF45B41}" type="presOf" srcId="{2B13DB4E-410A-4A5D-96E5-85288154FBF2}" destId="{3CB09277-A735-43ED-AFC9-C0837D314A56}" srcOrd="0" destOrd="0" presId="urn:microsoft.com/office/officeart/2005/8/layout/process5"/>
    <dgm:cxn modelId="{C41FB66E-717D-416D-A571-247030B68248}" type="presOf" srcId="{4160A584-DDD8-42E8-9426-BCF64C68D275}" destId="{2E5F688F-33FA-4B3D-B4EB-CF6A51B9B20C}" srcOrd="0" destOrd="0" presId="urn:microsoft.com/office/officeart/2005/8/layout/process5"/>
    <dgm:cxn modelId="{8631537C-66B0-4B9D-8622-DB2E15AAD18E}" type="presOf" srcId="{8F72F9B3-4789-405A-BD64-4945CFB97561}" destId="{6D796983-4E47-416B-8329-FB425DA4BF20}" srcOrd="0" destOrd="0" presId="urn:microsoft.com/office/officeart/2005/8/layout/process5"/>
    <dgm:cxn modelId="{D6D3C204-DD69-4AA3-902B-2CD78BF888A9}" srcId="{15E27C85-1D28-4E15-BB16-8CFEC417279A}" destId="{8F72F9B3-4789-405A-BD64-4945CFB97561}" srcOrd="1" destOrd="0" parTransId="{78E47470-428A-4C65-9DB0-1E6B1CC9430E}" sibTransId="{4160A584-DDD8-42E8-9426-BCF64C68D275}"/>
    <dgm:cxn modelId="{67C5A4BE-1E95-47E5-B32A-5864F4E65732}" srcId="{15E27C85-1D28-4E15-BB16-8CFEC417279A}" destId="{2B13DB4E-410A-4A5D-96E5-85288154FBF2}" srcOrd="2" destOrd="0" parTransId="{4DAC19CA-495A-4259-96C8-501278D9D81A}" sibTransId="{D8AB9581-A116-4B78-B7DF-487CF0F17A58}"/>
    <dgm:cxn modelId="{B1664AA6-CF91-4104-8FE3-5A3766E57535}" srcId="{15E27C85-1D28-4E15-BB16-8CFEC417279A}" destId="{206A314C-09A0-4D45-9329-9808C3D916D9}" srcOrd="0" destOrd="0" parTransId="{C9EC425F-4037-48A1-B5B7-D9649C71921C}" sibTransId="{CA995C40-2B5F-408C-BD0F-8BA5E4DEC9E4}"/>
    <dgm:cxn modelId="{C428F785-9FCB-4710-8D3F-E6F140F9F4C1}" type="presParOf" srcId="{2D117EB9-EA5B-460A-A8DC-6BB0E7D6FA11}" destId="{78F3EE3F-F3B7-4F37-874A-F5FBA5082DD4}" srcOrd="0" destOrd="0" presId="urn:microsoft.com/office/officeart/2005/8/layout/process5"/>
    <dgm:cxn modelId="{EE2158DD-97FF-432D-839F-966AF0E1AC3D}" type="presParOf" srcId="{2D117EB9-EA5B-460A-A8DC-6BB0E7D6FA11}" destId="{D6486B82-7DB3-4016-A08B-ADEA3B7D4880}" srcOrd="1" destOrd="0" presId="urn:microsoft.com/office/officeart/2005/8/layout/process5"/>
    <dgm:cxn modelId="{BC86A0A0-CE0F-44E9-AB45-E36D69D194D2}" type="presParOf" srcId="{D6486B82-7DB3-4016-A08B-ADEA3B7D4880}" destId="{A4D72D57-0396-41BA-88BE-52613E876A50}" srcOrd="0" destOrd="0" presId="urn:microsoft.com/office/officeart/2005/8/layout/process5"/>
    <dgm:cxn modelId="{69EA9BC1-E0D2-4F7F-8712-F582FB8443B8}" type="presParOf" srcId="{2D117EB9-EA5B-460A-A8DC-6BB0E7D6FA11}" destId="{6D796983-4E47-416B-8329-FB425DA4BF20}" srcOrd="2" destOrd="0" presId="urn:microsoft.com/office/officeart/2005/8/layout/process5"/>
    <dgm:cxn modelId="{4E0F8E9C-1352-4921-8C4B-9675367C9046}" type="presParOf" srcId="{2D117EB9-EA5B-460A-A8DC-6BB0E7D6FA11}" destId="{2E5F688F-33FA-4B3D-B4EB-CF6A51B9B20C}" srcOrd="3" destOrd="0" presId="urn:microsoft.com/office/officeart/2005/8/layout/process5"/>
    <dgm:cxn modelId="{CDA1CF4E-6600-4A09-A6D5-393D9665D27B}" type="presParOf" srcId="{2E5F688F-33FA-4B3D-B4EB-CF6A51B9B20C}" destId="{5F20E954-AFDA-4EE9-B8E3-8631B583C7FB}" srcOrd="0" destOrd="0" presId="urn:microsoft.com/office/officeart/2005/8/layout/process5"/>
    <dgm:cxn modelId="{16CEAD4E-E46C-48BF-A76D-C00EE11F429D}" type="presParOf" srcId="{2D117EB9-EA5B-460A-A8DC-6BB0E7D6FA11}" destId="{3CB09277-A735-43ED-AFC9-C0837D314A56}"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0DA19-44C0-4594-904D-99EF60DC9302}">
      <dsp:nvSpPr>
        <dsp:cNvPr id="0" name=""/>
        <dsp:cNvSpPr/>
      </dsp:nvSpPr>
      <dsp:spPr>
        <a:xfrm rot="5400000">
          <a:off x="882763" y="1633969"/>
          <a:ext cx="1422019" cy="1618918"/>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D97F87-DFC8-46DC-A8EC-466DAD371896}">
      <dsp:nvSpPr>
        <dsp:cNvPr id="0" name=""/>
        <dsp:cNvSpPr/>
      </dsp:nvSpPr>
      <dsp:spPr>
        <a:xfrm>
          <a:off x="506014" y="57632"/>
          <a:ext cx="2393843" cy="1675612"/>
        </a:xfrm>
        <a:prstGeom prst="roundRect">
          <a:avLst>
            <a:gd name="adj" fmla="val 16670"/>
          </a:avLst>
        </a:prstGeom>
        <a:solidFill>
          <a:schemeClr val="accent1">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C" sz="4000" kern="1200" dirty="0" smtClean="0"/>
            <a:t>Capítulo I</a:t>
          </a:r>
          <a:endParaRPr lang="es-EC" sz="4000" kern="1200" dirty="0"/>
        </a:p>
      </dsp:txBody>
      <dsp:txXfrm>
        <a:off x="587825" y="139443"/>
        <a:ext cx="2230221" cy="1511990"/>
      </dsp:txXfrm>
    </dsp:sp>
    <dsp:sp modelId="{144B1CFA-EA48-4942-AD3E-61DE17A7BB7C}">
      <dsp:nvSpPr>
        <dsp:cNvPr id="0" name=""/>
        <dsp:cNvSpPr/>
      </dsp:nvSpPr>
      <dsp:spPr>
        <a:xfrm>
          <a:off x="3612384" y="290485"/>
          <a:ext cx="3891324" cy="1208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s-EC" sz="3200" kern="1200" dirty="0" smtClean="0"/>
            <a:t>Marco Teórico </a:t>
          </a:r>
          <a:endParaRPr lang="es-EC" sz="3200" kern="1200" dirty="0"/>
        </a:p>
      </dsp:txBody>
      <dsp:txXfrm>
        <a:off x="3612384" y="290485"/>
        <a:ext cx="3891324" cy="1208215"/>
      </dsp:txXfrm>
    </dsp:sp>
    <dsp:sp modelId="{421AF11B-9A82-4260-98DF-B77A0F982368}">
      <dsp:nvSpPr>
        <dsp:cNvPr id="0" name=""/>
        <dsp:cNvSpPr/>
      </dsp:nvSpPr>
      <dsp:spPr>
        <a:xfrm rot="5400000">
          <a:off x="3383579" y="3516235"/>
          <a:ext cx="1422019" cy="1618918"/>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2C8A17-BDD5-4C49-A245-2E42F7674DF3}">
      <dsp:nvSpPr>
        <dsp:cNvPr id="0" name=""/>
        <dsp:cNvSpPr/>
      </dsp:nvSpPr>
      <dsp:spPr>
        <a:xfrm>
          <a:off x="3006830" y="1939898"/>
          <a:ext cx="2393843" cy="1675612"/>
        </a:xfrm>
        <a:prstGeom prst="roundRect">
          <a:avLst>
            <a:gd name="adj" fmla="val 16670"/>
          </a:avLst>
        </a:prstGeom>
        <a:solidFill>
          <a:schemeClr val="accent3">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C" sz="4000" kern="1200" dirty="0" smtClean="0"/>
            <a:t>Capítulo II</a:t>
          </a:r>
          <a:endParaRPr lang="es-EC" sz="4000" kern="1200" dirty="0"/>
        </a:p>
      </dsp:txBody>
      <dsp:txXfrm>
        <a:off x="3088641" y="2021709"/>
        <a:ext cx="2230221" cy="1511990"/>
      </dsp:txXfrm>
    </dsp:sp>
    <dsp:sp modelId="{BCD93EE3-BE82-4DA3-A2D3-F191F9291435}">
      <dsp:nvSpPr>
        <dsp:cNvPr id="0" name=""/>
        <dsp:cNvSpPr/>
      </dsp:nvSpPr>
      <dsp:spPr>
        <a:xfrm>
          <a:off x="5692631" y="2083807"/>
          <a:ext cx="5514578" cy="901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s-EC" sz="3200" kern="1200" dirty="0" smtClean="0"/>
            <a:t>Parroquia Angochagua</a:t>
          </a:r>
          <a:endParaRPr lang="es-EC" sz="3200" kern="1200" dirty="0"/>
        </a:p>
      </dsp:txBody>
      <dsp:txXfrm>
        <a:off x="5692631" y="2083807"/>
        <a:ext cx="5514578" cy="901939"/>
      </dsp:txXfrm>
    </dsp:sp>
    <dsp:sp modelId="{D66A075C-76A1-4FBE-848B-E2BE9B874FF2}">
      <dsp:nvSpPr>
        <dsp:cNvPr id="0" name=""/>
        <dsp:cNvSpPr/>
      </dsp:nvSpPr>
      <dsp:spPr>
        <a:xfrm rot="5400000">
          <a:off x="5884394" y="5398502"/>
          <a:ext cx="1422019" cy="1618918"/>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1D80AF-B3EB-4803-9A39-91DF3A397F63}">
      <dsp:nvSpPr>
        <dsp:cNvPr id="0" name=""/>
        <dsp:cNvSpPr/>
      </dsp:nvSpPr>
      <dsp:spPr>
        <a:xfrm>
          <a:off x="5507646" y="3822165"/>
          <a:ext cx="2393843" cy="1675612"/>
        </a:xfrm>
        <a:prstGeom prst="roundRect">
          <a:avLst>
            <a:gd name="adj" fmla="val 16670"/>
          </a:avLst>
        </a:prstGeom>
        <a:solidFill>
          <a:schemeClr val="accent4">
            <a:lumMod val="20000"/>
            <a:lumOff val="8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C" sz="4000" kern="1200" dirty="0" smtClean="0"/>
            <a:t>Capítulo III</a:t>
          </a:r>
          <a:endParaRPr lang="es-EC" sz="4000" kern="1200" dirty="0"/>
        </a:p>
      </dsp:txBody>
      <dsp:txXfrm>
        <a:off x="5589457" y="3903976"/>
        <a:ext cx="2230221" cy="1511990"/>
      </dsp:txXfrm>
    </dsp:sp>
    <dsp:sp modelId="{70DA630D-E95D-49A5-A081-F1CCA005F481}">
      <dsp:nvSpPr>
        <dsp:cNvPr id="0" name=""/>
        <dsp:cNvSpPr/>
      </dsp:nvSpPr>
      <dsp:spPr>
        <a:xfrm>
          <a:off x="8195693" y="3892737"/>
          <a:ext cx="5956980" cy="1534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s-EC" sz="3200" kern="1200" dirty="0" smtClean="0"/>
            <a:t>Análisis de datos</a:t>
          </a:r>
          <a:endParaRPr lang="es-EC" sz="3200" kern="1200" dirty="0"/>
        </a:p>
      </dsp:txBody>
      <dsp:txXfrm>
        <a:off x="8195693" y="3892737"/>
        <a:ext cx="5956980" cy="1534480"/>
      </dsp:txXfrm>
    </dsp:sp>
    <dsp:sp modelId="{4DEB68DC-8D51-4BF0-A574-29F3BD33AB3A}">
      <dsp:nvSpPr>
        <dsp:cNvPr id="0" name=""/>
        <dsp:cNvSpPr/>
      </dsp:nvSpPr>
      <dsp:spPr>
        <a:xfrm rot="5400000">
          <a:off x="8385210" y="7280768"/>
          <a:ext cx="1422019" cy="1618918"/>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6CE5A8-307F-4EF4-B1F0-D84AF6A39C10}">
      <dsp:nvSpPr>
        <dsp:cNvPr id="0" name=""/>
        <dsp:cNvSpPr/>
      </dsp:nvSpPr>
      <dsp:spPr>
        <a:xfrm>
          <a:off x="8008461" y="5704431"/>
          <a:ext cx="2393843" cy="1675612"/>
        </a:xfrm>
        <a:prstGeom prst="roundRect">
          <a:avLst>
            <a:gd name="adj" fmla="val 16670"/>
          </a:avLst>
        </a:prstGeom>
        <a:solidFill>
          <a:schemeClr val="accent2">
            <a:lumMod val="40000"/>
            <a:lumOff val="6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C" sz="4000" kern="1200" dirty="0" smtClean="0"/>
            <a:t>Capítulo IV</a:t>
          </a:r>
          <a:endParaRPr lang="es-EC" sz="4000" kern="1200" dirty="0"/>
        </a:p>
      </dsp:txBody>
      <dsp:txXfrm>
        <a:off x="8090272" y="5786242"/>
        <a:ext cx="2230221" cy="1511990"/>
      </dsp:txXfrm>
    </dsp:sp>
    <dsp:sp modelId="{6471D4A4-6D40-4E0F-9815-357A1907D280}">
      <dsp:nvSpPr>
        <dsp:cNvPr id="0" name=""/>
        <dsp:cNvSpPr/>
      </dsp:nvSpPr>
      <dsp:spPr>
        <a:xfrm>
          <a:off x="10220539" y="5867387"/>
          <a:ext cx="4782500" cy="106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s-EC" sz="3200" kern="1200" dirty="0" smtClean="0"/>
            <a:t>Plan de Marketing</a:t>
          </a:r>
          <a:endParaRPr lang="es-EC" sz="3200" kern="1200" dirty="0"/>
        </a:p>
      </dsp:txBody>
      <dsp:txXfrm>
        <a:off x="10220539" y="5867387"/>
        <a:ext cx="4782500" cy="1068667"/>
      </dsp:txXfrm>
    </dsp:sp>
    <dsp:sp modelId="{14CD0AF4-DFDB-4206-89A7-C0D747E84539}">
      <dsp:nvSpPr>
        <dsp:cNvPr id="0" name=""/>
        <dsp:cNvSpPr/>
      </dsp:nvSpPr>
      <dsp:spPr>
        <a:xfrm>
          <a:off x="9883646" y="7490450"/>
          <a:ext cx="2393843" cy="1675612"/>
        </a:xfrm>
        <a:prstGeom prst="roundRect">
          <a:avLst>
            <a:gd name="adj" fmla="val 16670"/>
          </a:avLst>
        </a:prstGeom>
        <a:solidFill>
          <a:schemeClr val="accent5">
            <a:lumMod val="40000"/>
            <a:lumOff val="6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s-EC" sz="4000" kern="1200" dirty="0" smtClean="0"/>
            <a:t>Capítulo V</a:t>
          </a:r>
          <a:endParaRPr lang="es-EC" sz="4000" kern="1200" dirty="0"/>
        </a:p>
      </dsp:txBody>
      <dsp:txXfrm>
        <a:off x="9965457" y="7572261"/>
        <a:ext cx="2230221" cy="1511990"/>
      </dsp:txXfrm>
    </dsp:sp>
    <dsp:sp modelId="{43B16F2F-CA6F-4DE1-AE14-42CF644D3E01}">
      <dsp:nvSpPr>
        <dsp:cNvPr id="0" name=""/>
        <dsp:cNvSpPr/>
      </dsp:nvSpPr>
      <dsp:spPr>
        <a:xfrm>
          <a:off x="12192475" y="7457564"/>
          <a:ext cx="4029982" cy="135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285750" lvl="1" indent="-285750" algn="l" defTabSz="1422400">
            <a:lnSpc>
              <a:spcPct val="90000"/>
            </a:lnSpc>
            <a:spcBef>
              <a:spcPct val="0"/>
            </a:spcBef>
            <a:spcAft>
              <a:spcPct val="15000"/>
            </a:spcAft>
            <a:buChar char="••"/>
          </a:pPr>
          <a:r>
            <a:rPr lang="es-EC" sz="3200" kern="1200" dirty="0" smtClean="0"/>
            <a:t>Conclusiones y Recomendaciones</a:t>
          </a:r>
          <a:endParaRPr lang="es-EC" sz="3200" kern="1200" dirty="0"/>
        </a:p>
      </dsp:txBody>
      <dsp:txXfrm>
        <a:off x="12192475" y="7457564"/>
        <a:ext cx="4029982" cy="13543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CDFD9-7212-438D-B49A-1B79CF84BF0A}">
      <dsp:nvSpPr>
        <dsp:cNvPr id="0" name=""/>
        <dsp:cNvSpPr/>
      </dsp:nvSpPr>
      <dsp:spPr>
        <a:xfrm>
          <a:off x="1318" y="360943"/>
          <a:ext cx="4800764" cy="1590301"/>
        </a:xfrm>
        <a:prstGeom prst="roundRect">
          <a:avLst>
            <a:gd name="adj" fmla="val 1000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lvl="0" algn="l" defTabSz="2933700">
            <a:lnSpc>
              <a:spcPct val="90000"/>
            </a:lnSpc>
            <a:spcBef>
              <a:spcPct val="0"/>
            </a:spcBef>
            <a:spcAft>
              <a:spcPct val="35000"/>
            </a:spcAft>
          </a:pPr>
          <a:r>
            <a:rPr lang="es-EC" sz="6600" kern="1200">
              <a:solidFill>
                <a:sysClr val="windowText" lastClr="000000"/>
              </a:solidFill>
              <a:latin typeface="Times New Roman" panose="02020603050405020304" pitchFamily="18" charset="0"/>
              <a:cs typeface="Times New Roman" panose="02020603050405020304" pitchFamily="18" charset="0"/>
            </a:rPr>
            <a:t>Factores internos</a:t>
          </a:r>
        </a:p>
      </dsp:txBody>
      <dsp:txXfrm>
        <a:off x="47896" y="407521"/>
        <a:ext cx="4707608" cy="1497145"/>
      </dsp:txXfrm>
    </dsp:sp>
    <dsp:sp modelId="{7B76D0CF-EC81-4184-B6F3-A95C93F8D165}">
      <dsp:nvSpPr>
        <dsp:cNvPr id="0" name=""/>
        <dsp:cNvSpPr/>
      </dsp:nvSpPr>
      <dsp:spPr>
        <a:xfrm>
          <a:off x="481395" y="1951244"/>
          <a:ext cx="480076" cy="2187312"/>
        </a:xfrm>
        <a:custGeom>
          <a:avLst/>
          <a:gdLst/>
          <a:ahLst/>
          <a:cxnLst/>
          <a:rect l="0" t="0" r="0" b="0"/>
          <a:pathLst>
            <a:path>
              <a:moveTo>
                <a:pt x="0" y="0"/>
              </a:moveTo>
              <a:lnTo>
                <a:pt x="0" y="2187312"/>
              </a:lnTo>
              <a:lnTo>
                <a:pt x="480076" y="2187312"/>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A55A7B-E92B-4D72-A548-18FADB6ABF5A}">
      <dsp:nvSpPr>
        <dsp:cNvPr id="0" name=""/>
        <dsp:cNvSpPr/>
      </dsp:nvSpPr>
      <dsp:spPr>
        <a:xfrm>
          <a:off x="961471" y="2551340"/>
          <a:ext cx="3840611" cy="3174433"/>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s-EC" sz="2000" b="1" kern="1200">
              <a:solidFill>
                <a:sysClr val="windowText" lastClr="000000"/>
              </a:solidFill>
              <a:latin typeface="Times New Roman" panose="02020603050405020304" pitchFamily="18" charset="0"/>
              <a:cs typeface="Times New Roman" panose="02020603050405020304" pitchFamily="18" charset="0"/>
            </a:rPr>
            <a:t>FORTALEZAS</a:t>
          </a:r>
        </a:p>
        <a:p>
          <a:pPr lvl="0" algn="l" defTabSz="889000">
            <a:lnSpc>
              <a:spcPct val="90000"/>
            </a:lnSpc>
            <a:spcBef>
              <a:spcPct val="0"/>
            </a:spcBef>
            <a:spcAft>
              <a:spcPct val="35000"/>
            </a:spcAft>
          </a:pPr>
          <a:r>
            <a:rPr lang="es-ES_tradnl" sz="2000" kern="1200">
              <a:solidFill>
                <a:sysClr val="windowText" lastClr="000000"/>
              </a:solidFill>
              <a:latin typeface="Times New Roman" panose="02020603050405020304" pitchFamily="18" charset="0"/>
              <a:cs typeface="Times New Roman" panose="02020603050405020304" pitchFamily="18" charset="0"/>
            </a:rPr>
            <a:t>*Gran potencial turístico, natural y cultural.</a:t>
          </a:r>
          <a:endParaRPr lang="es-EC" sz="2000" kern="1200">
            <a:solidFill>
              <a:sysClr val="windowText" lastClr="000000"/>
            </a:solidFill>
            <a:latin typeface="Times New Roman" panose="02020603050405020304" pitchFamily="18" charset="0"/>
            <a:cs typeface="Times New Roman" panose="02020603050405020304" pitchFamily="18" charset="0"/>
          </a:endParaRPr>
        </a:p>
        <a:p>
          <a:pPr lvl="0" algn="l" defTabSz="889000">
            <a:lnSpc>
              <a:spcPct val="90000"/>
            </a:lnSpc>
            <a:spcBef>
              <a:spcPct val="0"/>
            </a:spcBef>
            <a:spcAft>
              <a:spcPct val="35000"/>
            </a:spcAft>
          </a:pPr>
          <a:r>
            <a:rPr lang="es-ES_tradnl" sz="2000" kern="1200">
              <a:solidFill>
                <a:sysClr val="windowText" lastClr="000000"/>
              </a:solidFill>
              <a:latin typeface="Times New Roman" panose="02020603050405020304" pitchFamily="18" charset="0"/>
              <a:cs typeface="Times New Roman" panose="02020603050405020304" pitchFamily="18" charset="0"/>
            </a:rPr>
            <a:t>*Red vial de primer orden.</a:t>
          </a:r>
          <a:endParaRPr lang="es-EC" sz="2000" kern="1200">
            <a:solidFill>
              <a:sysClr val="windowText" lastClr="000000"/>
            </a:solidFill>
            <a:latin typeface="Times New Roman" panose="02020603050405020304" pitchFamily="18" charset="0"/>
            <a:cs typeface="Times New Roman" panose="02020603050405020304" pitchFamily="18" charset="0"/>
          </a:endParaRPr>
        </a:p>
        <a:p>
          <a:pPr lvl="0" algn="l" defTabSz="889000">
            <a:lnSpc>
              <a:spcPct val="90000"/>
            </a:lnSpc>
            <a:spcBef>
              <a:spcPct val="0"/>
            </a:spcBef>
            <a:spcAft>
              <a:spcPct val="35000"/>
            </a:spcAft>
          </a:pPr>
          <a:r>
            <a:rPr lang="es-ES_tradnl" sz="2000" kern="1200">
              <a:solidFill>
                <a:sysClr val="windowText" lastClr="000000"/>
              </a:solidFill>
              <a:latin typeface="Times New Roman" panose="02020603050405020304" pitchFamily="18" charset="0"/>
              <a:cs typeface="Times New Roman" panose="02020603050405020304" pitchFamily="18" charset="0"/>
            </a:rPr>
            <a:t>*Dispone de planta turística.</a:t>
          </a:r>
          <a:endParaRPr lang="es-EC" sz="2000" kern="1200">
            <a:solidFill>
              <a:sysClr val="windowText" lastClr="000000"/>
            </a:solidFill>
            <a:latin typeface="Times New Roman" panose="02020603050405020304" pitchFamily="18" charset="0"/>
            <a:cs typeface="Times New Roman" panose="02020603050405020304" pitchFamily="18" charset="0"/>
          </a:endParaRPr>
        </a:p>
        <a:p>
          <a:pPr lvl="0" algn="l" defTabSz="889000">
            <a:lnSpc>
              <a:spcPct val="90000"/>
            </a:lnSpc>
            <a:spcBef>
              <a:spcPct val="0"/>
            </a:spcBef>
            <a:spcAft>
              <a:spcPct val="35000"/>
            </a:spcAft>
          </a:pPr>
          <a:r>
            <a:rPr lang="es-ES_tradnl" sz="2000" kern="1200">
              <a:solidFill>
                <a:sysClr val="windowText" lastClr="000000"/>
              </a:solidFill>
              <a:latin typeface="Times New Roman" panose="02020603050405020304" pitchFamily="18" charset="0"/>
              <a:cs typeface="Times New Roman" panose="02020603050405020304" pitchFamily="18" charset="0"/>
            </a:rPr>
            <a:t>*Lugar estratégico para realizar turismo vivencial</a:t>
          </a:r>
          <a:endParaRPr lang="es-EC" sz="2000" kern="1200">
            <a:solidFill>
              <a:sysClr val="windowText" lastClr="000000"/>
            </a:solidFill>
            <a:latin typeface="Times New Roman" panose="02020603050405020304" pitchFamily="18" charset="0"/>
            <a:cs typeface="Times New Roman" panose="02020603050405020304" pitchFamily="18" charset="0"/>
          </a:endParaRPr>
        </a:p>
      </dsp:txBody>
      <dsp:txXfrm>
        <a:off x="1054447" y="2644316"/>
        <a:ext cx="3654659" cy="2988481"/>
      </dsp:txXfrm>
    </dsp:sp>
    <dsp:sp modelId="{4F99D206-D784-496D-BCC2-EDBD2A7E3D60}">
      <dsp:nvSpPr>
        <dsp:cNvPr id="0" name=""/>
        <dsp:cNvSpPr/>
      </dsp:nvSpPr>
      <dsp:spPr>
        <a:xfrm>
          <a:off x="481395" y="1951244"/>
          <a:ext cx="480076" cy="5822871"/>
        </a:xfrm>
        <a:custGeom>
          <a:avLst/>
          <a:gdLst/>
          <a:ahLst/>
          <a:cxnLst/>
          <a:rect l="0" t="0" r="0" b="0"/>
          <a:pathLst>
            <a:path>
              <a:moveTo>
                <a:pt x="0" y="0"/>
              </a:moveTo>
              <a:lnTo>
                <a:pt x="0" y="5822871"/>
              </a:lnTo>
              <a:lnTo>
                <a:pt x="480076" y="582287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345999-9A4C-473B-B69F-8ED3A6C70F22}">
      <dsp:nvSpPr>
        <dsp:cNvPr id="0" name=""/>
        <dsp:cNvSpPr/>
      </dsp:nvSpPr>
      <dsp:spPr>
        <a:xfrm>
          <a:off x="961471" y="6325869"/>
          <a:ext cx="3840611" cy="2896493"/>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s-EC" sz="2000" b="1" kern="1200" dirty="0">
              <a:solidFill>
                <a:sysClr val="windowText" lastClr="000000"/>
              </a:solidFill>
              <a:latin typeface="Times New Roman" panose="02020603050405020304" pitchFamily="18" charset="0"/>
              <a:cs typeface="Times New Roman" panose="02020603050405020304" pitchFamily="18" charset="0"/>
            </a:rPr>
            <a:t>DEBILIDADES</a:t>
          </a:r>
          <a:r>
            <a:rPr lang="es-EC" sz="2000" kern="1200" dirty="0">
              <a:solidFill>
                <a:sysClr val="windowText" lastClr="000000"/>
              </a:solidFill>
              <a:latin typeface="Times New Roman" panose="02020603050405020304" pitchFamily="18" charset="0"/>
              <a:cs typeface="Times New Roman" panose="02020603050405020304" pitchFamily="18" charset="0"/>
            </a:rPr>
            <a:t/>
          </a:r>
          <a:br>
            <a:rPr lang="es-EC" sz="2000" kern="1200" dirty="0">
              <a:solidFill>
                <a:sysClr val="windowText" lastClr="000000"/>
              </a:solidFill>
              <a:latin typeface="Times New Roman" panose="02020603050405020304" pitchFamily="18" charset="0"/>
              <a:cs typeface="Times New Roman" panose="02020603050405020304" pitchFamily="18" charset="0"/>
            </a:rPr>
          </a:br>
          <a:r>
            <a:rPr lang="es-EC" sz="2000" kern="1200" dirty="0" smtClean="0">
              <a:solidFill>
                <a:sysClr val="windowText" lastClr="000000"/>
              </a:solidFill>
              <a:latin typeface="Times New Roman" panose="02020603050405020304" pitchFamily="18" charset="0"/>
              <a:cs typeface="Times New Roman" panose="02020603050405020304" pitchFamily="18" charset="0"/>
            </a:rPr>
            <a:t>*</a:t>
          </a:r>
          <a:r>
            <a:rPr lang="es-ES_tradnl" sz="2000" kern="1200" dirty="0" smtClean="0">
              <a:solidFill>
                <a:sysClr val="windowText" lastClr="000000"/>
              </a:solidFill>
              <a:latin typeface="Times New Roman" panose="02020603050405020304" pitchFamily="18" charset="0"/>
              <a:cs typeface="Times New Roman" panose="02020603050405020304" pitchFamily="18" charset="0"/>
            </a:rPr>
            <a:t>Poca </a:t>
          </a:r>
          <a:r>
            <a:rPr lang="es-ES_tradnl" sz="2000" kern="1200" dirty="0">
              <a:solidFill>
                <a:sysClr val="windowText" lastClr="000000"/>
              </a:solidFill>
              <a:latin typeface="Times New Roman" panose="02020603050405020304" pitchFamily="18" charset="0"/>
              <a:cs typeface="Times New Roman" panose="02020603050405020304" pitchFamily="18" charset="0"/>
            </a:rPr>
            <a:t>asignación de recursos económicos al turismo por parte de los jefes de las comunidades. </a:t>
          </a:r>
          <a:r>
            <a:rPr lang="es-ES_tradnl" sz="2000" kern="1200" dirty="0" smtClean="0">
              <a:solidFill>
                <a:sysClr val="windowText" lastClr="000000"/>
              </a:solidFill>
              <a:latin typeface="Times New Roman" panose="02020603050405020304" pitchFamily="18" charset="0"/>
              <a:cs typeface="Times New Roman" panose="02020603050405020304" pitchFamily="18" charset="0"/>
            </a:rPr>
            <a:t>*Escasez </a:t>
          </a:r>
          <a:r>
            <a:rPr lang="es-ES_tradnl" sz="2000" kern="1200" dirty="0">
              <a:solidFill>
                <a:sysClr val="windowText" lastClr="000000"/>
              </a:solidFill>
              <a:latin typeface="Times New Roman" panose="02020603050405020304" pitchFamily="18" charset="0"/>
              <a:cs typeface="Times New Roman" panose="02020603050405020304" pitchFamily="18" charset="0"/>
            </a:rPr>
            <a:t>de profesionales en el campo turístico. </a:t>
          </a:r>
          <a:r>
            <a:rPr lang="es-ES_tradnl" sz="2000" kern="1200" dirty="0" smtClean="0">
              <a:solidFill>
                <a:sysClr val="windowText" lastClr="000000"/>
              </a:solidFill>
              <a:latin typeface="Times New Roman" panose="02020603050405020304" pitchFamily="18" charset="0"/>
              <a:cs typeface="Times New Roman" panose="02020603050405020304" pitchFamily="18" charset="0"/>
            </a:rPr>
            <a:t/>
          </a:r>
          <a:br>
            <a:rPr lang="es-ES_tradnl" sz="2000" kern="1200" dirty="0" smtClean="0">
              <a:solidFill>
                <a:sysClr val="windowText" lastClr="000000"/>
              </a:solidFill>
              <a:latin typeface="Times New Roman" panose="02020603050405020304" pitchFamily="18" charset="0"/>
              <a:cs typeface="Times New Roman" panose="02020603050405020304" pitchFamily="18" charset="0"/>
            </a:rPr>
          </a:br>
          <a:r>
            <a:rPr lang="es-ES_tradnl" sz="2000" kern="1200" dirty="0" smtClean="0">
              <a:solidFill>
                <a:sysClr val="windowText" lastClr="000000"/>
              </a:solidFill>
              <a:latin typeface="Times New Roman" panose="02020603050405020304" pitchFamily="18" charset="0"/>
              <a:cs typeface="Times New Roman" panose="02020603050405020304" pitchFamily="18" charset="0"/>
            </a:rPr>
            <a:t>*Deficiente </a:t>
          </a:r>
          <a:r>
            <a:rPr lang="es-ES_tradnl" sz="2000" kern="1200" dirty="0">
              <a:solidFill>
                <a:sysClr val="windowText" lastClr="000000"/>
              </a:solidFill>
              <a:latin typeface="Times New Roman" panose="02020603050405020304" pitchFamily="18" charset="0"/>
              <a:cs typeface="Times New Roman" panose="02020603050405020304" pitchFamily="18" charset="0"/>
            </a:rPr>
            <a:t>promoción turística.  </a:t>
          </a:r>
          <a:r>
            <a:rPr lang="es-ES_tradnl" sz="2000" kern="1200" dirty="0" smtClean="0">
              <a:solidFill>
                <a:sysClr val="windowText" lastClr="000000"/>
              </a:solidFill>
              <a:latin typeface="Times New Roman" panose="02020603050405020304" pitchFamily="18" charset="0"/>
              <a:cs typeface="Times New Roman" panose="02020603050405020304" pitchFamily="18" charset="0"/>
            </a:rPr>
            <a:t>*Locales </a:t>
          </a:r>
          <a:r>
            <a:rPr lang="es-ES_tradnl" sz="2000" kern="1200" dirty="0">
              <a:solidFill>
                <a:sysClr val="windowText" lastClr="000000"/>
              </a:solidFill>
              <a:latin typeface="Times New Roman" panose="02020603050405020304" pitchFamily="18" charset="0"/>
              <a:cs typeface="Times New Roman" panose="02020603050405020304" pitchFamily="18" charset="0"/>
            </a:rPr>
            <a:t>de restauración solo abre fines de semana </a:t>
          </a:r>
          <a:endParaRPr lang="es-EC" sz="2000" kern="1200" dirty="0">
            <a:solidFill>
              <a:sysClr val="windowText" lastClr="000000"/>
            </a:solidFill>
            <a:latin typeface="Times New Roman" panose="02020603050405020304" pitchFamily="18" charset="0"/>
            <a:cs typeface="Times New Roman" panose="02020603050405020304" pitchFamily="18" charset="0"/>
          </a:endParaRPr>
        </a:p>
      </dsp:txBody>
      <dsp:txXfrm>
        <a:off x="1046306" y="6410704"/>
        <a:ext cx="3670941" cy="2726823"/>
      </dsp:txXfrm>
    </dsp:sp>
    <dsp:sp modelId="{DD04FB7C-3F6A-4415-8842-DFF6E60AB1F9}">
      <dsp:nvSpPr>
        <dsp:cNvPr id="0" name=""/>
        <dsp:cNvSpPr/>
      </dsp:nvSpPr>
      <dsp:spPr>
        <a:xfrm>
          <a:off x="6002274" y="360943"/>
          <a:ext cx="4800764" cy="1580363"/>
        </a:xfrm>
        <a:prstGeom prst="roundRect">
          <a:avLst>
            <a:gd name="adj" fmla="val 10000"/>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lvl="0" algn="l" defTabSz="2933700">
            <a:lnSpc>
              <a:spcPct val="90000"/>
            </a:lnSpc>
            <a:spcBef>
              <a:spcPct val="0"/>
            </a:spcBef>
            <a:spcAft>
              <a:spcPct val="35000"/>
            </a:spcAft>
          </a:pPr>
          <a:r>
            <a:rPr lang="es-EC" sz="6600" kern="1200">
              <a:solidFill>
                <a:sysClr val="windowText" lastClr="000000"/>
              </a:solidFill>
              <a:latin typeface="Times New Roman" panose="02020603050405020304" pitchFamily="18" charset="0"/>
              <a:cs typeface="Times New Roman" panose="02020603050405020304" pitchFamily="18" charset="0"/>
            </a:rPr>
            <a:t>Factores externos</a:t>
          </a:r>
        </a:p>
      </dsp:txBody>
      <dsp:txXfrm>
        <a:off x="6048561" y="407230"/>
        <a:ext cx="4708190" cy="1487789"/>
      </dsp:txXfrm>
    </dsp:sp>
    <dsp:sp modelId="{EC11D521-C064-4DBD-9EAD-4E83059D24F7}">
      <dsp:nvSpPr>
        <dsp:cNvPr id="0" name=""/>
        <dsp:cNvSpPr/>
      </dsp:nvSpPr>
      <dsp:spPr>
        <a:xfrm>
          <a:off x="6482351" y="1941307"/>
          <a:ext cx="480076" cy="2181407"/>
        </a:xfrm>
        <a:custGeom>
          <a:avLst/>
          <a:gdLst/>
          <a:ahLst/>
          <a:cxnLst/>
          <a:rect l="0" t="0" r="0" b="0"/>
          <a:pathLst>
            <a:path>
              <a:moveTo>
                <a:pt x="0" y="0"/>
              </a:moveTo>
              <a:lnTo>
                <a:pt x="0" y="2181407"/>
              </a:lnTo>
              <a:lnTo>
                <a:pt x="480076" y="21814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0DD221-95D0-4E9B-B795-7CAB17BA59F7}">
      <dsp:nvSpPr>
        <dsp:cNvPr id="0" name=""/>
        <dsp:cNvSpPr/>
      </dsp:nvSpPr>
      <dsp:spPr>
        <a:xfrm>
          <a:off x="6962427" y="2541402"/>
          <a:ext cx="3840611" cy="3162623"/>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s-EC" sz="2000" b="1" kern="1200">
              <a:solidFill>
                <a:sysClr val="windowText" lastClr="000000"/>
              </a:solidFill>
              <a:latin typeface="Times New Roman" panose="02020603050405020304" pitchFamily="18" charset="0"/>
              <a:cs typeface="Times New Roman" panose="02020603050405020304" pitchFamily="18" charset="0"/>
            </a:rPr>
            <a:t>OPORTUNIDADES</a:t>
          </a:r>
          <a:r>
            <a:rPr lang="es-EC" sz="2000" kern="1200">
              <a:solidFill>
                <a:sysClr val="windowText" lastClr="000000"/>
              </a:solidFill>
              <a:latin typeface="Times New Roman" panose="02020603050405020304" pitchFamily="18" charset="0"/>
              <a:cs typeface="Times New Roman" panose="02020603050405020304" pitchFamily="18" charset="0"/>
            </a:rPr>
            <a:t/>
          </a:r>
          <a:br>
            <a:rPr lang="es-EC" sz="2000" kern="1200">
              <a:solidFill>
                <a:sysClr val="windowText" lastClr="000000"/>
              </a:solidFill>
              <a:latin typeface="Times New Roman" panose="02020603050405020304" pitchFamily="18" charset="0"/>
              <a:cs typeface="Times New Roman" panose="02020603050405020304" pitchFamily="18" charset="0"/>
            </a:rPr>
          </a:br>
          <a:r>
            <a:rPr lang="es-EC" sz="2000" kern="1200">
              <a:solidFill>
                <a:sysClr val="windowText" lastClr="000000"/>
              </a:solidFill>
              <a:latin typeface="Times New Roman" panose="02020603050405020304" pitchFamily="18" charset="0"/>
              <a:cs typeface="Times New Roman" panose="02020603050405020304" pitchFamily="18" charset="0"/>
            </a:rPr>
            <a:t>*</a:t>
          </a:r>
          <a:r>
            <a:rPr lang="es-ES_tradnl" sz="2000" kern="1200">
              <a:solidFill>
                <a:sysClr val="windowText" lastClr="000000"/>
              </a:solidFill>
              <a:latin typeface="Times New Roman" panose="02020603050405020304" pitchFamily="18" charset="0"/>
              <a:cs typeface="Times New Roman" panose="02020603050405020304" pitchFamily="18" charset="0"/>
            </a:rPr>
            <a:t>Incremento de visitantes por las ferias que se realiza. </a:t>
          </a:r>
          <a:br>
            <a:rPr lang="es-ES_tradnl" sz="2000" kern="1200">
              <a:solidFill>
                <a:sysClr val="windowText" lastClr="000000"/>
              </a:solidFill>
              <a:latin typeface="Times New Roman" panose="02020603050405020304" pitchFamily="18" charset="0"/>
              <a:cs typeface="Times New Roman" panose="02020603050405020304" pitchFamily="18" charset="0"/>
            </a:rPr>
          </a:br>
          <a:r>
            <a:rPr lang="es-ES_tradnl" sz="2000" kern="1200">
              <a:solidFill>
                <a:sysClr val="windowText" lastClr="000000"/>
              </a:solidFill>
              <a:latin typeface="Times New Roman" panose="02020603050405020304" pitchFamily="18" charset="0"/>
              <a:cs typeface="Times New Roman" panose="02020603050405020304" pitchFamily="18" charset="0"/>
            </a:rPr>
            <a:t>*Apoyo económico por parte del gobierno provincial de Imbabura a los emprendimientos. </a:t>
          </a:r>
          <a:br>
            <a:rPr lang="es-ES_tradnl" sz="2000" kern="1200">
              <a:solidFill>
                <a:sysClr val="windowText" lastClr="000000"/>
              </a:solidFill>
              <a:latin typeface="Times New Roman" panose="02020603050405020304" pitchFamily="18" charset="0"/>
              <a:cs typeface="Times New Roman" panose="02020603050405020304" pitchFamily="18" charset="0"/>
            </a:rPr>
          </a:br>
          <a:r>
            <a:rPr lang="es-ES_tradnl" sz="2000" kern="1200">
              <a:solidFill>
                <a:sysClr val="windowText" lastClr="000000"/>
              </a:solidFill>
              <a:latin typeface="Times New Roman" panose="02020603050405020304" pitchFamily="18" charset="0"/>
              <a:cs typeface="Times New Roman" panose="02020603050405020304" pitchFamily="18" charset="0"/>
            </a:rPr>
            <a:t>*Empresas turísticas interesadas en invertir en nuevos mercados.   *Oferta de cursos de capacitación para el personal y prestadores de servicios turísticos.</a:t>
          </a:r>
          <a:endParaRPr lang="es-EC" sz="2000" kern="1200">
            <a:solidFill>
              <a:sysClr val="windowText" lastClr="000000"/>
            </a:solidFill>
            <a:latin typeface="Times New Roman" panose="02020603050405020304" pitchFamily="18" charset="0"/>
            <a:cs typeface="Times New Roman" panose="02020603050405020304" pitchFamily="18" charset="0"/>
          </a:endParaRPr>
        </a:p>
      </dsp:txBody>
      <dsp:txXfrm>
        <a:off x="7055057" y="2634032"/>
        <a:ext cx="3655351" cy="2977363"/>
      </dsp:txXfrm>
    </dsp:sp>
    <dsp:sp modelId="{9519E7FA-661D-457E-AF0D-2CA90BA05B4B}">
      <dsp:nvSpPr>
        <dsp:cNvPr id="0" name=""/>
        <dsp:cNvSpPr/>
      </dsp:nvSpPr>
      <dsp:spPr>
        <a:xfrm>
          <a:off x="6482351" y="1941307"/>
          <a:ext cx="481395" cy="5773807"/>
        </a:xfrm>
        <a:custGeom>
          <a:avLst/>
          <a:gdLst/>
          <a:ahLst/>
          <a:cxnLst/>
          <a:rect l="0" t="0" r="0" b="0"/>
          <a:pathLst>
            <a:path>
              <a:moveTo>
                <a:pt x="0" y="0"/>
              </a:moveTo>
              <a:lnTo>
                <a:pt x="0" y="5773807"/>
              </a:lnTo>
              <a:lnTo>
                <a:pt x="481395" y="5773807"/>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23BBA6-71FD-48B7-A71C-0DD1E3DC646D}">
      <dsp:nvSpPr>
        <dsp:cNvPr id="0" name=""/>
        <dsp:cNvSpPr/>
      </dsp:nvSpPr>
      <dsp:spPr>
        <a:xfrm>
          <a:off x="6963746" y="6304121"/>
          <a:ext cx="3840611" cy="2821985"/>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s-EC" sz="2000" b="1" kern="1200" dirty="0">
              <a:solidFill>
                <a:sysClr val="windowText" lastClr="000000"/>
              </a:solidFill>
              <a:latin typeface="Times New Roman" panose="02020603050405020304" pitchFamily="18" charset="0"/>
              <a:cs typeface="Times New Roman" panose="02020603050405020304" pitchFamily="18" charset="0"/>
            </a:rPr>
            <a:t>AMENAZAS</a:t>
          </a:r>
          <a:r>
            <a:rPr lang="es-EC" sz="2000" kern="1200" dirty="0">
              <a:solidFill>
                <a:sysClr val="windowText" lastClr="000000"/>
              </a:solidFill>
              <a:latin typeface="Times New Roman" panose="02020603050405020304" pitchFamily="18" charset="0"/>
              <a:cs typeface="Times New Roman" panose="02020603050405020304" pitchFamily="18" charset="0"/>
            </a:rPr>
            <a:t/>
          </a:r>
          <a:br>
            <a:rPr lang="es-EC" sz="2000" kern="1200" dirty="0">
              <a:solidFill>
                <a:sysClr val="windowText" lastClr="000000"/>
              </a:solidFill>
              <a:latin typeface="Times New Roman" panose="02020603050405020304" pitchFamily="18" charset="0"/>
              <a:cs typeface="Times New Roman" panose="02020603050405020304" pitchFamily="18" charset="0"/>
            </a:rPr>
          </a:br>
          <a:r>
            <a:rPr lang="es-EC" sz="2000" kern="1200" dirty="0" smtClean="0">
              <a:solidFill>
                <a:sysClr val="windowText" lastClr="000000"/>
              </a:solidFill>
              <a:latin typeface="Times New Roman" panose="02020603050405020304" pitchFamily="18" charset="0"/>
              <a:cs typeface="Times New Roman" panose="02020603050405020304" pitchFamily="18" charset="0"/>
            </a:rPr>
            <a:t>*</a:t>
          </a:r>
          <a:r>
            <a:rPr lang="es-ES_tradnl" sz="2000" kern="1200" dirty="0" smtClean="0">
              <a:solidFill>
                <a:sysClr val="windowText" lastClr="000000"/>
              </a:solidFill>
              <a:latin typeface="Times New Roman" panose="02020603050405020304" pitchFamily="18" charset="0"/>
              <a:cs typeface="Times New Roman" panose="02020603050405020304" pitchFamily="18" charset="0"/>
            </a:rPr>
            <a:t>Inestabilidad </a:t>
          </a:r>
          <a:r>
            <a:rPr lang="es-ES_tradnl" sz="2000" kern="1200" dirty="0">
              <a:solidFill>
                <a:sysClr val="windowText" lastClr="000000"/>
              </a:solidFill>
              <a:latin typeface="Times New Roman" panose="02020603050405020304" pitchFamily="18" charset="0"/>
              <a:cs typeface="Times New Roman" panose="02020603050405020304" pitchFamily="18" charset="0"/>
            </a:rPr>
            <a:t>política y económica del país. </a:t>
          </a:r>
          <a:r>
            <a:rPr lang="es-ES_tradnl" sz="2000" kern="1200" dirty="0" smtClean="0">
              <a:solidFill>
                <a:sysClr val="windowText" lastClr="000000"/>
              </a:solidFill>
              <a:latin typeface="Times New Roman" panose="02020603050405020304" pitchFamily="18" charset="0"/>
              <a:cs typeface="Times New Roman" panose="02020603050405020304" pitchFamily="18" charset="0"/>
            </a:rPr>
            <a:t/>
          </a:r>
          <a:br>
            <a:rPr lang="es-ES_tradnl" sz="2000" kern="1200" dirty="0" smtClean="0">
              <a:solidFill>
                <a:sysClr val="windowText" lastClr="000000"/>
              </a:solidFill>
              <a:latin typeface="Times New Roman" panose="02020603050405020304" pitchFamily="18" charset="0"/>
              <a:cs typeface="Times New Roman" panose="02020603050405020304" pitchFamily="18" charset="0"/>
            </a:rPr>
          </a:br>
          <a:r>
            <a:rPr lang="es-ES_tradnl" sz="2000" kern="1200" dirty="0" smtClean="0">
              <a:solidFill>
                <a:sysClr val="windowText" lastClr="000000"/>
              </a:solidFill>
              <a:latin typeface="Times New Roman" panose="02020603050405020304" pitchFamily="18" charset="0"/>
              <a:cs typeface="Times New Roman" panose="02020603050405020304" pitchFamily="18" charset="0"/>
            </a:rPr>
            <a:t>*Desastres naturales</a:t>
          </a:r>
          <a:br>
            <a:rPr lang="es-ES_tradnl" sz="2000" kern="1200" dirty="0" smtClean="0">
              <a:solidFill>
                <a:sysClr val="windowText" lastClr="000000"/>
              </a:solidFill>
              <a:latin typeface="Times New Roman" panose="02020603050405020304" pitchFamily="18" charset="0"/>
              <a:cs typeface="Times New Roman" panose="02020603050405020304" pitchFamily="18" charset="0"/>
            </a:rPr>
          </a:br>
          <a:r>
            <a:rPr lang="es-ES_tradnl" sz="2000" kern="1200" dirty="0" smtClean="0">
              <a:solidFill>
                <a:sysClr val="windowText" lastClr="000000"/>
              </a:solidFill>
              <a:latin typeface="Times New Roman" panose="02020603050405020304" pitchFamily="18" charset="0"/>
              <a:cs typeface="Times New Roman" panose="02020603050405020304" pitchFamily="18" charset="0"/>
            </a:rPr>
            <a:t>*Rutas turísticas similares</a:t>
          </a:r>
          <a:endParaRPr lang="es-EC" sz="2000" kern="1200" dirty="0">
            <a:solidFill>
              <a:sysClr val="windowText" lastClr="000000"/>
            </a:solidFill>
            <a:latin typeface="Times New Roman" panose="02020603050405020304" pitchFamily="18" charset="0"/>
            <a:cs typeface="Times New Roman" panose="02020603050405020304" pitchFamily="18" charset="0"/>
          </a:endParaRPr>
        </a:p>
      </dsp:txBody>
      <dsp:txXfrm>
        <a:off x="7046399" y="6386774"/>
        <a:ext cx="3675305" cy="26566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4BD8C-81E9-457C-84D5-FCDEDB6B9C2C}">
      <dsp:nvSpPr>
        <dsp:cNvPr id="0" name=""/>
        <dsp:cNvSpPr/>
      </dsp:nvSpPr>
      <dsp:spPr>
        <a:xfrm>
          <a:off x="1988169" y="396373"/>
          <a:ext cx="3775705" cy="317563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4CAC34-0BE8-4702-8C6E-D495A5B6AEA6}">
      <dsp:nvSpPr>
        <dsp:cNvPr id="0" name=""/>
        <dsp:cNvSpPr/>
      </dsp:nvSpPr>
      <dsp:spPr>
        <a:xfrm>
          <a:off x="581584" y="1731355"/>
          <a:ext cx="2046297" cy="2046297"/>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solidFill>
                <a:schemeClr val="tx1"/>
              </a:solidFill>
            </a:rPr>
            <a:t>Publicidad a través de un centro de información al turista </a:t>
          </a:r>
          <a:endParaRPr lang="es-EC" sz="2600" kern="1200" dirty="0">
            <a:solidFill>
              <a:schemeClr val="tx1"/>
            </a:solidFill>
          </a:endParaRPr>
        </a:p>
      </dsp:txBody>
      <dsp:txXfrm>
        <a:off x="581584" y="1731355"/>
        <a:ext cx="2046297" cy="2046297"/>
      </dsp:txXfrm>
    </dsp:sp>
    <dsp:sp modelId="{B0BE574C-DC58-4389-97CF-61C9B3840B95}">
      <dsp:nvSpPr>
        <dsp:cNvPr id="0" name=""/>
        <dsp:cNvSpPr/>
      </dsp:nvSpPr>
      <dsp:spPr>
        <a:xfrm>
          <a:off x="7833652" y="396373"/>
          <a:ext cx="3775705" cy="3175638"/>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991E65-8DDF-4156-B884-E1E9751794F3}">
      <dsp:nvSpPr>
        <dsp:cNvPr id="0" name=""/>
        <dsp:cNvSpPr/>
      </dsp:nvSpPr>
      <dsp:spPr>
        <a:xfrm>
          <a:off x="6427067" y="1731355"/>
          <a:ext cx="2046297" cy="2046297"/>
        </a:xfrm>
        <a:prstGeom prst="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solidFill>
                <a:schemeClr val="tx1"/>
              </a:solidFill>
            </a:rPr>
            <a:t>Redes sociales </a:t>
          </a:r>
          <a:endParaRPr lang="es-EC" sz="2600" kern="1200" dirty="0">
            <a:solidFill>
              <a:schemeClr val="tx1"/>
            </a:solidFill>
          </a:endParaRPr>
        </a:p>
      </dsp:txBody>
      <dsp:txXfrm>
        <a:off x="6427067" y="1731355"/>
        <a:ext cx="2046297" cy="2046297"/>
      </dsp:txXfrm>
    </dsp:sp>
    <dsp:sp modelId="{29527B59-1E4B-4055-B8C2-D8B3310AA80C}">
      <dsp:nvSpPr>
        <dsp:cNvPr id="0" name=""/>
        <dsp:cNvSpPr/>
      </dsp:nvSpPr>
      <dsp:spPr>
        <a:xfrm>
          <a:off x="1988169" y="4349642"/>
          <a:ext cx="3775705" cy="317563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A273F5-71C3-4AEF-BE66-8C2F269DF62E}">
      <dsp:nvSpPr>
        <dsp:cNvPr id="0" name=""/>
        <dsp:cNvSpPr/>
      </dsp:nvSpPr>
      <dsp:spPr>
        <a:xfrm>
          <a:off x="581584" y="5684623"/>
          <a:ext cx="2046297" cy="2046297"/>
        </a:xfrm>
        <a:prstGeom prst="rect">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solidFill>
                <a:schemeClr val="tx1"/>
              </a:solidFill>
            </a:rPr>
            <a:t>Diseño de una página web</a:t>
          </a:r>
          <a:endParaRPr lang="es-EC" sz="2600" kern="1200" dirty="0">
            <a:solidFill>
              <a:schemeClr val="tx1"/>
            </a:solidFill>
          </a:endParaRPr>
        </a:p>
      </dsp:txBody>
      <dsp:txXfrm>
        <a:off x="581584" y="5684623"/>
        <a:ext cx="2046297" cy="2046297"/>
      </dsp:txXfrm>
    </dsp:sp>
    <dsp:sp modelId="{5FA7CDED-CF9C-49AE-AD20-17D83B223D17}">
      <dsp:nvSpPr>
        <dsp:cNvPr id="0" name=""/>
        <dsp:cNvSpPr/>
      </dsp:nvSpPr>
      <dsp:spPr>
        <a:xfrm>
          <a:off x="7833652" y="4349642"/>
          <a:ext cx="3775705" cy="3175638"/>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C530D7-6F4F-4B84-8200-28E0C3ABABD6}">
      <dsp:nvSpPr>
        <dsp:cNvPr id="0" name=""/>
        <dsp:cNvSpPr/>
      </dsp:nvSpPr>
      <dsp:spPr>
        <a:xfrm>
          <a:off x="6427067" y="5684623"/>
          <a:ext cx="2046297" cy="2046297"/>
        </a:xfrm>
        <a:prstGeom prst="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solidFill>
                <a:schemeClr val="tx1"/>
              </a:solidFill>
            </a:rPr>
            <a:t>Marketing directo </a:t>
          </a:r>
          <a:endParaRPr lang="es-EC" sz="2600" kern="1200" dirty="0">
            <a:solidFill>
              <a:schemeClr val="tx1"/>
            </a:solidFill>
          </a:endParaRPr>
        </a:p>
      </dsp:txBody>
      <dsp:txXfrm>
        <a:off x="6427067" y="5684623"/>
        <a:ext cx="2046297" cy="20462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A5172-BB49-489B-9745-CE7F04531944}">
      <dsp:nvSpPr>
        <dsp:cNvPr id="0" name=""/>
        <dsp:cNvSpPr/>
      </dsp:nvSpPr>
      <dsp:spPr>
        <a:xfrm>
          <a:off x="336884" y="1481228"/>
          <a:ext cx="8085222" cy="25266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1372" tIns="247650" rIns="247650" bIns="247650" numCol="1" spcCol="1270" anchor="ctr" anchorCtr="0">
          <a:noAutofit/>
        </a:bodyPr>
        <a:lstStyle/>
        <a:p>
          <a:pPr lvl="0" algn="l" defTabSz="2889250">
            <a:lnSpc>
              <a:spcPct val="90000"/>
            </a:lnSpc>
            <a:spcBef>
              <a:spcPct val="0"/>
            </a:spcBef>
            <a:spcAft>
              <a:spcPct val="35000"/>
            </a:spcAft>
          </a:pPr>
          <a:r>
            <a:rPr lang="es-EC" sz="6500" kern="1200" dirty="0" smtClean="0"/>
            <a:t>Promoción en Facebook</a:t>
          </a:r>
          <a:endParaRPr lang="es-EC" sz="6500" kern="1200" dirty="0"/>
        </a:p>
      </dsp:txBody>
      <dsp:txXfrm>
        <a:off x="336884" y="1481228"/>
        <a:ext cx="8085222" cy="2526632"/>
      </dsp:txXfrm>
    </dsp:sp>
    <dsp:sp modelId="{7E3F0FF7-9735-4C75-A907-39F2AFF9601B}">
      <dsp:nvSpPr>
        <dsp:cNvPr id="0" name=""/>
        <dsp:cNvSpPr/>
      </dsp:nvSpPr>
      <dsp:spPr>
        <a:xfrm>
          <a:off x="0" y="1116271"/>
          <a:ext cx="1768642" cy="265296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215163-7C0F-47FB-A359-7FEDE12481F1}">
      <dsp:nvSpPr>
        <dsp:cNvPr id="0" name=""/>
        <dsp:cNvSpPr/>
      </dsp:nvSpPr>
      <dsp:spPr>
        <a:xfrm>
          <a:off x="336884" y="5263454"/>
          <a:ext cx="8085222" cy="252663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1372" tIns="247650" rIns="247650" bIns="247650" numCol="1" spcCol="1270" anchor="ctr" anchorCtr="0">
          <a:noAutofit/>
        </a:bodyPr>
        <a:lstStyle/>
        <a:p>
          <a:pPr lvl="0" algn="l" defTabSz="2889250">
            <a:lnSpc>
              <a:spcPct val="90000"/>
            </a:lnSpc>
            <a:spcBef>
              <a:spcPct val="0"/>
            </a:spcBef>
            <a:spcAft>
              <a:spcPct val="35000"/>
            </a:spcAft>
          </a:pPr>
          <a:r>
            <a:rPr lang="es-EC" sz="6500" kern="1200" dirty="0" smtClean="0"/>
            <a:t>Promoción en Instagram</a:t>
          </a:r>
          <a:endParaRPr lang="es-EC" sz="6500" kern="1200" dirty="0"/>
        </a:p>
      </dsp:txBody>
      <dsp:txXfrm>
        <a:off x="336884" y="5263454"/>
        <a:ext cx="8085222" cy="2526632"/>
      </dsp:txXfrm>
    </dsp:sp>
    <dsp:sp modelId="{08B102D6-71D0-4CE9-B6C3-1ADE41A5BDBC}">
      <dsp:nvSpPr>
        <dsp:cNvPr id="0" name=""/>
        <dsp:cNvSpPr/>
      </dsp:nvSpPr>
      <dsp:spPr>
        <a:xfrm>
          <a:off x="0" y="4898496"/>
          <a:ext cx="1768642" cy="2652963"/>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B49D6-BF4A-44DF-BE68-7DC9C582C219}">
      <dsp:nvSpPr>
        <dsp:cNvPr id="0" name=""/>
        <dsp:cNvSpPr/>
      </dsp:nvSpPr>
      <dsp:spPr>
        <a:xfrm>
          <a:off x="-9351440" y="-1427613"/>
          <a:ext cx="11123913" cy="11123913"/>
        </a:xfrm>
        <a:prstGeom prst="blockArc">
          <a:avLst>
            <a:gd name="adj1" fmla="val 18900000"/>
            <a:gd name="adj2" fmla="val 2700000"/>
            <a:gd name="adj3" fmla="val 194"/>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B2318D-06FB-48E0-8339-79EF2EE6614B}">
      <dsp:nvSpPr>
        <dsp:cNvPr id="0" name=""/>
        <dsp:cNvSpPr/>
      </dsp:nvSpPr>
      <dsp:spPr>
        <a:xfrm>
          <a:off x="926874" y="635696"/>
          <a:ext cx="7758646" cy="1272054"/>
        </a:xfrm>
        <a:prstGeom prst="rect">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9693" tIns="63500" rIns="63500" bIns="63500" numCol="1" spcCol="1270" anchor="ctr" anchorCtr="0">
          <a:noAutofit/>
        </a:bodyPr>
        <a:lstStyle/>
        <a:p>
          <a:pPr lvl="0" algn="l" defTabSz="1111250">
            <a:lnSpc>
              <a:spcPct val="90000"/>
            </a:lnSpc>
            <a:spcBef>
              <a:spcPct val="0"/>
            </a:spcBef>
            <a:spcAft>
              <a:spcPct val="35000"/>
            </a:spcAft>
          </a:pPr>
          <a:r>
            <a:rPr lang="es-EC" sz="2500" b="1" kern="1200" dirty="0" smtClean="0">
              <a:solidFill>
                <a:schemeClr val="tx1"/>
              </a:solidFill>
            </a:rPr>
            <a:t>Facebook: </a:t>
          </a:r>
          <a:r>
            <a:rPr lang="es-EC" sz="2500" kern="1200" dirty="0" smtClean="0">
              <a:solidFill>
                <a:schemeClr val="tx1"/>
              </a:solidFill>
            </a:rPr>
            <a:t>enfocada a llegar a un mayor número de personas</a:t>
          </a:r>
          <a:endParaRPr lang="es-EC" sz="2500" kern="1200" dirty="0">
            <a:solidFill>
              <a:schemeClr val="tx1"/>
            </a:solidFill>
          </a:endParaRPr>
        </a:p>
      </dsp:txBody>
      <dsp:txXfrm>
        <a:off x="926874" y="635696"/>
        <a:ext cx="7758646" cy="1272054"/>
      </dsp:txXfrm>
    </dsp:sp>
    <dsp:sp modelId="{7A37ED45-1A7F-4628-89CE-E646E8E519BD}">
      <dsp:nvSpPr>
        <dsp:cNvPr id="0" name=""/>
        <dsp:cNvSpPr/>
      </dsp:nvSpPr>
      <dsp:spPr>
        <a:xfrm>
          <a:off x="131840" y="476689"/>
          <a:ext cx="1590068" cy="1590068"/>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E9551F-3378-4430-AF65-C230DAAFABB8}">
      <dsp:nvSpPr>
        <dsp:cNvPr id="0" name=""/>
        <dsp:cNvSpPr/>
      </dsp:nvSpPr>
      <dsp:spPr>
        <a:xfrm>
          <a:off x="1656172" y="2544109"/>
          <a:ext cx="7029348" cy="1272054"/>
        </a:xfrm>
        <a:prstGeom prst="rect">
          <a:avLst/>
        </a:prstGeom>
        <a:solidFill>
          <a:schemeClr val="lt1">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9693" tIns="63500" rIns="63500" bIns="63500" numCol="1" spcCol="1270" anchor="ctr" anchorCtr="0">
          <a:noAutofit/>
        </a:bodyPr>
        <a:lstStyle/>
        <a:p>
          <a:pPr lvl="0" algn="l" defTabSz="1111250">
            <a:lnSpc>
              <a:spcPct val="90000"/>
            </a:lnSpc>
            <a:spcBef>
              <a:spcPct val="0"/>
            </a:spcBef>
            <a:spcAft>
              <a:spcPct val="35000"/>
            </a:spcAft>
          </a:pPr>
          <a:r>
            <a:rPr lang="es-EC" sz="2500" b="1" kern="1200" dirty="0" smtClean="0">
              <a:solidFill>
                <a:schemeClr val="tx1"/>
              </a:solidFill>
            </a:rPr>
            <a:t>Página web</a:t>
          </a:r>
          <a:r>
            <a:rPr lang="es-EC" sz="2500" kern="1200" dirty="0" smtClean="0">
              <a:solidFill>
                <a:schemeClr val="tx1"/>
              </a:solidFill>
            </a:rPr>
            <a:t>: comunicación con el cliente por medio de mensajes directos.</a:t>
          </a:r>
          <a:endParaRPr lang="es-EC" sz="2500" kern="1200" dirty="0">
            <a:solidFill>
              <a:schemeClr val="tx1"/>
            </a:solidFill>
          </a:endParaRPr>
        </a:p>
      </dsp:txBody>
      <dsp:txXfrm>
        <a:off x="1656172" y="2544109"/>
        <a:ext cx="7029348" cy="1272054"/>
      </dsp:txXfrm>
    </dsp:sp>
    <dsp:sp modelId="{9C087346-BC83-4964-B8A6-E83EAB515C6E}">
      <dsp:nvSpPr>
        <dsp:cNvPr id="0" name=""/>
        <dsp:cNvSpPr/>
      </dsp:nvSpPr>
      <dsp:spPr>
        <a:xfrm>
          <a:off x="861138" y="2385102"/>
          <a:ext cx="1590068" cy="1590068"/>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A52329-27B8-471F-AA19-F2E448D42616}">
      <dsp:nvSpPr>
        <dsp:cNvPr id="0" name=""/>
        <dsp:cNvSpPr/>
      </dsp:nvSpPr>
      <dsp:spPr>
        <a:xfrm>
          <a:off x="1656172" y="4452522"/>
          <a:ext cx="7029348" cy="1272054"/>
        </a:xfrm>
        <a:prstGeom prst="rect">
          <a:avLst/>
        </a:prstGeom>
        <a:solidFill>
          <a:schemeClr val="lt1">
            <a:hueOff val="0"/>
            <a:satOff val="0"/>
            <a:lumOff val="0"/>
            <a:alphaOff val="0"/>
          </a:schemeClr>
        </a:solidFill>
        <a:ln w="254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9693" tIns="63500" rIns="63500" bIns="63500" numCol="1" spcCol="1270" anchor="ctr" anchorCtr="0">
          <a:noAutofit/>
        </a:bodyPr>
        <a:lstStyle/>
        <a:p>
          <a:pPr lvl="0" algn="l" defTabSz="1111250">
            <a:lnSpc>
              <a:spcPct val="90000"/>
            </a:lnSpc>
            <a:spcBef>
              <a:spcPct val="0"/>
            </a:spcBef>
            <a:spcAft>
              <a:spcPct val="35000"/>
            </a:spcAft>
          </a:pPr>
          <a:r>
            <a:rPr lang="es-EC" sz="2500" kern="1200" dirty="0" smtClean="0">
              <a:solidFill>
                <a:schemeClr val="tx1"/>
              </a:solidFill>
            </a:rPr>
            <a:t>Ferias: Se participará en ferias de turismo.</a:t>
          </a:r>
        </a:p>
      </dsp:txBody>
      <dsp:txXfrm>
        <a:off x="1656172" y="4452522"/>
        <a:ext cx="7029348" cy="1272054"/>
      </dsp:txXfrm>
    </dsp:sp>
    <dsp:sp modelId="{C1F96B29-E940-425D-AD83-19E5CC95014A}">
      <dsp:nvSpPr>
        <dsp:cNvPr id="0" name=""/>
        <dsp:cNvSpPr/>
      </dsp:nvSpPr>
      <dsp:spPr>
        <a:xfrm>
          <a:off x="861138" y="4293515"/>
          <a:ext cx="1590068" cy="1590068"/>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CDBAA2-D34A-4245-92F7-852BBE86951C}">
      <dsp:nvSpPr>
        <dsp:cNvPr id="0" name=""/>
        <dsp:cNvSpPr/>
      </dsp:nvSpPr>
      <dsp:spPr>
        <a:xfrm>
          <a:off x="926874" y="6360934"/>
          <a:ext cx="7758646" cy="1272054"/>
        </a:xfrm>
        <a:prstGeom prst="rect">
          <a:avLst/>
        </a:prstGeom>
        <a:solidFill>
          <a:schemeClr val="l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9693" tIns="63500" rIns="63500" bIns="63500" numCol="1" spcCol="1270" anchor="ctr" anchorCtr="0">
          <a:noAutofit/>
        </a:bodyPr>
        <a:lstStyle/>
        <a:p>
          <a:pPr lvl="0" algn="l" defTabSz="1111250">
            <a:lnSpc>
              <a:spcPct val="90000"/>
            </a:lnSpc>
            <a:spcBef>
              <a:spcPct val="0"/>
            </a:spcBef>
            <a:spcAft>
              <a:spcPct val="35000"/>
            </a:spcAft>
          </a:pPr>
          <a:endParaRPr lang="es-EC" sz="2500" kern="1200" dirty="0" smtClean="0">
            <a:solidFill>
              <a:schemeClr val="tx1"/>
            </a:solidFill>
          </a:endParaRPr>
        </a:p>
        <a:p>
          <a:pPr lvl="0" algn="l" defTabSz="1111250">
            <a:lnSpc>
              <a:spcPct val="90000"/>
            </a:lnSpc>
            <a:spcBef>
              <a:spcPct val="0"/>
            </a:spcBef>
            <a:spcAft>
              <a:spcPct val="35000"/>
            </a:spcAft>
          </a:pPr>
          <a:r>
            <a:rPr lang="es-EC" sz="2500" kern="1200" dirty="0" smtClean="0">
              <a:solidFill>
                <a:schemeClr val="tx1"/>
              </a:solidFill>
            </a:rPr>
            <a:t>Talleres: Participación donde los turistas puedan aprender e interactuar</a:t>
          </a:r>
          <a:endParaRPr lang="es-EC" sz="2500" kern="1200" dirty="0">
            <a:solidFill>
              <a:schemeClr val="tx1"/>
            </a:solidFill>
          </a:endParaRPr>
        </a:p>
      </dsp:txBody>
      <dsp:txXfrm>
        <a:off x="926874" y="6360934"/>
        <a:ext cx="7758646" cy="1272054"/>
      </dsp:txXfrm>
    </dsp:sp>
    <dsp:sp modelId="{AB1A8B80-24E9-42A7-830B-B21DE69355FE}">
      <dsp:nvSpPr>
        <dsp:cNvPr id="0" name=""/>
        <dsp:cNvSpPr/>
      </dsp:nvSpPr>
      <dsp:spPr>
        <a:xfrm>
          <a:off x="131840" y="6201927"/>
          <a:ext cx="1590068" cy="1590068"/>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7B30F-DB62-4512-A2B3-F538F4C61AFC}">
      <dsp:nvSpPr>
        <dsp:cNvPr id="0" name=""/>
        <dsp:cNvSpPr/>
      </dsp:nvSpPr>
      <dsp:spPr>
        <a:xfrm>
          <a:off x="1488" y="291181"/>
          <a:ext cx="5803793" cy="34822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smtClean="0"/>
            <a:t>La parroquia de Angochagua cuenta con recursos naturales y culturales que pueden ser aprovechados para mejorar la calidad de vida de su población</a:t>
          </a:r>
          <a:endParaRPr lang="es-EC" sz="2500" kern="1200"/>
        </a:p>
      </dsp:txBody>
      <dsp:txXfrm>
        <a:off x="1488" y="291181"/>
        <a:ext cx="5803793" cy="3482275"/>
      </dsp:txXfrm>
    </dsp:sp>
    <dsp:sp modelId="{2E7E7001-0586-4A40-9057-D628EBE96DAA}">
      <dsp:nvSpPr>
        <dsp:cNvPr id="0" name=""/>
        <dsp:cNvSpPr/>
      </dsp:nvSpPr>
      <dsp:spPr>
        <a:xfrm>
          <a:off x="6385660" y="291181"/>
          <a:ext cx="5803793" cy="34822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smtClean="0"/>
            <a:t>De acuerdo a la investigación realizada la gastronomía tradicional aporta de manera significativa al desarrollo local puesto que con la difusión y comercialización de la ruta gastronómica mejorará  la calidad de vida de familias que pertenecen a este proyecto.</a:t>
          </a:r>
          <a:endParaRPr lang="es-EC" sz="2500" kern="1200"/>
        </a:p>
      </dsp:txBody>
      <dsp:txXfrm>
        <a:off x="6385660" y="291181"/>
        <a:ext cx="5803793" cy="3482275"/>
      </dsp:txXfrm>
    </dsp:sp>
    <dsp:sp modelId="{4CB89A11-020A-4DD1-AC68-D94A03F2EA64}">
      <dsp:nvSpPr>
        <dsp:cNvPr id="0" name=""/>
        <dsp:cNvSpPr/>
      </dsp:nvSpPr>
      <dsp:spPr>
        <a:xfrm>
          <a:off x="1488" y="4353837"/>
          <a:ext cx="5803793" cy="34822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smtClean="0"/>
            <a:t>En cuanto a la identificación de los platos tradicionales se ha concluido que la mayor parte de estos aún conservan sus características propias, puesto que son elaborados con técnicas ancestrales, un claro ejemplo es el uchujacu. </a:t>
          </a:r>
          <a:endParaRPr lang="es-EC" sz="2500" kern="1200"/>
        </a:p>
      </dsp:txBody>
      <dsp:txXfrm>
        <a:off x="1488" y="4353837"/>
        <a:ext cx="5803793" cy="3482275"/>
      </dsp:txXfrm>
    </dsp:sp>
    <dsp:sp modelId="{8220BCA2-D862-4566-A79E-217582270F03}">
      <dsp:nvSpPr>
        <dsp:cNvPr id="0" name=""/>
        <dsp:cNvSpPr/>
      </dsp:nvSpPr>
      <dsp:spPr>
        <a:xfrm>
          <a:off x="6385660" y="4353837"/>
          <a:ext cx="5803793" cy="34822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smtClean="0"/>
            <a:t>La comunidad de la Rinconada presenta una situación gastronómica particular puesto que su plato más representativo es la trucha, aunque este no pertenece a su gastronomía tradicional se ha convertido en un símbolo, ya que muchas familias se benefician generando ingresos y mejorando  de esta manera su situación económica. </a:t>
          </a:r>
          <a:endParaRPr lang="es-EC" sz="2500" kern="1200"/>
        </a:p>
      </dsp:txBody>
      <dsp:txXfrm>
        <a:off x="6385660" y="4353837"/>
        <a:ext cx="5803793" cy="34822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AEA8E-D926-4742-9A8A-253C117EED67}">
      <dsp:nvSpPr>
        <dsp:cNvPr id="0" name=""/>
        <dsp:cNvSpPr/>
      </dsp:nvSpPr>
      <dsp:spPr>
        <a:xfrm>
          <a:off x="0" y="896719"/>
          <a:ext cx="5045743" cy="3027446"/>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smtClean="0"/>
            <a:t>El GAD de Angochagua debe apoyar de diversas formas a los nuevos emprendimientos, como por ejemplo mediante la reapertura del centro de información turístico, el cual ayudaría  con información a los visitantes de cómo llegar a los sitios turísticos, sus horarios y recomendaciones de la planta turística que posee la parroquia. </a:t>
          </a:r>
          <a:endParaRPr lang="es-EC" sz="2200" kern="1200" dirty="0"/>
        </a:p>
      </dsp:txBody>
      <dsp:txXfrm>
        <a:off x="0" y="896719"/>
        <a:ext cx="5045743" cy="3027446"/>
      </dsp:txXfrm>
    </dsp:sp>
    <dsp:sp modelId="{F76831ED-6C73-4DFB-A929-954B2AA09E95}">
      <dsp:nvSpPr>
        <dsp:cNvPr id="0" name=""/>
        <dsp:cNvSpPr/>
      </dsp:nvSpPr>
      <dsp:spPr>
        <a:xfrm>
          <a:off x="5550317" y="896719"/>
          <a:ext cx="5045743" cy="3027446"/>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smtClean="0"/>
            <a:t>Promocionar la ruta “Vive Angochagua” como base de desarrollo turístico de la parroquia Angochagua a través de las redes sociales más utilizadas como lo son: Facebook, Instagram y Twitter con el fin de dar a conocer su patrimonio natural, cultural y gastronómico. </a:t>
          </a:r>
          <a:endParaRPr lang="es-EC" sz="2200" kern="1200"/>
        </a:p>
      </dsp:txBody>
      <dsp:txXfrm>
        <a:off x="5550317" y="896719"/>
        <a:ext cx="5045743" cy="3027446"/>
      </dsp:txXfrm>
    </dsp:sp>
    <dsp:sp modelId="{9927D883-A80D-4293-B50E-5B3292DA4CBA}">
      <dsp:nvSpPr>
        <dsp:cNvPr id="0" name=""/>
        <dsp:cNvSpPr/>
      </dsp:nvSpPr>
      <dsp:spPr>
        <a:xfrm>
          <a:off x="11100635" y="896719"/>
          <a:ext cx="5045743" cy="3027446"/>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smtClean="0"/>
            <a:t>Articular las comunidades  con  la participación permanente de los cabildos con el fin de tomar decisiones que contribuyan al desarrollo  permanente de la parroquia.</a:t>
          </a:r>
          <a:endParaRPr lang="es-EC" sz="2200" kern="1200"/>
        </a:p>
      </dsp:txBody>
      <dsp:txXfrm>
        <a:off x="11100635" y="896719"/>
        <a:ext cx="5045743" cy="3027446"/>
      </dsp:txXfrm>
    </dsp:sp>
    <dsp:sp modelId="{2774AEC3-614D-4478-A109-FA699BD409A4}">
      <dsp:nvSpPr>
        <dsp:cNvPr id="0" name=""/>
        <dsp:cNvSpPr/>
      </dsp:nvSpPr>
      <dsp:spPr>
        <a:xfrm>
          <a:off x="2775158" y="4428740"/>
          <a:ext cx="5045743" cy="3027446"/>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smtClean="0"/>
            <a:t>Existen platos que no son comercializados a gran escala como lo es la "pachamanca" cuyo potencial turístico debe ser tomado en cuenta para mejorar la difusión del destino con un producto ancestral de valor comunitario.</a:t>
          </a:r>
          <a:endParaRPr lang="es-EC" sz="2200" kern="1200"/>
        </a:p>
      </dsp:txBody>
      <dsp:txXfrm>
        <a:off x="2775158" y="4428740"/>
        <a:ext cx="5045743" cy="3027446"/>
      </dsp:txXfrm>
    </dsp:sp>
    <dsp:sp modelId="{0DBB9862-C365-4412-8070-96C7EF13D0FB}">
      <dsp:nvSpPr>
        <dsp:cNvPr id="0" name=""/>
        <dsp:cNvSpPr/>
      </dsp:nvSpPr>
      <dsp:spPr>
        <a:xfrm>
          <a:off x="8325476" y="4428740"/>
          <a:ext cx="5045743" cy="3027446"/>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smtClean="0"/>
            <a:t>Organizar  de forma continua  el servicio de alimentación y mantenerlo a disposición del turista mediante itinerarios, puesto que, sí un turista desea visitar la parroquia entre semana este no encontrará un local de gastronomía tradicional, por ende, viaja a parroquias aledañas. </a:t>
          </a:r>
          <a:endParaRPr lang="es-EC" sz="2200" kern="1200"/>
        </a:p>
      </dsp:txBody>
      <dsp:txXfrm>
        <a:off x="8325476" y="4428740"/>
        <a:ext cx="5045743" cy="3027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AA183-5863-4F90-9259-010A6B1505EB}">
      <dsp:nvSpPr>
        <dsp:cNvPr id="0" name=""/>
        <dsp:cNvSpPr/>
      </dsp:nvSpPr>
      <dsp:spPr>
        <a:xfrm>
          <a:off x="836" y="0"/>
          <a:ext cx="3599411" cy="2953580"/>
        </a:xfrm>
        <a:prstGeom prst="roundRect">
          <a:avLst>
            <a:gd name="adj" fmla="val 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40000" tIns="109728" rIns="142240" bIns="0" numCol="1" spcCol="1270" anchor="t" anchorCtr="0">
          <a:noAutofit/>
        </a:bodyPr>
        <a:lstStyle/>
        <a:p>
          <a:pPr lvl="0" algn="r" defTabSz="1422400">
            <a:lnSpc>
              <a:spcPct val="90000"/>
            </a:lnSpc>
            <a:spcBef>
              <a:spcPct val="0"/>
            </a:spcBef>
            <a:spcAft>
              <a:spcPct val="35000"/>
            </a:spcAft>
          </a:pPr>
          <a:r>
            <a:rPr lang="es-ES" sz="3200" kern="1200" dirty="0" smtClean="0">
              <a:solidFill>
                <a:schemeClr val="tx1"/>
              </a:solidFill>
              <a:latin typeface="Times New Roman" panose="02020603050405020304" pitchFamily="18" charset="0"/>
              <a:cs typeface="Times New Roman" panose="02020603050405020304" pitchFamily="18" charset="0"/>
            </a:rPr>
            <a:t>Identificar</a:t>
          </a:r>
          <a:endParaRPr lang="es-ES" sz="3200" kern="1200" dirty="0">
            <a:solidFill>
              <a:schemeClr val="bg1"/>
            </a:solidFill>
            <a:latin typeface="Times New Roman" panose="02020603050405020304" pitchFamily="18" charset="0"/>
            <a:cs typeface="Times New Roman" panose="02020603050405020304" pitchFamily="18" charset="0"/>
          </a:endParaRPr>
        </a:p>
      </dsp:txBody>
      <dsp:txXfrm rot="16200000">
        <a:off x="-850190" y="851026"/>
        <a:ext cx="2421935" cy="719882"/>
      </dsp:txXfrm>
    </dsp:sp>
    <dsp:sp modelId="{7F5EF933-5CF0-46FC-9371-FED921D343F0}">
      <dsp:nvSpPr>
        <dsp:cNvPr id="0" name=""/>
        <dsp:cNvSpPr/>
      </dsp:nvSpPr>
      <dsp:spPr>
        <a:xfrm>
          <a:off x="720718" y="0"/>
          <a:ext cx="2681561" cy="29535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ctr" anchorCtr="0">
          <a:noAutofit/>
        </a:bodyPr>
        <a:lstStyle/>
        <a:p>
          <a:pPr lvl="0" algn="ctr" defTabSz="2889250">
            <a:lnSpc>
              <a:spcPct val="90000"/>
            </a:lnSpc>
            <a:spcBef>
              <a:spcPct val="0"/>
            </a:spcBef>
            <a:spcAft>
              <a:spcPct val="35000"/>
            </a:spcAft>
          </a:pPr>
          <a:r>
            <a:rPr lang="es-ES" sz="6500" kern="1200" dirty="0" smtClean="0">
              <a:solidFill>
                <a:schemeClr val="tx1"/>
              </a:solidFill>
            </a:rPr>
            <a:t> </a:t>
          </a:r>
          <a:endParaRPr lang="es-ES" sz="6500" kern="1200" dirty="0">
            <a:solidFill>
              <a:schemeClr val="tx1"/>
            </a:solidFill>
          </a:endParaRPr>
        </a:p>
      </dsp:txBody>
      <dsp:txXfrm>
        <a:off x="720718" y="0"/>
        <a:ext cx="2681561" cy="2953580"/>
      </dsp:txXfrm>
    </dsp:sp>
    <dsp:sp modelId="{881C0F5D-29A3-422A-B0A2-73F3C1263CBF}">
      <dsp:nvSpPr>
        <dsp:cNvPr id="0" name=""/>
        <dsp:cNvSpPr/>
      </dsp:nvSpPr>
      <dsp:spPr>
        <a:xfrm>
          <a:off x="3726226" y="0"/>
          <a:ext cx="3599411" cy="2953580"/>
        </a:xfrm>
        <a:prstGeom prst="roundRect">
          <a:avLst>
            <a:gd name="adj" fmla="val 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109728" rIns="142240" bIns="0" numCol="1" spcCol="1270" anchor="t" anchorCtr="0">
          <a:noAutofit/>
        </a:bodyPr>
        <a:lstStyle/>
        <a:p>
          <a:pPr lvl="0" algn="r" defTabSz="1422400">
            <a:lnSpc>
              <a:spcPct val="90000"/>
            </a:lnSpc>
            <a:spcBef>
              <a:spcPct val="0"/>
            </a:spcBef>
            <a:spcAft>
              <a:spcPct val="35000"/>
            </a:spcAft>
          </a:pPr>
          <a:r>
            <a:rPr lang="es-ES" sz="3200" kern="1200" dirty="0" smtClean="0">
              <a:solidFill>
                <a:schemeClr val="tx1"/>
              </a:solidFill>
              <a:latin typeface="Times New Roman" panose="02020603050405020304" pitchFamily="18" charset="0"/>
              <a:cs typeface="Times New Roman" panose="02020603050405020304" pitchFamily="18" charset="0"/>
            </a:rPr>
            <a:t>Describir</a:t>
          </a:r>
          <a:endParaRPr lang="es-ES" sz="3200" kern="1200" dirty="0">
            <a:solidFill>
              <a:schemeClr val="bg1"/>
            </a:solidFill>
          </a:endParaRPr>
        </a:p>
      </dsp:txBody>
      <dsp:txXfrm rot="16200000">
        <a:off x="2875200" y="851026"/>
        <a:ext cx="2421935" cy="719882"/>
      </dsp:txXfrm>
    </dsp:sp>
    <dsp:sp modelId="{948CE264-01B3-4BF1-A627-4F1EA8C78C19}">
      <dsp:nvSpPr>
        <dsp:cNvPr id="0" name=""/>
        <dsp:cNvSpPr/>
      </dsp:nvSpPr>
      <dsp:spPr>
        <a:xfrm rot="5400000">
          <a:off x="3527287" y="2260964"/>
          <a:ext cx="433872" cy="539911"/>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FE54FB-D9C3-4E0D-BFE3-D3FEF7E9CB83}">
      <dsp:nvSpPr>
        <dsp:cNvPr id="0" name=""/>
        <dsp:cNvSpPr/>
      </dsp:nvSpPr>
      <dsp:spPr>
        <a:xfrm>
          <a:off x="4446109" y="0"/>
          <a:ext cx="2681561" cy="29535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ctr" anchorCtr="0">
          <a:noAutofit/>
        </a:bodyPr>
        <a:lstStyle/>
        <a:p>
          <a:pPr lvl="0" algn="ctr" defTabSz="2889250">
            <a:lnSpc>
              <a:spcPct val="90000"/>
            </a:lnSpc>
            <a:spcBef>
              <a:spcPct val="0"/>
            </a:spcBef>
            <a:spcAft>
              <a:spcPct val="35000"/>
            </a:spcAft>
          </a:pPr>
          <a:endParaRPr lang="es-ES" sz="6500" kern="1200" dirty="0">
            <a:solidFill>
              <a:schemeClr val="tx1"/>
            </a:solidFill>
            <a:latin typeface="Times New Roman" panose="02020603050405020304" pitchFamily="18" charset="0"/>
            <a:cs typeface="Times New Roman" panose="02020603050405020304" pitchFamily="18" charset="0"/>
          </a:endParaRPr>
        </a:p>
      </dsp:txBody>
      <dsp:txXfrm>
        <a:off x="4446109" y="0"/>
        <a:ext cx="2681561" cy="2953580"/>
      </dsp:txXfrm>
    </dsp:sp>
    <dsp:sp modelId="{73D3CFDE-C99B-446C-94ED-FEA51FE570D1}">
      <dsp:nvSpPr>
        <dsp:cNvPr id="0" name=""/>
        <dsp:cNvSpPr/>
      </dsp:nvSpPr>
      <dsp:spPr>
        <a:xfrm>
          <a:off x="7451617" y="0"/>
          <a:ext cx="3599411" cy="2953580"/>
        </a:xfrm>
        <a:prstGeom prst="roundRect">
          <a:avLst>
            <a:gd name="adj" fmla="val 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109728" rIns="142240" bIns="0" numCol="1" spcCol="1270" anchor="t" anchorCtr="0">
          <a:noAutofit/>
        </a:bodyPr>
        <a:lstStyle/>
        <a:p>
          <a:pPr lvl="0" algn="ctr" defTabSz="1422400">
            <a:lnSpc>
              <a:spcPct val="90000"/>
            </a:lnSpc>
            <a:spcBef>
              <a:spcPct val="0"/>
            </a:spcBef>
            <a:spcAft>
              <a:spcPct val="35000"/>
            </a:spcAft>
          </a:pPr>
          <a:r>
            <a:rPr lang="es-ES" sz="3200" kern="1200" dirty="0" smtClean="0">
              <a:solidFill>
                <a:schemeClr val="tx1"/>
              </a:solidFill>
              <a:latin typeface="Times New Roman" panose="02020603050405020304" pitchFamily="18" charset="0"/>
              <a:cs typeface="Times New Roman" panose="02020603050405020304" pitchFamily="18" charset="0"/>
            </a:rPr>
            <a:t>Analizar</a:t>
          </a:r>
          <a:endParaRPr lang="es-ES" sz="3200" kern="1200" dirty="0">
            <a:solidFill>
              <a:schemeClr val="tx1"/>
            </a:solidFill>
            <a:latin typeface="Times New Roman" panose="02020603050405020304" pitchFamily="18" charset="0"/>
            <a:cs typeface="Times New Roman" panose="02020603050405020304" pitchFamily="18" charset="0"/>
          </a:endParaRPr>
        </a:p>
      </dsp:txBody>
      <dsp:txXfrm rot="16200000">
        <a:off x="6600590" y="851026"/>
        <a:ext cx="2421935" cy="719882"/>
      </dsp:txXfrm>
    </dsp:sp>
    <dsp:sp modelId="{F476D5CB-1A6F-4ECB-BB94-6504A3DD752C}">
      <dsp:nvSpPr>
        <dsp:cNvPr id="0" name=""/>
        <dsp:cNvSpPr/>
      </dsp:nvSpPr>
      <dsp:spPr>
        <a:xfrm rot="5400000">
          <a:off x="7252678" y="2260964"/>
          <a:ext cx="433872" cy="539911"/>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AA183-5863-4F90-9259-010A6B1505EB}">
      <dsp:nvSpPr>
        <dsp:cNvPr id="0" name=""/>
        <dsp:cNvSpPr/>
      </dsp:nvSpPr>
      <dsp:spPr>
        <a:xfrm>
          <a:off x="836" y="0"/>
          <a:ext cx="3599411" cy="2953580"/>
        </a:xfrm>
        <a:prstGeom prst="roundRect">
          <a:avLst>
            <a:gd name="adj" fmla="val 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40000" tIns="82296" rIns="106680" bIns="0" numCol="1" spcCol="1270" anchor="t" anchorCtr="0">
          <a:noAutofit/>
        </a:bodyPr>
        <a:lstStyle/>
        <a:p>
          <a:pPr lvl="0" algn="r" defTabSz="1066800">
            <a:lnSpc>
              <a:spcPct val="90000"/>
            </a:lnSpc>
            <a:spcBef>
              <a:spcPct val="0"/>
            </a:spcBef>
            <a:spcAft>
              <a:spcPct val="35000"/>
            </a:spcAft>
          </a:pPr>
          <a:r>
            <a:rPr lang="es-EC" sz="2400" kern="1200" dirty="0" smtClean="0"/>
            <a:t>1.- Contexto Nacional</a:t>
          </a:r>
          <a:endParaRPr lang="es-ES" sz="2400" kern="1200" dirty="0">
            <a:solidFill>
              <a:schemeClr val="bg1"/>
            </a:solidFill>
            <a:latin typeface="Times New Roman" panose="02020603050405020304" pitchFamily="18" charset="0"/>
            <a:cs typeface="Times New Roman" panose="02020603050405020304" pitchFamily="18" charset="0"/>
          </a:endParaRPr>
        </a:p>
      </dsp:txBody>
      <dsp:txXfrm rot="16200000">
        <a:off x="-850190" y="851026"/>
        <a:ext cx="2421935" cy="719882"/>
      </dsp:txXfrm>
    </dsp:sp>
    <dsp:sp modelId="{7F5EF933-5CF0-46FC-9371-FED921D343F0}">
      <dsp:nvSpPr>
        <dsp:cNvPr id="0" name=""/>
        <dsp:cNvSpPr/>
      </dsp:nvSpPr>
      <dsp:spPr>
        <a:xfrm>
          <a:off x="720718" y="0"/>
          <a:ext cx="2681561" cy="29535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ctr" anchorCtr="0">
          <a:noAutofit/>
        </a:bodyPr>
        <a:lstStyle/>
        <a:p>
          <a:pPr lvl="0" algn="ctr" defTabSz="2889250">
            <a:lnSpc>
              <a:spcPct val="90000"/>
            </a:lnSpc>
            <a:spcBef>
              <a:spcPct val="0"/>
            </a:spcBef>
            <a:spcAft>
              <a:spcPct val="35000"/>
            </a:spcAft>
          </a:pPr>
          <a:r>
            <a:rPr lang="es-ES" sz="6500" kern="1200" dirty="0" smtClean="0">
              <a:solidFill>
                <a:schemeClr val="tx1"/>
              </a:solidFill>
            </a:rPr>
            <a:t> </a:t>
          </a:r>
          <a:endParaRPr lang="es-ES" sz="6500" kern="1200" dirty="0">
            <a:solidFill>
              <a:schemeClr val="tx1"/>
            </a:solidFill>
          </a:endParaRPr>
        </a:p>
      </dsp:txBody>
      <dsp:txXfrm>
        <a:off x="720718" y="0"/>
        <a:ext cx="2681561" cy="2953580"/>
      </dsp:txXfrm>
    </dsp:sp>
    <dsp:sp modelId="{881C0F5D-29A3-422A-B0A2-73F3C1263CBF}">
      <dsp:nvSpPr>
        <dsp:cNvPr id="0" name=""/>
        <dsp:cNvSpPr/>
      </dsp:nvSpPr>
      <dsp:spPr>
        <a:xfrm>
          <a:off x="3726226" y="0"/>
          <a:ext cx="3599411" cy="2953580"/>
        </a:xfrm>
        <a:prstGeom prst="roundRect">
          <a:avLst>
            <a:gd name="adj" fmla="val 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82296" rIns="106680" bIns="0" numCol="1" spcCol="1270" anchor="t" anchorCtr="0">
          <a:noAutofit/>
        </a:bodyPr>
        <a:lstStyle/>
        <a:p>
          <a:pPr lvl="0" algn="r" defTabSz="1066800">
            <a:lnSpc>
              <a:spcPct val="90000"/>
            </a:lnSpc>
            <a:spcBef>
              <a:spcPct val="0"/>
            </a:spcBef>
            <a:spcAft>
              <a:spcPct val="35000"/>
            </a:spcAft>
          </a:pPr>
          <a:r>
            <a:rPr lang="es-EC" sz="2400" kern="1200" dirty="0" smtClean="0"/>
            <a:t>2.- Inclusión </a:t>
          </a:r>
          <a:endParaRPr lang="es-ES" sz="2400" kern="1200" dirty="0">
            <a:solidFill>
              <a:schemeClr val="bg1"/>
            </a:solidFill>
          </a:endParaRPr>
        </a:p>
      </dsp:txBody>
      <dsp:txXfrm rot="16200000">
        <a:off x="2875200" y="851026"/>
        <a:ext cx="2421935" cy="719882"/>
      </dsp:txXfrm>
    </dsp:sp>
    <dsp:sp modelId="{948CE264-01B3-4BF1-A627-4F1EA8C78C19}">
      <dsp:nvSpPr>
        <dsp:cNvPr id="0" name=""/>
        <dsp:cNvSpPr/>
      </dsp:nvSpPr>
      <dsp:spPr>
        <a:xfrm rot="5400000">
          <a:off x="3527287" y="2260964"/>
          <a:ext cx="433872" cy="539911"/>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FE54FB-D9C3-4E0D-BFE3-D3FEF7E9CB83}">
      <dsp:nvSpPr>
        <dsp:cNvPr id="0" name=""/>
        <dsp:cNvSpPr/>
      </dsp:nvSpPr>
      <dsp:spPr>
        <a:xfrm>
          <a:off x="4446109" y="0"/>
          <a:ext cx="2681561" cy="29535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ctr" anchorCtr="0">
          <a:noAutofit/>
        </a:bodyPr>
        <a:lstStyle/>
        <a:p>
          <a:pPr lvl="0" algn="ctr" defTabSz="2889250">
            <a:lnSpc>
              <a:spcPct val="90000"/>
            </a:lnSpc>
            <a:spcBef>
              <a:spcPct val="0"/>
            </a:spcBef>
            <a:spcAft>
              <a:spcPct val="35000"/>
            </a:spcAft>
          </a:pPr>
          <a:endParaRPr lang="es-ES" sz="6500" kern="1200" dirty="0">
            <a:solidFill>
              <a:schemeClr val="tx1"/>
            </a:solidFill>
            <a:latin typeface="Times New Roman" panose="02020603050405020304" pitchFamily="18" charset="0"/>
            <a:cs typeface="Times New Roman" panose="02020603050405020304" pitchFamily="18" charset="0"/>
          </a:endParaRPr>
        </a:p>
      </dsp:txBody>
      <dsp:txXfrm>
        <a:off x="4446109" y="0"/>
        <a:ext cx="2681561" cy="2953580"/>
      </dsp:txXfrm>
    </dsp:sp>
    <dsp:sp modelId="{73D3CFDE-C99B-446C-94ED-FEA51FE570D1}">
      <dsp:nvSpPr>
        <dsp:cNvPr id="0" name=""/>
        <dsp:cNvSpPr/>
      </dsp:nvSpPr>
      <dsp:spPr>
        <a:xfrm>
          <a:off x="7451617" y="0"/>
          <a:ext cx="3599411" cy="2953580"/>
        </a:xfrm>
        <a:prstGeom prst="roundRect">
          <a:avLst>
            <a:gd name="adj" fmla="val 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82296" rIns="106680" bIns="0" numCol="1" spcCol="1270" anchor="t" anchorCtr="0">
          <a:noAutofit/>
        </a:bodyPr>
        <a:lstStyle/>
        <a:p>
          <a:pPr lvl="0" algn="ctr" defTabSz="1066800">
            <a:lnSpc>
              <a:spcPct val="90000"/>
            </a:lnSpc>
            <a:spcBef>
              <a:spcPct val="0"/>
            </a:spcBef>
            <a:spcAft>
              <a:spcPct val="35000"/>
            </a:spcAft>
          </a:pPr>
          <a:r>
            <a:rPr lang="es-EC" sz="2400" kern="1200" dirty="0" smtClean="0"/>
            <a:t>3.- Visión técnica</a:t>
          </a:r>
          <a:endParaRPr lang="es-ES" sz="2400" kern="1200" dirty="0">
            <a:solidFill>
              <a:schemeClr val="tx1"/>
            </a:solidFill>
            <a:latin typeface="Times New Roman" panose="02020603050405020304" pitchFamily="18" charset="0"/>
            <a:cs typeface="Times New Roman" panose="02020603050405020304" pitchFamily="18" charset="0"/>
          </a:endParaRPr>
        </a:p>
      </dsp:txBody>
      <dsp:txXfrm rot="16200000">
        <a:off x="6600590" y="851026"/>
        <a:ext cx="2421935" cy="719882"/>
      </dsp:txXfrm>
    </dsp:sp>
    <dsp:sp modelId="{F476D5CB-1A6F-4ECB-BB94-6504A3DD752C}">
      <dsp:nvSpPr>
        <dsp:cNvPr id="0" name=""/>
        <dsp:cNvSpPr/>
      </dsp:nvSpPr>
      <dsp:spPr>
        <a:xfrm rot="5400000">
          <a:off x="7252678" y="2260964"/>
          <a:ext cx="433872" cy="539911"/>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AA183-5863-4F90-9259-010A6B1505EB}">
      <dsp:nvSpPr>
        <dsp:cNvPr id="0" name=""/>
        <dsp:cNvSpPr/>
      </dsp:nvSpPr>
      <dsp:spPr>
        <a:xfrm>
          <a:off x="2131" y="0"/>
          <a:ext cx="5428796" cy="2953580"/>
        </a:xfrm>
        <a:prstGeom prst="roundRect">
          <a:avLst>
            <a:gd name="adj" fmla="val 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540000" tIns="68580" rIns="88900" bIns="0" numCol="1" spcCol="1270" anchor="t" anchorCtr="0">
          <a:noAutofit/>
        </a:bodyPr>
        <a:lstStyle/>
        <a:p>
          <a:pPr lvl="0" algn="just" defTabSz="889000">
            <a:lnSpc>
              <a:spcPct val="90000"/>
            </a:lnSpc>
            <a:spcBef>
              <a:spcPct val="0"/>
            </a:spcBef>
            <a:spcAft>
              <a:spcPct val="35000"/>
            </a:spcAft>
          </a:pPr>
          <a:r>
            <a:rPr lang="es-EC" sz="2000" kern="1200" dirty="0" smtClean="0"/>
            <a:t>Revalorización del territorio</a:t>
          </a:r>
          <a:endParaRPr lang="es-ES" sz="2000" kern="1200" dirty="0">
            <a:solidFill>
              <a:schemeClr val="bg1"/>
            </a:solidFill>
            <a:latin typeface="Times New Roman" panose="02020603050405020304" pitchFamily="18" charset="0"/>
            <a:cs typeface="Times New Roman" panose="02020603050405020304" pitchFamily="18" charset="0"/>
          </a:endParaRPr>
        </a:p>
      </dsp:txBody>
      <dsp:txXfrm rot="16200000">
        <a:off x="-665956" y="668088"/>
        <a:ext cx="2421935" cy="1085759"/>
      </dsp:txXfrm>
    </dsp:sp>
    <dsp:sp modelId="{7F5EF933-5CF0-46FC-9371-FED921D343F0}">
      <dsp:nvSpPr>
        <dsp:cNvPr id="0" name=""/>
        <dsp:cNvSpPr/>
      </dsp:nvSpPr>
      <dsp:spPr>
        <a:xfrm>
          <a:off x="1087890" y="0"/>
          <a:ext cx="4044453" cy="29535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ctr" anchorCtr="0">
          <a:noAutofit/>
        </a:bodyPr>
        <a:lstStyle/>
        <a:p>
          <a:pPr lvl="0" algn="ctr" defTabSz="2889250">
            <a:lnSpc>
              <a:spcPct val="90000"/>
            </a:lnSpc>
            <a:spcBef>
              <a:spcPct val="0"/>
            </a:spcBef>
            <a:spcAft>
              <a:spcPct val="35000"/>
            </a:spcAft>
          </a:pPr>
          <a:r>
            <a:rPr lang="es-ES" sz="6500" kern="1200" dirty="0" smtClean="0">
              <a:solidFill>
                <a:schemeClr val="tx1"/>
              </a:solidFill>
            </a:rPr>
            <a:t> </a:t>
          </a:r>
          <a:endParaRPr lang="es-ES" sz="6500" kern="1200" dirty="0">
            <a:solidFill>
              <a:schemeClr val="tx1"/>
            </a:solidFill>
          </a:endParaRPr>
        </a:p>
      </dsp:txBody>
      <dsp:txXfrm>
        <a:off x="1087890" y="0"/>
        <a:ext cx="4044453" cy="2953580"/>
      </dsp:txXfrm>
    </dsp:sp>
    <dsp:sp modelId="{881C0F5D-29A3-422A-B0A2-73F3C1263CBF}">
      <dsp:nvSpPr>
        <dsp:cNvPr id="0" name=""/>
        <dsp:cNvSpPr/>
      </dsp:nvSpPr>
      <dsp:spPr>
        <a:xfrm>
          <a:off x="5620936" y="0"/>
          <a:ext cx="5428796" cy="2953580"/>
        </a:xfrm>
        <a:prstGeom prst="roundRect">
          <a:avLst>
            <a:gd name="adj" fmla="val 5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r>
            <a:rPr lang="es-EC" sz="2500" kern="1200" dirty="0" smtClean="0"/>
            <a:t>Cambio del modelo económico</a:t>
          </a:r>
          <a:endParaRPr lang="es-ES" sz="2500" kern="1200" dirty="0">
            <a:solidFill>
              <a:schemeClr val="bg1"/>
            </a:solidFill>
          </a:endParaRPr>
        </a:p>
      </dsp:txBody>
      <dsp:txXfrm rot="16200000">
        <a:off x="4952848" y="668088"/>
        <a:ext cx="2421935" cy="1085759"/>
      </dsp:txXfrm>
    </dsp:sp>
    <dsp:sp modelId="{948CE264-01B3-4BF1-A627-4F1EA8C78C19}">
      <dsp:nvSpPr>
        <dsp:cNvPr id="0" name=""/>
        <dsp:cNvSpPr/>
      </dsp:nvSpPr>
      <dsp:spPr>
        <a:xfrm rot="5400000">
          <a:off x="5431144" y="2123760"/>
          <a:ext cx="433872" cy="814319"/>
        </a:xfrm>
        <a:prstGeom prst="flowChartExtra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FE54FB-D9C3-4E0D-BFE3-D3FEF7E9CB83}">
      <dsp:nvSpPr>
        <dsp:cNvPr id="0" name=""/>
        <dsp:cNvSpPr/>
      </dsp:nvSpPr>
      <dsp:spPr>
        <a:xfrm>
          <a:off x="6706695" y="0"/>
          <a:ext cx="4044453" cy="29535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ctr" anchorCtr="0">
          <a:noAutofit/>
        </a:bodyPr>
        <a:lstStyle/>
        <a:p>
          <a:pPr lvl="0" algn="ctr" defTabSz="2889250">
            <a:lnSpc>
              <a:spcPct val="90000"/>
            </a:lnSpc>
            <a:spcBef>
              <a:spcPct val="0"/>
            </a:spcBef>
            <a:spcAft>
              <a:spcPct val="35000"/>
            </a:spcAft>
          </a:pPr>
          <a:endParaRPr lang="es-ES" sz="6500" kern="1200" dirty="0">
            <a:solidFill>
              <a:schemeClr val="tx1"/>
            </a:solidFill>
            <a:latin typeface="Times New Roman" panose="02020603050405020304" pitchFamily="18" charset="0"/>
            <a:cs typeface="Times New Roman" panose="02020603050405020304" pitchFamily="18" charset="0"/>
          </a:endParaRPr>
        </a:p>
      </dsp:txBody>
      <dsp:txXfrm>
        <a:off x="6706695" y="0"/>
        <a:ext cx="4044453" cy="2953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6F659-9ECB-42F3-B856-5CA175CADB66}">
      <dsp:nvSpPr>
        <dsp:cNvPr id="0" name=""/>
        <dsp:cNvSpPr/>
      </dsp:nvSpPr>
      <dsp:spPr>
        <a:xfrm>
          <a:off x="0" y="544178"/>
          <a:ext cx="4489576" cy="448957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503504-4655-4576-B0F3-0A709A3DE40C}">
      <dsp:nvSpPr>
        <dsp:cNvPr id="0" name=""/>
        <dsp:cNvSpPr/>
      </dsp:nvSpPr>
      <dsp:spPr>
        <a:xfrm>
          <a:off x="735908" y="3165732"/>
          <a:ext cx="4489576" cy="4489576"/>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17170" tIns="217170" rIns="217170" bIns="217170" numCol="1" spcCol="1270" anchor="t" anchorCtr="0">
          <a:noAutofit/>
        </a:bodyPr>
        <a:lstStyle/>
        <a:p>
          <a:pPr lvl="0" algn="l" defTabSz="2533650">
            <a:lnSpc>
              <a:spcPct val="90000"/>
            </a:lnSpc>
            <a:spcBef>
              <a:spcPct val="0"/>
            </a:spcBef>
            <a:spcAft>
              <a:spcPct val="35000"/>
            </a:spcAft>
          </a:pPr>
          <a:r>
            <a:rPr lang="es-EC" sz="5700" kern="1200" dirty="0" smtClean="0">
              <a:solidFill>
                <a:schemeClr val="tx1"/>
              </a:solidFill>
            </a:rPr>
            <a:t>Historia </a:t>
          </a:r>
          <a:endParaRPr lang="es-EC" sz="5700" kern="1200" dirty="0">
            <a:solidFill>
              <a:schemeClr val="tx1"/>
            </a:solidFill>
          </a:endParaRPr>
        </a:p>
        <a:p>
          <a:pPr marL="285750" lvl="1" indent="-285750" algn="l" defTabSz="1955800">
            <a:lnSpc>
              <a:spcPct val="90000"/>
            </a:lnSpc>
            <a:spcBef>
              <a:spcPct val="0"/>
            </a:spcBef>
            <a:spcAft>
              <a:spcPct val="15000"/>
            </a:spcAft>
            <a:buChar char="••"/>
          </a:pPr>
          <a:r>
            <a:rPr lang="es-EC" sz="4400" kern="1200" dirty="0" smtClean="0">
              <a:solidFill>
                <a:schemeClr val="tx1"/>
              </a:solidFill>
            </a:rPr>
            <a:t>Comunidades </a:t>
          </a:r>
          <a:endParaRPr lang="es-EC" sz="4400" kern="1200" dirty="0">
            <a:solidFill>
              <a:schemeClr val="tx1"/>
            </a:solidFill>
          </a:endParaRPr>
        </a:p>
        <a:p>
          <a:pPr marL="285750" lvl="1" indent="-285750" algn="l" defTabSz="1955800">
            <a:lnSpc>
              <a:spcPct val="90000"/>
            </a:lnSpc>
            <a:spcBef>
              <a:spcPct val="0"/>
            </a:spcBef>
            <a:spcAft>
              <a:spcPct val="15000"/>
            </a:spcAft>
            <a:buChar char="••"/>
          </a:pPr>
          <a:r>
            <a:rPr lang="es-EC" sz="4400" kern="1200" dirty="0" smtClean="0">
              <a:solidFill>
                <a:schemeClr val="tx1"/>
              </a:solidFill>
            </a:rPr>
            <a:t>Caranquis</a:t>
          </a:r>
          <a:endParaRPr lang="es-EC" sz="4400" kern="1200" dirty="0">
            <a:solidFill>
              <a:schemeClr val="tx1"/>
            </a:solidFill>
          </a:endParaRPr>
        </a:p>
        <a:p>
          <a:pPr marL="285750" lvl="1" indent="-285750" algn="l" defTabSz="1955800">
            <a:lnSpc>
              <a:spcPct val="90000"/>
            </a:lnSpc>
            <a:spcBef>
              <a:spcPct val="0"/>
            </a:spcBef>
            <a:spcAft>
              <a:spcPct val="15000"/>
            </a:spcAft>
            <a:buChar char="••"/>
          </a:pPr>
          <a:r>
            <a:rPr lang="es-EC" sz="4400" kern="1200" dirty="0" smtClean="0">
              <a:solidFill>
                <a:schemeClr val="tx1"/>
              </a:solidFill>
            </a:rPr>
            <a:t>Tolas</a:t>
          </a:r>
          <a:endParaRPr lang="es-EC" sz="4400" kern="1200" dirty="0">
            <a:solidFill>
              <a:schemeClr val="tx1"/>
            </a:solidFill>
          </a:endParaRPr>
        </a:p>
      </dsp:txBody>
      <dsp:txXfrm>
        <a:off x="867403" y="3297227"/>
        <a:ext cx="4226586" cy="4226586"/>
      </dsp:txXfrm>
    </dsp:sp>
    <dsp:sp modelId="{29875A28-D97D-4DE6-939E-AFD94C30E483}">
      <dsp:nvSpPr>
        <dsp:cNvPr id="0" name=""/>
        <dsp:cNvSpPr/>
      </dsp:nvSpPr>
      <dsp:spPr>
        <a:xfrm rot="21564371">
          <a:off x="5356111" y="2212838"/>
          <a:ext cx="866604" cy="107878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000250">
            <a:lnSpc>
              <a:spcPct val="90000"/>
            </a:lnSpc>
            <a:spcBef>
              <a:spcPct val="0"/>
            </a:spcBef>
            <a:spcAft>
              <a:spcPct val="35000"/>
            </a:spcAft>
          </a:pPr>
          <a:endParaRPr lang="es-EC" sz="4500" kern="1200"/>
        </a:p>
      </dsp:txBody>
      <dsp:txXfrm>
        <a:off x="5356118" y="2429941"/>
        <a:ext cx="606623" cy="647270"/>
      </dsp:txXfrm>
    </dsp:sp>
    <dsp:sp modelId="{01C75143-2563-4E5F-81E7-2EA4CEE2783E}">
      <dsp:nvSpPr>
        <dsp:cNvPr id="0" name=""/>
        <dsp:cNvSpPr/>
      </dsp:nvSpPr>
      <dsp:spPr>
        <a:xfrm>
          <a:off x="6965456" y="471986"/>
          <a:ext cx="4489576" cy="4489576"/>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9AC77A-ABB3-4580-AA6B-04B05CCE07F7}">
      <dsp:nvSpPr>
        <dsp:cNvPr id="0" name=""/>
        <dsp:cNvSpPr/>
      </dsp:nvSpPr>
      <dsp:spPr>
        <a:xfrm>
          <a:off x="7696318" y="3165732"/>
          <a:ext cx="4489576" cy="4489576"/>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17170" tIns="217170" rIns="217170" bIns="217170" numCol="1" spcCol="1270" anchor="t" anchorCtr="0">
          <a:noAutofit/>
        </a:bodyPr>
        <a:lstStyle/>
        <a:p>
          <a:pPr lvl="0" algn="l" defTabSz="2533650">
            <a:lnSpc>
              <a:spcPct val="90000"/>
            </a:lnSpc>
            <a:spcBef>
              <a:spcPct val="0"/>
            </a:spcBef>
            <a:spcAft>
              <a:spcPct val="35000"/>
            </a:spcAft>
          </a:pPr>
          <a:r>
            <a:rPr lang="es-EC" sz="5700" kern="1200" dirty="0" smtClean="0">
              <a:solidFill>
                <a:schemeClr val="tx1"/>
              </a:solidFill>
            </a:rPr>
            <a:t>Ubicación</a:t>
          </a:r>
          <a:endParaRPr lang="es-EC" sz="5700" kern="1200" dirty="0">
            <a:solidFill>
              <a:schemeClr val="tx1"/>
            </a:solidFill>
          </a:endParaRPr>
        </a:p>
        <a:p>
          <a:pPr marL="285750" lvl="1" indent="-285750" algn="l" defTabSz="1955800">
            <a:lnSpc>
              <a:spcPct val="90000"/>
            </a:lnSpc>
            <a:spcBef>
              <a:spcPct val="0"/>
            </a:spcBef>
            <a:spcAft>
              <a:spcPct val="15000"/>
            </a:spcAft>
            <a:buChar char="••"/>
          </a:pPr>
          <a:r>
            <a:rPr lang="es-EC" sz="4400" kern="1200" dirty="0" smtClean="0">
              <a:solidFill>
                <a:schemeClr val="tx1"/>
              </a:solidFill>
            </a:rPr>
            <a:t>Extensión</a:t>
          </a:r>
          <a:endParaRPr lang="es-EC" sz="4400" kern="1200" dirty="0">
            <a:solidFill>
              <a:schemeClr val="tx1"/>
            </a:solidFill>
          </a:endParaRPr>
        </a:p>
        <a:p>
          <a:pPr marL="285750" lvl="1" indent="-285750" algn="l" defTabSz="1955800">
            <a:lnSpc>
              <a:spcPct val="90000"/>
            </a:lnSpc>
            <a:spcBef>
              <a:spcPct val="0"/>
            </a:spcBef>
            <a:spcAft>
              <a:spcPct val="15000"/>
            </a:spcAft>
            <a:buChar char="••"/>
          </a:pPr>
          <a:r>
            <a:rPr lang="es-EC" sz="4400" kern="1200" dirty="0" smtClean="0">
              <a:solidFill>
                <a:schemeClr val="tx1"/>
              </a:solidFill>
            </a:rPr>
            <a:t>Límites</a:t>
          </a:r>
          <a:endParaRPr lang="es-EC" sz="4400" kern="1200" dirty="0">
            <a:solidFill>
              <a:schemeClr val="tx1"/>
            </a:solidFill>
          </a:endParaRPr>
        </a:p>
      </dsp:txBody>
      <dsp:txXfrm>
        <a:off x="7827813" y="3297227"/>
        <a:ext cx="4226586" cy="4226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F0153-1D7B-494D-A826-2499082F9787}">
      <dsp:nvSpPr>
        <dsp:cNvPr id="0" name=""/>
        <dsp:cNvSpPr/>
      </dsp:nvSpPr>
      <dsp:spPr>
        <a:xfrm>
          <a:off x="454890" y="513063"/>
          <a:ext cx="7723574" cy="241361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4823" tIns="198120" rIns="198120" bIns="198120" numCol="1" spcCol="1270" anchor="ctr" anchorCtr="0">
          <a:noAutofit/>
        </a:bodyPr>
        <a:lstStyle/>
        <a:p>
          <a:pPr lvl="0" algn="l" defTabSz="2311400">
            <a:lnSpc>
              <a:spcPct val="90000"/>
            </a:lnSpc>
            <a:spcBef>
              <a:spcPct val="0"/>
            </a:spcBef>
            <a:spcAft>
              <a:spcPct val="35000"/>
            </a:spcAft>
          </a:pPr>
          <a:r>
            <a:rPr lang="es-EC" sz="5200" b="1" kern="1200" dirty="0" smtClean="0"/>
            <a:t>Malta Wasi Art</a:t>
          </a:r>
          <a:endParaRPr lang="es-EC" sz="5200" kern="1200" dirty="0"/>
        </a:p>
      </dsp:txBody>
      <dsp:txXfrm>
        <a:off x="454890" y="513063"/>
        <a:ext cx="7723574" cy="2413616"/>
      </dsp:txXfrm>
    </dsp:sp>
    <dsp:sp modelId="{91E86FC9-9CDF-4616-B0AE-6C7A5707D6BD}">
      <dsp:nvSpPr>
        <dsp:cNvPr id="0" name=""/>
        <dsp:cNvSpPr/>
      </dsp:nvSpPr>
      <dsp:spPr>
        <a:xfrm>
          <a:off x="133075" y="164430"/>
          <a:ext cx="1689531" cy="253429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CEF8D5-AB79-4065-BBC1-1E989BEDFFE2}">
      <dsp:nvSpPr>
        <dsp:cNvPr id="0" name=""/>
        <dsp:cNvSpPr/>
      </dsp:nvSpPr>
      <dsp:spPr>
        <a:xfrm>
          <a:off x="8939434" y="513063"/>
          <a:ext cx="7723574" cy="241361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4823" tIns="198120" rIns="198120" bIns="198120" numCol="1" spcCol="1270" anchor="ctr" anchorCtr="0">
          <a:noAutofit/>
        </a:bodyPr>
        <a:lstStyle/>
        <a:p>
          <a:pPr lvl="0" algn="l" defTabSz="2311400">
            <a:lnSpc>
              <a:spcPct val="90000"/>
            </a:lnSpc>
            <a:spcBef>
              <a:spcPct val="0"/>
            </a:spcBef>
            <a:spcAft>
              <a:spcPct val="35000"/>
            </a:spcAft>
          </a:pPr>
          <a:r>
            <a:rPr lang="es-EC" sz="5200" b="1" kern="1200" dirty="0" smtClean="0"/>
            <a:t>Feria de Bordados de Zuleta</a:t>
          </a:r>
          <a:endParaRPr lang="es-EC" sz="5200" b="1" kern="1200" dirty="0"/>
        </a:p>
      </dsp:txBody>
      <dsp:txXfrm>
        <a:off x="8939434" y="513063"/>
        <a:ext cx="7723574" cy="2413616"/>
      </dsp:txXfrm>
    </dsp:sp>
    <dsp:sp modelId="{B2AED55C-69A8-4DC1-9DD5-9A13D72F7795}">
      <dsp:nvSpPr>
        <dsp:cNvPr id="0" name=""/>
        <dsp:cNvSpPr/>
      </dsp:nvSpPr>
      <dsp:spPr>
        <a:xfrm>
          <a:off x="8617618" y="164430"/>
          <a:ext cx="1689531" cy="2534297"/>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A766E-8A1E-433D-B44E-A445102E1352}">
      <dsp:nvSpPr>
        <dsp:cNvPr id="0" name=""/>
        <dsp:cNvSpPr/>
      </dsp:nvSpPr>
      <dsp:spPr>
        <a:xfrm>
          <a:off x="454890" y="3551539"/>
          <a:ext cx="7723574" cy="241361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4823" tIns="198120" rIns="198120" bIns="198120" numCol="1" spcCol="1270" anchor="ctr" anchorCtr="0">
          <a:noAutofit/>
        </a:bodyPr>
        <a:lstStyle/>
        <a:p>
          <a:pPr lvl="0" algn="l" defTabSz="2311400">
            <a:lnSpc>
              <a:spcPct val="90000"/>
            </a:lnSpc>
            <a:spcBef>
              <a:spcPct val="0"/>
            </a:spcBef>
            <a:spcAft>
              <a:spcPct val="35000"/>
            </a:spcAft>
          </a:pPr>
          <a:r>
            <a:rPr lang="es-EC" sz="5200" b="1" kern="1200" smtClean="0"/>
            <a:t>Hacienda Zuleta</a:t>
          </a:r>
          <a:r>
            <a:rPr lang="es-EC" sz="5200" kern="1200" smtClean="0"/>
            <a:t> </a:t>
          </a:r>
          <a:endParaRPr lang="es-EC" sz="5200" b="1" kern="1200" dirty="0"/>
        </a:p>
      </dsp:txBody>
      <dsp:txXfrm>
        <a:off x="454890" y="3551539"/>
        <a:ext cx="7723574" cy="2413616"/>
      </dsp:txXfrm>
    </dsp:sp>
    <dsp:sp modelId="{030B1F26-66EB-4C49-871B-3CDC48BFF0E7}">
      <dsp:nvSpPr>
        <dsp:cNvPr id="0" name=""/>
        <dsp:cNvSpPr/>
      </dsp:nvSpPr>
      <dsp:spPr>
        <a:xfrm>
          <a:off x="133075" y="3202905"/>
          <a:ext cx="1689531" cy="2534297"/>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BB14EE-DA23-49CE-905A-C0C0CE840385}">
      <dsp:nvSpPr>
        <dsp:cNvPr id="0" name=""/>
        <dsp:cNvSpPr/>
      </dsp:nvSpPr>
      <dsp:spPr>
        <a:xfrm>
          <a:off x="8939434" y="3551539"/>
          <a:ext cx="7723574" cy="241361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4823" tIns="198120" rIns="198120" bIns="198120" numCol="1" spcCol="1270" anchor="ctr" anchorCtr="0">
          <a:noAutofit/>
        </a:bodyPr>
        <a:lstStyle/>
        <a:p>
          <a:pPr lvl="0" algn="l" defTabSz="2311400">
            <a:lnSpc>
              <a:spcPct val="90000"/>
            </a:lnSpc>
            <a:spcBef>
              <a:spcPct val="0"/>
            </a:spcBef>
            <a:spcAft>
              <a:spcPct val="35000"/>
            </a:spcAft>
          </a:pPr>
          <a:r>
            <a:rPr lang="es-EC" sz="5200" b="1" kern="1200" dirty="0" smtClean="0"/>
            <a:t>Laguna El Cubilche</a:t>
          </a:r>
          <a:endParaRPr lang="es-EC" sz="5200" kern="1200" dirty="0"/>
        </a:p>
      </dsp:txBody>
      <dsp:txXfrm>
        <a:off x="8939434" y="3551539"/>
        <a:ext cx="7723574" cy="2413616"/>
      </dsp:txXfrm>
    </dsp:sp>
    <dsp:sp modelId="{FE680490-DE91-4CDA-B99C-F0EFE9C6E80C}">
      <dsp:nvSpPr>
        <dsp:cNvPr id="0" name=""/>
        <dsp:cNvSpPr/>
      </dsp:nvSpPr>
      <dsp:spPr>
        <a:xfrm>
          <a:off x="8617618" y="3202905"/>
          <a:ext cx="1689531" cy="2534297"/>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0DDA0B-6BCD-4EAC-8373-8A787B314179}">
      <dsp:nvSpPr>
        <dsp:cNvPr id="0" name=""/>
        <dsp:cNvSpPr/>
      </dsp:nvSpPr>
      <dsp:spPr>
        <a:xfrm>
          <a:off x="4697162" y="6590014"/>
          <a:ext cx="7723574" cy="241361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4823" tIns="198120" rIns="198120" bIns="198120" numCol="1" spcCol="1270" anchor="ctr" anchorCtr="0">
          <a:noAutofit/>
        </a:bodyPr>
        <a:lstStyle/>
        <a:p>
          <a:pPr lvl="0" algn="l" defTabSz="2311400">
            <a:lnSpc>
              <a:spcPct val="90000"/>
            </a:lnSpc>
            <a:spcBef>
              <a:spcPct val="0"/>
            </a:spcBef>
            <a:spcAft>
              <a:spcPct val="35000"/>
            </a:spcAft>
          </a:pPr>
          <a:r>
            <a:rPr lang="es-EC" sz="5200" b="1" kern="1200" dirty="0" smtClean="0"/>
            <a:t>Hacienda La Magdalena</a:t>
          </a:r>
          <a:r>
            <a:rPr lang="es-EC" sz="5200" kern="1200" dirty="0" smtClean="0"/>
            <a:t> </a:t>
          </a:r>
          <a:endParaRPr lang="es-EC" sz="5200" kern="1200" dirty="0"/>
        </a:p>
      </dsp:txBody>
      <dsp:txXfrm>
        <a:off x="4697162" y="6590014"/>
        <a:ext cx="7723574" cy="2413616"/>
      </dsp:txXfrm>
    </dsp:sp>
    <dsp:sp modelId="{19AAEAE7-6651-4AC0-AEDF-C1841508BDB9}">
      <dsp:nvSpPr>
        <dsp:cNvPr id="0" name=""/>
        <dsp:cNvSpPr/>
      </dsp:nvSpPr>
      <dsp:spPr>
        <a:xfrm>
          <a:off x="4375347" y="6241381"/>
          <a:ext cx="1689531" cy="2534297"/>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A61A8-DBC7-40A3-B3A7-06DB9931225A}">
      <dsp:nvSpPr>
        <dsp:cNvPr id="0" name=""/>
        <dsp:cNvSpPr/>
      </dsp:nvSpPr>
      <dsp:spPr>
        <a:xfrm>
          <a:off x="1303344" y="6011"/>
          <a:ext cx="3483142" cy="208988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“RUTA GASTRONÓMICA DEL CORDERO ASADO”</a:t>
          </a:r>
          <a:endParaRPr lang="es-EC" sz="2400" kern="1200" dirty="0"/>
        </a:p>
      </dsp:txBody>
      <dsp:txXfrm>
        <a:off x="1364555" y="67222"/>
        <a:ext cx="3360720" cy="1967463"/>
      </dsp:txXfrm>
    </dsp:sp>
    <dsp:sp modelId="{DF2618D6-F7EB-4998-AC7A-00957D293495}">
      <dsp:nvSpPr>
        <dsp:cNvPr id="0" name=""/>
        <dsp:cNvSpPr/>
      </dsp:nvSpPr>
      <dsp:spPr>
        <a:xfrm>
          <a:off x="5093003" y="619044"/>
          <a:ext cx="738426" cy="8638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a:off x="5093003" y="791808"/>
        <a:ext cx="516898" cy="518291"/>
      </dsp:txXfrm>
    </dsp:sp>
    <dsp:sp modelId="{6ECBFE81-0CF8-4905-8648-4B685DD8BE2B}">
      <dsp:nvSpPr>
        <dsp:cNvPr id="0" name=""/>
        <dsp:cNvSpPr/>
      </dsp:nvSpPr>
      <dsp:spPr>
        <a:xfrm>
          <a:off x="6179743" y="6011"/>
          <a:ext cx="4590049" cy="208988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Empezó a finales del año 2015</a:t>
          </a:r>
          <a:endParaRPr lang="es-EC" sz="2400" kern="1200" dirty="0"/>
        </a:p>
      </dsp:txBody>
      <dsp:txXfrm>
        <a:off x="6240954" y="67222"/>
        <a:ext cx="4467627" cy="1967463"/>
      </dsp:txXfrm>
    </dsp:sp>
    <dsp:sp modelId="{B4CCB245-B654-4156-84AD-380FF5089854}">
      <dsp:nvSpPr>
        <dsp:cNvPr id="0" name=""/>
        <dsp:cNvSpPr/>
      </dsp:nvSpPr>
      <dsp:spPr>
        <a:xfrm rot="5383872">
          <a:off x="8113623" y="2339716"/>
          <a:ext cx="738434" cy="8638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rot="-5400000">
        <a:off x="8223175" y="2402409"/>
        <a:ext cx="518291" cy="516904"/>
      </dsp:txXfrm>
    </dsp:sp>
    <dsp:sp modelId="{A98C03A7-CA0B-41F2-8A94-6CA3BCA69DBD}">
      <dsp:nvSpPr>
        <dsp:cNvPr id="0" name=""/>
        <dsp:cNvSpPr/>
      </dsp:nvSpPr>
      <dsp:spPr>
        <a:xfrm>
          <a:off x="6213425" y="3489153"/>
          <a:ext cx="4556367" cy="230317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Revista “Rutas Turísticas de Imbabura” </a:t>
          </a:r>
          <a:endParaRPr lang="es-EC" sz="2400" kern="1200" dirty="0"/>
        </a:p>
      </dsp:txBody>
      <dsp:txXfrm>
        <a:off x="6280883" y="3556611"/>
        <a:ext cx="4421451" cy="2168262"/>
      </dsp:txXfrm>
    </dsp:sp>
    <dsp:sp modelId="{8EC701A8-6F96-4E88-9B5F-0DA5A522EC9C}">
      <dsp:nvSpPr>
        <dsp:cNvPr id="0" name=""/>
        <dsp:cNvSpPr/>
      </dsp:nvSpPr>
      <dsp:spPr>
        <a:xfrm rot="10800000">
          <a:off x="5168483" y="4208833"/>
          <a:ext cx="738426" cy="8638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rot="10800000">
        <a:off x="5390011" y="4381597"/>
        <a:ext cx="516898" cy="518291"/>
      </dsp:txXfrm>
    </dsp:sp>
    <dsp:sp modelId="{1250A473-6938-48D1-99C5-5581A1FB8087}">
      <dsp:nvSpPr>
        <dsp:cNvPr id="0" name=""/>
        <dsp:cNvSpPr/>
      </dsp:nvSpPr>
      <dsp:spPr>
        <a:xfrm>
          <a:off x="1337026" y="3595800"/>
          <a:ext cx="3483142" cy="208988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25 emprendimientos</a:t>
          </a:r>
          <a:endParaRPr lang="es-EC" sz="2400" kern="1200" dirty="0"/>
        </a:p>
      </dsp:txBody>
      <dsp:txXfrm>
        <a:off x="1398237" y="3657011"/>
        <a:ext cx="3360720" cy="1967463"/>
      </dsp:txXfrm>
    </dsp:sp>
    <dsp:sp modelId="{DAB70D23-04C0-4DC8-993A-63CDCA221C3B}">
      <dsp:nvSpPr>
        <dsp:cNvPr id="0" name=""/>
        <dsp:cNvSpPr/>
      </dsp:nvSpPr>
      <dsp:spPr>
        <a:xfrm rot="5400000">
          <a:off x="2681123" y="5981229"/>
          <a:ext cx="794948" cy="8638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rot="-5400000">
        <a:off x="2819451" y="6015665"/>
        <a:ext cx="518291" cy="556464"/>
      </dsp:txXfrm>
    </dsp:sp>
    <dsp:sp modelId="{FF0D8BCB-72C0-41CF-8EA8-02BB5ACF718E}">
      <dsp:nvSpPr>
        <dsp:cNvPr id="0" name=""/>
        <dsp:cNvSpPr/>
      </dsp:nvSpPr>
      <dsp:spPr>
        <a:xfrm>
          <a:off x="1337026" y="7185589"/>
          <a:ext cx="3483142" cy="208988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Se sirve  con ensalada, papas y mote</a:t>
          </a:r>
          <a:endParaRPr lang="es-EC" sz="2400" kern="1200" dirty="0"/>
        </a:p>
      </dsp:txBody>
      <dsp:txXfrm>
        <a:off x="1398237" y="7246800"/>
        <a:ext cx="3360720" cy="1967463"/>
      </dsp:txXfrm>
    </dsp:sp>
    <dsp:sp modelId="{CE575404-5CBA-48C4-8503-95B8BC1554BF}">
      <dsp:nvSpPr>
        <dsp:cNvPr id="0" name=""/>
        <dsp:cNvSpPr/>
      </dsp:nvSpPr>
      <dsp:spPr>
        <a:xfrm>
          <a:off x="5126685" y="7798622"/>
          <a:ext cx="738426" cy="8638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a:p>
      </dsp:txBody>
      <dsp:txXfrm>
        <a:off x="5126685" y="7971386"/>
        <a:ext cx="516898" cy="518291"/>
      </dsp:txXfrm>
    </dsp:sp>
    <dsp:sp modelId="{5D9D3078-A200-45F6-B9B8-01BD70D80142}">
      <dsp:nvSpPr>
        <dsp:cNvPr id="0" name=""/>
        <dsp:cNvSpPr/>
      </dsp:nvSpPr>
      <dsp:spPr>
        <a:xfrm>
          <a:off x="6213425" y="7185589"/>
          <a:ext cx="4803566" cy="208988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Certificación laboral, fortalecimiento organizativo, capacitación en </a:t>
          </a:r>
          <a:r>
            <a:rPr lang="es-EC" sz="2400" kern="1200" dirty="0" err="1" smtClean="0"/>
            <a:t>asociatividad</a:t>
          </a:r>
          <a:r>
            <a:rPr lang="es-EC" sz="2400" kern="1200" dirty="0" smtClean="0"/>
            <a:t> y publicidad en emprendimientos turísticos  de la parroquia  </a:t>
          </a:r>
          <a:endParaRPr lang="es-EC" sz="2400" kern="1200" dirty="0"/>
        </a:p>
      </dsp:txBody>
      <dsp:txXfrm>
        <a:off x="6274636" y="7246800"/>
        <a:ext cx="4681144" cy="19674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F9C38-F954-4165-9B29-0DFC5FC50FDD}">
      <dsp:nvSpPr>
        <dsp:cNvPr id="0" name=""/>
        <dsp:cNvSpPr/>
      </dsp:nvSpPr>
      <dsp:spPr>
        <a:xfrm>
          <a:off x="301961" y="815507"/>
          <a:ext cx="7186845" cy="22458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1216" tIns="140970" rIns="140970" bIns="140970" numCol="1" spcCol="1270" anchor="ctr" anchorCtr="0">
          <a:noAutofit/>
        </a:bodyPr>
        <a:lstStyle/>
        <a:p>
          <a:pPr lvl="0" algn="l" defTabSz="1644650">
            <a:lnSpc>
              <a:spcPct val="90000"/>
            </a:lnSpc>
            <a:spcBef>
              <a:spcPct val="0"/>
            </a:spcBef>
            <a:spcAft>
              <a:spcPct val="35000"/>
            </a:spcAft>
          </a:pPr>
          <a:r>
            <a:rPr lang="es-ES_tradnl" sz="3700" b="1" kern="1200" dirty="0" smtClean="0">
              <a:solidFill>
                <a:schemeClr val="tx1"/>
              </a:solidFill>
            </a:rPr>
            <a:t>SOCIAL</a:t>
          </a:r>
          <a:r>
            <a:rPr lang="es-ES_tradnl" sz="3700" kern="1200" dirty="0" smtClean="0"/>
            <a:t/>
          </a:r>
          <a:br>
            <a:rPr lang="es-ES_tradnl" sz="3700" kern="1200" dirty="0" smtClean="0"/>
          </a:br>
          <a:r>
            <a:rPr lang="es-ES_tradnl" sz="3700" kern="1200" dirty="0" smtClean="0"/>
            <a:t>3263 personas </a:t>
          </a:r>
          <a:br>
            <a:rPr lang="es-ES_tradnl" sz="3700" kern="1200" dirty="0" smtClean="0"/>
          </a:br>
          <a:r>
            <a:rPr lang="es-ES_tradnl" sz="3700" kern="1200" dirty="0" smtClean="0"/>
            <a:t>1153 son mujeres y 1510 son hombres </a:t>
          </a:r>
          <a:endParaRPr lang="es-EC" sz="3700" kern="1200" dirty="0"/>
        </a:p>
      </dsp:txBody>
      <dsp:txXfrm>
        <a:off x="301961" y="815507"/>
        <a:ext cx="7186845" cy="2245889"/>
      </dsp:txXfrm>
    </dsp:sp>
    <dsp:sp modelId="{B584B544-A52E-45BA-A883-E52A0D78F4EF}">
      <dsp:nvSpPr>
        <dsp:cNvPr id="0" name=""/>
        <dsp:cNvSpPr/>
      </dsp:nvSpPr>
      <dsp:spPr>
        <a:xfrm>
          <a:off x="2509" y="491100"/>
          <a:ext cx="1572122" cy="2358183"/>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574AC0-D3AF-4301-BC03-737F7190B126}">
      <dsp:nvSpPr>
        <dsp:cNvPr id="0" name=""/>
        <dsp:cNvSpPr/>
      </dsp:nvSpPr>
      <dsp:spPr>
        <a:xfrm>
          <a:off x="8235129" y="815507"/>
          <a:ext cx="7186845" cy="22458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1216" tIns="140970" rIns="140970" bIns="140970" numCol="1" spcCol="1270" anchor="ctr" anchorCtr="0">
          <a:noAutofit/>
        </a:bodyPr>
        <a:lstStyle/>
        <a:p>
          <a:pPr lvl="0" algn="l" defTabSz="1644650">
            <a:lnSpc>
              <a:spcPct val="90000"/>
            </a:lnSpc>
            <a:spcBef>
              <a:spcPct val="0"/>
            </a:spcBef>
            <a:spcAft>
              <a:spcPct val="35000"/>
            </a:spcAft>
          </a:pPr>
          <a:r>
            <a:rPr lang="es-ES_tradnl" sz="3700" b="1" kern="1200" dirty="0" smtClean="0"/>
            <a:t>EDUCACIÓN</a:t>
          </a:r>
          <a:r>
            <a:rPr lang="es-ES_tradnl" sz="3700" kern="1200" dirty="0" smtClean="0"/>
            <a:t/>
          </a:r>
          <a:br>
            <a:rPr lang="es-ES_tradnl" sz="3700" kern="1200" dirty="0" smtClean="0"/>
          </a:br>
          <a:r>
            <a:rPr lang="es-ES_tradnl" sz="3700" kern="1200" dirty="0" smtClean="0"/>
            <a:t>6 Escuelas</a:t>
          </a:r>
          <a:br>
            <a:rPr lang="es-ES_tradnl" sz="3700" kern="1200" dirty="0" smtClean="0"/>
          </a:br>
          <a:r>
            <a:rPr lang="es-ES_tradnl" sz="3700" kern="1200" dirty="0" smtClean="0"/>
            <a:t>Solo Zuleta- Hasta bachillerato</a:t>
          </a:r>
          <a:endParaRPr lang="es-EC" sz="3700" kern="1200" dirty="0"/>
        </a:p>
      </dsp:txBody>
      <dsp:txXfrm>
        <a:off x="8235129" y="815507"/>
        <a:ext cx="7186845" cy="2245889"/>
      </dsp:txXfrm>
    </dsp:sp>
    <dsp:sp modelId="{DAF772A5-7F73-4049-A5E5-E519BFA3CC43}">
      <dsp:nvSpPr>
        <dsp:cNvPr id="0" name=""/>
        <dsp:cNvSpPr/>
      </dsp:nvSpPr>
      <dsp:spPr>
        <a:xfrm>
          <a:off x="7935677" y="491100"/>
          <a:ext cx="1572122" cy="2358183"/>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0B717C-6D9A-470A-BD90-7F2A414AD2BA}">
      <dsp:nvSpPr>
        <dsp:cNvPr id="0" name=""/>
        <dsp:cNvSpPr/>
      </dsp:nvSpPr>
      <dsp:spPr>
        <a:xfrm>
          <a:off x="301961" y="3642831"/>
          <a:ext cx="7186845" cy="22458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1216" tIns="140970" rIns="140970" bIns="140970" numCol="1" spcCol="1270" anchor="ctr" anchorCtr="0">
          <a:noAutofit/>
        </a:bodyPr>
        <a:lstStyle/>
        <a:p>
          <a:pPr lvl="0" algn="l" defTabSz="1644650">
            <a:lnSpc>
              <a:spcPct val="90000"/>
            </a:lnSpc>
            <a:spcBef>
              <a:spcPct val="0"/>
            </a:spcBef>
            <a:spcAft>
              <a:spcPct val="35000"/>
            </a:spcAft>
          </a:pPr>
          <a:r>
            <a:rPr lang="es-ES_tradnl" sz="3700" b="1" kern="1200" dirty="0" smtClean="0"/>
            <a:t>POLÍTICO- LEGAL</a:t>
          </a:r>
          <a:r>
            <a:rPr lang="es-ES_tradnl" sz="3700" kern="1200" dirty="0" smtClean="0"/>
            <a:t/>
          </a:r>
          <a:br>
            <a:rPr lang="es-ES_tradnl" sz="3700" kern="1200" dirty="0" smtClean="0"/>
          </a:br>
          <a:r>
            <a:rPr lang="es-ES_tradnl" sz="3700" kern="1200" dirty="0" smtClean="0"/>
            <a:t>Art. 276 de la constitución </a:t>
          </a:r>
          <a:br>
            <a:rPr lang="es-ES_tradnl" sz="3700" kern="1200" dirty="0" smtClean="0"/>
          </a:br>
          <a:r>
            <a:rPr lang="es-ES_tradnl" sz="3700" kern="1200" dirty="0" smtClean="0"/>
            <a:t>Buen Vivir</a:t>
          </a:r>
          <a:endParaRPr lang="es-EC" sz="3700" kern="1200" dirty="0"/>
        </a:p>
      </dsp:txBody>
      <dsp:txXfrm>
        <a:off x="301961" y="3642831"/>
        <a:ext cx="7186845" cy="2245889"/>
      </dsp:txXfrm>
    </dsp:sp>
    <dsp:sp modelId="{C1583086-3891-4FA4-82AA-E19CC824C8C1}">
      <dsp:nvSpPr>
        <dsp:cNvPr id="0" name=""/>
        <dsp:cNvSpPr/>
      </dsp:nvSpPr>
      <dsp:spPr>
        <a:xfrm>
          <a:off x="2509" y="3318425"/>
          <a:ext cx="1572122" cy="2358183"/>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404A0A-0A10-47F1-BB19-14E555316027}">
      <dsp:nvSpPr>
        <dsp:cNvPr id="0" name=""/>
        <dsp:cNvSpPr/>
      </dsp:nvSpPr>
      <dsp:spPr>
        <a:xfrm>
          <a:off x="8235129" y="3642831"/>
          <a:ext cx="7186845" cy="22458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1216" tIns="140970" rIns="140970" bIns="140970" numCol="1" spcCol="1270" anchor="ctr" anchorCtr="0">
          <a:noAutofit/>
        </a:bodyPr>
        <a:lstStyle/>
        <a:p>
          <a:pPr lvl="0" algn="l" defTabSz="1644650">
            <a:lnSpc>
              <a:spcPct val="90000"/>
            </a:lnSpc>
            <a:spcBef>
              <a:spcPct val="0"/>
            </a:spcBef>
            <a:spcAft>
              <a:spcPct val="35000"/>
            </a:spcAft>
          </a:pPr>
          <a:r>
            <a:rPr lang="es-EC" sz="3700" b="1" kern="1200" dirty="0" smtClean="0"/>
            <a:t>TECNOLÓGICO</a:t>
          </a:r>
          <a:r>
            <a:rPr lang="es-EC" sz="3700" kern="1200" dirty="0" smtClean="0"/>
            <a:t> </a:t>
          </a:r>
          <a:br>
            <a:rPr lang="es-EC" sz="3700" kern="1200" dirty="0" smtClean="0"/>
          </a:br>
          <a:r>
            <a:rPr lang="es-ES_tradnl" sz="3700" kern="1200" dirty="0" smtClean="0"/>
            <a:t>21,66% de los habitantes  teléfono convencional </a:t>
          </a:r>
          <a:endParaRPr lang="es-EC" sz="3700" kern="1200" dirty="0"/>
        </a:p>
      </dsp:txBody>
      <dsp:txXfrm>
        <a:off x="8235129" y="3642831"/>
        <a:ext cx="7186845" cy="2245889"/>
      </dsp:txXfrm>
    </dsp:sp>
    <dsp:sp modelId="{BEED7675-5915-4B7D-B435-487443B1F401}">
      <dsp:nvSpPr>
        <dsp:cNvPr id="0" name=""/>
        <dsp:cNvSpPr/>
      </dsp:nvSpPr>
      <dsp:spPr>
        <a:xfrm>
          <a:off x="7935677" y="3318425"/>
          <a:ext cx="1572122" cy="2358183"/>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0E79CF-A198-463F-A66A-6017CCBD6376}">
      <dsp:nvSpPr>
        <dsp:cNvPr id="0" name=""/>
        <dsp:cNvSpPr/>
      </dsp:nvSpPr>
      <dsp:spPr>
        <a:xfrm>
          <a:off x="4268545" y="6470156"/>
          <a:ext cx="7186845" cy="224588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21216" tIns="140970" rIns="140970" bIns="140970" numCol="1" spcCol="1270" anchor="ctr" anchorCtr="0">
          <a:noAutofit/>
        </a:bodyPr>
        <a:lstStyle/>
        <a:p>
          <a:pPr lvl="0" algn="l" defTabSz="1644650">
            <a:lnSpc>
              <a:spcPct val="90000"/>
            </a:lnSpc>
            <a:spcBef>
              <a:spcPct val="0"/>
            </a:spcBef>
            <a:spcAft>
              <a:spcPct val="35000"/>
            </a:spcAft>
          </a:pPr>
          <a:r>
            <a:rPr lang="es-EC" sz="3700" b="1" kern="1200" dirty="0" smtClean="0"/>
            <a:t>AMBIENTAL</a:t>
          </a:r>
          <a:r>
            <a:rPr lang="es-EC" sz="3700" kern="1200" dirty="0" smtClean="0"/>
            <a:t/>
          </a:r>
          <a:br>
            <a:rPr lang="es-EC" sz="3700" kern="1200" dirty="0" smtClean="0"/>
          </a:br>
          <a:r>
            <a:rPr lang="es-EC" sz="3700" kern="1200" dirty="0" smtClean="0"/>
            <a:t>Proyecto Páramo</a:t>
          </a:r>
          <a:br>
            <a:rPr lang="es-EC" sz="3700" kern="1200" dirty="0" smtClean="0"/>
          </a:br>
          <a:r>
            <a:rPr lang="es-EC" sz="3700" kern="1200" dirty="0" smtClean="0"/>
            <a:t>MAE</a:t>
          </a:r>
          <a:endParaRPr lang="es-EC" sz="3700" kern="1200" dirty="0"/>
        </a:p>
      </dsp:txBody>
      <dsp:txXfrm>
        <a:off x="4268545" y="6470156"/>
        <a:ext cx="7186845" cy="2245889"/>
      </dsp:txXfrm>
    </dsp:sp>
    <dsp:sp modelId="{19E429FD-168E-44E9-B2E4-9FA6C83DB425}">
      <dsp:nvSpPr>
        <dsp:cNvPr id="0" name=""/>
        <dsp:cNvSpPr/>
      </dsp:nvSpPr>
      <dsp:spPr>
        <a:xfrm>
          <a:off x="3969093" y="6145750"/>
          <a:ext cx="1572122" cy="2358183"/>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3EE3F-F3B7-4F37-874A-F5FBA5082DD4}">
      <dsp:nvSpPr>
        <dsp:cNvPr id="0" name=""/>
        <dsp:cNvSpPr/>
      </dsp:nvSpPr>
      <dsp:spPr>
        <a:xfrm>
          <a:off x="3323958" y="3656"/>
          <a:ext cx="4749771" cy="284986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S_tradnl" sz="3600" b="1" kern="1200" dirty="0" smtClean="0"/>
            <a:t>Dirección</a:t>
          </a:r>
          <a:br>
            <a:rPr lang="es-ES_tradnl" sz="3600" b="1" kern="1200" dirty="0" smtClean="0"/>
          </a:br>
          <a:r>
            <a:rPr lang="es-ES_tradnl" sz="3600" kern="1200" dirty="0" err="1" smtClean="0"/>
            <a:t>Dirección</a:t>
          </a:r>
          <a:r>
            <a:rPr lang="es-ES_tradnl" sz="3600" kern="1200" dirty="0" smtClean="0"/>
            <a:t> de Turismo de Ibarra</a:t>
          </a:r>
          <a:br>
            <a:rPr lang="es-ES_tradnl" sz="3600" kern="1200" dirty="0" smtClean="0"/>
          </a:br>
          <a:r>
            <a:rPr lang="es-ES_tradnl" sz="3600" kern="1200" dirty="0" smtClean="0"/>
            <a:t>GAD parroquial rural de Angochagua</a:t>
          </a:r>
          <a:endParaRPr lang="es-EC" sz="3600" kern="1200" dirty="0"/>
        </a:p>
      </dsp:txBody>
      <dsp:txXfrm>
        <a:off x="3407428" y="87126"/>
        <a:ext cx="4582831" cy="2682922"/>
      </dsp:txXfrm>
    </dsp:sp>
    <dsp:sp modelId="{D6486B82-7DB3-4016-A08B-ADEA3B7D4880}">
      <dsp:nvSpPr>
        <dsp:cNvPr id="0" name=""/>
        <dsp:cNvSpPr/>
      </dsp:nvSpPr>
      <dsp:spPr>
        <a:xfrm>
          <a:off x="8491709" y="839616"/>
          <a:ext cx="1006951" cy="1177943"/>
        </a:xfrm>
        <a:prstGeom prst="rightArrow">
          <a:avLst>
            <a:gd name="adj1" fmla="val 60000"/>
            <a:gd name="adj2" fmla="val 50000"/>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s-EC" sz="2900" kern="1200"/>
        </a:p>
      </dsp:txBody>
      <dsp:txXfrm>
        <a:off x="8491709" y="1075205"/>
        <a:ext cx="704866" cy="706765"/>
      </dsp:txXfrm>
    </dsp:sp>
    <dsp:sp modelId="{6D796983-4E47-416B-8329-FB425DA4BF20}">
      <dsp:nvSpPr>
        <dsp:cNvPr id="0" name=""/>
        <dsp:cNvSpPr/>
      </dsp:nvSpPr>
      <dsp:spPr>
        <a:xfrm>
          <a:off x="9973638" y="3656"/>
          <a:ext cx="4749771" cy="284986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S_tradnl" sz="3600" b="1" kern="1200" dirty="0" smtClean="0"/>
            <a:t>Personal</a:t>
          </a:r>
          <a:br>
            <a:rPr lang="es-ES_tradnl" sz="3600" b="1" kern="1200" dirty="0" smtClean="0"/>
          </a:br>
          <a:r>
            <a:rPr lang="es-ES_tradnl" sz="3600" kern="1200" dirty="0" smtClean="0"/>
            <a:t>6 comunidades</a:t>
          </a:r>
          <a:br>
            <a:rPr lang="es-ES_tradnl" sz="3600" kern="1200" dirty="0" smtClean="0"/>
          </a:br>
          <a:endParaRPr lang="es-EC" sz="3600" b="1" kern="1200" dirty="0"/>
        </a:p>
      </dsp:txBody>
      <dsp:txXfrm>
        <a:off x="10057108" y="87126"/>
        <a:ext cx="4582831" cy="2682922"/>
      </dsp:txXfrm>
    </dsp:sp>
    <dsp:sp modelId="{2E5F688F-33FA-4B3D-B4EB-CF6A51B9B20C}">
      <dsp:nvSpPr>
        <dsp:cNvPr id="0" name=""/>
        <dsp:cNvSpPr/>
      </dsp:nvSpPr>
      <dsp:spPr>
        <a:xfrm rot="5400000">
          <a:off x="11845048" y="3186003"/>
          <a:ext cx="1006951" cy="1177943"/>
        </a:xfrm>
        <a:prstGeom prst="rightArrow">
          <a:avLst>
            <a:gd name="adj1" fmla="val 60000"/>
            <a:gd name="adj2" fmla="val 5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s-EC" sz="2900" kern="1200"/>
        </a:p>
      </dsp:txBody>
      <dsp:txXfrm rot="-5400000">
        <a:off x="11995142" y="3271499"/>
        <a:ext cx="706765" cy="704866"/>
      </dsp:txXfrm>
    </dsp:sp>
    <dsp:sp modelId="{3CB09277-A735-43ED-AFC9-C0837D314A56}">
      <dsp:nvSpPr>
        <dsp:cNvPr id="0" name=""/>
        <dsp:cNvSpPr/>
      </dsp:nvSpPr>
      <dsp:spPr>
        <a:xfrm>
          <a:off x="9973638" y="4753427"/>
          <a:ext cx="4749771" cy="284986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S_tradnl" sz="3600" b="1" kern="1200" dirty="0" smtClean="0"/>
            <a:t>Otros tipos de servicios</a:t>
          </a:r>
          <a:br>
            <a:rPr lang="es-ES_tradnl" sz="3600" b="1" kern="1200" dirty="0" smtClean="0"/>
          </a:br>
          <a:r>
            <a:rPr lang="es-ES_tradnl" sz="3600" kern="1200" dirty="0" smtClean="0"/>
            <a:t>Ultra </a:t>
          </a:r>
          <a:r>
            <a:rPr lang="es-ES_tradnl" sz="3600" kern="1200" dirty="0" err="1" smtClean="0"/>
            <a:t>Trails</a:t>
          </a:r>
          <a:endParaRPr lang="es-EC" sz="3600" b="1" kern="1200" dirty="0"/>
        </a:p>
      </dsp:txBody>
      <dsp:txXfrm>
        <a:off x="10057108" y="4836897"/>
        <a:ext cx="4582831" cy="268292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40410B-B5DF-44D5-B438-62561615F79B}" type="datetimeFigureOut">
              <a:rPr kumimoji="1" lang="ja-JP" altLang="en-US" smtClean="0"/>
              <a:t>2020/1/26</a:t>
            </a:fld>
            <a:endParaRPr kumimoji="1" lang="ja-JP" alt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0F6D12-D0E5-42E3-AE9E-4CBB24513023}" type="slidenum">
              <a:rPr kumimoji="1" lang="ja-JP" altLang="en-US" smtClean="0"/>
              <a:t>‹Nº›</a:t>
            </a:fld>
            <a:endParaRPr kumimoji="1" lang="ja-JP" altLang="en-US"/>
          </a:p>
        </p:txBody>
      </p:sp>
    </p:spTree>
    <p:extLst>
      <p:ext uri="{BB962C8B-B14F-4D97-AF65-F5344CB8AC3E}">
        <p14:creationId xmlns:p14="http://schemas.microsoft.com/office/powerpoint/2010/main" val="632614945"/>
      </p:ext>
    </p:extLst>
  </p:cSld>
  <p:clrMap bg1="lt1" tx1="dk1" bg2="lt2" tx2="dk2" accent1="accent1" accent2="accent2" accent3="accent3" accent4="accent4" accent5="accent5" accent6="accent6" hlink="hlink" folHlink="folHlink"/>
  <p:notesStyle>
    <a:lvl1pPr marL="0" algn="l" defTabSz="1632753" rtl="0" eaLnBrk="1" latinLnBrk="0" hangingPunct="1">
      <a:defRPr kumimoji="1" sz="2100" kern="1200">
        <a:solidFill>
          <a:schemeClr val="tx1"/>
        </a:solidFill>
        <a:latin typeface="+mn-lt"/>
        <a:ea typeface="+mn-ea"/>
        <a:cs typeface="+mn-cs"/>
      </a:defRPr>
    </a:lvl1pPr>
    <a:lvl2pPr marL="816376" algn="l" defTabSz="1632753" rtl="0" eaLnBrk="1" latinLnBrk="0" hangingPunct="1">
      <a:defRPr kumimoji="1" sz="2100" kern="1200">
        <a:solidFill>
          <a:schemeClr val="tx1"/>
        </a:solidFill>
        <a:latin typeface="+mn-lt"/>
        <a:ea typeface="+mn-ea"/>
        <a:cs typeface="+mn-cs"/>
      </a:defRPr>
    </a:lvl2pPr>
    <a:lvl3pPr marL="1632753" algn="l" defTabSz="1632753" rtl="0" eaLnBrk="1" latinLnBrk="0" hangingPunct="1">
      <a:defRPr kumimoji="1" sz="2100" kern="1200">
        <a:solidFill>
          <a:schemeClr val="tx1"/>
        </a:solidFill>
        <a:latin typeface="+mn-lt"/>
        <a:ea typeface="+mn-ea"/>
        <a:cs typeface="+mn-cs"/>
      </a:defRPr>
    </a:lvl3pPr>
    <a:lvl4pPr marL="2449129" algn="l" defTabSz="1632753" rtl="0" eaLnBrk="1" latinLnBrk="0" hangingPunct="1">
      <a:defRPr kumimoji="1" sz="2100" kern="1200">
        <a:solidFill>
          <a:schemeClr val="tx1"/>
        </a:solidFill>
        <a:latin typeface="+mn-lt"/>
        <a:ea typeface="+mn-ea"/>
        <a:cs typeface="+mn-cs"/>
      </a:defRPr>
    </a:lvl4pPr>
    <a:lvl5pPr marL="3265505" algn="l" defTabSz="1632753" rtl="0" eaLnBrk="1" latinLnBrk="0" hangingPunct="1">
      <a:defRPr kumimoji="1" sz="2100" kern="1200">
        <a:solidFill>
          <a:schemeClr val="tx1"/>
        </a:solidFill>
        <a:latin typeface="+mn-lt"/>
        <a:ea typeface="+mn-ea"/>
        <a:cs typeface="+mn-cs"/>
      </a:defRPr>
    </a:lvl5pPr>
    <a:lvl6pPr marL="4081882" algn="l" defTabSz="1632753" rtl="0" eaLnBrk="1" latinLnBrk="0" hangingPunct="1">
      <a:defRPr kumimoji="1" sz="2100" kern="1200">
        <a:solidFill>
          <a:schemeClr val="tx1"/>
        </a:solidFill>
        <a:latin typeface="+mn-lt"/>
        <a:ea typeface="+mn-ea"/>
        <a:cs typeface="+mn-cs"/>
      </a:defRPr>
    </a:lvl6pPr>
    <a:lvl7pPr marL="4898258" algn="l" defTabSz="1632753" rtl="0" eaLnBrk="1" latinLnBrk="0" hangingPunct="1">
      <a:defRPr kumimoji="1" sz="2100" kern="1200">
        <a:solidFill>
          <a:schemeClr val="tx1"/>
        </a:solidFill>
        <a:latin typeface="+mn-lt"/>
        <a:ea typeface="+mn-ea"/>
        <a:cs typeface="+mn-cs"/>
      </a:defRPr>
    </a:lvl7pPr>
    <a:lvl8pPr marL="5714634" algn="l" defTabSz="1632753" rtl="0" eaLnBrk="1" latinLnBrk="0" hangingPunct="1">
      <a:defRPr kumimoji="1" sz="2100" kern="1200">
        <a:solidFill>
          <a:schemeClr val="tx1"/>
        </a:solidFill>
        <a:latin typeface="+mn-lt"/>
        <a:ea typeface="+mn-ea"/>
        <a:cs typeface="+mn-cs"/>
      </a:defRPr>
    </a:lvl8pPr>
    <a:lvl9pPr marL="6531011" algn="l" defTabSz="1632753" rtl="0" eaLnBrk="1" latinLnBrk="0" hangingPunct="1">
      <a:defRPr kumimoji="1"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A0F6D12-D0E5-42E3-AE9E-4CBB24513023}" type="slidenum">
              <a:rPr kumimoji="1" lang="ja-JP" altLang="en-US" smtClean="0"/>
              <a:t>1</a:t>
            </a:fld>
            <a:endParaRPr kumimoji="1" lang="ja-JP" altLang="en-US"/>
          </a:p>
        </p:txBody>
      </p:sp>
    </p:spTree>
    <p:extLst>
      <p:ext uri="{BB962C8B-B14F-4D97-AF65-F5344CB8AC3E}">
        <p14:creationId xmlns:p14="http://schemas.microsoft.com/office/powerpoint/2010/main" val="268382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BA0F6D12-D0E5-42E3-AE9E-4CBB24513023}" type="slidenum">
              <a:rPr kumimoji="1" lang="ja-JP" altLang="en-US" smtClean="0"/>
              <a:t>2</a:t>
            </a:fld>
            <a:endParaRPr kumimoji="1" lang="ja-JP" altLang="en-US"/>
          </a:p>
        </p:txBody>
      </p:sp>
    </p:spTree>
    <p:extLst>
      <p:ext uri="{BB962C8B-B14F-4D97-AF65-F5344CB8AC3E}">
        <p14:creationId xmlns:p14="http://schemas.microsoft.com/office/powerpoint/2010/main" val="237153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0F6D12-D0E5-42E3-AE9E-4CBB24513023}" type="slidenum">
              <a:rPr kumimoji="1" lang="ja-JP" altLang="en-US" smtClean="0"/>
              <a:t>24</a:t>
            </a:fld>
            <a:endParaRPr kumimoji="1" lang="ja-JP" altLang="en-US"/>
          </a:p>
        </p:txBody>
      </p:sp>
    </p:spTree>
    <p:extLst>
      <p:ext uri="{BB962C8B-B14F-4D97-AF65-F5344CB8AC3E}">
        <p14:creationId xmlns:p14="http://schemas.microsoft.com/office/powerpoint/2010/main" val="391888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BA0F6D12-D0E5-42E3-AE9E-4CBB24513023}" type="slidenum">
              <a:rPr kumimoji="1" lang="ja-JP" altLang="en-US" smtClean="0"/>
              <a:t>25</a:t>
            </a:fld>
            <a:endParaRPr kumimoji="1" lang="ja-JP" altLang="en-US"/>
          </a:p>
        </p:txBody>
      </p:sp>
    </p:spTree>
    <p:extLst>
      <p:ext uri="{BB962C8B-B14F-4D97-AF65-F5344CB8AC3E}">
        <p14:creationId xmlns:p14="http://schemas.microsoft.com/office/powerpoint/2010/main" val="40838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ble of Contents - 6 Items">
    <p:spTree>
      <p:nvGrpSpPr>
        <p:cNvPr id="1" name=""/>
        <p:cNvGrpSpPr/>
        <p:nvPr/>
      </p:nvGrpSpPr>
      <p:grpSpPr>
        <a:xfrm>
          <a:off x="0" y="0"/>
          <a:ext cx="0" cy="0"/>
          <a:chOff x="0" y="0"/>
          <a:chExt cx="0" cy="0"/>
        </a:xfrm>
      </p:grpSpPr>
      <p:sp>
        <p:nvSpPr>
          <p:cNvPr id="30" name="正方形/長方形 29"/>
          <p:cNvSpPr/>
          <p:nvPr userDrawn="1"/>
        </p:nvSpPr>
        <p:spPr>
          <a:xfrm>
            <a:off x="0" y="0"/>
            <a:ext cx="845913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835306" y="1173479"/>
            <a:ext cx="6723724" cy="8207948"/>
          </a:xfrm>
        </p:spPr>
        <p:txBody>
          <a:bodyPr>
            <a:normAutofit/>
          </a:bodyPr>
          <a:lstStyle>
            <a:lvl1pPr algn="ctr">
              <a:defRPr sz="9600">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8135094" y="1291377"/>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7" name="円/楕円 6"/>
          <p:cNvSpPr/>
          <p:nvPr userDrawn="1"/>
        </p:nvSpPr>
        <p:spPr>
          <a:xfrm>
            <a:off x="8135094" y="2652267"/>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8" name="円/楕円 7"/>
          <p:cNvSpPr/>
          <p:nvPr userDrawn="1"/>
        </p:nvSpPr>
        <p:spPr>
          <a:xfrm>
            <a:off x="8135094" y="4013157"/>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9" name="円/楕円 8"/>
          <p:cNvSpPr/>
          <p:nvPr userDrawn="1"/>
        </p:nvSpPr>
        <p:spPr>
          <a:xfrm>
            <a:off x="8135094" y="5374047"/>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0" name="円/楕円 9"/>
          <p:cNvSpPr/>
          <p:nvPr userDrawn="1"/>
        </p:nvSpPr>
        <p:spPr>
          <a:xfrm>
            <a:off x="8135094" y="6734937"/>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1" name="円/楕円 10"/>
          <p:cNvSpPr/>
          <p:nvPr userDrawn="1"/>
        </p:nvSpPr>
        <p:spPr>
          <a:xfrm>
            <a:off x="8135094" y="8095828"/>
            <a:ext cx="648072" cy="6480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6</a:t>
            </a:r>
            <a:endParaRPr kumimoji="1" lang="ja-JP" altLang="en-US" dirty="0"/>
          </a:p>
        </p:txBody>
      </p:sp>
      <p:sp>
        <p:nvSpPr>
          <p:cNvPr id="12" name="テキスト プレースホルダー 6"/>
          <p:cNvSpPr>
            <a:spLocks noGrp="1"/>
          </p:cNvSpPr>
          <p:nvPr>
            <p:ph type="body" sz="quarter" idx="15" hasCustomPrompt="1"/>
          </p:nvPr>
        </p:nvSpPr>
        <p:spPr>
          <a:xfrm>
            <a:off x="9000327" y="1039044"/>
            <a:ext cx="8279783" cy="936104"/>
          </a:xfrm>
        </p:spPr>
        <p:txBody>
          <a:bodyPr anchor="b">
            <a:norm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9000327" y="1759124"/>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17" hasCustomPrompt="1"/>
          </p:nvPr>
        </p:nvSpPr>
        <p:spPr>
          <a:xfrm>
            <a:off x="9000327" y="7852184"/>
            <a:ext cx="8279783" cy="936104"/>
          </a:xfrm>
        </p:spPr>
        <p:txBody>
          <a:bodyPr anchor="b">
            <a:normAutofit/>
          </a:bodyPr>
          <a:lstStyle>
            <a:lvl1pPr algn="l">
              <a:defRPr sz="360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9000327" y="8572264"/>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9000327" y="2401672"/>
            <a:ext cx="8279783" cy="936104"/>
          </a:xfrm>
        </p:spPr>
        <p:txBody>
          <a:bodyPr anchor="b">
            <a:norm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9000327" y="3121752"/>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9000327" y="3764300"/>
            <a:ext cx="8279783" cy="936104"/>
          </a:xfrm>
        </p:spPr>
        <p:txBody>
          <a:bodyPr anchor="b">
            <a:norm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9000327" y="4484380"/>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9000327" y="5126928"/>
            <a:ext cx="8279783" cy="936104"/>
          </a:xfrm>
        </p:spPr>
        <p:txBody>
          <a:bodyPr anchor="b">
            <a:norm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9000327" y="5847008"/>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9000327" y="6489556"/>
            <a:ext cx="8279783" cy="936104"/>
          </a:xfrm>
        </p:spPr>
        <p:txBody>
          <a:bodyPr anchor="b">
            <a:normAutofit/>
          </a:bodyPr>
          <a:lstStyle>
            <a:lvl1pPr algn="l">
              <a:defRPr sz="36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9000327" y="7209636"/>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2165929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Image &amp; 4 Items">
    <p:spTree>
      <p:nvGrpSpPr>
        <p:cNvPr id="1" name=""/>
        <p:cNvGrpSpPr/>
        <p:nvPr/>
      </p:nvGrpSpPr>
      <p:grpSpPr>
        <a:xfrm>
          <a:off x="0" y="0"/>
          <a:ext cx="0" cy="0"/>
          <a:chOff x="0" y="0"/>
          <a:chExt cx="0" cy="0"/>
        </a:xfrm>
      </p:grpSpPr>
      <p:sp>
        <p:nvSpPr>
          <p:cNvPr id="41" name="正方形/長方形 40"/>
          <p:cNvSpPr/>
          <p:nvPr userDrawn="1"/>
        </p:nvSpPr>
        <p:spPr>
          <a:xfrm>
            <a:off x="0" y="0"/>
            <a:ext cx="9142414" cy="10286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1" y="0"/>
            <a:ext cx="8999191" cy="10287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9431238" y="246956"/>
            <a:ext cx="7990959" cy="120315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7" name="テキスト プレースホルダー 6"/>
          <p:cNvSpPr>
            <a:spLocks noGrp="1"/>
          </p:cNvSpPr>
          <p:nvPr>
            <p:ph type="body" sz="quarter" idx="13" hasCustomPrompt="1"/>
          </p:nvPr>
        </p:nvSpPr>
        <p:spPr>
          <a:xfrm>
            <a:off x="9503246" y="1543100"/>
            <a:ext cx="7918951"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9575254"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5"/>
          <p:cNvSpPr>
            <a:spLocks noGrp="1"/>
          </p:cNvSpPr>
          <p:nvPr>
            <p:ph type="body" sz="quarter" idx="14" hasCustomPrompt="1"/>
          </p:nvPr>
        </p:nvSpPr>
        <p:spPr>
          <a:xfrm>
            <a:off x="8495134" y="2407196"/>
            <a:ext cx="1080120" cy="720080"/>
          </a:xfrm>
          <a:prstGeom prst="rect">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直角三角形 10"/>
          <p:cNvSpPr/>
          <p:nvPr userDrawn="1"/>
        </p:nvSpPr>
        <p:spPr>
          <a:xfrm rot="5400000">
            <a:off x="9214817" y="3054872"/>
            <a:ext cx="288034" cy="43284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プレースホルダー 6"/>
          <p:cNvSpPr>
            <a:spLocks noGrp="1"/>
          </p:cNvSpPr>
          <p:nvPr>
            <p:ph type="body" sz="quarter" idx="23" hasCustomPrompt="1"/>
          </p:nvPr>
        </p:nvSpPr>
        <p:spPr>
          <a:xfrm>
            <a:off x="8711158" y="2291316"/>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14" name="テキスト プレースホルダー 6"/>
          <p:cNvSpPr>
            <a:spLocks noGrp="1"/>
          </p:cNvSpPr>
          <p:nvPr>
            <p:ph type="body" sz="quarter" idx="20" hasCustomPrompt="1"/>
          </p:nvPr>
        </p:nvSpPr>
        <p:spPr>
          <a:xfrm>
            <a:off x="9684870" y="2407196"/>
            <a:ext cx="7737326" cy="720080"/>
          </a:xfrm>
        </p:spPr>
        <p:txBody>
          <a:bodyPr anchor="t">
            <a:noAutofit/>
          </a:bodyPr>
          <a:lstStyle>
            <a:lvl1pPr algn="l">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4" hasCustomPrompt="1"/>
          </p:nvPr>
        </p:nvSpPr>
        <p:spPr>
          <a:xfrm>
            <a:off x="9719269" y="3199284"/>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9863286" y="3127276"/>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5"/>
          <p:cNvSpPr>
            <a:spLocks noGrp="1"/>
          </p:cNvSpPr>
          <p:nvPr>
            <p:ph type="body" sz="quarter" idx="25" hasCustomPrompt="1"/>
          </p:nvPr>
        </p:nvSpPr>
        <p:spPr>
          <a:xfrm>
            <a:off x="8482996" y="4142583"/>
            <a:ext cx="1080120" cy="720080"/>
          </a:xfrm>
          <a:prstGeom prst="rect">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24" name="直角三角形 23"/>
          <p:cNvSpPr/>
          <p:nvPr userDrawn="1"/>
        </p:nvSpPr>
        <p:spPr>
          <a:xfrm rot="5400000">
            <a:off x="9202679" y="4790259"/>
            <a:ext cx="288034" cy="432841"/>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p:ph type="body" sz="quarter" idx="26" hasCustomPrompt="1"/>
          </p:nvPr>
        </p:nvSpPr>
        <p:spPr>
          <a:xfrm>
            <a:off x="8699020" y="4026703"/>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26" name="テキスト プレースホルダー 6"/>
          <p:cNvSpPr>
            <a:spLocks noGrp="1"/>
          </p:cNvSpPr>
          <p:nvPr>
            <p:ph type="body" sz="quarter" idx="27" hasCustomPrompt="1"/>
          </p:nvPr>
        </p:nvSpPr>
        <p:spPr>
          <a:xfrm>
            <a:off x="9672732" y="4142583"/>
            <a:ext cx="7737326" cy="720080"/>
          </a:xfrm>
        </p:spPr>
        <p:txBody>
          <a:bodyPr anchor="t">
            <a:noAutofit/>
          </a:bodyPr>
          <a:lstStyle>
            <a:lvl1pPr algn="l">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8" hasCustomPrompt="1"/>
          </p:nvPr>
        </p:nvSpPr>
        <p:spPr>
          <a:xfrm>
            <a:off x="9707131" y="4934671"/>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28" name="正方形/長方形 27"/>
          <p:cNvSpPr/>
          <p:nvPr userDrawn="1"/>
        </p:nvSpPr>
        <p:spPr>
          <a:xfrm>
            <a:off x="9851148" y="4862663"/>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5"/>
          <p:cNvSpPr>
            <a:spLocks noGrp="1"/>
          </p:cNvSpPr>
          <p:nvPr>
            <p:ph type="body" sz="quarter" idx="29" hasCustomPrompt="1"/>
          </p:nvPr>
        </p:nvSpPr>
        <p:spPr>
          <a:xfrm>
            <a:off x="8495134" y="5784377"/>
            <a:ext cx="1080120" cy="720080"/>
          </a:xfrm>
          <a:prstGeom prst="rect">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0" name="直角三角形 29"/>
          <p:cNvSpPr/>
          <p:nvPr userDrawn="1"/>
        </p:nvSpPr>
        <p:spPr>
          <a:xfrm rot="5400000">
            <a:off x="9214817" y="6432053"/>
            <a:ext cx="288034" cy="432841"/>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プレースホルダー 6"/>
          <p:cNvSpPr>
            <a:spLocks noGrp="1"/>
          </p:cNvSpPr>
          <p:nvPr>
            <p:ph type="body" sz="quarter" idx="30" hasCustomPrompt="1"/>
          </p:nvPr>
        </p:nvSpPr>
        <p:spPr>
          <a:xfrm>
            <a:off x="8711158" y="5668497"/>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2" name="テキスト プレースホルダー 6"/>
          <p:cNvSpPr>
            <a:spLocks noGrp="1"/>
          </p:cNvSpPr>
          <p:nvPr>
            <p:ph type="body" sz="quarter" idx="31" hasCustomPrompt="1"/>
          </p:nvPr>
        </p:nvSpPr>
        <p:spPr>
          <a:xfrm>
            <a:off x="9684870" y="5784377"/>
            <a:ext cx="7737326" cy="720080"/>
          </a:xfrm>
        </p:spPr>
        <p:txBody>
          <a:bodyPr anchor="t">
            <a:noAutofit/>
          </a:bodyPr>
          <a:lstStyle>
            <a:lvl1pPr algn="l">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32" hasCustomPrompt="1"/>
          </p:nvPr>
        </p:nvSpPr>
        <p:spPr>
          <a:xfrm>
            <a:off x="9719269" y="6576465"/>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9863286" y="6504457"/>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5"/>
          <p:cNvSpPr>
            <a:spLocks noGrp="1"/>
          </p:cNvSpPr>
          <p:nvPr>
            <p:ph type="body" sz="quarter" idx="33" hasCustomPrompt="1"/>
          </p:nvPr>
        </p:nvSpPr>
        <p:spPr>
          <a:xfrm>
            <a:off x="8489452" y="7519764"/>
            <a:ext cx="1080120" cy="720080"/>
          </a:xfrm>
          <a:prstGeom prst="rect">
            <a:avLst/>
          </a:prstGeom>
          <a:solidFill>
            <a:schemeClr val="accent4"/>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6" name="直角三角形 35"/>
          <p:cNvSpPr/>
          <p:nvPr userDrawn="1"/>
        </p:nvSpPr>
        <p:spPr>
          <a:xfrm rot="5400000">
            <a:off x="9209135" y="8167440"/>
            <a:ext cx="288034" cy="432841"/>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プレースホルダー 6"/>
          <p:cNvSpPr>
            <a:spLocks noGrp="1"/>
          </p:cNvSpPr>
          <p:nvPr>
            <p:ph type="body" sz="quarter" idx="34" hasCustomPrompt="1"/>
          </p:nvPr>
        </p:nvSpPr>
        <p:spPr>
          <a:xfrm>
            <a:off x="8705476" y="7403884"/>
            <a:ext cx="648072" cy="1008112"/>
          </a:xfrm>
        </p:spPr>
        <p:txBody>
          <a:bodyPr anchor="t">
            <a:noAutofit/>
          </a:bodyPr>
          <a:lstStyle>
            <a:lvl1pPr algn="ctr">
              <a:defRPr sz="4400"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8" name="テキスト プレースホルダー 6"/>
          <p:cNvSpPr>
            <a:spLocks noGrp="1"/>
          </p:cNvSpPr>
          <p:nvPr>
            <p:ph type="body" sz="quarter" idx="35" hasCustomPrompt="1"/>
          </p:nvPr>
        </p:nvSpPr>
        <p:spPr>
          <a:xfrm>
            <a:off x="9679188" y="7519764"/>
            <a:ext cx="7737326" cy="720080"/>
          </a:xfrm>
        </p:spPr>
        <p:txBody>
          <a:bodyPr anchor="t">
            <a:noAutofit/>
          </a:bodyPr>
          <a:lstStyle>
            <a:lvl1pPr algn="l">
              <a:defRPr sz="32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6" hasCustomPrompt="1"/>
          </p:nvPr>
        </p:nvSpPr>
        <p:spPr>
          <a:xfrm>
            <a:off x="9713587" y="8311852"/>
            <a:ext cx="7702927" cy="576064"/>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9857604" y="8239844"/>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2157445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 Image &amp; Text">
    <p:spTree>
      <p:nvGrpSpPr>
        <p:cNvPr id="1" name=""/>
        <p:cNvGrpSpPr/>
        <p:nvPr/>
      </p:nvGrpSpPr>
      <p:grpSpPr>
        <a:xfrm>
          <a:off x="0" y="0"/>
          <a:ext cx="0" cy="0"/>
          <a:chOff x="0" y="0"/>
          <a:chExt cx="0" cy="0"/>
        </a:xfrm>
      </p:grpSpPr>
      <p:sp>
        <p:nvSpPr>
          <p:cNvPr id="41" name="正方形/長方形 40"/>
          <p:cNvSpPr/>
          <p:nvPr userDrawn="1"/>
        </p:nvSpPr>
        <p:spPr>
          <a:xfrm>
            <a:off x="0" y="0"/>
            <a:ext cx="9142414" cy="1028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図プレースホルダー 3"/>
          <p:cNvSpPr>
            <a:spLocks noGrp="1"/>
          </p:cNvSpPr>
          <p:nvPr>
            <p:ph type="pic" sz="quarter" idx="12" hasCustomPrompt="1"/>
          </p:nvPr>
        </p:nvSpPr>
        <p:spPr>
          <a:xfrm>
            <a:off x="-1" y="0"/>
            <a:ext cx="8999191" cy="10287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9575254" y="1364343"/>
            <a:ext cx="7990959" cy="3096985"/>
          </a:xfrm>
          <a:prstGeom prst="rect">
            <a:avLst/>
          </a:prstGeom>
        </p:spPr>
        <p:txBody>
          <a:bodyPr vert="horz" lIns="163275" tIns="81638" rIns="163275" bIns="81638" rtlCol="0" anchor="b">
            <a:normAutofit/>
          </a:bodyPr>
          <a:lstStyle>
            <a:lvl1pPr>
              <a:defRPr baseline="0"/>
            </a:lvl1pPr>
          </a:lstStyle>
          <a:p>
            <a:r>
              <a:rPr kumimoji="1" lang="en-US" altLang="ja-JP" dirty="0"/>
              <a:t>Slide Title Goes Here</a:t>
            </a:r>
            <a:endParaRPr kumimoji="1" lang="ja-JP" altLang="en-US" dirty="0"/>
          </a:p>
        </p:txBody>
      </p:sp>
      <p:sp>
        <p:nvSpPr>
          <p:cNvPr id="8" name="正方形/長方形 7"/>
          <p:cNvSpPr/>
          <p:nvPr userDrawn="1"/>
        </p:nvSpPr>
        <p:spPr>
          <a:xfrm>
            <a:off x="9719270" y="4497389"/>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プレースホルダー 6"/>
          <p:cNvSpPr>
            <a:spLocks noGrp="1"/>
          </p:cNvSpPr>
          <p:nvPr>
            <p:ph type="body" sz="quarter" idx="24" hasCustomPrompt="1"/>
          </p:nvPr>
        </p:nvSpPr>
        <p:spPr>
          <a:xfrm>
            <a:off x="9593943" y="4702627"/>
            <a:ext cx="7996244" cy="3018971"/>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13117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text &amp; Description">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sp>
        <p:nvSpPr>
          <p:cNvPr id="5" name="正方形/長方形 4"/>
          <p:cNvSpPr/>
          <p:nvPr userDrawn="1"/>
        </p:nvSpPr>
        <p:spPr>
          <a:xfrm>
            <a:off x="0" y="0"/>
            <a:ext cx="9142414" cy="1028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a:spLocks noGrp="1"/>
          </p:cNvSpPr>
          <p:nvPr>
            <p:ph type="title" hasCustomPrompt="1"/>
          </p:nvPr>
        </p:nvSpPr>
        <p:spPr>
          <a:xfrm>
            <a:off x="610767" y="1173479"/>
            <a:ext cx="7920880" cy="8207948"/>
          </a:xfrm>
        </p:spPr>
        <p:txBody>
          <a:bodyPr>
            <a:normAutofit/>
          </a:bodyPr>
          <a:lstStyle>
            <a:lvl1pPr algn="ctr">
              <a:defRPr sz="7200">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テキスト プレースホルダー 6"/>
          <p:cNvSpPr>
            <a:spLocks noGrp="1"/>
          </p:cNvSpPr>
          <p:nvPr>
            <p:ph type="body" sz="quarter" idx="24" hasCustomPrompt="1"/>
          </p:nvPr>
        </p:nvSpPr>
        <p:spPr>
          <a:xfrm>
            <a:off x="9593943" y="2486299"/>
            <a:ext cx="7996244" cy="5314402"/>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950905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lking">
    <p:spTree>
      <p:nvGrpSpPr>
        <p:cNvPr id="1" name=""/>
        <p:cNvGrpSpPr/>
        <p:nvPr/>
      </p:nvGrpSpPr>
      <p:grpSpPr>
        <a:xfrm>
          <a:off x="0" y="0"/>
          <a:ext cx="0" cy="0"/>
          <a:chOff x="0" y="0"/>
          <a:chExt cx="0" cy="0"/>
        </a:xfrm>
      </p:grpSpPr>
      <p:sp>
        <p:nvSpPr>
          <p:cNvPr id="9" name="正方形/長方形 8"/>
          <p:cNvSpPr/>
          <p:nvPr userDrawn="1"/>
        </p:nvSpPr>
        <p:spPr>
          <a:xfrm>
            <a:off x="0" y="1"/>
            <a:ext cx="18286413" cy="5143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sp>
        <p:nvSpPr>
          <p:cNvPr id="5" name="図プレースホルダー 2"/>
          <p:cNvSpPr>
            <a:spLocks noGrp="1"/>
          </p:cNvSpPr>
          <p:nvPr>
            <p:ph type="pic" sz="quarter" idx="12" hasCustomPrompt="1"/>
          </p:nvPr>
        </p:nvSpPr>
        <p:spPr>
          <a:xfrm>
            <a:off x="928688" y="0"/>
            <a:ext cx="8213725" cy="10287000"/>
          </a:xfrm>
        </p:spPr>
        <p:txBody>
          <a:bodyPr>
            <a:normAutofit/>
          </a:bodyPr>
          <a:lstStyle>
            <a:lvl1pPr>
              <a:defRPr sz="2000"/>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9575254" y="829993"/>
            <a:ext cx="7990959" cy="4215032"/>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7" name="正方形/長方形 6"/>
          <p:cNvSpPr/>
          <p:nvPr userDrawn="1"/>
        </p:nvSpPr>
        <p:spPr>
          <a:xfrm>
            <a:off x="9719270" y="5376509"/>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p:cNvSpPr>
            <a:spLocks noGrp="1"/>
          </p:cNvSpPr>
          <p:nvPr>
            <p:ph type="body" sz="quarter" idx="24" hasCustomPrompt="1"/>
          </p:nvPr>
        </p:nvSpPr>
        <p:spPr>
          <a:xfrm>
            <a:off x="9593943" y="5497339"/>
            <a:ext cx="7996244" cy="3018971"/>
          </a:xfrm>
        </p:spPr>
        <p:txBody>
          <a:bodyPr anchor="t">
            <a:noAutofit/>
          </a:bodyPr>
          <a:lstStyle>
            <a:lvl1pPr algn="l">
              <a:defRPr sz="2000" i="0" baseline="0">
                <a:solidFill>
                  <a:schemeClr val="bg1">
                    <a:lumMod val="85000"/>
                  </a:schemeClr>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58028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s, Icons and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dirty="0"/>
          </a:p>
        </p:txBody>
      </p:sp>
      <p:sp>
        <p:nvSpPr>
          <p:cNvPr id="5" name="図プレースホルダー 5"/>
          <p:cNvSpPr>
            <a:spLocks noGrp="1"/>
          </p:cNvSpPr>
          <p:nvPr>
            <p:ph type="pic" sz="quarter" idx="12" hasCustomPrompt="1"/>
          </p:nvPr>
        </p:nvSpPr>
        <p:spPr>
          <a:xfrm>
            <a:off x="38182" y="43542"/>
            <a:ext cx="3600000" cy="4615544"/>
          </a:xfrm>
        </p:spPr>
        <p:txBody>
          <a:bodyPr/>
          <a:lstStyle>
            <a:lvl1pPr>
              <a:defRPr sz="1800"/>
            </a:lvl1pPr>
          </a:lstStyle>
          <a:p>
            <a:r>
              <a:rPr kumimoji="1" lang="en-US" altLang="ja-JP" dirty="0"/>
              <a:t>Add an image</a:t>
            </a:r>
            <a:endParaRPr kumimoji="1" lang="ja-JP" altLang="en-US" dirty="0"/>
          </a:p>
        </p:txBody>
      </p:sp>
      <p:sp>
        <p:nvSpPr>
          <p:cNvPr id="6" name="図プレースホルダー 5"/>
          <p:cNvSpPr>
            <a:spLocks noGrp="1"/>
          </p:cNvSpPr>
          <p:nvPr>
            <p:ph type="pic" sz="quarter" idx="13" hasCustomPrompt="1"/>
          </p:nvPr>
        </p:nvSpPr>
        <p:spPr>
          <a:xfrm>
            <a:off x="3687753" y="4706599"/>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4" hasCustomPrompt="1"/>
          </p:nvPr>
        </p:nvSpPr>
        <p:spPr>
          <a:xfrm>
            <a:off x="7337324" y="43542"/>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5" hasCustomPrompt="1"/>
          </p:nvPr>
        </p:nvSpPr>
        <p:spPr>
          <a:xfrm>
            <a:off x="10988185" y="4706943"/>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6" hasCustomPrompt="1"/>
          </p:nvPr>
        </p:nvSpPr>
        <p:spPr>
          <a:xfrm>
            <a:off x="14636467" y="43542"/>
            <a:ext cx="3600000" cy="4615544"/>
          </a:xfrm>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38182" y="4706943"/>
            <a:ext cx="3600000" cy="461520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正方形/長方形 10"/>
          <p:cNvSpPr/>
          <p:nvPr userDrawn="1"/>
        </p:nvSpPr>
        <p:spPr>
          <a:xfrm>
            <a:off x="3687753" y="43886"/>
            <a:ext cx="3600000" cy="461520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正方形/長方形 11"/>
          <p:cNvSpPr/>
          <p:nvPr userDrawn="1"/>
        </p:nvSpPr>
        <p:spPr>
          <a:xfrm>
            <a:off x="7337324" y="4706943"/>
            <a:ext cx="3600000" cy="4615200"/>
          </a:xfrm>
          <a:prstGeom prst="rect">
            <a:avLst/>
          </a:prstGeom>
          <a:solidFill>
            <a:schemeClr val="accent1"/>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p:cNvSpPr/>
          <p:nvPr userDrawn="1"/>
        </p:nvSpPr>
        <p:spPr>
          <a:xfrm>
            <a:off x="10988185" y="43886"/>
            <a:ext cx="3600000" cy="4615200"/>
          </a:xfrm>
          <a:prstGeom prst="rect">
            <a:avLst/>
          </a:prstGeom>
          <a:solidFill>
            <a:schemeClr val="accent4"/>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p:cNvSpPr/>
          <p:nvPr userDrawn="1"/>
        </p:nvSpPr>
        <p:spPr>
          <a:xfrm>
            <a:off x="14636467" y="4707287"/>
            <a:ext cx="3600000" cy="4615200"/>
          </a:xfrm>
          <a:prstGeom prst="rect">
            <a:avLst/>
          </a:prstGeom>
          <a:solidFill>
            <a:schemeClr val="accent5"/>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図プレースホルダー 7"/>
          <p:cNvSpPr>
            <a:spLocks noGrp="1"/>
          </p:cNvSpPr>
          <p:nvPr>
            <p:ph type="pic" sz="quarter" idx="17" hasCustomPrompt="1"/>
          </p:nvPr>
        </p:nvSpPr>
        <p:spPr>
          <a:xfrm>
            <a:off x="1454109" y="5122780"/>
            <a:ext cx="784532" cy="784532"/>
          </a:xfrm>
        </p:spPr>
        <p:txBody>
          <a:bodyPr>
            <a:normAutofit/>
          </a:bodyPr>
          <a:lstStyle>
            <a:lvl1pPr>
              <a:defRPr sz="1200"/>
            </a:lvl1pPr>
          </a:lstStyle>
          <a:p>
            <a:r>
              <a:rPr kumimoji="1" lang="en-US" altLang="ja-JP" dirty="0"/>
              <a:t>ICON</a:t>
            </a:r>
            <a:endParaRPr kumimoji="1" lang="ja-JP" altLang="en-US" dirty="0"/>
          </a:p>
        </p:txBody>
      </p:sp>
      <p:sp>
        <p:nvSpPr>
          <p:cNvPr id="16" name="図プレースホルダー 7"/>
          <p:cNvSpPr>
            <a:spLocks noGrp="1"/>
          </p:cNvSpPr>
          <p:nvPr>
            <p:ph type="pic" sz="quarter" idx="18" hasCustomPrompt="1"/>
          </p:nvPr>
        </p:nvSpPr>
        <p:spPr>
          <a:xfrm>
            <a:off x="5103679" y="510178"/>
            <a:ext cx="784532" cy="784532"/>
          </a:xfrm>
        </p:spPr>
        <p:txBody>
          <a:bodyPr>
            <a:normAutofit/>
          </a:bodyPr>
          <a:lstStyle>
            <a:lvl1pPr>
              <a:defRPr sz="1200"/>
            </a:lvl1pPr>
          </a:lstStyle>
          <a:p>
            <a:r>
              <a:rPr kumimoji="1" lang="en-US" altLang="ja-JP" dirty="0"/>
              <a:t>ICON</a:t>
            </a:r>
            <a:endParaRPr kumimoji="1" lang="ja-JP" altLang="en-US" dirty="0"/>
          </a:p>
        </p:txBody>
      </p:sp>
      <p:sp>
        <p:nvSpPr>
          <p:cNvPr id="17" name="図プレースホルダー 7"/>
          <p:cNvSpPr>
            <a:spLocks noGrp="1"/>
          </p:cNvSpPr>
          <p:nvPr>
            <p:ph type="pic" sz="quarter" idx="19" hasCustomPrompt="1"/>
          </p:nvPr>
        </p:nvSpPr>
        <p:spPr>
          <a:xfrm>
            <a:off x="8753250" y="5122780"/>
            <a:ext cx="784532" cy="784532"/>
          </a:xfrm>
        </p:spPr>
        <p:txBody>
          <a:bodyPr>
            <a:normAutofit/>
          </a:bodyPr>
          <a:lstStyle>
            <a:lvl1pPr>
              <a:defRPr sz="1200"/>
            </a:lvl1pPr>
          </a:lstStyle>
          <a:p>
            <a:r>
              <a:rPr kumimoji="1" lang="en-US" altLang="ja-JP" dirty="0"/>
              <a:t>ICON</a:t>
            </a:r>
            <a:endParaRPr kumimoji="1" lang="ja-JP" altLang="en-US" dirty="0"/>
          </a:p>
        </p:txBody>
      </p:sp>
      <p:sp>
        <p:nvSpPr>
          <p:cNvPr id="18" name="図プレースホルダー 7"/>
          <p:cNvSpPr>
            <a:spLocks noGrp="1"/>
          </p:cNvSpPr>
          <p:nvPr>
            <p:ph type="pic" sz="quarter" idx="20" hasCustomPrompt="1"/>
          </p:nvPr>
        </p:nvSpPr>
        <p:spPr>
          <a:xfrm>
            <a:off x="16052393" y="5122780"/>
            <a:ext cx="784532" cy="784532"/>
          </a:xfrm>
        </p:spPr>
        <p:txBody>
          <a:bodyPr>
            <a:normAutofit/>
          </a:bodyPr>
          <a:lstStyle>
            <a:lvl1pPr>
              <a:defRPr sz="1200"/>
            </a:lvl1pPr>
          </a:lstStyle>
          <a:p>
            <a:r>
              <a:rPr kumimoji="1" lang="en-US" altLang="ja-JP" dirty="0"/>
              <a:t>ICON</a:t>
            </a:r>
            <a:endParaRPr kumimoji="1" lang="ja-JP" altLang="en-US" dirty="0"/>
          </a:p>
        </p:txBody>
      </p:sp>
      <p:sp>
        <p:nvSpPr>
          <p:cNvPr id="19" name="図プレースホルダー 7"/>
          <p:cNvSpPr>
            <a:spLocks noGrp="1"/>
          </p:cNvSpPr>
          <p:nvPr>
            <p:ph type="pic" sz="quarter" idx="21" hasCustomPrompt="1"/>
          </p:nvPr>
        </p:nvSpPr>
        <p:spPr>
          <a:xfrm>
            <a:off x="12404112" y="510178"/>
            <a:ext cx="784532" cy="784532"/>
          </a:xfrm>
        </p:spPr>
        <p:txBody>
          <a:bodyPr>
            <a:normAutofit/>
          </a:bodyPr>
          <a:lstStyle>
            <a:lvl1pPr>
              <a:defRPr sz="1200"/>
            </a:lvl1pPr>
          </a:lstStyle>
          <a:p>
            <a:r>
              <a:rPr kumimoji="1" lang="en-US" altLang="ja-JP" dirty="0"/>
              <a:t>ICON</a:t>
            </a:r>
            <a:endParaRPr kumimoji="1" lang="ja-JP" altLang="en-US" dirty="0"/>
          </a:p>
        </p:txBody>
      </p:sp>
      <p:sp>
        <p:nvSpPr>
          <p:cNvPr id="20" name="テキスト プレースホルダー 11"/>
          <p:cNvSpPr>
            <a:spLocks noGrp="1"/>
          </p:cNvSpPr>
          <p:nvPr>
            <p:ph type="body" sz="quarter" idx="22" hasCustomPrompt="1"/>
          </p:nvPr>
        </p:nvSpPr>
        <p:spPr>
          <a:xfrm>
            <a:off x="41589" y="5908320"/>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3" hasCustomPrompt="1"/>
          </p:nvPr>
        </p:nvSpPr>
        <p:spPr>
          <a:xfrm>
            <a:off x="213781" y="6535743"/>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4" hasCustomPrompt="1"/>
          </p:nvPr>
        </p:nvSpPr>
        <p:spPr>
          <a:xfrm>
            <a:off x="3734702" y="1281205"/>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5" hasCustomPrompt="1"/>
          </p:nvPr>
        </p:nvSpPr>
        <p:spPr>
          <a:xfrm>
            <a:off x="3906894" y="1908628"/>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4" name="テキスト プレースホルダー 11"/>
          <p:cNvSpPr>
            <a:spLocks noGrp="1"/>
          </p:cNvSpPr>
          <p:nvPr>
            <p:ph type="body" sz="quarter" idx="26" hasCustomPrompt="1"/>
          </p:nvPr>
        </p:nvSpPr>
        <p:spPr>
          <a:xfrm>
            <a:off x="11035134" y="1281206"/>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7" hasCustomPrompt="1"/>
          </p:nvPr>
        </p:nvSpPr>
        <p:spPr>
          <a:xfrm>
            <a:off x="11207326" y="1908629"/>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6" name="テキスト プレースホルダー 11"/>
          <p:cNvSpPr>
            <a:spLocks noGrp="1"/>
          </p:cNvSpPr>
          <p:nvPr>
            <p:ph type="body" sz="quarter" idx="28" hasCustomPrompt="1"/>
          </p:nvPr>
        </p:nvSpPr>
        <p:spPr>
          <a:xfrm>
            <a:off x="7367934" y="5908320"/>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9" hasCustomPrompt="1"/>
          </p:nvPr>
        </p:nvSpPr>
        <p:spPr>
          <a:xfrm>
            <a:off x="7540126" y="6535743"/>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28" name="テキスト プレースホルダー 11"/>
          <p:cNvSpPr>
            <a:spLocks noGrp="1"/>
          </p:cNvSpPr>
          <p:nvPr>
            <p:ph type="body" sz="quarter" idx="30" hasCustomPrompt="1"/>
          </p:nvPr>
        </p:nvSpPr>
        <p:spPr>
          <a:xfrm>
            <a:off x="14668366" y="5908321"/>
            <a:ext cx="3538537" cy="598397"/>
          </a:xfrm>
        </p:spPr>
        <p:txBody>
          <a:bodyPr anchor="t">
            <a:noAutofit/>
          </a:bodyPr>
          <a:lstStyle>
            <a:lvl1pPr algn="ctr">
              <a:lnSpc>
                <a:spcPct val="100000"/>
              </a:lnSpc>
              <a:spcBef>
                <a:spcPts val="0"/>
              </a:spcBef>
              <a:defRPr sz="2800" spc="0" baseline="0">
                <a:solidFill>
                  <a:schemeClr val="bg1"/>
                </a:solidFill>
                <a:latin typeface="Route 159 SemiBold"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31" hasCustomPrompt="1"/>
          </p:nvPr>
        </p:nvSpPr>
        <p:spPr>
          <a:xfrm>
            <a:off x="14840558" y="6535744"/>
            <a:ext cx="3182561" cy="2438400"/>
          </a:xfrm>
        </p:spPr>
        <p:txBody>
          <a:bodyPr anchor="t">
            <a:noAutofit/>
          </a:bodyPr>
          <a:lstStyle>
            <a:lvl1pPr algn="l">
              <a:lnSpc>
                <a:spcPct val="120000"/>
              </a:lnSpc>
              <a:defRPr sz="1800">
                <a:solidFill>
                  <a:schemeClr val="bg1"/>
                </a:solidFill>
                <a:latin typeface="+mn-lt"/>
              </a:defRPr>
            </a:lvl1pPr>
          </a:lstStyle>
          <a:p>
            <a:pPr lvl="0"/>
            <a:r>
              <a:rPr lang="en-US" altLang="ja-JP" dirty="0"/>
              <a:t>Text Here</a:t>
            </a:r>
            <a:endParaRPr lang="en-US" dirty="0"/>
          </a:p>
        </p:txBody>
      </p:sp>
      <p:sp>
        <p:nvSpPr>
          <p:cNvPr id="30" name="図プレースホルダー 37"/>
          <p:cNvSpPr>
            <a:spLocks noGrp="1"/>
          </p:cNvSpPr>
          <p:nvPr>
            <p:ph type="pic" sz="quarter" idx="32" hasCustomPrompt="1"/>
          </p:nvPr>
        </p:nvSpPr>
        <p:spPr>
          <a:xfrm>
            <a:off x="1574657" y="4401558"/>
            <a:ext cx="451795" cy="451795"/>
          </a:xfrm>
          <a:prstGeom prst="triangle">
            <a:avLst/>
          </a:prstGeom>
          <a:solidFill>
            <a:schemeClr val="accent2"/>
          </a:solidFill>
        </p:spPr>
        <p:txBody>
          <a:bodyPr/>
          <a:lstStyle/>
          <a:p>
            <a:r>
              <a:rPr kumimoji="1" lang="en-US" altLang="ja-JP" dirty="0"/>
              <a:t> </a:t>
            </a:r>
            <a:endParaRPr kumimoji="1" lang="ja-JP" altLang="en-US" dirty="0"/>
          </a:p>
        </p:txBody>
      </p:sp>
      <p:sp>
        <p:nvSpPr>
          <p:cNvPr id="31" name="図プレースホルダー 37"/>
          <p:cNvSpPr>
            <a:spLocks noGrp="1"/>
          </p:cNvSpPr>
          <p:nvPr>
            <p:ph type="pic" sz="quarter" idx="33" hasCustomPrompt="1"/>
          </p:nvPr>
        </p:nvSpPr>
        <p:spPr>
          <a:xfrm>
            <a:off x="8878888" y="4401558"/>
            <a:ext cx="451795" cy="451795"/>
          </a:xfrm>
          <a:prstGeom prst="triangle">
            <a:avLst/>
          </a:prstGeom>
          <a:solidFill>
            <a:schemeClr val="accent1"/>
          </a:solidFill>
        </p:spPr>
        <p:txBody>
          <a:bodyPr/>
          <a:lstStyle/>
          <a:p>
            <a:r>
              <a:rPr kumimoji="1" lang="en-US" altLang="ja-JP" dirty="0"/>
              <a:t> </a:t>
            </a:r>
            <a:endParaRPr kumimoji="1" lang="ja-JP" altLang="en-US" dirty="0"/>
          </a:p>
        </p:txBody>
      </p:sp>
      <p:sp>
        <p:nvSpPr>
          <p:cNvPr id="32" name="図プレースホルダー 37"/>
          <p:cNvSpPr>
            <a:spLocks noGrp="1"/>
          </p:cNvSpPr>
          <p:nvPr>
            <p:ph type="pic" sz="quarter" idx="34" hasCustomPrompt="1"/>
          </p:nvPr>
        </p:nvSpPr>
        <p:spPr>
          <a:xfrm>
            <a:off x="16172942" y="4401558"/>
            <a:ext cx="451795" cy="451795"/>
          </a:xfrm>
          <a:prstGeom prst="triangle">
            <a:avLst/>
          </a:prstGeom>
          <a:solidFill>
            <a:schemeClr val="accent5"/>
          </a:solidFill>
        </p:spPr>
        <p:txBody>
          <a:bodyPr/>
          <a:lstStyle/>
          <a:p>
            <a:r>
              <a:rPr kumimoji="1" lang="en-US" altLang="ja-JP" dirty="0"/>
              <a:t> </a:t>
            </a:r>
            <a:endParaRPr kumimoji="1" lang="ja-JP" altLang="en-US" dirty="0"/>
          </a:p>
        </p:txBody>
      </p:sp>
      <p:sp>
        <p:nvSpPr>
          <p:cNvPr id="33" name="図プレースホルダー 37"/>
          <p:cNvSpPr>
            <a:spLocks noGrp="1"/>
          </p:cNvSpPr>
          <p:nvPr>
            <p:ph type="pic" sz="quarter" idx="35" hasCustomPrompt="1"/>
          </p:nvPr>
        </p:nvSpPr>
        <p:spPr>
          <a:xfrm rot="10800000">
            <a:off x="5261856" y="4505027"/>
            <a:ext cx="451795" cy="451795"/>
          </a:xfrm>
          <a:prstGeom prst="triangle">
            <a:avLst/>
          </a:prstGeom>
          <a:solidFill>
            <a:schemeClr val="accent3"/>
          </a:solidFill>
        </p:spPr>
        <p:txBody>
          <a:bodyPr/>
          <a:lstStyle/>
          <a:p>
            <a:r>
              <a:rPr kumimoji="1" lang="en-US" altLang="ja-JP" dirty="0"/>
              <a:t> </a:t>
            </a:r>
            <a:endParaRPr kumimoji="1" lang="ja-JP" altLang="en-US" dirty="0"/>
          </a:p>
        </p:txBody>
      </p:sp>
      <p:sp>
        <p:nvSpPr>
          <p:cNvPr id="34" name="図プレースホルダー 37"/>
          <p:cNvSpPr>
            <a:spLocks noGrp="1"/>
          </p:cNvSpPr>
          <p:nvPr>
            <p:ph type="pic" sz="quarter" idx="36" hasCustomPrompt="1"/>
          </p:nvPr>
        </p:nvSpPr>
        <p:spPr>
          <a:xfrm rot="10800000">
            <a:off x="12524660" y="4505027"/>
            <a:ext cx="451795" cy="451795"/>
          </a:xfrm>
          <a:prstGeom prst="triangle">
            <a:avLst/>
          </a:prstGeom>
          <a:solidFill>
            <a:schemeClr val="accent4"/>
          </a:solidFill>
        </p:spPr>
        <p:txBody>
          <a:bodyPr/>
          <a:lstStyle/>
          <a:p>
            <a:r>
              <a:rPr kumimoji="1" lang="en-US" altLang="ja-JP" dirty="0"/>
              <a:t> </a:t>
            </a:r>
            <a:endParaRPr kumimoji="1" lang="ja-JP" altLang="en-US" dirty="0"/>
          </a:p>
        </p:txBody>
      </p:sp>
    </p:spTree>
    <p:extLst>
      <p:ext uri="{BB962C8B-B14F-4D97-AF65-F5344CB8AC3E}">
        <p14:creationId xmlns:p14="http://schemas.microsoft.com/office/powerpoint/2010/main" val="3153786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Images &amp; Descriptions">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sp>
        <p:nvSpPr>
          <p:cNvPr id="5" name="正方形/長方形 4"/>
          <p:cNvSpPr/>
          <p:nvPr userDrawn="1"/>
        </p:nvSpPr>
        <p:spPr>
          <a:xfrm>
            <a:off x="-14757" y="3291830"/>
            <a:ext cx="18286413" cy="3291830"/>
          </a:xfrm>
          <a:prstGeom prst="rect">
            <a:avLst/>
          </a:prstGeom>
          <a:solidFill>
            <a:schemeClr val="accent3">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正方形/長方形 5"/>
          <p:cNvSpPr/>
          <p:nvPr userDrawn="1"/>
        </p:nvSpPr>
        <p:spPr>
          <a:xfrm>
            <a:off x="-7192" y="3722610"/>
            <a:ext cx="18286413" cy="2430270"/>
          </a:xfrm>
          <a:prstGeom prst="rect">
            <a:avLst/>
          </a:prstGeom>
          <a:solidFill>
            <a:schemeClr val="accent3"/>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p:cNvSpPr/>
          <p:nvPr userDrawn="1"/>
        </p:nvSpPr>
        <p:spPr>
          <a:xfrm>
            <a:off x="-1" y="0"/>
            <a:ext cx="18286413" cy="3291830"/>
          </a:xfrm>
          <a:prstGeom prst="rect">
            <a:avLst/>
          </a:prstGeom>
          <a:solidFill>
            <a:schemeClr val="accent2">
              <a:lumMod val="60000"/>
              <a:lumOff val="40000"/>
            </a:schemeClr>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正方形/長方形 7"/>
          <p:cNvSpPr/>
          <p:nvPr userDrawn="1"/>
        </p:nvSpPr>
        <p:spPr>
          <a:xfrm>
            <a:off x="0" y="417975"/>
            <a:ext cx="18271655" cy="2430270"/>
          </a:xfrm>
          <a:prstGeom prst="rect">
            <a:avLst/>
          </a:prstGeom>
          <a:solidFill>
            <a:schemeClr val="accent2"/>
          </a:solidFill>
          <a:ln w="76200" cmpd="sng">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図プレースホルダー 13"/>
          <p:cNvSpPr>
            <a:spLocks noGrp="1"/>
          </p:cNvSpPr>
          <p:nvPr>
            <p:ph type="pic" sz="quarter" idx="13" hasCustomPrompt="1"/>
          </p:nvPr>
        </p:nvSpPr>
        <p:spPr>
          <a:xfrm>
            <a:off x="9143206" y="3291830"/>
            <a:ext cx="9139924" cy="3291830"/>
          </a:xfrm>
          <a:custGeom>
            <a:avLst/>
            <a:gdLst/>
            <a:ahLst/>
            <a:cxnLst/>
            <a:rect l="l" t="t" r="r" b="b"/>
            <a:pathLst>
              <a:path w="9139924" h="3291830">
                <a:moveTo>
                  <a:pt x="0" y="0"/>
                </a:moveTo>
                <a:lnTo>
                  <a:pt x="1305146" y="0"/>
                </a:lnTo>
                <a:lnTo>
                  <a:pt x="9139924" y="0"/>
                </a:lnTo>
                <a:lnTo>
                  <a:pt x="9139924" y="3291830"/>
                </a:lnTo>
                <a:lnTo>
                  <a:pt x="1305146" y="3291830"/>
                </a:lnTo>
                <a:close/>
              </a:path>
            </a:pathLst>
          </a:custGeom>
          <a:solidFill>
            <a:schemeClr val="bg1">
              <a:alpha val="50000"/>
            </a:schemeClr>
          </a:solidFill>
        </p:spPr>
        <p:txBody>
          <a:bodyPr/>
          <a:lstStyle>
            <a:lvl1pPr>
              <a:defRPr baseline="0"/>
            </a:lvl1pPr>
          </a:lstStyle>
          <a:p>
            <a:r>
              <a:rPr kumimoji="1" lang="en-US" altLang="ja-JP" dirty="0"/>
              <a:t> Add an image</a:t>
            </a:r>
            <a:endParaRPr kumimoji="1" lang="ja-JP" altLang="en-US" dirty="0"/>
          </a:p>
        </p:txBody>
      </p:sp>
      <p:sp>
        <p:nvSpPr>
          <p:cNvPr id="10" name="図プレースホルダー 10"/>
          <p:cNvSpPr>
            <a:spLocks noGrp="1"/>
          </p:cNvSpPr>
          <p:nvPr>
            <p:ph type="pic" sz="quarter" idx="12" hasCustomPrompt="1"/>
          </p:nvPr>
        </p:nvSpPr>
        <p:spPr>
          <a:xfrm>
            <a:off x="1" y="0"/>
            <a:ext cx="9139924" cy="3291830"/>
          </a:xfrm>
          <a:custGeom>
            <a:avLst/>
            <a:gdLst/>
            <a:ahLst/>
            <a:cxnLst/>
            <a:rect l="l" t="t" r="r" b="b"/>
            <a:pathLst>
              <a:path w="9139924" h="3291830">
                <a:moveTo>
                  <a:pt x="0" y="0"/>
                </a:moveTo>
                <a:lnTo>
                  <a:pt x="7834778" y="0"/>
                </a:lnTo>
                <a:lnTo>
                  <a:pt x="9139924" y="3291830"/>
                </a:lnTo>
                <a:lnTo>
                  <a:pt x="7834778" y="3291830"/>
                </a:lnTo>
                <a:lnTo>
                  <a:pt x="0" y="3291830"/>
                </a:lnTo>
                <a:close/>
              </a:path>
            </a:pathLst>
          </a:custGeom>
          <a:solidFill>
            <a:schemeClr val="bg1">
              <a:alpha val="50000"/>
            </a:schemeClr>
          </a:solidFill>
        </p:spPr>
        <p:txBody>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r>
              <a:rPr kumimoji="1" lang="en-US" altLang="ja-JP" dirty="0"/>
              <a:t> Add an image</a:t>
            </a:r>
            <a:endParaRPr kumimoji="1" lang="ja-JP" altLang="en-US" dirty="0"/>
          </a:p>
          <a:p>
            <a:endParaRPr kumimoji="1" lang="ja-JP" altLang="en-US" dirty="0"/>
          </a:p>
        </p:txBody>
      </p:sp>
      <p:sp>
        <p:nvSpPr>
          <p:cNvPr id="11" name="テキスト プレースホルダー 11"/>
          <p:cNvSpPr>
            <a:spLocks noGrp="1"/>
          </p:cNvSpPr>
          <p:nvPr>
            <p:ph type="body" sz="quarter" idx="16" hasCustomPrompt="1"/>
          </p:nvPr>
        </p:nvSpPr>
        <p:spPr>
          <a:xfrm>
            <a:off x="9150226" y="1258434"/>
            <a:ext cx="8498925" cy="1315207"/>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150226" y="679004"/>
            <a:ext cx="8498925" cy="773203"/>
          </a:xfrm>
        </p:spPr>
        <p:txBody>
          <a:bodyPr anchor="t">
            <a:noAutofit/>
          </a:bodyPr>
          <a:lstStyle>
            <a:lvl1pPr algn="l">
              <a:lnSpc>
                <a:spcPct val="120000"/>
              </a:lnSpc>
              <a:defRPr sz="3200" spc="0">
                <a:solidFill>
                  <a:schemeClr val="bg1"/>
                </a:solidFill>
                <a:latin typeface="Route 159 SemiBold"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40" hasCustomPrompt="1"/>
          </p:nvPr>
        </p:nvSpPr>
        <p:spPr>
          <a:xfrm>
            <a:off x="599276" y="4594439"/>
            <a:ext cx="8498925" cy="1269141"/>
          </a:xfrm>
        </p:spPr>
        <p:txBody>
          <a:bodyPr anchor="t">
            <a:noAutofit/>
          </a:bodyPr>
          <a:lstStyle>
            <a:lvl1pPr algn="l">
              <a:lnSpc>
                <a:spcPct val="120000"/>
              </a:lnSpc>
              <a:defRPr sz="20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41" hasCustomPrompt="1"/>
          </p:nvPr>
        </p:nvSpPr>
        <p:spPr>
          <a:xfrm>
            <a:off x="599276" y="4015009"/>
            <a:ext cx="8498925" cy="773203"/>
          </a:xfrm>
        </p:spPr>
        <p:txBody>
          <a:bodyPr anchor="t">
            <a:noAutofit/>
          </a:bodyPr>
          <a:lstStyle>
            <a:lvl1pPr algn="l">
              <a:lnSpc>
                <a:spcPct val="120000"/>
              </a:lnSpc>
              <a:defRPr sz="3200" spc="0">
                <a:solidFill>
                  <a:schemeClr val="bg1"/>
                </a:solidFill>
                <a:latin typeface="Route 159 SemiBold" pitchFamily="50" charset="0"/>
              </a:defRPr>
            </a:lvl1pPr>
          </a:lstStyle>
          <a:p>
            <a:pPr lvl="0"/>
            <a:r>
              <a:rPr lang="en-US" altLang="ja-JP" dirty="0"/>
              <a:t>Text Here</a:t>
            </a:r>
            <a:endParaRPr lang="en-US" dirty="0"/>
          </a:p>
        </p:txBody>
      </p:sp>
      <p:sp>
        <p:nvSpPr>
          <p:cNvPr id="15" name="タイトル プレースホルダー 1"/>
          <p:cNvSpPr>
            <a:spLocks noGrp="1"/>
          </p:cNvSpPr>
          <p:nvPr>
            <p:ph type="title" hasCustomPrompt="1"/>
          </p:nvPr>
        </p:nvSpPr>
        <p:spPr>
          <a:xfrm>
            <a:off x="430238" y="6799684"/>
            <a:ext cx="17425936" cy="1203151"/>
          </a:xfrm>
          <a:prstGeom prst="rect">
            <a:avLst/>
          </a:prstGeom>
        </p:spPr>
        <p:txBody>
          <a:bodyPr vert="horz" lIns="163275" tIns="81638" rIns="163275" bIns="81638" rtlCol="0" anchor="ctr">
            <a:normAutofit/>
          </a:bodyPr>
          <a:lstStyle>
            <a:lvl1pPr algn="ctr">
              <a:defRPr baseline="0">
                <a:latin typeface="Route 159 UltraLight" pitchFamily="50" charset="0"/>
              </a:defRPr>
            </a:lvl1pPr>
          </a:lstStyle>
          <a:p>
            <a:r>
              <a:rPr kumimoji="1" lang="en-US" altLang="ja-JP" dirty="0"/>
              <a:t>Slide Title Goes Here</a:t>
            </a:r>
            <a:endParaRPr kumimoji="1" lang="ja-JP" altLang="en-US" dirty="0"/>
          </a:p>
        </p:txBody>
      </p:sp>
      <p:sp>
        <p:nvSpPr>
          <p:cNvPr id="16" name="テキスト プレースホルダー 6"/>
          <p:cNvSpPr>
            <a:spLocks noGrp="1"/>
          </p:cNvSpPr>
          <p:nvPr>
            <p:ph type="body" sz="quarter" idx="42" hasCustomPrompt="1"/>
          </p:nvPr>
        </p:nvSpPr>
        <p:spPr>
          <a:xfrm>
            <a:off x="430238" y="8095828"/>
            <a:ext cx="17425936" cy="1336960"/>
          </a:xfrm>
        </p:spPr>
        <p:txBody>
          <a:bodyPr>
            <a:noAutofit/>
          </a:bodyPr>
          <a:lstStyle>
            <a:lvl1pPr algn="ctr">
              <a:defRPr sz="2000" b="0" i="0" u="none" baseline="0">
                <a:solidFill>
                  <a:schemeClr val="tx2"/>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7" name="正方形/長方形 16"/>
          <p:cNvSpPr/>
          <p:nvPr userDrawn="1"/>
        </p:nvSpPr>
        <p:spPr>
          <a:xfrm>
            <a:off x="7559029" y="7951812"/>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0449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cess 1">
    <p:spTree>
      <p:nvGrpSpPr>
        <p:cNvPr id="1" name=""/>
        <p:cNvGrpSpPr/>
        <p:nvPr/>
      </p:nvGrpSpPr>
      <p:grpSpPr>
        <a:xfrm>
          <a:off x="0" y="0"/>
          <a:ext cx="0" cy="0"/>
          <a:chOff x="0" y="0"/>
          <a:chExt cx="0" cy="0"/>
        </a:xfrm>
      </p:grpSpPr>
      <p:sp>
        <p:nvSpPr>
          <p:cNvPr id="72" name="正方形/長方形 7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userDrawn="1"/>
        </p:nvGrpSpPr>
        <p:grpSpPr>
          <a:xfrm>
            <a:off x="8269812" y="2685157"/>
            <a:ext cx="6003425" cy="908106"/>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userDrawn="1"/>
        </p:nvGrpSpPr>
        <p:grpSpPr>
          <a:xfrm>
            <a:off x="3189006" y="4398678"/>
            <a:ext cx="6003425" cy="908106"/>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userDrawn="1"/>
        </p:nvGrpSpPr>
        <p:grpSpPr>
          <a:xfrm>
            <a:off x="8284326" y="6112199"/>
            <a:ext cx="6003425" cy="908106"/>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p:cNvGrpSpPr/>
          <p:nvPr userDrawn="1"/>
        </p:nvGrpSpPr>
        <p:grpSpPr>
          <a:xfrm>
            <a:off x="3174492" y="7825720"/>
            <a:ext cx="6003425" cy="908106"/>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grpSp>
        <p:nvGrpSpPr>
          <p:cNvPr id="15" name="グループ化 14"/>
          <p:cNvGrpSpPr/>
          <p:nvPr userDrawn="1"/>
        </p:nvGrpSpPr>
        <p:grpSpPr>
          <a:xfrm>
            <a:off x="3189006" y="971636"/>
            <a:ext cx="6003425" cy="908106"/>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プレースホルダー 6"/>
          <p:cNvSpPr>
            <a:spLocks noGrp="1"/>
          </p:cNvSpPr>
          <p:nvPr>
            <p:ph type="body" sz="quarter" idx="21" hasCustomPrompt="1"/>
          </p:nvPr>
        </p:nvSpPr>
        <p:spPr>
          <a:xfrm>
            <a:off x="3761629" y="1058648"/>
            <a:ext cx="4389120" cy="720080"/>
          </a:xfrm>
        </p:spPr>
        <p:txBody>
          <a:bodyPr anchor="ctr">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a:off x="8738378" y="0"/>
            <a:ext cx="3856" cy="10421257"/>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8408775" y="1096085"/>
            <a:ext cx="659206" cy="659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33" name="テキスト プレースホルダー 6"/>
          <p:cNvSpPr>
            <a:spLocks noGrp="1"/>
          </p:cNvSpPr>
          <p:nvPr>
            <p:ph type="body" sz="quarter" idx="22" hasCustomPrompt="1"/>
          </p:nvPr>
        </p:nvSpPr>
        <p:spPr>
          <a:xfrm>
            <a:off x="9177916" y="2772169"/>
            <a:ext cx="4641267" cy="720080"/>
          </a:xfrm>
        </p:spPr>
        <p:txBody>
          <a:bodyPr anchor="ctr">
            <a:noAutofit/>
          </a:bodyPr>
          <a:lstStyle>
            <a:lvl1pPr algn="l">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8408249" y="2809606"/>
            <a:ext cx="659206" cy="659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p>
        </p:txBody>
      </p:sp>
      <p:sp>
        <p:nvSpPr>
          <p:cNvPr id="35" name="テキスト プレースホルダー 6"/>
          <p:cNvSpPr>
            <a:spLocks noGrp="1"/>
          </p:cNvSpPr>
          <p:nvPr>
            <p:ph type="body" sz="quarter" idx="28" hasCustomPrompt="1"/>
          </p:nvPr>
        </p:nvSpPr>
        <p:spPr>
          <a:xfrm>
            <a:off x="1878564" y="1900261"/>
            <a:ext cx="6269966" cy="1362112"/>
          </a:xfrm>
        </p:spPr>
        <p:txBody>
          <a:bodyPr anchor="t">
            <a:noAutofit/>
          </a:bodyPr>
          <a:lstStyle>
            <a:lvl1pPr algn="r">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9177917" y="3613782"/>
            <a:ext cx="6269966" cy="1362112"/>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3761629" y="4485690"/>
            <a:ext cx="4389120"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8408775" y="4523127"/>
            <a:ext cx="659206" cy="659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43" name="テキスト プレースホルダー 6"/>
          <p:cNvSpPr>
            <a:spLocks noGrp="1"/>
          </p:cNvSpPr>
          <p:nvPr>
            <p:ph type="body" sz="quarter" idx="31" hasCustomPrompt="1"/>
          </p:nvPr>
        </p:nvSpPr>
        <p:spPr>
          <a:xfrm>
            <a:off x="1878564" y="5327303"/>
            <a:ext cx="6269966" cy="1362112"/>
          </a:xfrm>
        </p:spPr>
        <p:txBody>
          <a:bodyPr anchor="t">
            <a:noAutofit/>
          </a:bodyPr>
          <a:lstStyle>
            <a:lvl1pPr algn="r">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9192430" y="6199211"/>
            <a:ext cx="4641267" cy="720080"/>
          </a:xfrm>
        </p:spPr>
        <p:txBody>
          <a:bodyPr anchor="ctr">
            <a:noAutofit/>
          </a:bodyPr>
          <a:lstStyle>
            <a:lvl1pPr algn="l">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8422763" y="6236648"/>
            <a:ext cx="659206" cy="659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p>
        </p:txBody>
      </p:sp>
      <p:sp>
        <p:nvSpPr>
          <p:cNvPr id="50" name="テキスト プレースホルダー 6"/>
          <p:cNvSpPr>
            <a:spLocks noGrp="1"/>
          </p:cNvSpPr>
          <p:nvPr>
            <p:ph type="body" sz="quarter" idx="33" hasCustomPrompt="1"/>
          </p:nvPr>
        </p:nvSpPr>
        <p:spPr>
          <a:xfrm>
            <a:off x="9192431" y="7040824"/>
            <a:ext cx="6269966" cy="1362112"/>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3747115" y="7912732"/>
            <a:ext cx="4389120" cy="720080"/>
          </a:xfrm>
        </p:spPr>
        <p:txBody>
          <a:bodyPr anchor="ctr">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8394261" y="7950169"/>
            <a:ext cx="659206" cy="6592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64" name="テキスト プレースホルダー 6"/>
          <p:cNvSpPr>
            <a:spLocks noGrp="1"/>
          </p:cNvSpPr>
          <p:nvPr>
            <p:ph type="body" sz="quarter" idx="35" hasCustomPrompt="1"/>
          </p:nvPr>
        </p:nvSpPr>
        <p:spPr>
          <a:xfrm>
            <a:off x="1864050" y="8754345"/>
            <a:ext cx="6269966" cy="1362112"/>
          </a:xfrm>
        </p:spPr>
        <p:txBody>
          <a:bodyPr anchor="t">
            <a:noAutofit/>
          </a:bodyPr>
          <a:lstStyle>
            <a:lvl1pPr algn="r">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65" name="タイトル プレースホルダー 1"/>
          <p:cNvSpPr>
            <a:spLocks noGrp="1"/>
          </p:cNvSpPr>
          <p:nvPr>
            <p:ph type="title" hasCustomPrompt="1"/>
          </p:nvPr>
        </p:nvSpPr>
        <p:spPr>
          <a:xfrm>
            <a:off x="9431238" y="246956"/>
            <a:ext cx="7990959" cy="120315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66" name="テキスト プレースホルダー 6"/>
          <p:cNvSpPr>
            <a:spLocks noGrp="1"/>
          </p:cNvSpPr>
          <p:nvPr>
            <p:ph type="body" sz="quarter" idx="13" hasCustomPrompt="1"/>
          </p:nvPr>
        </p:nvSpPr>
        <p:spPr>
          <a:xfrm>
            <a:off x="9503246" y="1543100"/>
            <a:ext cx="7918951"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67" name="正方形/長方形 66"/>
          <p:cNvSpPr/>
          <p:nvPr userDrawn="1"/>
        </p:nvSpPr>
        <p:spPr>
          <a:xfrm>
            <a:off x="9575254"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7346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grpSp>
        <p:nvGrpSpPr>
          <p:cNvPr id="29" name="グループ化 28"/>
          <p:cNvGrpSpPr/>
          <p:nvPr userDrawn="1"/>
        </p:nvGrpSpPr>
        <p:grpSpPr>
          <a:xfrm>
            <a:off x="2056892" y="3918634"/>
            <a:ext cx="6003425" cy="908106"/>
            <a:chOff x="1073297" y="6784950"/>
            <a:chExt cx="6003425" cy="908106"/>
          </a:xfrm>
          <a:solidFill>
            <a:schemeClr val="accent3">
              <a:lumMod val="20000"/>
              <a:lumOff val="80000"/>
            </a:schemeClr>
          </a:solidFill>
        </p:grpSpPr>
        <p:sp>
          <p:nvSpPr>
            <p:cNvPr id="30" name="正方形/長方形 29"/>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36"/>
          <p:cNvGrpSpPr/>
          <p:nvPr userDrawn="1"/>
        </p:nvGrpSpPr>
        <p:grpSpPr>
          <a:xfrm>
            <a:off x="2056892" y="5258412"/>
            <a:ext cx="6003425" cy="908106"/>
            <a:chOff x="1073297" y="6784950"/>
            <a:chExt cx="6003425" cy="908106"/>
          </a:xfrm>
          <a:solidFill>
            <a:schemeClr val="accent2">
              <a:lumMod val="20000"/>
              <a:lumOff val="80000"/>
            </a:schemeClr>
          </a:solidFill>
        </p:grpSpPr>
        <p:sp>
          <p:nvSpPr>
            <p:cNvPr id="38" name="正方形/長方形 37"/>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p:cNvGrpSpPr/>
          <p:nvPr userDrawn="1"/>
        </p:nvGrpSpPr>
        <p:grpSpPr>
          <a:xfrm>
            <a:off x="2056892" y="6598190"/>
            <a:ext cx="6003425" cy="908106"/>
            <a:chOff x="1073297" y="6784950"/>
            <a:chExt cx="6003425" cy="908106"/>
          </a:xfrm>
          <a:solidFill>
            <a:schemeClr val="accent4">
              <a:lumMod val="20000"/>
              <a:lumOff val="80000"/>
            </a:schemeClr>
          </a:solidFill>
        </p:grpSpPr>
        <p:sp>
          <p:nvSpPr>
            <p:cNvPr id="45" name="正方形/長方形 44"/>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p:cNvGrpSpPr/>
          <p:nvPr userDrawn="1"/>
        </p:nvGrpSpPr>
        <p:grpSpPr>
          <a:xfrm>
            <a:off x="2056892" y="7937968"/>
            <a:ext cx="6003425" cy="908106"/>
            <a:chOff x="1073297" y="6784950"/>
            <a:chExt cx="6003425" cy="908106"/>
          </a:xfrm>
          <a:solidFill>
            <a:schemeClr val="accent5">
              <a:lumMod val="20000"/>
              <a:lumOff val="80000"/>
            </a:schemeClr>
          </a:solidFill>
        </p:grpSpPr>
        <p:sp>
          <p:nvSpPr>
            <p:cNvPr id="59" name="正方形/長方形 58"/>
            <p:cNvSpPr/>
            <p:nvPr userDrawn="1"/>
          </p:nvSpPr>
          <p:spPr>
            <a:xfrm>
              <a:off x="1527349" y="6784951"/>
              <a:ext cx="5095320" cy="9081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userDrawn="1"/>
          </p:nvSpPr>
          <p:spPr>
            <a:xfrm>
              <a:off x="6168617" y="6784951"/>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userDrawn="1"/>
          </p:nvSpPr>
          <p:spPr>
            <a:xfrm>
              <a:off x="1073297" y="6784950"/>
              <a:ext cx="908105" cy="90810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grpSp>
        <p:nvGrpSpPr>
          <p:cNvPr id="15" name="グループ化 14"/>
          <p:cNvGrpSpPr/>
          <p:nvPr userDrawn="1"/>
        </p:nvGrpSpPr>
        <p:grpSpPr>
          <a:xfrm>
            <a:off x="2056892" y="2578856"/>
            <a:ext cx="6003425" cy="908106"/>
            <a:chOff x="1073297" y="6784950"/>
            <a:chExt cx="6003425" cy="908106"/>
          </a:xfrm>
        </p:grpSpPr>
        <p:sp>
          <p:nvSpPr>
            <p:cNvPr id="16" name="正方形/長方形 15"/>
            <p:cNvSpPr/>
            <p:nvPr userDrawn="1"/>
          </p:nvSpPr>
          <p:spPr>
            <a:xfrm>
              <a:off x="1527349" y="6784951"/>
              <a:ext cx="5095320" cy="9081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userDrawn="1"/>
          </p:nvSpPr>
          <p:spPr>
            <a:xfrm>
              <a:off x="6168617" y="6784951"/>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073297" y="6784950"/>
              <a:ext cx="908105" cy="90810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プレースホルダー 6"/>
          <p:cNvSpPr>
            <a:spLocks noGrp="1"/>
          </p:cNvSpPr>
          <p:nvPr>
            <p:ph type="body" sz="quarter" idx="21" hasCustomPrompt="1"/>
          </p:nvPr>
        </p:nvSpPr>
        <p:spPr>
          <a:xfrm>
            <a:off x="2629515" y="2665868"/>
            <a:ext cx="4389120" cy="720080"/>
          </a:xfrm>
        </p:spPr>
        <p:txBody>
          <a:bodyPr anchor="ctr">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cxnSp>
        <p:nvCxnSpPr>
          <p:cNvPr id="26" name="直線コネクタ 25"/>
          <p:cNvCxnSpPr/>
          <p:nvPr userDrawn="1"/>
        </p:nvCxnSpPr>
        <p:spPr>
          <a:xfrm flipH="1">
            <a:off x="7605738" y="0"/>
            <a:ext cx="526" cy="10287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円/楕円 18"/>
          <p:cNvSpPr/>
          <p:nvPr userDrawn="1"/>
        </p:nvSpPr>
        <p:spPr>
          <a:xfrm>
            <a:off x="7276398" y="2703305"/>
            <a:ext cx="659206" cy="659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33" name="テキスト プレースホルダー 6"/>
          <p:cNvSpPr>
            <a:spLocks noGrp="1"/>
          </p:cNvSpPr>
          <p:nvPr>
            <p:ph type="body" sz="quarter" idx="22" hasCustomPrompt="1"/>
          </p:nvPr>
        </p:nvSpPr>
        <p:spPr>
          <a:xfrm>
            <a:off x="2641600" y="3977035"/>
            <a:ext cx="4377035" cy="777302"/>
          </a:xfrm>
        </p:spPr>
        <p:txBody>
          <a:bodyPr anchor="ctr">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4" name="円/楕円 33"/>
          <p:cNvSpPr/>
          <p:nvPr userDrawn="1"/>
        </p:nvSpPr>
        <p:spPr>
          <a:xfrm>
            <a:off x="7276398" y="4043083"/>
            <a:ext cx="659206" cy="659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p>
        </p:txBody>
      </p:sp>
      <p:sp>
        <p:nvSpPr>
          <p:cNvPr id="35" name="テキスト プレースホルダー 6"/>
          <p:cNvSpPr>
            <a:spLocks noGrp="1"/>
          </p:cNvSpPr>
          <p:nvPr>
            <p:ph type="body" sz="quarter" idx="28" hasCustomPrompt="1"/>
          </p:nvPr>
        </p:nvSpPr>
        <p:spPr>
          <a:xfrm>
            <a:off x="8181930" y="2594816"/>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9" hasCustomPrompt="1"/>
          </p:nvPr>
        </p:nvSpPr>
        <p:spPr>
          <a:xfrm>
            <a:off x="8181930" y="3934594"/>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30" hasCustomPrompt="1"/>
          </p:nvPr>
        </p:nvSpPr>
        <p:spPr>
          <a:xfrm>
            <a:off x="2629515" y="5345424"/>
            <a:ext cx="4389120"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42" name="円/楕円 41"/>
          <p:cNvSpPr/>
          <p:nvPr userDrawn="1"/>
        </p:nvSpPr>
        <p:spPr>
          <a:xfrm>
            <a:off x="7276398" y="5382861"/>
            <a:ext cx="659206" cy="659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43" name="テキスト プレースホルダー 6"/>
          <p:cNvSpPr>
            <a:spLocks noGrp="1"/>
          </p:cNvSpPr>
          <p:nvPr>
            <p:ph type="body" sz="quarter" idx="31" hasCustomPrompt="1"/>
          </p:nvPr>
        </p:nvSpPr>
        <p:spPr>
          <a:xfrm>
            <a:off x="8181930" y="5274372"/>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48" name="テキスト プレースホルダー 6"/>
          <p:cNvSpPr>
            <a:spLocks noGrp="1"/>
          </p:cNvSpPr>
          <p:nvPr>
            <p:ph type="body" sz="quarter" idx="32" hasCustomPrompt="1"/>
          </p:nvPr>
        </p:nvSpPr>
        <p:spPr>
          <a:xfrm>
            <a:off x="2641600" y="6656591"/>
            <a:ext cx="4377035" cy="777302"/>
          </a:xfrm>
        </p:spPr>
        <p:txBody>
          <a:bodyPr anchor="ctr">
            <a:noAutofit/>
          </a:bodyPr>
          <a:lstStyle>
            <a:lvl1pPr algn="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49" name="円/楕円 48"/>
          <p:cNvSpPr/>
          <p:nvPr userDrawn="1"/>
        </p:nvSpPr>
        <p:spPr>
          <a:xfrm>
            <a:off x="7276398" y="6722639"/>
            <a:ext cx="659206" cy="659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p>
        </p:txBody>
      </p:sp>
      <p:sp>
        <p:nvSpPr>
          <p:cNvPr id="50" name="テキスト プレースホルダー 6"/>
          <p:cNvSpPr>
            <a:spLocks noGrp="1"/>
          </p:cNvSpPr>
          <p:nvPr>
            <p:ph type="body" sz="quarter" idx="33" hasCustomPrompt="1"/>
          </p:nvPr>
        </p:nvSpPr>
        <p:spPr>
          <a:xfrm>
            <a:off x="8181930" y="6614150"/>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34" hasCustomPrompt="1"/>
          </p:nvPr>
        </p:nvSpPr>
        <p:spPr>
          <a:xfrm>
            <a:off x="2629515" y="8024980"/>
            <a:ext cx="4389120" cy="720080"/>
          </a:xfrm>
        </p:spPr>
        <p:txBody>
          <a:bodyPr anchor="ctr">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63" name="円/楕円 62"/>
          <p:cNvSpPr/>
          <p:nvPr userDrawn="1"/>
        </p:nvSpPr>
        <p:spPr>
          <a:xfrm>
            <a:off x="7276398" y="8062417"/>
            <a:ext cx="659206" cy="6592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64" name="テキスト プレースホルダー 6"/>
          <p:cNvSpPr>
            <a:spLocks noGrp="1"/>
          </p:cNvSpPr>
          <p:nvPr>
            <p:ph type="body" sz="quarter" idx="35" hasCustomPrompt="1"/>
          </p:nvPr>
        </p:nvSpPr>
        <p:spPr>
          <a:xfrm>
            <a:off x="8181930" y="7953928"/>
            <a:ext cx="9351326"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51" name="正方形/長方形 50"/>
          <p:cNvSpPr/>
          <p:nvPr userDrawn="1"/>
        </p:nvSpPr>
        <p:spPr>
          <a:xfrm>
            <a:off x="0" y="0"/>
            <a:ext cx="18286413" cy="2017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タイトル 1"/>
          <p:cNvSpPr>
            <a:spLocks noGrp="1"/>
          </p:cNvSpPr>
          <p:nvPr>
            <p:ph type="title" hasCustomPrompt="1"/>
          </p:nvPr>
        </p:nvSpPr>
        <p:spPr>
          <a:xfrm>
            <a:off x="884799" y="457199"/>
            <a:ext cx="16516812" cy="1161143"/>
          </a:xfrm>
        </p:spPr>
        <p:txBody>
          <a:bodyPr>
            <a:noAutofit/>
          </a:bodyPr>
          <a:lstStyle>
            <a:lvl1pPr algn="ctr">
              <a:defRPr sz="6600">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1184178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irplane">
    <p:spTree>
      <p:nvGrpSpPr>
        <p:cNvPr id="1" name=""/>
        <p:cNvGrpSpPr/>
        <p:nvPr/>
      </p:nvGrpSpPr>
      <p:grpSpPr>
        <a:xfrm>
          <a:off x="0" y="0"/>
          <a:ext cx="0" cy="0"/>
          <a:chOff x="0" y="0"/>
          <a:chExt cx="0" cy="0"/>
        </a:xfrm>
      </p:grpSpPr>
      <p:sp>
        <p:nvSpPr>
          <p:cNvPr id="5" name="正方形/長方形 4"/>
          <p:cNvSpPr/>
          <p:nvPr userDrawn="1"/>
        </p:nvSpPr>
        <p:spPr>
          <a:xfrm>
            <a:off x="0" y="-2"/>
            <a:ext cx="18286413" cy="23829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5310" y="382380"/>
            <a:ext cx="11291454" cy="9421179"/>
          </a:xfrm>
          <a:prstGeom prst="rect">
            <a:avLst/>
          </a:prstGeom>
        </p:spPr>
      </p:pic>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sp>
        <p:nvSpPr>
          <p:cNvPr id="11" name="タイトル プレースホルダー 1"/>
          <p:cNvSpPr>
            <a:spLocks noGrp="1"/>
          </p:cNvSpPr>
          <p:nvPr>
            <p:ph type="title" hasCustomPrompt="1"/>
          </p:nvPr>
        </p:nvSpPr>
        <p:spPr>
          <a:xfrm>
            <a:off x="8506709" y="248400"/>
            <a:ext cx="9599849" cy="1202400"/>
          </a:xfrm>
          <a:prstGeom prst="rect">
            <a:avLst/>
          </a:prstGeom>
        </p:spPr>
        <p:txBody>
          <a:bodyPr vert="horz" lIns="163275" tIns="81638" rIns="163275" bIns="81638" rtlCol="0" anchor="ctr">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テキスト プレースホルダー 6"/>
          <p:cNvSpPr>
            <a:spLocks noGrp="1"/>
          </p:cNvSpPr>
          <p:nvPr>
            <p:ph type="body" sz="quarter" idx="21" hasCustomPrompt="1"/>
          </p:nvPr>
        </p:nvSpPr>
        <p:spPr>
          <a:xfrm>
            <a:off x="623455" y="2665868"/>
            <a:ext cx="5702453" cy="720080"/>
          </a:xfrm>
        </p:spPr>
        <p:txBody>
          <a:bodyPr anchor="ctr">
            <a:noAutofit/>
          </a:bodyPr>
          <a:lstStyle>
            <a:lvl1pPr algn="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28" hasCustomPrompt="1"/>
          </p:nvPr>
        </p:nvSpPr>
        <p:spPr>
          <a:xfrm>
            <a:off x="623456" y="3412235"/>
            <a:ext cx="5708072" cy="1395293"/>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9" hasCustomPrompt="1"/>
          </p:nvPr>
        </p:nvSpPr>
        <p:spPr>
          <a:xfrm>
            <a:off x="526473" y="5866268"/>
            <a:ext cx="3588327" cy="720080"/>
          </a:xfrm>
        </p:spPr>
        <p:txBody>
          <a:bodyPr anchor="ctr">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30" hasCustomPrompt="1"/>
          </p:nvPr>
        </p:nvSpPr>
        <p:spPr>
          <a:xfrm>
            <a:off x="526474" y="6612635"/>
            <a:ext cx="3591863" cy="2365113"/>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31" hasCustomPrompt="1"/>
          </p:nvPr>
        </p:nvSpPr>
        <p:spPr>
          <a:xfrm>
            <a:off x="13119272" y="5092969"/>
            <a:ext cx="4705908" cy="720080"/>
          </a:xfrm>
        </p:spPr>
        <p:txBody>
          <a:bodyPr anchor="ctr">
            <a:noAutofit/>
          </a:bodyPr>
          <a:lstStyle>
            <a:lvl1pPr algn="l">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32" hasCustomPrompt="1"/>
          </p:nvPr>
        </p:nvSpPr>
        <p:spPr>
          <a:xfrm>
            <a:off x="13120254" y="5839336"/>
            <a:ext cx="4710545" cy="3096853"/>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33" hasCustomPrompt="1"/>
          </p:nvPr>
        </p:nvSpPr>
        <p:spPr>
          <a:xfrm>
            <a:off x="6359236" y="7889043"/>
            <a:ext cx="3394363" cy="720080"/>
          </a:xfrm>
        </p:spPr>
        <p:txBody>
          <a:bodyPr anchor="ctr">
            <a:noAutofit/>
          </a:bodyPr>
          <a:lstStyle>
            <a:lvl1pPr algn="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34" hasCustomPrompt="1"/>
          </p:nvPr>
        </p:nvSpPr>
        <p:spPr>
          <a:xfrm>
            <a:off x="5223164" y="8635410"/>
            <a:ext cx="4536471" cy="1395293"/>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cxnSp>
        <p:nvCxnSpPr>
          <p:cNvPr id="20" name="直線コネクタ 19"/>
          <p:cNvCxnSpPr/>
          <p:nvPr userDrawn="1"/>
        </p:nvCxnSpPr>
        <p:spPr>
          <a:xfrm flipV="1">
            <a:off x="6359237" y="2917371"/>
            <a:ext cx="1523999" cy="130629"/>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userDrawn="1"/>
        </p:nvCxnSpPr>
        <p:spPr>
          <a:xfrm flipH="1" flipV="1">
            <a:off x="4142509" y="6276109"/>
            <a:ext cx="1282814" cy="290946"/>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a:endCxn id="18" idx="3"/>
          </p:cNvCxnSpPr>
          <p:nvPr userDrawn="1"/>
        </p:nvCxnSpPr>
        <p:spPr>
          <a:xfrm flipH="1">
            <a:off x="9753599" y="8007939"/>
            <a:ext cx="775860" cy="241144"/>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6" idx="1"/>
          </p:cNvCxnSpPr>
          <p:nvPr userDrawn="1"/>
        </p:nvCxnSpPr>
        <p:spPr>
          <a:xfrm flipH="1" flipV="1">
            <a:off x="10068670" y="5278582"/>
            <a:ext cx="3050602" cy="174427"/>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2" name="正方形/長方形 31"/>
          <p:cNvSpPr/>
          <p:nvPr userDrawn="1"/>
        </p:nvSpPr>
        <p:spPr>
          <a:xfrm>
            <a:off x="8707289" y="140040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プレースホルダー 6"/>
          <p:cNvSpPr>
            <a:spLocks noGrp="1"/>
          </p:cNvSpPr>
          <p:nvPr>
            <p:ph type="body" sz="quarter" idx="13" hasCustomPrompt="1"/>
          </p:nvPr>
        </p:nvSpPr>
        <p:spPr>
          <a:xfrm>
            <a:off x="8533624" y="1543100"/>
            <a:ext cx="9601994" cy="504056"/>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36" name="正方形/長方形 35"/>
          <p:cNvSpPr/>
          <p:nvPr userDrawn="1"/>
        </p:nvSpPr>
        <p:spPr>
          <a:xfrm>
            <a:off x="2937834" y="3287181"/>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userDrawn="1"/>
        </p:nvSpPr>
        <p:spPr>
          <a:xfrm>
            <a:off x="734954" y="648119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userDrawn="1"/>
        </p:nvSpPr>
        <p:spPr>
          <a:xfrm>
            <a:off x="6381842" y="8538052"/>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userDrawn="1"/>
        </p:nvSpPr>
        <p:spPr>
          <a:xfrm>
            <a:off x="13251124" y="5725579"/>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480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bile 1">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1" y="0"/>
            <a:ext cx="18286413"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rot="2700000">
            <a:off x="1374700" y="4510269"/>
            <a:ext cx="12846751" cy="8431181"/>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4569" y="911133"/>
            <a:ext cx="4142834" cy="8464733"/>
          </a:xfrm>
          <a:prstGeom prst="rect">
            <a:avLst/>
          </a:prstGeom>
          <a:effectLst/>
        </p:spPr>
      </p:pic>
      <p:sp>
        <p:nvSpPr>
          <p:cNvPr id="6" name="図プレースホルダー 2"/>
          <p:cNvSpPr>
            <a:spLocks noGrp="1"/>
          </p:cNvSpPr>
          <p:nvPr>
            <p:ph type="pic" sz="quarter" idx="12" hasCustomPrompt="1"/>
          </p:nvPr>
        </p:nvSpPr>
        <p:spPr>
          <a:xfrm>
            <a:off x="2455893" y="2008413"/>
            <a:ext cx="3525807" cy="6317252"/>
          </a:xfrm>
        </p:spPr>
        <p:txBody>
          <a:bodyPr>
            <a:normAutofit/>
          </a:bodyPr>
          <a:lstStyle>
            <a:lvl1pPr>
              <a:defRPr sz="2000"/>
            </a:lvl1pPr>
          </a:lstStyle>
          <a:p>
            <a:r>
              <a:rPr kumimoji="1" lang="en-US" altLang="ja-JP" dirty="0"/>
              <a:t>Add an image</a:t>
            </a:r>
            <a:endParaRPr kumimoji="1" lang="ja-JP" altLang="en-US" dirty="0"/>
          </a:p>
        </p:txBody>
      </p:sp>
      <p:sp>
        <p:nvSpPr>
          <p:cNvPr id="11" name="タイトル プレースホルダー 1"/>
          <p:cNvSpPr>
            <a:spLocks noGrp="1"/>
          </p:cNvSpPr>
          <p:nvPr>
            <p:ph type="title" hasCustomPrompt="1"/>
          </p:nvPr>
        </p:nvSpPr>
        <p:spPr>
          <a:xfrm>
            <a:off x="6635932" y="1946365"/>
            <a:ext cx="10930282" cy="3098659"/>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12" name="正方形/長方形 11"/>
          <p:cNvSpPr/>
          <p:nvPr userDrawn="1"/>
        </p:nvSpPr>
        <p:spPr>
          <a:xfrm>
            <a:off x="6767064"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6"/>
          <p:cNvSpPr>
            <a:spLocks noGrp="1"/>
          </p:cNvSpPr>
          <p:nvPr>
            <p:ph type="body" sz="quarter" idx="24" hasCustomPrompt="1"/>
          </p:nvPr>
        </p:nvSpPr>
        <p:spPr>
          <a:xfrm>
            <a:off x="6635931" y="5497339"/>
            <a:ext cx="10954256" cy="3018971"/>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63060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 5 Items">
    <p:spTree>
      <p:nvGrpSpPr>
        <p:cNvPr id="1" name=""/>
        <p:cNvGrpSpPr/>
        <p:nvPr/>
      </p:nvGrpSpPr>
      <p:grpSpPr>
        <a:xfrm>
          <a:off x="0" y="0"/>
          <a:ext cx="0" cy="0"/>
          <a:chOff x="0" y="0"/>
          <a:chExt cx="0" cy="0"/>
        </a:xfrm>
      </p:grpSpPr>
      <p:sp>
        <p:nvSpPr>
          <p:cNvPr id="30" name="正方形/長方形 29"/>
          <p:cNvSpPr/>
          <p:nvPr userDrawn="1"/>
        </p:nvSpPr>
        <p:spPr>
          <a:xfrm>
            <a:off x="0" y="0"/>
            <a:ext cx="8459130"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835306" y="1173479"/>
            <a:ext cx="6723724" cy="8207948"/>
          </a:xfrm>
        </p:spPr>
        <p:txBody>
          <a:bodyPr>
            <a:normAutofit/>
          </a:bodyPr>
          <a:lstStyle>
            <a:lvl1pPr algn="ctr">
              <a:defRPr sz="9600">
                <a:solidFill>
                  <a:schemeClr val="bg1"/>
                </a:solidFill>
                <a:latin typeface="Route 159 UltraLight" pitchFamily="50" charset="0"/>
              </a:defRPr>
            </a:lvl1pPr>
          </a:lstStyle>
          <a:p>
            <a:r>
              <a:rPr kumimoji="1" lang="en-US" altLang="ja-JP" dirty="0"/>
              <a:t>Text</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8135094" y="2190934"/>
            <a:ext cx="648072"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7" name="円/楕円 6"/>
          <p:cNvSpPr/>
          <p:nvPr userDrawn="1"/>
        </p:nvSpPr>
        <p:spPr>
          <a:xfrm>
            <a:off x="8135094" y="3551824"/>
            <a:ext cx="648072" cy="64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8" name="円/楕円 7"/>
          <p:cNvSpPr/>
          <p:nvPr userDrawn="1"/>
        </p:nvSpPr>
        <p:spPr>
          <a:xfrm>
            <a:off x="8135094" y="4912714"/>
            <a:ext cx="648072" cy="64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9" name="円/楕円 8"/>
          <p:cNvSpPr/>
          <p:nvPr userDrawn="1"/>
        </p:nvSpPr>
        <p:spPr>
          <a:xfrm>
            <a:off x="8135094" y="6273604"/>
            <a:ext cx="648072" cy="6480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10" name="円/楕円 9"/>
          <p:cNvSpPr/>
          <p:nvPr userDrawn="1"/>
        </p:nvSpPr>
        <p:spPr>
          <a:xfrm>
            <a:off x="8135094" y="7634494"/>
            <a:ext cx="648072" cy="6480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2" name="テキスト プレースホルダー 6"/>
          <p:cNvSpPr>
            <a:spLocks noGrp="1"/>
          </p:cNvSpPr>
          <p:nvPr>
            <p:ph type="body" sz="quarter" idx="15" hasCustomPrompt="1"/>
          </p:nvPr>
        </p:nvSpPr>
        <p:spPr>
          <a:xfrm>
            <a:off x="9000327" y="1938601"/>
            <a:ext cx="8279783" cy="936104"/>
          </a:xfrm>
        </p:spPr>
        <p:txBody>
          <a:bodyPr anchor="b">
            <a:norm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3" name="テキスト プレースホルダー 6"/>
          <p:cNvSpPr>
            <a:spLocks noGrp="1"/>
          </p:cNvSpPr>
          <p:nvPr>
            <p:ph type="body" sz="quarter" idx="16" hasCustomPrompt="1"/>
          </p:nvPr>
        </p:nvSpPr>
        <p:spPr>
          <a:xfrm>
            <a:off x="9000327" y="2658681"/>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19" hasCustomPrompt="1"/>
          </p:nvPr>
        </p:nvSpPr>
        <p:spPr>
          <a:xfrm>
            <a:off x="9000327" y="3301229"/>
            <a:ext cx="8279783" cy="936104"/>
          </a:xfrm>
        </p:spPr>
        <p:txBody>
          <a:bodyPr anchor="b">
            <a:norm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0" hasCustomPrompt="1"/>
          </p:nvPr>
        </p:nvSpPr>
        <p:spPr>
          <a:xfrm>
            <a:off x="9000327" y="4021309"/>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1" hasCustomPrompt="1"/>
          </p:nvPr>
        </p:nvSpPr>
        <p:spPr>
          <a:xfrm>
            <a:off x="9000327" y="4663857"/>
            <a:ext cx="8279783" cy="936104"/>
          </a:xfrm>
        </p:spPr>
        <p:txBody>
          <a:bodyPr anchor="b">
            <a:norm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9000327" y="5383937"/>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3" hasCustomPrompt="1"/>
          </p:nvPr>
        </p:nvSpPr>
        <p:spPr>
          <a:xfrm>
            <a:off x="9000327" y="6026485"/>
            <a:ext cx="8279783" cy="936104"/>
          </a:xfrm>
        </p:spPr>
        <p:txBody>
          <a:bodyPr anchor="b">
            <a:normAutofit/>
          </a:bodyPr>
          <a:lstStyle>
            <a:lvl1pPr algn="l">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4" hasCustomPrompt="1"/>
          </p:nvPr>
        </p:nvSpPr>
        <p:spPr>
          <a:xfrm>
            <a:off x="9000327" y="6746565"/>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8" name="テキスト プレースホルダー 6"/>
          <p:cNvSpPr>
            <a:spLocks noGrp="1"/>
          </p:cNvSpPr>
          <p:nvPr>
            <p:ph type="body" sz="quarter" idx="25" hasCustomPrompt="1"/>
          </p:nvPr>
        </p:nvSpPr>
        <p:spPr>
          <a:xfrm>
            <a:off x="9000327" y="7389113"/>
            <a:ext cx="8279783" cy="936104"/>
          </a:xfrm>
        </p:spPr>
        <p:txBody>
          <a:bodyPr anchor="b">
            <a:normAutofit/>
          </a:bodyPr>
          <a:lstStyle>
            <a:lvl1pPr algn="l">
              <a:defRPr sz="360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29" name="テキスト プレースホルダー 6"/>
          <p:cNvSpPr>
            <a:spLocks noGrp="1"/>
          </p:cNvSpPr>
          <p:nvPr>
            <p:ph type="body" sz="quarter" idx="26" hasCustomPrompt="1"/>
          </p:nvPr>
        </p:nvSpPr>
        <p:spPr>
          <a:xfrm>
            <a:off x="9000327" y="8109193"/>
            <a:ext cx="8279783" cy="603684"/>
          </a:xfrm>
        </p:spPr>
        <p:txBody>
          <a:bodyPr anchor="t">
            <a:normAutofit/>
          </a:bodyPr>
          <a:lstStyle>
            <a:lvl1pPr algn="l">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32"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4128820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bile 2">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1" y="0"/>
            <a:ext cx="18286413"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userDrawn="1"/>
        </p:nvSpPr>
        <p:spPr>
          <a:xfrm rot="2700000">
            <a:off x="677416" y="6669596"/>
            <a:ext cx="8096797" cy="5313838"/>
          </a:xfrm>
          <a:custGeom>
            <a:avLst/>
            <a:gdLst/>
            <a:ahLst/>
            <a:cxnLst/>
            <a:rect l="l" t="t" r="r" b="b"/>
            <a:pathLst>
              <a:path w="12846751" h="8431181">
                <a:moveTo>
                  <a:pt x="0" y="0"/>
                </a:moveTo>
                <a:lnTo>
                  <a:pt x="12846751" y="1"/>
                </a:lnTo>
                <a:lnTo>
                  <a:pt x="4415572" y="8431181"/>
                </a:lnTo>
                <a:lnTo>
                  <a:pt x="3086183" y="8431181"/>
                </a:lnTo>
                <a:lnTo>
                  <a:pt x="3068088" y="8413086"/>
                </a:lnTo>
                <a:cubicBezTo>
                  <a:pt x="3142170" y="8389244"/>
                  <a:pt x="3211139" y="8347077"/>
                  <a:pt x="3269838" y="8288378"/>
                </a:cubicBezTo>
                <a:lnTo>
                  <a:pt x="5444469" y="6113748"/>
                </a:lnTo>
                <a:cubicBezTo>
                  <a:pt x="5652899" y="5905317"/>
                  <a:pt x="5652900" y="5567383"/>
                  <a:pt x="5444469" y="5358952"/>
                </a:cubicBezTo>
                <a:lnTo>
                  <a:pt x="213794" y="128278"/>
                </a:lnTo>
                <a:cubicBezTo>
                  <a:pt x="151923" y="66407"/>
                  <a:pt x="78641" y="22901"/>
                  <a:pt x="0" y="0"/>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0795" y="1327349"/>
            <a:ext cx="5884221" cy="8366379"/>
          </a:xfrm>
          <a:prstGeom prst="rect">
            <a:avLst/>
          </a:prstGeom>
        </p:spPr>
      </p:pic>
      <p:pic>
        <p:nvPicPr>
          <p:cNvPr id="2" name="図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8937" y="4401204"/>
            <a:ext cx="2611063" cy="5334986"/>
          </a:xfrm>
          <a:prstGeom prst="rect">
            <a:avLst/>
          </a:prstGeom>
          <a:effectLst/>
        </p:spPr>
      </p:pic>
      <p:sp>
        <p:nvSpPr>
          <p:cNvPr id="6" name="図プレースホルダー 2"/>
          <p:cNvSpPr>
            <a:spLocks noGrp="1"/>
          </p:cNvSpPr>
          <p:nvPr>
            <p:ph type="pic" sz="quarter" idx="12" hasCustomPrompt="1"/>
          </p:nvPr>
        </p:nvSpPr>
        <p:spPr>
          <a:xfrm>
            <a:off x="3940519" y="2115503"/>
            <a:ext cx="5089181" cy="6761798"/>
          </a:xfrm>
        </p:spPr>
        <p:txBody>
          <a:bodyPr>
            <a:normAutofit/>
          </a:bodyPr>
          <a:lstStyle>
            <a:lvl1pPr>
              <a:defRPr sz="2000"/>
            </a:lvl1pPr>
          </a:lstStyle>
          <a:p>
            <a:r>
              <a:rPr kumimoji="1" lang="en-US" altLang="ja-JP" dirty="0"/>
              <a:t>Add an image</a:t>
            </a:r>
            <a:endParaRPr kumimoji="1" lang="ja-JP" altLang="en-US" dirty="0"/>
          </a:p>
        </p:txBody>
      </p:sp>
      <p:sp>
        <p:nvSpPr>
          <p:cNvPr id="18" name="図プレースホルダー 2"/>
          <p:cNvSpPr>
            <a:spLocks noGrp="1"/>
          </p:cNvSpPr>
          <p:nvPr>
            <p:ph type="pic" sz="quarter" idx="13" hasCustomPrompt="1"/>
          </p:nvPr>
        </p:nvSpPr>
        <p:spPr>
          <a:xfrm>
            <a:off x="1379954" y="5114472"/>
            <a:ext cx="2179345" cy="3930468"/>
          </a:xfrm>
        </p:spPr>
        <p:txBody>
          <a:bodyPr>
            <a:normAutofit/>
          </a:bodyPr>
          <a:lstStyle>
            <a:lvl1pPr>
              <a:defRPr sz="2000"/>
            </a:lvl1pPr>
          </a:lstStyle>
          <a:p>
            <a:r>
              <a:rPr kumimoji="1" lang="en-US" altLang="ja-JP" dirty="0"/>
              <a:t>Add an image</a:t>
            </a:r>
            <a:endParaRPr kumimoji="1" lang="ja-JP" altLang="en-US" dirty="0"/>
          </a:p>
        </p:txBody>
      </p:sp>
      <p:sp>
        <p:nvSpPr>
          <p:cNvPr id="9" name="正方形/長方形 8"/>
          <p:cNvSpPr/>
          <p:nvPr userDrawn="1"/>
        </p:nvSpPr>
        <p:spPr>
          <a:xfrm rot="2700000">
            <a:off x="4379955" y="4588006"/>
            <a:ext cx="12380312" cy="9026445"/>
          </a:xfrm>
          <a:custGeom>
            <a:avLst/>
            <a:gdLst/>
            <a:ahLst/>
            <a:cxnLst/>
            <a:rect l="l" t="t" r="r" b="b"/>
            <a:pathLst>
              <a:path w="12380312" h="9026445">
                <a:moveTo>
                  <a:pt x="0" y="2"/>
                </a:moveTo>
                <a:lnTo>
                  <a:pt x="12380312" y="0"/>
                </a:lnTo>
                <a:lnTo>
                  <a:pt x="6191503" y="6188809"/>
                </a:lnTo>
                <a:lnTo>
                  <a:pt x="2514854" y="9026445"/>
                </a:lnTo>
                <a:lnTo>
                  <a:pt x="5536992" y="6004307"/>
                </a:lnTo>
                <a:cubicBezTo>
                  <a:pt x="5681923" y="5859376"/>
                  <a:pt x="5681923" y="5624397"/>
                  <a:pt x="5536992" y="5479467"/>
                </a:cubicBezTo>
                <a:lnTo>
                  <a:pt x="145909" y="88383"/>
                </a:lnTo>
                <a:cubicBezTo>
                  <a:pt x="103613" y="46088"/>
                  <a:pt x="53648" y="16135"/>
                  <a:pt x="0" y="2"/>
                </a:cubicBezTo>
                <a:close/>
              </a:path>
            </a:pathLst>
          </a:custGeom>
          <a:solidFill>
            <a:schemeClr val="accent3">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タイトル プレースホルダー 1"/>
          <p:cNvSpPr>
            <a:spLocks noGrp="1"/>
          </p:cNvSpPr>
          <p:nvPr>
            <p:ph type="title" hasCustomPrompt="1"/>
          </p:nvPr>
        </p:nvSpPr>
        <p:spPr>
          <a:xfrm>
            <a:off x="9775491" y="1946365"/>
            <a:ext cx="7777111" cy="3098659"/>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Slide Title Goes Here</a:t>
            </a:r>
            <a:endParaRPr kumimoji="1" lang="ja-JP" altLang="en-US" dirty="0"/>
          </a:p>
        </p:txBody>
      </p:sp>
      <p:sp>
        <p:nvSpPr>
          <p:cNvPr id="20" name="正方形/長方形 19"/>
          <p:cNvSpPr/>
          <p:nvPr userDrawn="1"/>
        </p:nvSpPr>
        <p:spPr>
          <a:xfrm>
            <a:off x="9873123"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プレースホルダー 6"/>
          <p:cNvSpPr>
            <a:spLocks noGrp="1"/>
          </p:cNvSpPr>
          <p:nvPr>
            <p:ph type="body" sz="quarter" idx="24" hasCustomPrompt="1"/>
          </p:nvPr>
        </p:nvSpPr>
        <p:spPr>
          <a:xfrm>
            <a:off x="9782631" y="5497339"/>
            <a:ext cx="7794169" cy="3018971"/>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71163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bile and 4 Points">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1" y="-1"/>
            <a:ext cx="18286413" cy="6204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userDrawn="1"/>
        </p:nvSpPr>
        <p:spPr>
          <a:xfrm rot="2700000">
            <a:off x="6717808" y="2315279"/>
            <a:ext cx="8354720" cy="6389625"/>
          </a:xfrm>
          <a:custGeom>
            <a:avLst/>
            <a:gdLst/>
            <a:ahLst/>
            <a:cxnLst/>
            <a:rect l="l" t="t" r="r" b="b"/>
            <a:pathLst>
              <a:path w="8354720" h="6389625">
                <a:moveTo>
                  <a:pt x="0" y="4424528"/>
                </a:moveTo>
                <a:lnTo>
                  <a:pt x="1965096" y="6389624"/>
                </a:lnTo>
                <a:lnTo>
                  <a:pt x="1965095" y="6389625"/>
                </a:lnTo>
                <a:lnTo>
                  <a:pt x="0" y="4424529"/>
                </a:lnTo>
                <a:close/>
                <a:moveTo>
                  <a:pt x="1381229" y="1"/>
                </a:moveTo>
                <a:lnTo>
                  <a:pt x="8354720" y="0"/>
                </a:lnTo>
                <a:lnTo>
                  <a:pt x="4894522" y="3460197"/>
                </a:lnTo>
                <a:lnTo>
                  <a:pt x="1547176" y="112852"/>
                </a:lnTo>
                <a:cubicBezTo>
                  <a:pt x="1497951" y="63626"/>
                  <a:pt x="1441839" y="25483"/>
                  <a:pt x="1381229" y="1"/>
                </a:cubicBezTo>
                <a:close/>
              </a:path>
            </a:pathLst>
          </a:cu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sp>
        <p:nvSpPr>
          <p:cNvPr id="6" name="正方形/長方形 5"/>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a:spLocks noGrp="1"/>
          </p:cNvSpPr>
          <p:nvPr>
            <p:ph type="title" hasCustomPrompt="1"/>
          </p:nvPr>
        </p:nvSpPr>
        <p:spPr>
          <a:xfrm>
            <a:off x="725714" y="6321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7522233" y="768781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6"/>
          <p:cNvSpPr>
            <a:spLocks noGrp="1"/>
          </p:cNvSpPr>
          <p:nvPr>
            <p:ph type="body" sz="quarter" idx="42" hasCustomPrompt="1"/>
          </p:nvPr>
        </p:nvSpPr>
        <p:spPr>
          <a:xfrm>
            <a:off x="430238" y="7982857"/>
            <a:ext cx="17425936" cy="1461589"/>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pic>
        <p:nvPicPr>
          <p:cNvPr id="7" name="図 6"/>
          <p:cNvPicPr>
            <a:picLocks noChangeAspect="1"/>
          </p:cNvPicPr>
          <p:nvPr userDrawn="1"/>
        </p:nvPicPr>
        <p:blipFill rotWithShape="1">
          <a:blip r:embed="rId2">
            <a:extLst>
              <a:ext uri="{28A0092B-C50C-407E-A947-70E740481C1C}">
                <a14:useLocalDpi xmlns:a14="http://schemas.microsoft.com/office/drawing/2010/main" val="0"/>
              </a:ext>
            </a:extLst>
          </a:blip>
          <a:srcRect b="37462"/>
          <a:stretch/>
        </p:blipFill>
        <p:spPr>
          <a:xfrm>
            <a:off x="7071788" y="911133"/>
            <a:ext cx="4142834" cy="5293723"/>
          </a:xfrm>
          <a:prstGeom prst="rect">
            <a:avLst/>
          </a:prstGeom>
          <a:effectLst/>
        </p:spPr>
      </p:pic>
      <p:sp>
        <p:nvSpPr>
          <p:cNvPr id="8" name="図プレースホルダー 2"/>
          <p:cNvSpPr>
            <a:spLocks noGrp="1"/>
          </p:cNvSpPr>
          <p:nvPr>
            <p:ph type="pic" sz="quarter" idx="12" hasCustomPrompt="1"/>
          </p:nvPr>
        </p:nvSpPr>
        <p:spPr>
          <a:xfrm>
            <a:off x="7373112" y="2008413"/>
            <a:ext cx="3525807" cy="4196443"/>
          </a:xfrm>
        </p:spPr>
        <p:txBody>
          <a:bodyPr>
            <a:normAutofit/>
          </a:bodyPr>
          <a:lstStyle>
            <a:lvl1pPr>
              <a:defRPr sz="2000"/>
            </a:lvl1pPr>
          </a:lstStyle>
          <a:p>
            <a:r>
              <a:rPr kumimoji="1" lang="en-US" altLang="ja-JP" dirty="0"/>
              <a:t>Add an image</a:t>
            </a:r>
            <a:endParaRPr kumimoji="1" lang="ja-JP" altLang="en-US" dirty="0"/>
          </a:p>
        </p:txBody>
      </p:sp>
      <p:sp>
        <p:nvSpPr>
          <p:cNvPr id="22" name="円/楕円 21"/>
          <p:cNvSpPr/>
          <p:nvPr userDrawn="1"/>
        </p:nvSpPr>
        <p:spPr>
          <a:xfrm>
            <a:off x="5152572" y="1698258"/>
            <a:ext cx="1400539" cy="14005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図プレースホルダー 7"/>
          <p:cNvSpPr>
            <a:spLocks noGrp="1"/>
          </p:cNvSpPr>
          <p:nvPr>
            <p:ph type="pic" sz="quarter" idx="18" hasCustomPrompt="1"/>
          </p:nvPr>
        </p:nvSpPr>
        <p:spPr>
          <a:xfrm>
            <a:off x="5520614" y="2066300"/>
            <a:ext cx="664454" cy="664454"/>
          </a:xfrm>
        </p:spPr>
        <p:txBody>
          <a:bodyPr>
            <a:normAutofit/>
          </a:bodyPr>
          <a:lstStyle>
            <a:lvl1pPr>
              <a:defRPr sz="1200"/>
            </a:lvl1pPr>
          </a:lstStyle>
          <a:p>
            <a:r>
              <a:rPr kumimoji="1" lang="en-US" altLang="ja-JP" dirty="0"/>
              <a:t>ICON</a:t>
            </a:r>
            <a:endParaRPr kumimoji="1" lang="ja-JP" altLang="en-US" dirty="0"/>
          </a:p>
        </p:txBody>
      </p:sp>
      <p:sp>
        <p:nvSpPr>
          <p:cNvPr id="26" name="テキスト プレースホルダー 6"/>
          <p:cNvSpPr>
            <a:spLocks noGrp="1"/>
          </p:cNvSpPr>
          <p:nvPr>
            <p:ph type="body" sz="quarter" idx="20" hasCustomPrompt="1"/>
          </p:nvPr>
        </p:nvSpPr>
        <p:spPr>
          <a:xfrm>
            <a:off x="828165" y="1689841"/>
            <a:ext cx="4210864" cy="720080"/>
          </a:xfrm>
        </p:spPr>
        <p:txBody>
          <a:bodyPr anchor="t">
            <a:noAutofit/>
          </a:bodyPr>
          <a:lstStyle>
            <a:lvl1pPr algn="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3" hasCustomPrompt="1"/>
          </p:nvPr>
        </p:nvSpPr>
        <p:spPr>
          <a:xfrm>
            <a:off x="783770" y="2235366"/>
            <a:ext cx="4259915" cy="896089"/>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9" name="円/楕円 28"/>
          <p:cNvSpPr/>
          <p:nvPr userDrawn="1"/>
        </p:nvSpPr>
        <p:spPr>
          <a:xfrm>
            <a:off x="5152571" y="3955229"/>
            <a:ext cx="1400539" cy="14005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図プレースホルダー 7"/>
          <p:cNvSpPr>
            <a:spLocks noGrp="1"/>
          </p:cNvSpPr>
          <p:nvPr>
            <p:ph type="pic" sz="quarter" idx="43" hasCustomPrompt="1"/>
          </p:nvPr>
        </p:nvSpPr>
        <p:spPr>
          <a:xfrm>
            <a:off x="5520613" y="4323271"/>
            <a:ext cx="664454" cy="664454"/>
          </a:xfrm>
        </p:spPr>
        <p:txBody>
          <a:bodyPr>
            <a:normAutofit/>
          </a:bodyPr>
          <a:lstStyle>
            <a:lvl1pPr>
              <a:defRPr sz="1200"/>
            </a:lvl1pPr>
          </a:lstStyle>
          <a:p>
            <a:r>
              <a:rPr kumimoji="1" lang="en-US" altLang="ja-JP" dirty="0"/>
              <a:t>ICON</a:t>
            </a:r>
            <a:endParaRPr kumimoji="1" lang="ja-JP" altLang="en-US" dirty="0"/>
          </a:p>
        </p:txBody>
      </p:sp>
      <p:sp>
        <p:nvSpPr>
          <p:cNvPr id="31" name="テキスト プレースホルダー 6"/>
          <p:cNvSpPr>
            <a:spLocks noGrp="1"/>
          </p:cNvSpPr>
          <p:nvPr>
            <p:ph type="body" sz="quarter" idx="44" hasCustomPrompt="1"/>
          </p:nvPr>
        </p:nvSpPr>
        <p:spPr>
          <a:xfrm>
            <a:off x="828164" y="3946812"/>
            <a:ext cx="4210864" cy="720080"/>
          </a:xfrm>
        </p:spPr>
        <p:txBody>
          <a:bodyPr anchor="t">
            <a:noAutofit/>
          </a:bodyPr>
          <a:lstStyle>
            <a:lvl1pPr algn="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45" hasCustomPrompt="1"/>
          </p:nvPr>
        </p:nvSpPr>
        <p:spPr>
          <a:xfrm>
            <a:off x="783769" y="4492337"/>
            <a:ext cx="4259915" cy="896089"/>
          </a:xfrm>
        </p:spPr>
        <p:txBody>
          <a:bodyPr anchor="t">
            <a:noAutofit/>
          </a:bodyPr>
          <a:lstStyle>
            <a:lvl1pPr algn="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3" name="円/楕円 32"/>
          <p:cNvSpPr/>
          <p:nvPr userDrawn="1"/>
        </p:nvSpPr>
        <p:spPr>
          <a:xfrm>
            <a:off x="11749315" y="1694628"/>
            <a:ext cx="1400539" cy="14005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3"/>
              </a:solidFill>
            </a:endParaRPr>
          </a:p>
        </p:txBody>
      </p:sp>
      <p:sp>
        <p:nvSpPr>
          <p:cNvPr id="34" name="図プレースホルダー 7"/>
          <p:cNvSpPr>
            <a:spLocks noGrp="1"/>
          </p:cNvSpPr>
          <p:nvPr>
            <p:ph type="pic" sz="quarter" idx="46" hasCustomPrompt="1"/>
          </p:nvPr>
        </p:nvSpPr>
        <p:spPr>
          <a:xfrm>
            <a:off x="12117357" y="2062670"/>
            <a:ext cx="664454" cy="664454"/>
          </a:xfrm>
        </p:spPr>
        <p:txBody>
          <a:bodyPr>
            <a:normAutofit/>
          </a:bodyPr>
          <a:lstStyle>
            <a:lvl1pPr>
              <a:defRPr sz="1200"/>
            </a:lvl1pPr>
          </a:lstStyle>
          <a:p>
            <a:r>
              <a:rPr kumimoji="1" lang="en-US" altLang="ja-JP" dirty="0"/>
              <a:t>ICON</a:t>
            </a:r>
            <a:endParaRPr kumimoji="1" lang="ja-JP" altLang="en-US" dirty="0"/>
          </a:p>
        </p:txBody>
      </p:sp>
      <p:sp>
        <p:nvSpPr>
          <p:cNvPr id="35" name="テキスト プレースホルダー 6"/>
          <p:cNvSpPr>
            <a:spLocks noGrp="1"/>
          </p:cNvSpPr>
          <p:nvPr>
            <p:ph type="body" sz="quarter" idx="47" hasCustomPrompt="1"/>
          </p:nvPr>
        </p:nvSpPr>
        <p:spPr>
          <a:xfrm>
            <a:off x="13288682" y="1686211"/>
            <a:ext cx="4210864" cy="720080"/>
          </a:xfrm>
        </p:spPr>
        <p:txBody>
          <a:bodyPr anchor="t">
            <a:noAutofit/>
          </a:bodyPr>
          <a:lstStyle>
            <a:lvl1pPr algn="l">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48" hasCustomPrompt="1"/>
          </p:nvPr>
        </p:nvSpPr>
        <p:spPr>
          <a:xfrm>
            <a:off x="13287829" y="2231736"/>
            <a:ext cx="4259915" cy="896089"/>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37" name="円/楕円 36"/>
          <p:cNvSpPr/>
          <p:nvPr userDrawn="1"/>
        </p:nvSpPr>
        <p:spPr>
          <a:xfrm>
            <a:off x="11749315" y="3955228"/>
            <a:ext cx="1400539" cy="140053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図プレースホルダー 7"/>
          <p:cNvSpPr>
            <a:spLocks noGrp="1"/>
          </p:cNvSpPr>
          <p:nvPr>
            <p:ph type="pic" sz="quarter" idx="49" hasCustomPrompt="1"/>
          </p:nvPr>
        </p:nvSpPr>
        <p:spPr>
          <a:xfrm>
            <a:off x="12117357" y="4323270"/>
            <a:ext cx="664454" cy="664454"/>
          </a:xfrm>
        </p:spPr>
        <p:txBody>
          <a:bodyPr>
            <a:normAutofit/>
          </a:bodyPr>
          <a:lstStyle>
            <a:lvl1pPr>
              <a:defRPr sz="1200"/>
            </a:lvl1pPr>
          </a:lstStyle>
          <a:p>
            <a:r>
              <a:rPr kumimoji="1" lang="en-US" altLang="ja-JP" dirty="0"/>
              <a:t>ICON</a:t>
            </a:r>
            <a:endParaRPr kumimoji="1" lang="ja-JP" altLang="en-US" dirty="0"/>
          </a:p>
        </p:txBody>
      </p:sp>
      <p:sp>
        <p:nvSpPr>
          <p:cNvPr id="39" name="テキスト プレースホルダー 6"/>
          <p:cNvSpPr>
            <a:spLocks noGrp="1"/>
          </p:cNvSpPr>
          <p:nvPr>
            <p:ph type="body" sz="quarter" idx="50" hasCustomPrompt="1"/>
          </p:nvPr>
        </p:nvSpPr>
        <p:spPr>
          <a:xfrm>
            <a:off x="13288682" y="3946811"/>
            <a:ext cx="4210864" cy="720080"/>
          </a:xfrm>
        </p:spPr>
        <p:txBody>
          <a:bodyPr anchor="t">
            <a:noAutofit/>
          </a:bodyPr>
          <a:lstStyle>
            <a:lvl1pPr algn="l">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40" name="テキスト プレースホルダー 6"/>
          <p:cNvSpPr>
            <a:spLocks noGrp="1"/>
          </p:cNvSpPr>
          <p:nvPr>
            <p:ph type="body" sz="quarter" idx="51" hasCustomPrompt="1"/>
          </p:nvPr>
        </p:nvSpPr>
        <p:spPr>
          <a:xfrm>
            <a:off x="13287829" y="4492336"/>
            <a:ext cx="4259915" cy="896089"/>
          </a:xfrm>
        </p:spPr>
        <p:txBody>
          <a:bodyPr anchor="t">
            <a:noAutofit/>
          </a:bodyPr>
          <a:lstStyle>
            <a:lvl1pPr algn="l">
              <a:defRPr sz="1800" i="0" baseline="0">
                <a:solidFill>
                  <a:schemeClr val="tx2"/>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225589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b">
    <p:bg>
      <p:bgPr>
        <a:solidFill>
          <a:schemeClr val="tx2"/>
        </a:solidFill>
        <a:effectLst/>
      </p:bgPr>
    </p:bg>
    <p:spTree>
      <p:nvGrpSpPr>
        <p:cNvPr id="1" name=""/>
        <p:cNvGrpSpPr/>
        <p:nvPr/>
      </p:nvGrpSpPr>
      <p:grpSpPr>
        <a:xfrm>
          <a:off x="0" y="0"/>
          <a:ext cx="0" cy="0"/>
          <a:chOff x="0" y="0"/>
          <a:chExt cx="0" cy="0"/>
        </a:xfrm>
      </p:grpSpPr>
      <p:sp>
        <p:nvSpPr>
          <p:cNvPr id="43" name="正方形/長方形 42"/>
          <p:cNvSpPr/>
          <p:nvPr userDrawn="1"/>
        </p:nvSpPr>
        <p:spPr>
          <a:xfrm>
            <a:off x="0" y="1"/>
            <a:ext cx="1828641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userDrawn="1"/>
        </p:nvSpPr>
        <p:spPr>
          <a:xfrm rot="18900000">
            <a:off x="3883795" y="2082068"/>
            <a:ext cx="11703601" cy="13856870"/>
          </a:xfrm>
          <a:custGeom>
            <a:avLst/>
            <a:gdLst/>
            <a:ahLst/>
            <a:cxnLst/>
            <a:rect l="l" t="t" r="r" b="b"/>
            <a:pathLst>
              <a:path w="11703601" h="13856870">
                <a:moveTo>
                  <a:pt x="11703601" y="2930668"/>
                </a:moveTo>
                <a:lnTo>
                  <a:pt x="11703601" y="13128263"/>
                </a:lnTo>
                <a:lnTo>
                  <a:pt x="10974994" y="13856870"/>
                </a:lnTo>
                <a:lnTo>
                  <a:pt x="0" y="2881876"/>
                </a:lnTo>
                <a:lnTo>
                  <a:pt x="1" y="0"/>
                </a:lnTo>
                <a:lnTo>
                  <a:pt x="7317135" y="7317134"/>
                </a:lnTo>
                <a:close/>
              </a:path>
            </a:pathLst>
          </a:custGeom>
          <a:solidFill>
            <a:schemeClr val="accent3">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userDrawn="1">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sp>
        <p:nvSpPr>
          <p:cNvPr id="26" name="図プレースホルダー 19"/>
          <p:cNvSpPr>
            <a:spLocks noGrp="1"/>
          </p:cNvSpPr>
          <p:nvPr>
            <p:ph type="pic" sz="quarter" idx="12" hasCustomPrompt="1"/>
          </p:nvPr>
        </p:nvSpPr>
        <p:spPr>
          <a:xfrm>
            <a:off x="677771" y="2393778"/>
            <a:ext cx="10397852" cy="5846066"/>
          </a:xfrm>
          <a:solidFill>
            <a:schemeClr val="accent3">
              <a:lumMod val="20000"/>
              <a:lumOff val="80000"/>
            </a:schemeClr>
          </a:solidFill>
        </p:spPr>
        <p:txBody>
          <a:bodyPr>
            <a:normAutofit/>
          </a:bodyPr>
          <a:lstStyle>
            <a:lvl1pPr>
              <a:defRPr sz="1600"/>
            </a:lvl1pPr>
          </a:lstStyle>
          <a:p>
            <a:r>
              <a:rPr kumimoji="1" lang="en-US" altLang="ja-JP" dirty="0"/>
              <a:t>Add an image</a:t>
            </a:r>
            <a:endParaRPr kumimoji="1" lang="ja-JP" altLang="en-US" dirty="0"/>
          </a:p>
        </p:txBody>
      </p:sp>
      <p:grpSp>
        <p:nvGrpSpPr>
          <p:cNvPr id="38" name="グループ化 37"/>
          <p:cNvGrpSpPr/>
          <p:nvPr userDrawn="1"/>
        </p:nvGrpSpPr>
        <p:grpSpPr>
          <a:xfrm>
            <a:off x="677772" y="1800272"/>
            <a:ext cx="10397851" cy="593505"/>
            <a:chOff x="4888773" y="2065794"/>
            <a:chExt cx="8534400" cy="487140"/>
          </a:xfrm>
        </p:grpSpPr>
        <p:sp>
          <p:nvSpPr>
            <p:cNvPr id="27" name="角丸四角形 7"/>
            <p:cNvSpPr/>
            <p:nvPr userDrawn="1"/>
          </p:nvSpPr>
          <p:spPr>
            <a:xfrm>
              <a:off x="4888773" y="2065794"/>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a:off x="4888773" y="2489434"/>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p:cNvGrpSpPr/>
            <p:nvPr userDrawn="1"/>
          </p:nvGrpSpPr>
          <p:grpSpPr>
            <a:xfrm>
              <a:off x="5071109" y="2204589"/>
              <a:ext cx="542925" cy="142875"/>
              <a:chOff x="2524125" y="1614487"/>
              <a:chExt cx="542925" cy="142875"/>
            </a:xfrm>
          </p:grpSpPr>
          <p:sp>
            <p:nvSpPr>
              <p:cNvPr id="30" name="円/楕円 29"/>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p:cNvGrpSpPr/>
            <p:nvPr userDrawn="1"/>
          </p:nvGrpSpPr>
          <p:grpSpPr>
            <a:xfrm>
              <a:off x="13043533" y="2180776"/>
              <a:ext cx="200026" cy="190500"/>
              <a:chOff x="7781924" y="1704975"/>
              <a:chExt cx="200026" cy="190500"/>
            </a:xfrm>
            <a:solidFill>
              <a:schemeClr val="tx1">
                <a:lumMod val="50000"/>
                <a:lumOff val="50000"/>
              </a:schemeClr>
            </a:solidFill>
          </p:grpSpPr>
          <p:sp>
            <p:nvSpPr>
              <p:cNvPr id="34" name="正方形/長方形 33"/>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0" name="タイトル プレースホルダー 1"/>
          <p:cNvSpPr>
            <a:spLocks noGrp="1"/>
          </p:cNvSpPr>
          <p:nvPr>
            <p:ph type="title" hasCustomPrompt="1"/>
          </p:nvPr>
        </p:nvSpPr>
        <p:spPr>
          <a:xfrm>
            <a:off x="11375454" y="829993"/>
            <a:ext cx="6192688" cy="4215032"/>
          </a:xfrm>
          <a:prstGeom prst="rect">
            <a:avLst/>
          </a:prstGeom>
        </p:spPr>
        <p:txBody>
          <a:bodyPr vert="horz" lIns="163275" tIns="81638" rIns="163275" bIns="81638" rtlCol="0" anchor="b">
            <a:normAutofit/>
          </a:bodyPr>
          <a:lstStyle>
            <a:lvl1pPr>
              <a:defRPr baseline="0">
                <a:solidFill>
                  <a:schemeClr val="tx2"/>
                </a:solidFill>
              </a:defRPr>
            </a:lvl1pPr>
          </a:lstStyle>
          <a:p>
            <a:r>
              <a:rPr kumimoji="1" lang="en-US" altLang="ja-JP" dirty="0"/>
              <a:t>Title goes here</a:t>
            </a:r>
            <a:endParaRPr kumimoji="1" lang="ja-JP" altLang="en-US" dirty="0"/>
          </a:p>
        </p:txBody>
      </p:sp>
      <p:sp>
        <p:nvSpPr>
          <p:cNvPr id="41" name="正方形/長方形 40"/>
          <p:cNvSpPr/>
          <p:nvPr userDrawn="1"/>
        </p:nvSpPr>
        <p:spPr>
          <a:xfrm>
            <a:off x="11447462"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プレースホルダー 6"/>
          <p:cNvSpPr>
            <a:spLocks noGrp="1"/>
          </p:cNvSpPr>
          <p:nvPr>
            <p:ph type="body" sz="quarter" idx="24" hasCustomPrompt="1"/>
          </p:nvPr>
        </p:nvSpPr>
        <p:spPr>
          <a:xfrm>
            <a:off x="11395429" y="5497339"/>
            <a:ext cx="6196784" cy="3462585"/>
          </a:xfrm>
        </p:spPr>
        <p:txBody>
          <a:bodyPr anchor="t">
            <a:noAutofit/>
          </a:bodyPr>
          <a:lstStyle>
            <a:lvl1pPr algn="l">
              <a:defRPr sz="2000" i="0"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48" name="正方形/長方形 47"/>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85766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Title and Text">
    <p:spTree>
      <p:nvGrpSpPr>
        <p:cNvPr id="1" name=""/>
        <p:cNvGrpSpPr/>
        <p:nvPr/>
      </p:nvGrpSpPr>
      <p:grpSpPr>
        <a:xfrm>
          <a:off x="0" y="0"/>
          <a:ext cx="0" cy="0"/>
          <a:chOff x="0" y="0"/>
          <a:chExt cx="0" cy="0"/>
        </a:xfrm>
      </p:grpSpPr>
      <p:sp>
        <p:nvSpPr>
          <p:cNvPr id="14" name="正方形/長方形 13"/>
          <p:cNvSpPr/>
          <p:nvPr userDrawn="1"/>
        </p:nvSpPr>
        <p:spPr>
          <a:xfrm>
            <a:off x="0" y="0"/>
            <a:ext cx="18286413" cy="44849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sp>
        <p:nvSpPr>
          <p:cNvPr id="5" name="タイトル プレースホルダー 1"/>
          <p:cNvSpPr>
            <a:spLocks noGrp="1"/>
          </p:cNvSpPr>
          <p:nvPr>
            <p:ph type="title" hasCustomPrompt="1"/>
          </p:nvPr>
        </p:nvSpPr>
        <p:spPr>
          <a:xfrm>
            <a:off x="682170" y="986976"/>
            <a:ext cx="17199429" cy="3381824"/>
          </a:xfrm>
          <a:prstGeom prst="rect">
            <a:avLst/>
          </a:prstGeom>
        </p:spPr>
        <p:txBody>
          <a:bodyPr vert="horz" lIns="163275" tIns="81638" rIns="163275" bIns="81638" rtlCol="0" anchor="b">
            <a:noAutofit/>
          </a:bodyPr>
          <a:lstStyle>
            <a:lvl1pPr>
              <a:defRPr sz="18000" baseline="0">
                <a:solidFill>
                  <a:schemeClr val="bg1"/>
                </a:solidFill>
              </a:defRPr>
            </a:lvl1pPr>
          </a:lstStyle>
          <a:p>
            <a:r>
              <a:rPr kumimoji="1" lang="en-US" altLang="ja-JP" dirty="0"/>
              <a:t>Title goes here</a:t>
            </a:r>
            <a:endParaRPr kumimoji="1" lang="ja-JP" altLang="en-US" dirty="0"/>
          </a:p>
        </p:txBody>
      </p:sp>
      <p:sp>
        <p:nvSpPr>
          <p:cNvPr id="8" name="テキスト プレースホルダー 8"/>
          <p:cNvSpPr>
            <a:spLocks noGrp="1"/>
          </p:cNvSpPr>
          <p:nvPr>
            <p:ph type="body" sz="quarter" idx="12" hasCustomPrompt="1"/>
          </p:nvPr>
        </p:nvSpPr>
        <p:spPr>
          <a:xfrm>
            <a:off x="682172" y="4571998"/>
            <a:ext cx="8069942" cy="4542971"/>
          </a:xfrm>
        </p:spPr>
        <p:txBody>
          <a:bodyPr anchor="t">
            <a:noAutofit/>
          </a:bodyPr>
          <a:lstStyle>
            <a:lvl1pPr algn="l">
              <a:lnSpc>
                <a:spcPct val="100000"/>
              </a:lnSpc>
              <a:spcBef>
                <a:spcPts val="0"/>
              </a:spcBef>
              <a:defRPr sz="7200" baseline="0">
                <a:solidFill>
                  <a:schemeClr val="accent2"/>
                </a:solidFill>
                <a:latin typeface="Route 159 UltraLight" pitchFamily="50" charset="0"/>
              </a:defRPr>
            </a:lvl1pPr>
          </a:lstStyle>
          <a:p>
            <a:pPr lvl="0"/>
            <a:r>
              <a:rPr kumimoji="1" lang="en-US" altLang="ja-JP" dirty="0"/>
              <a:t>Subtitle goes here</a:t>
            </a:r>
            <a:endParaRPr kumimoji="1" lang="ja-JP" altLang="en-US" dirty="0"/>
          </a:p>
        </p:txBody>
      </p:sp>
      <p:sp>
        <p:nvSpPr>
          <p:cNvPr id="10" name="テキスト プレースホルダー 6"/>
          <p:cNvSpPr>
            <a:spLocks noGrp="1"/>
          </p:cNvSpPr>
          <p:nvPr>
            <p:ph type="body" sz="quarter" idx="24" hasCustomPrompt="1"/>
          </p:nvPr>
        </p:nvSpPr>
        <p:spPr>
          <a:xfrm>
            <a:off x="8768342" y="4760682"/>
            <a:ext cx="9113257" cy="4339775"/>
          </a:xfrm>
        </p:spPr>
        <p:txBody>
          <a:bodyPr anchor="t">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1" name="テキスト プレースホルダー 25"/>
          <p:cNvSpPr>
            <a:spLocks noGrp="1"/>
          </p:cNvSpPr>
          <p:nvPr>
            <p:ph type="body" sz="quarter" idx="17" hasCustomPrompt="1"/>
          </p:nvPr>
        </p:nvSpPr>
        <p:spPr>
          <a:xfrm flipH="1">
            <a:off x="-9496426" y="0"/>
            <a:ext cx="5353051" cy="10287000"/>
          </a:xfrm>
          <a:prstGeom prst="parallelogram">
            <a:avLst>
              <a:gd name="adj" fmla="val 67559"/>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12" name="テキスト プレースホルダー 25"/>
          <p:cNvSpPr>
            <a:spLocks noGrp="1"/>
          </p:cNvSpPr>
          <p:nvPr>
            <p:ph type="body" sz="quarter" idx="18" hasCustomPrompt="1"/>
          </p:nvPr>
        </p:nvSpPr>
        <p:spPr>
          <a:xfrm flipH="1">
            <a:off x="-6619883" y="0"/>
            <a:ext cx="4648207" cy="10287000"/>
          </a:xfrm>
          <a:prstGeom prst="parallelogram">
            <a:avLst>
              <a:gd name="adj" fmla="val 77247"/>
            </a:avLst>
          </a:prstGeom>
          <a:solidFill>
            <a:schemeClr val="accent2">
              <a:alpha val="30000"/>
            </a:schemeClr>
          </a:solidFill>
        </p:spPr>
        <p:txBody>
          <a:bodyPr/>
          <a:lstStyle>
            <a:lvl1pPr>
              <a:defRPr/>
            </a:lvl1pPr>
          </a:lstStyle>
          <a:p>
            <a:pPr lvl="0"/>
            <a:r>
              <a:rPr kumimoji="1" lang="en-US" altLang="ja-JP" dirty="0"/>
              <a:t> </a:t>
            </a:r>
            <a:endParaRPr kumimoji="1" lang="ja-JP" altLang="en-US" dirty="0"/>
          </a:p>
        </p:txBody>
      </p:sp>
      <p:sp>
        <p:nvSpPr>
          <p:cNvPr id="23" name="正方形/長方形 22"/>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3885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tx2"/>
        </a:solidFill>
        <a:effectLst/>
      </p:bgPr>
    </p:bg>
    <p:spTree>
      <p:nvGrpSpPr>
        <p:cNvPr id="1" name=""/>
        <p:cNvGrpSpPr/>
        <p:nvPr/>
      </p:nvGrpSpPr>
      <p:grpSpPr>
        <a:xfrm>
          <a:off x="0" y="0"/>
          <a:ext cx="0" cy="0"/>
          <a:chOff x="0" y="0"/>
          <a:chExt cx="0" cy="0"/>
        </a:xfrm>
      </p:grpSpPr>
      <p:sp>
        <p:nvSpPr>
          <p:cNvPr id="12" name="正方形/長方形 11"/>
          <p:cNvSpPr/>
          <p:nvPr userDrawn="1"/>
        </p:nvSpPr>
        <p:spPr>
          <a:xfrm>
            <a:off x="-1" y="6132288"/>
            <a:ext cx="18286413" cy="45719"/>
          </a:xfrm>
          <a:prstGeom prst="rect">
            <a:avLst/>
          </a:prstGeom>
          <a:solidFill>
            <a:schemeClr val="accent5"/>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3" name="円/楕円 22"/>
          <p:cNvSpPr/>
          <p:nvPr userDrawn="1"/>
        </p:nvSpPr>
        <p:spPr>
          <a:xfrm>
            <a:off x="1754352" y="6966857"/>
            <a:ext cx="1756228" cy="1756228"/>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7" name="円/楕円 26"/>
          <p:cNvSpPr/>
          <p:nvPr userDrawn="1"/>
        </p:nvSpPr>
        <p:spPr>
          <a:xfrm>
            <a:off x="1397829" y="1600838"/>
            <a:ext cx="6904800" cy="69048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円/楕円 1"/>
          <p:cNvSpPr/>
          <p:nvPr userDrawn="1"/>
        </p:nvSpPr>
        <p:spPr>
          <a:xfrm>
            <a:off x="1646019" y="1818285"/>
            <a:ext cx="6904800" cy="69048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userDrawn="1"/>
        </p:nvSpPr>
        <p:spPr>
          <a:xfrm>
            <a:off x="7716616" y="1934006"/>
            <a:ext cx="1404254" cy="1404254"/>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4" name="円/楕円 23"/>
          <p:cNvSpPr/>
          <p:nvPr userDrawn="1"/>
        </p:nvSpPr>
        <p:spPr>
          <a:xfrm>
            <a:off x="890750" y="8404305"/>
            <a:ext cx="863602" cy="863602"/>
          </a:xfrm>
          <a:prstGeom prst="ellipse">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‹Nº›</a:t>
            </a:fld>
            <a:endParaRPr lang="ja-JP" altLang="en-US"/>
          </a:p>
        </p:txBody>
      </p:sp>
      <p:sp>
        <p:nvSpPr>
          <p:cNvPr id="6" name="図プレースホルダー 5"/>
          <p:cNvSpPr>
            <a:spLocks noGrp="1"/>
          </p:cNvSpPr>
          <p:nvPr>
            <p:ph type="pic" sz="quarter" idx="14" hasCustomPrompt="1"/>
          </p:nvPr>
        </p:nvSpPr>
        <p:spPr>
          <a:xfrm>
            <a:off x="1514934" y="1688420"/>
            <a:ext cx="6903809" cy="6903809"/>
          </a:xfrm>
          <a:prstGeom prst="ellipse">
            <a:avLst/>
          </a:prstGeom>
          <a:solidFill>
            <a:schemeClr val="accent5">
              <a:lumMod val="20000"/>
              <a:lumOff val="80000"/>
            </a:schemeClr>
          </a:solidFill>
          <a:ln w="38100">
            <a:solidFill>
              <a:schemeClr val="accent5"/>
            </a:solidFill>
          </a:ln>
        </p:spPr>
        <p:txBody>
          <a:bodyPr>
            <a:normAutofit/>
          </a:bodyPr>
          <a:lstStyle>
            <a:lvl1pPr>
              <a:defRPr sz="1800"/>
            </a:lvl1pPr>
          </a:lstStyle>
          <a:p>
            <a:r>
              <a:rPr kumimoji="1" lang="en-US" altLang="ja-JP" dirty="0"/>
              <a:t>Add an image</a:t>
            </a:r>
            <a:endParaRPr kumimoji="1" lang="ja-JP" altLang="en-US" dirty="0"/>
          </a:p>
        </p:txBody>
      </p:sp>
      <p:sp>
        <p:nvSpPr>
          <p:cNvPr id="8" name="タイトル プレースホルダー 1"/>
          <p:cNvSpPr>
            <a:spLocks noGrp="1"/>
          </p:cNvSpPr>
          <p:nvPr>
            <p:ph type="title" hasCustomPrompt="1"/>
          </p:nvPr>
        </p:nvSpPr>
        <p:spPr>
          <a:xfrm>
            <a:off x="9142413" y="2481938"/>
            <a:ext cx="8739186" cy="1524008"/>
          </a:xfrm>
          <a:prstGeom prst="rect">
            <a:avLst/>
          </a:prstGeom>
        </p:spPr>
        <p:txBody>
          <a:bodyPr vert="horz" lIns="163275" tIns="81638" rIns="163275" bIns="81638" rtlCol="0" anchor="b">
            <a:noAutofit/>
          </a:bodyPr>
          <a:lstStyle>
            <a:lvl1pPr>
              <a:defRPr sz="8000" baseline="0">
                <a:solidFill>
                  <a:schemeClr val="bg1"/>
                </a:solidFill>
              </a:defRPr>
            </a:lvl1pPr>
          </a:lstStyle>
          <a:p>
            <a:r>
              <a:rPr kumimoji="1" lang="en-US" altLang="ja-JP" dirty="0"/>
              <a:t>Title goes here</a:t>
            </a:r>
            <a:endParaRPr kumimoji="1" lang="ja-JP" altLang="en-US" dirty="0"/>
          </a:p>
        </p:txBody>
      </p:sp>
      <p:sp>
        <p:nvSpPr>
          <p:cNvPr id="9" name="円/楕円 8"/>
          <p:cNvSpPr/>
          <p:nvPr userDrawn="1"/>
        </p:nvSpPr>
        <p:spPr>
          <a:xfrm>
            <a:off x="9142413" y="4206404"/>
            <a:ext cx="1183534" cy="11835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図プレースホルダー 12"/>
          <p:cNvSpPr>
            <a:spLocks noGrp="1"/>
          </p:cNvSpPr>
          <p:nvPr>
            <p:ph type="pic" sz="quarter" idx="20" hasCustomPrompt="1"/>
          </p:nvPr>
        </p:nvSpPr>
        <p:spPr>
          <a:xfrm>
            <a:off x="9458009" y="4522001"/>
            <a:ext cx="552341" cy="552341"/>
          </a:xfrm>
        </p:spPr>
        <p:txBody>
          <a:bodyPr>
            <a:normAutofit/>
          </a:bodyPr>
          <a:lstStyle>
            <a:lvl1pPr>
              <a:defRPr sz="1600"/>
            </a:lvl1pPr>
          </a:lstStyle>
          <a:p>
            <a:r>
              <a:rPr kumimoji="1" lang="en-US" altLang="ja-JP" dirty="0"/>
              <a:t> </a:t>
            </a:r>
            <a:endParaRPr kumimoji="1" lang="ja-JP" altLang="en-US" dirty="0"/>
          </a:p>
        </p:txBody>
      </p:sp>
      <p:sp>
        <p:nvSpPr>
          <p:cNvPr id="11" name="テキスト プレースホルダー 6"/>
          <p:cNvSpPr>
            <a:spLocks noGrp="1"/>
          </p:cNvSpPr>
          <p:nvPr>
            <p:ph type="body" sz="quarter" idx="24" hasCustomPrompt="1"/>
          </p:nvPr>
        </p:nvSpPr>
        <p:spPr>
          <a:xfrm>
            <a:off x="10464800" y="4206405"/>
            <a:ext cx="7416799" cy="1183533"/>
          </a:xfrm>
        </p:spPr>
        <p:txBody>
          <a:bodyPr anchor="ctr">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13" name="図プレースホルダー 12"/>
          <p:cNvSpPr>
            <a:spLocks noGrp="1"/>
          </p:cNvSpPr>
          <p:nvPr>
            <p:ph type="pic" sz="quarter" idx="25" hasCustomPrompt="1"/>
          </p:nvPr>
        </p:nvSpPr>
        <p:spPr>
          <a:xfrm>
            <a:off x="9458009" y="6408859"/>
            <a:ext cx="552341" cy="552341"/>
          </a:xfrm>
        </p:spPr>
        <p:txBody>
          <a:bodyPr>
            <a:normAutofit/>
          </a:bodyPr>
          <a:lstStyle>
            <a:lvl1pPr>
              <a:defRPr sz="1600"/>
            </a:lvl1pPr>
          </a:lstStyle>
          <a:p>
            <a:r>
              <a:rPr kumimoji="1" lang="en-US" altLang="ja-JP" dirty="0"/>
              <a:t> </a:t>
            </a:r>
            <a:endParaRPr kumimoji="1" lang="ja-JP" altLang="en-US" dirty="0"/>
          </a:p>
        </p:txBody>
      </p:sp>
      <p:sp>
        <p:nvSpPr>
          <p:cNvPr id="14" name="テキスト プレースホルダー 6"/>
          <p:cNvSpPr>
            <a:spLocks noGrp="1"/>
          </p:cNvSpPr>
          <p:nvPr>
            <p:ph type="body" sz="quarter" idx="26" hasCustomPrompt="1"/>
          </p:nvPr>
        </p:nvSpPr>
        <p:spPr>
          <a:xfrm>
            <a:off x="10022115" y="63980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17" name="図プレースホルダー 12"/>
          <p:cNvSpPr>
            <a:spLocks noGrp="1"/>
          </p:cNvSpPr>
          <p:nvPr>
            <p:ph type="pic" sz="quarter" idx="27" hasCustomPrompt="1"/>
          </p:nvPr>
        </p:nvSpPr>
        <p:spPr>
          <a:xfrm>
            <a:off x="13776009" y="6408859"/>
            <a:ext cx="552341" cy="552341"/>
          </a:xfrm>
        </p:spPr>
        <p:txBody>
          <a:bodyPr>
            <a:normAutofit/>
          </a:bodyPr>
          <a:lstStyle>
            <a:lvl1pPr>
              <a:defRPr sz="1600"/>
            </a:lvl1pPr>
          </a:lstStyle>
          <a:p>
            <a:r>
              <a:rPr kumimoji="1" lang="en-US" altLang="ja-JP" dirty="0"/>
              <a:t> </a:t>
            </a:r>
            <a:endParaRPr kumimoji="1" lang="ja-JP" altLang="en-US" dirty="0"/>
          </a:p>
        </p:txBody>
      </p:sp>
      <p:sp>
        <p:nvSpPr>
          <p:cNvPr id="18" name="テキスト プレースホルダー 6"/>
          <p:cNvSpPr>
            <a:spLocks noGrp="1"/>
          </p:cNvSpPr>
          <p:nvPr>
            <p:ph type="body" sz="quarter" idx="28" hasCustomPrompt="1"/>
          </p:nvPr>
        </p:nvSpPr>
        <p:spPr>
          <a:xfrm>
            <a:off x="14340115" y="63980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19" name="図プレースホルダー 12"/>
          <p:cNvSpPr>
            <a:spLocks noGrp="1"/>
          </p:cNvSpPr>
          <p:nvPr>
            <p:ph type="pic" sz="quarter" idx="29" hasCustomPrompt="1"/>
          </p:nvPr>
        </p:nvSpPr>
        <p:spPr>
          <a:xfrm>
            <a:off x="9458009" y="7272459"/>
            <a:ext cx="552341" cy="552341"/>
          </a:xfrm>
        </p:spPr>
        <p:txBody>
          <a:bodyPr>
            <a:normAutofit/>
          </a:bodyPr>
          <a:lstStyle>
            <a:lvl1pPr>
              <a:defRPr sz="1600"/>
            </a:lvl1pPr>
          </a:lstStyle>
          <a:p>
            <a:r>
              <a:rPr kumimoji="1" lang="en-US" altLang="ja-JP" dirty="0"/>
              <a:t> </a:t>
            </a:r>
            <a:endParaRPr kumimoji="1" lang="ja-JP" altLang="en-US" dirty="0"/>
          </a:p>
        </p:txBody>
      </p:sp>
      <p:sp>
        <p:nvSpPr>
          <p:cNvPr id="20" name="テキスト プレースホルダー 6"/>
          <p:cNvSpPr>
            <a:spLocks noGrp="1"/>
          </p:cNvSpPr>
          <p:nvPr>
            <p:ph type="body" sz="quarter" idx="30" hasCustomPrompt="1"/>
          </p:nvPr>
        </p:nvSpPr>
        <p:spPr>
          <a:xfrm>
            <a:off x="10022115" y="72616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1" name="図プレースホルダー 12"/>
          <p:cNvSpPr>
            <a:spLocks noGrp="1"/>
          </p:cNvSpPr>
          <p:nvPr>
            <p:ph type="pic" sz="quarter" idx="31" hasCustomPrompt="1"/>
          </p:nvPr>
        </p:nvSpPr>
        <p:spPr>
          <a:xfrm>
            <a:off x="13776009" y="7272459"/>
            <a:ext cx="552341" cy="552341"/>
          </a:xfrm>
        </p:spPr>
        <p:txBody>
          <a:bodyPr>
            <a:normAutofit/>
          </a:bodyPr>
          <a:lstStyle>
            <a:lvl1pPr>
              <a:defRPr sz="1600"/>
            </a:lvl1pPr>
          </a:lstStyle>
          <a:p>
            <a:r>
              <a:rPr kumimoji="1" lang="en-US" altLang="ja-JP" dirty="0"/>
              <a:t> </a:t>
            </a:r>
            <a:endParaRPr kumimoji="1" lang="ja-JP" altLang="en-US" dirty="0"/>
          </a:p>
        </p:txBody>
      </p:sp>
      <p:sp>
        <p:nvSpPr>
          <p:cNvPr id="22" name="テキスト プレースホルダー 6"/>
          <p:cNvSpPr>
            <a:spLocks noGrp="1"/>
          </p:cNvSpPr>
          <p:nvPr>
            <p:ph type="body" sz="quarter" idx="32" hasCustomPrompt="1"/>
          </p:nvPr>
        </p:nvSpPr>
        <p:spPr>
          <a:xfrm>
            <a:off x="14340115" y="7261663"/>
            <a:ext cx="3505200" cy="590567"/>
          </a:xfrm>
        </p:spPr>
        <p:txBody>
          <a:bodyPr anchor="ctr">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6" name="円/楕円 25"/>
          <p:cNvSpPr/>
          <p:nvPr userDrawn="1"/>
        </p:nvSpPr>
        <p:spPr>
          <a:xfrm>
            <a:off x="9052460" y="1738038"/>
            <a:ext cx="504373" cy="504373"/>
          </a:xfrm>
          <a:prstGeom prst="ellipse">
            <a:avLst/>
          </a:prstGeom>
          <a:solidFill>
            <a:schemeClr val="accent5">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Tree>
    <p:extLst>
      <p:ext uri="{BB962C8B-B14F-4D97-AF65-F5344CB8AC3E}">
        <p14:creationId xmlns:p14="http://schemas.microsoft.com/office/powerpoint/2010/main" val="446419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yramid">
    <p:spTree>
      <p:nvGrpSpPr>
        <p:cNvPr id="1" name=""/>
        <p:cNvGrpSpPr/>
        <p:nvPr/>
      </p:nvGrpSpPr>
      <p:grpSpPr>
        <a:xfrm>
          <a:off x="0" y="0"/>
          <a:ext cx="0" cy="0"/>
          <a:chOff x="0" y="0"/>
          <a:chExt cx="0" cy="0"/>
        </a:xfrm>
      </p:grpSpPr>
      <p:grpSp>
        <p:nvGrpSpPr>
          <p:cNvPr id="39" name="グループ化 38"/>
          <p:cNvGrpSpPr/>
          <p:nvPr userDrawn="1"/>
        </p:nvGrpSpPr>
        <p:grpSpPr>
          <a:xfrm flipH="1">
            <a:off x="6153597" y="2531512"/>
            <a:ext cx="4056747" cy="7542332"/>
            <a:chOff x="1400631" y="2191657"/>
            <a:chExt cx="3439887" cy="6734629"/>
          </a:xfrm>
          <a:solidFill>
            <a:schemeClr val="bg1">
              <a:lumMod val="85000"/>
            </a:schemeClr>
          </a:solidFill>
        </p:grpSpPr>
        <p:sp>
          <p:nvSpPr>
            <p:cNvPr id="53" name="直角三角形 52"/>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直角三角形 53"/>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5" name="グループ化 84"/>
          <p:cNvGrpSpPr/>
          <p:nvPr userDrawn="1"/>
        </p:nvGrpSpPr>
        <p:grpSpPr>
          <a:xfrm>
            <a:off x="2096849" y="2533939"/>
            <a:ext cx="4056747" cy="7542332"/>
            <a:chOff x="1400631" y="2191657"/>
            <a:chExt cx="3439887" cy="6734629"/>
          </a:xfrm>
          <a:solidFill>
            <a:schemeClr val="bg1">
              <a:lumMod val="65000"/>
            </a:schemeClr>
          </a:solidFill>
        </p:grpSpPr>
        <p:sp>
          <p:nvSpPr>
            <p:cNvPr id="86" name="直角三角形 85"/>
            <p:cNvSpPr/>
            <p:nvPr userDrawn="1"/>
          </p:nvSpPr>
          <p:spPr>
            <a:xfrm flipH="1">
              <a:off x="1400631" y="2191657"/>
              <a:ext cx="3439885" cy="51598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直角三角形 86"/>
            <p:cNvSpPr/>
            <p:nvPr userDrawn="1"/>
          </p:nvSpPr>
          <p:spPr>
            <a:xfrm rot="16200000" flipH="1">
              <a:off x="2333175" y="6418942"/>
              <a:ext cx="1574800" cy="3439887"/>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8" name="直角三角形 25"/>
          <p:cNvSpPr/>
          <p:nvPr userDrawn="1"/>
        </p:nvSpPr>
        <p:spPr>
          <a:xfrm rot="16200000" flipH="1">
            <a:off x="884597" y="-884601"/>
            <a:ext cx="4385420" cy="6154621"/>
          </a:xfrm>
          <a:custGeom>
            <a:avLst/>
            <a:gdLst/>
            <a:ahLst/>
            <a:cxnLst/>
            <a:rect l="l" t="t" r="r" b="b"/>
            <a:pathLst>
              <a:path w="4385420" h="6154621">
                <a:moveTo>
                  <a:pt x="688593" y="1814402"/>
                </a:moveTo>
                <a:lnTo>
                  <a:pt x="2537007" y="6154621"/>
                </a:lnTo>
                <a:lnTo>
                  <a:pt x="2537007" y="6154618"/>
                </a:lnTo>
                <a:lnTo>
                  <a:pt x="4385420" y="6154618"/>
                </a:lnTo>
                <a:lnTo>
                  <a:pt x="2537006" y="1814399"/>
                </a:lnTo>
                <a:lnTo>
                  <a:pt x="2537006" y="1814402"/>
                </a:lnTo>
                <a:close/>
                <a:moveTo>
                  <a:pt x="0" y="0"/>
                </a:moveTo>
                <a:lnTo>
                  <a:pt x="0" y="197532"/>
                </a:lnTo>
                <a:lnTo>
                  <a:pt x="688592" y="1814398"/>
                </a:lnTo>
                <a:lnTo>
                  <a:pt x="688592" y="1814395"/>
                </a:lnTo>
                <a:lnTo>
                  <a:pt x="2537005" y="1814395"/>
                </a:lnTo>
                <a:lnTo>
                  <a:pt x="176429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userDrawn="1"/>
        </p:nvSpPr>
        <p:spPr>
          <a:xfrm>
            <a:off x="6154618" y="2533939"/>
            <a:ext cx="1001379" cy="1851482"/>
          </a:xfrm>
          <a:custGeom>
            <a:avLst/>
            <a:gdLst>
              <a:gd name="connsiteX0" fmla="*/ 0 w 1001379"/>
              <a:gd name="connsiteY0" fmla="*/ 0 h 1851482"/>
              <a:gd name="connsiteX1" fmla="*/ 1001379 w 1001379"/>
              <a:gd name="connsiteY1" fmla="*/ 1426422 h 1851482"/>
              <a:gd name="connsiteX2" fmla="*/ 0 w 1001379"/>
              <a:gd name="connsiteY2" fmla="*/ 1851482 h 1851482"/>
              <a:gd name="connsiteX3" fmla="*/ 0 w 1001379"/>
              <a:gd name="connsiteY3" fmla="*/ 0 h 1851482"/>
            </a:gdLst>
            <a:ahLst/>
            <a:cxnLst>
              <a:cxn ang="0">
                <a:pos x="connsiteX0" y="connsiteY0"/>
              </a:cxn>
              <a:cxn ang="0">
                <a:pos x="connsiteX1" y="connsiteY1"/>
              </a:cxn>
              <a:cxn ang="0">
                <a:pos x="connsiteX2" y="connsiteY2"/>
              </a:cxn>
              <a:cxn ang="0">
                <a:pos x="connsiteX3" y="connsiteY3"/>
              </a:cxn>
            </a:cxnLst>
            <a:rect l="l" t="t" r="r" b="b"/>
            <a:pathLst>
              <a:path w="1001379" h="1851482">
                <a:moveTo>
                  <a:pt x="0" y="0"/>
                </a:moveTo>
                <a:lnTo>
                  <a:pt x="1001379" y="1426422"/>
                </a:lnTo>
                <a:lnTo>
                  <a:pt x="0" y="1851482"/>
                </a:lnTo>
                <a:lnTo>
                  <a:pt x="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‹Nº›</a:t>
            </a:fld>
            <a:endParaRPr lang="ja-JP" altLang="en-US"/>
          </a:p>
        </p:txBody>
      </p:sp>
      <p:sp>
        <p:nvSpPr>
          <p:cNvPr id="36" name="直角三角形 35"/>
          <p:cNvSpPr/>
          <p:nvPr userDrawn="1"/>
        </p:nvSpPr>
        <p:spPr>
          <a:xfrm rot="16200000" flipH="1">
            <a:off x="842535" y="4764187"/>
            <a:ext cx="4469545" cy="6154621"/>
          </a:xfrm>
          <a:custGeom>
            <a:avLst/>
            <a:gdLst/>
            <a:ahLst/>
            <a:cxnLst/>
            <a:rect l="l" t="t" r="r" b="b"/>
            <a:pathLst>
              <a:path w="4469545" h="6154621">
                <a:moveTo>
                  <a:pt x="772717" y="1814402"/>
                </a:moveTo>
                <a:lnTo>
                  <a:pt x="2621131" y="6154621"/>
                </a:lnTo>
                <a:lnTo>
                  <a:pt x="2621131" y="6154618"/>
                </a:lnTo>
                <a:lnTo>
                  <a:pt x="4469545" y="6154618"/>
                </a:lnTo>
                <a:lnTo>
                  <a:pt x="2621130" y="1814399"/>
                </a:lnTo>
                <a:lnTo>
                  <a:pt x="2621130" y="1814402"/>
                </a:lnTo>
                <a:close/>
                <a:moveTo>
                  <a:pt x="0" y="0"/>
                </a:moveTo>
                <a:lnTo>
                  <a:pt x="772716" y="1814398"/>
                </a:lnTo>
                <a:lnTo>
                  <a:pt x="772716" y="1814395"/>
                </a:lnTo>
                <a:lnTo>
                  <a:pt x="2621129" y="1814395"/>
                </a:lnTo>
                <a:lnTo>
                  <a:pt x="184841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直角三角形 29"/>
          <p:cNvSpPr/>
          <p:nvPr userDrawn="1"/>
        </p:nvSpPr>
        <p:spPr>
          <a:xfrm rot="16200000" flipH="1">
            <a:off x="842535" y="968700"/>
            <a:ext cx="4469545" cy="6154621"/>
          </a:xfrm>
          <a:custGeom>
            <a:avLst/>
            <a:gdLst/>
            <a:ahLst/>
            <a:cxnLst/>
            <a:rect l="l" t="t" r="r" b="b"/>
            <a:pathLst>
              <a:path w="4469545" h="6154621">
                <a:moveTo>
                  <a:pt x="772717" y="1814402"/>
                </a:moveTo>
                <a:lnTo>
                  <a:pt x="2621131" y="6154621"/>
                </a:lnTo>
                <a:lnTo>
                  <a:pt x="2621131" y="6154618"/>
                </a:lnTo>
                <a:lnTo>
                  <a:pt x="4469545" y="6154618"/>
                </a:lnTo>
                <a:lnTo>
                  <a:pt x="2621131" y="1814399"/>
                </a:lnTo>
                <a:lnTo>
                  <a:pt x="2621131" y="1814402"/>
                </a:lnTo>
                <a:close/>
                <a:moveTo>
                  <a:pt x="0" y="0"/>
                </a:moveTo>
                <a:lnTo>
                  <a:pt x="772716" y="1814398"/>
                </a:lnTo>
                <a:lnTo>
                  <a:pt x="772716" y="1814395"/>
                </a:lnTo>
                <a:lnTo>
                  <a:pt x="2621130" y="1814395"/>
                </a:lnTo>
                <a:lnTo>
                  <a:pt x="1848415"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直角三角形 32"/>
          <p:cNvSpPr/>
          <p:nvPr userDrawn="1"/>
        </p:nvSpPr>
        <p:spPr>
          <a:xfrm rot="16200000" flipH="1">
            <a:off x="842536" y="2866443"/>
            <a:ext cx="4469544" cy="6154620"/>
          </a:xfrm>
          <a:custGeom>
            <a:avLst/>
            <a:gdLst/>
            <a:ahLst/>
            <a:cxnLst/>
            <a:rect l="l" t="t" r="r" b="b"/>
            <a:pathLst>
              <a:path w="4469544" h="6154620">
                <a:moveTo>
                  <a:pt x="772717" y="1814401"/>
                </a:moveTo>
                <a:lnTo>
                  <a:pt x="2621131" y="6154620"/>
                </a:lnTo>
                <a:lnTo>
                  <a:pt x="2621131" y="6154617"/>
                </a:lnTo>
                <a:lnTo>
                  <a:pt x="4469544" y="6154617"/>
                </a:lnTo>
                <a:lnTo>
                  <a:pt x="2621130" y="1814398"/>
                </a:lnTo>
                <a:lnTo>
                  <a:pt x="2621130" y="1814401"/>
                </a:lnTo>
                <a:close/>
                <a:moveTo>
                  <a:pt x="0" y="0"/>
                </a:moveTo>
                <a:lnTo>
                  <a:pt x="772716" y="1814397"/>
                </a:lnTo>
                <a:lnTo>
                  <a:pt x="772716" y="1814394"/>
                </a:lnTo>
                <a:lnTo>
                  <a:pt x="2621129" y="1814394"/>
                </a:lnTo>
                <a:lnTo>
                  <a:pt x="184841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userDrawn="1"/>
        </p:nvSpPr>
        <p:spPr>
          <a:xfrm>
            <a:off x="6154617" y="3998626"/>
            <a:ext cx="2026350" cy="2281896"/>
          </a:xfrm>
          <a:custGeom>
            <a:avLst/>
            <a:gdLst>
              <a:gd name="connsiteX0" fmla="*/ 1028242 w 2026350"/>
              <a:gd name="connsiteY0" fmla="*/ 0 h 2281896"/>
              <a:gd name="connsiteX1" fmla="*/ 2026350 w 2026350"/>
              <a:gd name="connsiteY1" fmla="*/ 1421762 h 2281896"/>
              <a:gd name="connsiteX2" fmla="*/ 0 w 2026350"/>
              <a:gd name="connsiteY2" fmla="*/ 2281896 h 2281896"/>
              <a:gd name="connsiteX3" fmla="*/ 0 w 2026350"/>
              <a:gd name="connsiteY3" fmla="*/ 436463 h 2281896"/>
              <a:gd name="connsiteX4" fmla="*/ 1028242 w 2026350"/>
              <a:gd name="connsiteY4" fmla="*/ 0 h 228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350" h="2281896">
                <a:moveTo>
                  <a:pt x="1028242" y="0"/>
                </a:moveTo>
                <a:lnTo>
                  <a:pt x="2026350" y="1421762"/>
                </a:lnTo>
                <a:lnTo>
                  <a:pt x="0" y="2281896"/>
                </a:lnTo>
                <a:lnTo>
                  <a:pt x="0" y="436463"/>
                </a:lnTo>
                <a:lnTo>
                  <a:pt x="1028242"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3" name="フリーフォーム 62"/>
          <p:cNvSpPr/>
          <p:nvPr userDrawn="1"/>
        </p:nvSpPr>
        <p:spPr>
          <a:xfrm>
            <a:off x="6154618" y="5458653"/>
            <a:ext cx="3052187" cy="2718573"/>
          </a:xfrm>
          <a:custGeom>
            <a:avLst/>
            <a:gdLst>
              <a:gd name="connsiteX0" fmla="*/ 2053212 w 3052187"/>
              <a:gd name="connsiteY0" fmla="*/ 0 h 2718573"/>
              <a:gd name="connsiteX1" fmla="*/ 3052187 w 3052187"/>
              <a:gd name="connsiteY1" fmla="*/ 1422997 h 2718573"/>
              <a:gd name="connsiteX2" fmla="*/ 0 w 3052187"/>
              <a:gd name="connsiteY2" fmla="*/ 2718573 h 2718573"/>
              <a:gd name="connsiteX3" fmla="*/ 0 w 3052187"/>
              <a:gd name="connsiteY3" fmla="*/ 871537 h 2718573"/>
              <a:gd name="connsiteX4" fmla="*/ 2053212 w 3052187"/>
              <a:gd name="connsiteY4" fmla="*/ 0 h 271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187" h="2718573">
                <a:moveTo>
                  <a:pt x="2053212" y="0"/>
                </a:moveTo>
                <a:lnTo>
                  <a:pt x="3052187" y="1422997"/>
                </a:lnTo>
                <a:lnTo>
                  <a:pt x="0" y="2718573"/>
                </a:lnTo>
                <a:lnTo>
                  <a:pt x="0" y="871537"/>
                </a:lnTo>
                <a:lnTo>
                  <a:pt x="2053212" y="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nvGrpSpPr>
          <p:cNvPr id="9" name="グループ化 8"/>
          <p:cNvGrpSpPr/>
          <p:nvPr userDrawn="1"/>
        </p:nvGrpSpPr>
        <p:grpSpPr>
          <a:xfrm>
            <a:off x="6154615" y="6919914"/>
            <a:ext cx="4056748" cy="3156356"/>
            <a:chOff x="7549101" y="6886372"/>
            <a:chExt cx="4056748" cy="3156356"/>
          </a:xfrm>
          <a:solidFill>
            <a:schemeClr val="accent4">
              <a:lumMod val="60000"/>
              <a:lumOff val="40000"/>
            </a:schemeClr>
          </a:solidFill>
        </p:grpSpPr>
        <p:sp>
          <p:nvSpPr>
            <p:cNvPr id="60" name="フリーフォーム 59"/>
            <p:cNvSpPr/>
            <p:nvPr userDrawn="1"/>
          </p:nvSpPr>
          <p:spPr>
            <a:xfrm>
              <a:off x="7549104" y="6886372"/>
              <a:ext cx="4056745" cy="1392686"/>
            </a:xfrm>
            <a:custGeom>
              <a:avLst/>
              <a:gdLst>
                <a:gd name="connsiteX0" fmla="*/ 3079049 w 4056745"/>
                <a:gd name="connsiteY0" fmla="*/ 0 h 1392686"/>
                <a:gd name="connsiteX1" fmla="*/ 4056745 w 4056745"/>
                <a:gd name="connsiteY1" fmla="*/ 1392686 h 1392686"/>
                <a:gd name="connsiteX2" fmla="*/ 0 w 4056745"/>
                <a:gd name="connsiteY2" fmla="*/ 1392686 h 1392686"/>
                <a:gd name="connsiteX3" fmla="*/ 0 w 4056745"/>
                <a:gd name="connsiteY3" fmla="*/ 1306979 h 1392686"/>
                <a:gd name="connsiteX4" fmla="*/ 3079049 w 4056745"/>
                <a:gd name="connsiteY4" fmla="*/ 0 h 1392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6745" h="1392686">
                  <a:moveTo>
                    <a:pt x="3079049" y="0"/>
                  </a:moveTo>
                  <a:lnTo>
                    <a:pt x="4056745" y="1392686"/>
                  </a:lnTo>
                  <a:lnTo>
                    <a:pt x="0" y="1392686"/>
                  </a:lnTo>
                  <a:lnTo>
                    <a:pt x="0" y="1306979"/>
                  </a:lnTo>
                  <a:lnTo>
                    <a:pt x="307904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8" name="フリーフォーム 57"/>
            <p:cNvSpPr/>
            <p:nvPr userDrawn="1"/>
          </p:nvSpPr>
          <p:spPr>
            <a:xfrm>
              <a:off x="7549101" y="8279059"/>
              <a:ext cx="4056747" cy="1763669"/>
            </a:xfrm>
            <a:custGeom>
              <a:avLst/>
              <a:gdLst>
                <a:gd name="connsiteX0" fmla="*/ 0 w 4056747"/>
                <a:gd name="connsiteY0" fmla="*/ 0 h 1763669"/>
                <a:gd name="connsiteX1" fmla="*/ 4056747 w 4056747"/>
                <a:gd name="connsiteY1" fmla="*/ 0 h 1763669"/>
                <a:gd name="connsiteX2" fmla="*/ 0 w 4056747"/>
                <a:gd name="connsiteY2" fmla="*/ 1763669 h 1763669"/>
                <a:gd name="connsiteX3" fmla="*/ 0 w 4056747"/>
                <a:gd name="connsiteY3" fmla="*/ 0 h 1763669"/>
              </a:gdLst>
              <a:ahLst/>
              <a:cxnLst>
                <a:cxn ang="0">
                  <a:pos x="connsiteX0" y="connsiteY0"/>
                </a:cxn>
                <a:cxn ang="0">
                  <a:pos x="connsiteX1" y="connsiteY1"/>
                </a:cxn>
                <a:cxn ang="0">
                  <a:pos x="connsiteX2" y="connsiteY2"/>
                </a:cxn>
                <a:cxn ang="0">
                  <a:pos x="connsiteX3" y="connsiteY3"/>
                </a:cxn>
              </a:cxnLst>
              <a:rect l="l" t="t" r="r" b="b"/>
              <a:pathLst>
                <a:path w="4056747" h="1763669">
                  <a:moveTo>
                    <a:pt x="0" y="0"/>
                  </a:moveTo>
                  <a:lnTo>
                    <a:pt x="4056747" y="0"/>
                  </a:lnTo>
                  <a:lnTo>
                    <a:pt x="0" y="1763669"/>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pSp>
      <p:sp>
        <p:nvSpPr>
          <p:cNvPr id="59" name="テキスト プレースホルダー 6"/>
          <p:cNvSpPr>
            <a:spLocks noGrp="1"/>
          </p:cNvSpPr>
          <p:nvPr>
            <p:ph type="body" sz="quarter" idx="24" hasCustomPrompt="1"/>
          </p:nvPr>
        </p:nvSpPr>
        <p:spPr>
          <a:xfrm rot="1380000">
            <a:off x="1279776" y="1724416"/>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1" name="テキスト プレースホルダー 6"/>
          <p:cNvSpPr>
            <a:spLocks noGrp="1"/>
          </p:cNvSpPr>
          <p:nvPr>
            <p:ph type="body" sz="quarter" idx="25" hasCustomPrompt="1"/>
          </p:nvPr>
        </p:nvSpPr>
        <p:spPr>
          <a:xfrm rot="1380000">
            <a:off x="1279776" y="3627307"/>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2" name="テキスト プレースホルダー 6"/>
          <p:cNvSpPr>
            <a:spLocks noGrp="1"/>
          </p:cNvSpPr>
          <p:nvPr>
            <p:ph type="body" sz="quarter" idx="26" hasCustomPrompt="1"/>
          </p:nvPr>
        </p:nvSpPr>
        <p:spPr>
          <a:xfrm rot="1380000">
            <a:off x="1279776" y="5530198"/>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64" name="テキスト プレースホルダー 6"/>
          <p:cNvSpPr>
            <a:spLocks noGrp="1"/>
          </p:cNvSpPr>
          <p:nvPr>
            <p:ph type="body" sz="quarter" idx="27" hasCustomPrompt="1"/>
          </p:nvPr>
        </p:nvSpPr>
        <p:spPr>
          <a:xfrm rot="1380000">
            <a:off x="1279776" y="7433090"/>
            <a:ext cx="3914371" cy="1060769"/>
          </a:xfrm>
        </p:spPr>
        <p:txBody>
          <a:bodyPr anchor="ctr">
            <a:noAutofit/>
          </a:bodyPr>
          <a:lstStyle>
            <a:lvl1pPr algn="r">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ボックス 14"/>
          <p:cNvSpPr txBox="1"/>
          <p:nvPr userDrawn="1"/>
        </p:nvSpPr>
        <p:spPr>
          <a:xfrm>
            <a:off x="6180019" y="3503092"/>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01</a:t>
            </a:r>
            <a:endParaRPr kumimoji="1" lang="ja-JP" altLang="en-US" sz="4000" dirty="0">
              <a:solidFill>
                <a:schemeClr val="bg1"/>
              </a:solidFill>
            </a:endParaRPr>
          </a:p>
        </p:txBody>
      </p:sp>
      <p:sp>
        <p:nvSpPr>
          <p:cNvPr id="65" name="テキスト ボックス 64"/>
          <p:cNvSpPr txBox="1"/>
          <p:nvPr userDrawn="1"/>
        </p:nvSpPr>
        <p:spPr>
          <a:xfrm>
            <a:off x="6713912" y="5157454"/>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02</a:t>
            </a:r>
            <a:endParaRPr kumimoji="1" lang="ja-JP" altLang="en-US" sz="4000" dirty="0">
              <a:solidFill>
                <a:schemeClr val="bg1"/>
              </a:solidFill>
            </a:endParaRPr>
          </a:p>
        </p:txBody>
      </p:sp>
      <p:sp>
        <p:nvSpPr>
          <p:cNvPr id="67" name="テキスト ボックス 66"/>
          <p:cNvSpPr txBox="1"/>
          <p:nvPr userDrawn="1"/>
        </p:nvSpPr>
        <p:spPr>
          <a:xfrm>
            <a:off x="7270297" y="6823360"/>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03</a:t>
            </a:r>
            <a:endParaRPr kumimoji="1" lang="ja-JP" altLang="en-US" sz="4000" dirty="0">
              <a:solidFill>
                <a:schemeClr val="bg1"/>
              </a:solidFill>
            </a:endParaRPr>
          </a:p>
        </p:txBody>
      </p:sp>
      <p:sp>
        <p:nvSpPr>
          <p:cNvPr id="69" name="テキスト ボックス 68"/>
          <p:cNvSpPr txBox="1"/>
          <p:nvPr userDrawn="1"/>
        </p:nvSpPr>
        <p:spPr>
          <a:xfrm>
            <a:off x="7799473" y="8465001"/>
            <a:ext cx="771365" cy="707886"/>
          </a:xfrm>
          <a:prstGeom prst="rect">
            <a:avLst/>
          </a:prstGeom>
          <a:noFill/>
          <a:scene3d>
            <a:camera prst="perspectiveContrastingRightFacing" fov="3300000">
              <a:rot lat="0" lon="21000000" rev="1200000"/>
            </a:camera>
            <a:lightRig rig="threePt" dir="t"/>
          </a:scene3d>
        </p:spPr>
        <p:txBody>
          <a:bodyPr wrap="none" rtlCol="0">
            <a:spAutoFit/>
          </a:bodyPr>
          <a:lstStyle/>
          <a:p>
            <a:r>
              <a:rPr kumimoji="1" lang="en-US" altLang="ja-JP" sz="4000" dirty="0">
                <a:solidFill>
                  <a:schemeClr val="bg1"/>
                </a:solidFill>
              </a:rPr>
              <a:t>04</a:t>
            </a:r>
            <a:endParaRPr kumimoji="1" lang="ja-JP" altLang="en-US" sz="4000" dirty="0">
              <a:solidFill>
                <a:schemeClr val="bg1"/>
              </a:solidFill>
            </a:endParaRPr>
          </a:p>
        </p:txBody>
      </p:sp>
      <p:sp>
        <p:nvSpPr>
          <p:cNvPr id="70" name="図プレースホルダー 7"/>
          <p:cNvSpPr>
            <a:spLocks noGrp="1"/>
          </p:cNvSpPr>
          <p:nvPr>
            <p:ph type="pic" sz="quarter" idx="18" hasCustomPrompt="1"/>
          </p:nvPr>
        </p:nvSpPr>
        <p:spPr>
          <a:xfrm rot="1380000">
            <a:off x="5048898" y="2851349"/>
            <a:ext cx="664454" cy="664454"/>
          </a:xfrm>
        </p:spPr>
        <p:txBody>
          <a:bodyPr>
            <a:normAutofit/>
          </a:bodyPr>
          <a:lstStyle>
            <a:lvl1pPr>
              <a:defRPr sz="1200"/>
            </a:lvl1pPr>
          </a:lstStyle>
          <a:p>
            <a:r>
              <a:rPr kumimoji="1" lang="en-US" altLang="ja-JP" dirty="0"/>
              <a:t>ICON</a:t>
            </a:r>
            <a:endParaRPr kumimoji="1" lang="ja-JP" altLang="en-US" dirty="0"/>
          </a:p>
        </p:txBody>
      </p:sp>
      <p:sp>
        <p:nvSpPr>
          <p:cNvPr id="71" name="図プレースホルダー 7"/>
          <p:cNvSpPr>
            <a:spLocks noGrp="1"/>
          </p:cNvSpPr>
          <p:nvPr>
            <p:ph type="pic" sz="quarter" idx="28" hasCustomPrompt="1"/>
          </p:nvPr>
        </p:nvSpPr>
        <p:spPr>
          <a:xfrm rot="1380000">
            <a:off x="5048898" y="4752195"/>
            <a:ext cx="664454" cy="664454"/>
          </a:xfrm>
        </p:spPr>
        <p:txBody>
          <a:bodyPr>
            <a:normAutofit/>
          </a:bodyPr>
          <a:lstStyle>
            <a:lvl1pPr>
              <a:defRPr sz="1200"/>
            </a:lvl1pPr>
          </a:lstStyle>
          <a:p>
            <a:r>
              <a:rPr kumimoji="1" lang="en-US" altLang="ja-JP" dirty="0"/>
              <a:t>ICON</a:t>
            </a:r>
            <a:endParaRPr kumimoji="1" lang="ja-JP" altLang="en-US" dirty="0"/>
          </a:p>
        </p:txBody>
      </p:sp>
      <p:sp>
        <p:nvSpPr>
          <p:cNvPr id="72" name="図プレースホルダー 7"/>
          <p:cNvSpPr>
            <a:spLocks noGrp="1"/>
          </p:cNvSpPr>
          <p:nvPr>
            <p:ph type="pic" sz="quarter" idx="29" hasCustomPrompt="1"/>
          </p:nvPr>
        </p:nvSpPr>
        <p:spPr>
          <a:xfrm rot="1380000">
            <a:off x="5048898" y="6653041"/>
            <a:ext cx="664454" cy="664454"/>
          </a:xfrm>
        </p:spPr>
        <p:txBody>
          <a:bodyPr>
            <a:normAutofit/>
          </a:bodyPr>
          <a:lstStyle>
            <a:lvl1pPr>
              <a:defRPr sz="1200"/>
            </a:lvl1pPr>
          </a:lstStyle>
          <a:p>
            <a:r>
              <a:rPr kumimoji="1" lang="en-US" altLang="ja-JP" dirty="0"/>
              <a:t>ICON</a:t>
            </a:r>
            <a:endParaRPr kumimoji="1" lang="ja-JP" altLang="en-US" dirty="0"/>
          </a:p>
        </p:txBody>
      </p:sp>
      <p:sp>
        <p:nvSpPr>
          <p:cNvPr id="73" name="図プレースホルダー 7"/>
          <p:cNvSpPr>
            <a:spLocks noGrp="1"/>
          </p:cNvSpPr>
          <p:nvPr>
            <p:ph type="pic" sz="quarter" idx="30" hasCustomPrompt="1"/>
          </p:nvPr>
        </p:nvSpPr>
        <p:spPr>
          <a:xfrm rot="1380000">
            <a:off x="5048898" y="8553888"/>
            <a:ext cx="664454" cy="664454"/>
          </a:xfrm>
        </p:spPr>
        <p:txBody>
          <a:bodyPr>
            <a:normAutofit/>
          </a:bodyPr>
          <a:lstStyle>
            <a:lvl1pPr>
              <a:defRPr sz="1200"/>
            </a:lvl1pPr>
          </a:lstStyle>
          <a:p>
            <a:r>
              <a:rPr kumimoji="1" lang="en-US" altLang="ja-JP" dirty="0"/>
              <a:t>ICON</a:t>
            </a:r>
            <a:endParaRPr kumimoji="1" lang="ja-JP" altLang="en-US" dirty="0"/>
          </a:p>
        </p:txBody>
      </p:sp>
      <p:sp>
        <p:nvSpPr>
          <p:cNvPr id="74" name="テキスト プレースホルダー 6"/>
          <p:cNvSpPr>
            <a:spLocks noGrp="1"/>
          </p:cNvSpPr>
          <p:nvPr>
            <p:ph type="body" sz="quarter" idx="31" hasCustomPrompt="1"/>
          </p:nvPr>
        </p:nvSpPr>
        <p:spPr>
          <a:xfrm>
            <a:off x="7202057" y="2463272"/>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5" name="テキスト プレースホルダー 6"/>
          <p:cNvSpPr>
            <a:spLocks noGrp="1"/>
          </p:cNvSpPr>
          <p:nvPr>
            <p:ph type="body" sz="quarter" idx="32" hasCustomPrompt="1"/>
          </p:nvPr>
        </p:nvSpPr>
        <p:spPr>
          <a:xfrm>
            <a:off x="8263702" y="3895507"/>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6" name="テキスト プレースホルダー 6"/>
          <p:cNvSpPr>
            <a:spLocks noGrp="1"/>
          </p:cNvSpPr>
          <p:nvPr>
            <p:ph type="body" sz="quarter" idx="33" hasCustomPrompt="1"/>
          </p:nvPr>
        </p:nvSpPr>
        <p:spPr>
          <a:xfrm>
            <a:off x="9291883" y="5327742"/>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7" name="テキスト プレースホルダー 6"/>
          <p:cNvSpPr>
            <a:spLocks noGrp="1"/>
          </p:cNvSpPr>
          <p:nvPr>
            <p:ph type="body" sz="quarter" idx="34" hasCustomPrompt="1"/>
          </p:nvPr>
        </p:nvSpPr>
        <p:spPr>
          <a:xfrm>
            <a:off x="10245469" y="6759976"/>
            <a:ext cx="7416799" cy="1350309"/>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79" name="正方形/長方形 78"/>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タイトル プレースホルダー 1"/>
          <p:cNvSpPr>
            <a:spLocks noGrp="1"/>
          </p:cNvSpPr>
          <p:nvPr>
            <p:ph type="title" hasCustomPrompt="1"/>
          </p:nvPr>
        </p:nvSpPr>
        <p:spPr>
          <a:xfrm>
            <a:off x="6043539" y="246956"/>
            <a:ext cx="11765081" cy="120315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83" name="テキスト プレースホルダー 6"/>
          <p:cNvSpPr>
            <a:spLocks noGrp="1"/>
          </p:cNvSpPr>
          <p:nvPr>
            <p:ph type="body" sz="quarter" idx="13" hasCustomPrompt="1"/>
          </p:nvPr>
        </p:nvSpPr>
        <p:spPr>
          <a:xfrm>
            <a:off x="6115547" y="1543100"/>
            <a:ext cx="11659064"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4" name="正方形/長方形 83"/>
          <p:cNvSpPr/>
          <p:nvPr userDrawn="1"/>
        </p:nvSpPr>
        <p:spPr>
          <a:xfrm>
            <a:off x="6187555"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5615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Simple List">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‹Nº›</a:t>
            </a:fld>
            <a:endParaRPr lang="ja-JP" altLang="en-US"/>
          </a:p>
        </p:txBody>
      </p:sp>
      <p:sp>
        <p:nvSpPr>
          <p:cNvPr id="5" name="正方形/長方形 4"/>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2656478" y="2844325"/>
            <a:ext cx="659206" cy="6592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7" name="円/楕円 6"/>
          <p:cNvSpPr/>
          <p:nvPr userDrawn="1"/>
        </p:nvSpPr>
        <p:spPr>
          <a:xfrm>
            <a:off x="2656478" y="4184103"/>
            <a:ext cx="659206" cy="6592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p>
        </p:txBody>
      </p:sp>
      <p:sp>
        <p:nvSpPr>
          <p:cNvPr id="8" name="テキスト プレースホルダー 6"/>
          <p:cNvSpPr>
            <a:spLocks noGrp="1"/>
          </p:cNvSpPr>
          <p:nvPr>
            <p:ph type="body" sz="quarter" idx="28" hasCustomPrompt="1"/>
          </p:nvPr>
        </p:nvSpPr>
        <p:spPr>
          <a:xfrm>
            <a:off x="3562010" y="2735836"/>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29" hasCustomPrompt="1"/>
          </p:nvPr>
        </p:nvSpPr>
        <p:spPr>
          <a:xfrm>
            <a:off x="3562010" y="4075614"/>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0" name="円/楕円 9"/>
          <p:cNvSpPr/>
          <p:nvPr userDrawn="1"/>
        </p:nvSpPr>
        <p:spPr>
          <a:xfrm>
            <a:off x="2656478" y="5523881"/>
            <a:ext cx="659206" cy="659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1" name="テキスト プレースホルダー 6"/>
          <p:cNvSpPr>
            <a:spLocks noGrp="1"/>
          </p:cNvSpPr>
          <p:nvPr>
            <p:ph type="body" sz="quarter" idx="31" hasCustomPrompt="1"/>
          </p:nvPr>
        </p:nvSpPr>
        <p:spPr>
          <a:xfrm>
            <a:off x="3562010" y="5415392"/>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2" name="円/楕円 11"/>
          <p:cNvSpPr/>
          <p:nvPr userDrawn="1"/>
        </p:nvSpPr>
        <p:spPr>
          <a:xfrm>
            <a:off x="2656478" y="6863659"/>
            <a:ext cx="659206" cy="6592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p>
        </p:txBody>
      </p:sp>
      <p:sp>
        <p:nvSpPr>
          <p:cNvPr id="13" name="テキスト プレースホルダー 6"/>
          <p:cNvSpPr>
            <a:spLocks noGrp="1"/>
          </p:cNvSpPr>
          <p:nvPr>
            <p:ph type="body" sz="quarter" idx="33" hasCustomPrompt="1"/>
          </p:nvPr>
        </p:nvSpPr>
        <p:spPr>
          <a:xfrm>
            <a:off x="3562010" y="6755170"/>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4" name="円/楕円 13"/>
          <p:cNvSpPr/>
          <p:nvPr userDrawn="1"/>
        </p:nvSpPr>
        <p:spPr>
          <a:xfrm>
            <a:off x="2656478" y="8203437"/>
            <a:ext cx="659206" cy="6592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5</a:t>
            </a:r>
            <a:endParaRPr kumimoji="1" lang="ja-JP" altLang="en-US" dirty="0"/>
          </a:p>
        </p:txBody>
      </p:sp>
      <p:sp>
        <p:nvSpPr>
          <p:cNvPr id="15" name="テキスト プレースホルダー 6"/>
          <p:cNvSpPr>
            <a:spLocks noGrp="1"/>
          </p:cNvSpPr>
          <p:nvPr>
            <p:ph type="body" sz="quarter" idx="35" hasCustomPrompt="1"/>
          </p:nvPr>
        </p:nvSpPr>
        <p:spPr>
          <a:xfrm>
            <a:off x="3562010" y="8094948"/>
            <a:ext cx="12310972" cy="892146"/>
          </a:xfrm>
        </p:spPr>
        <p:txBody>
          <a:bodyPr anchor="ctr">
            <a:noAutofit/>
          </a:bodyPr>
          <a:lstStyle>
            <a:lvl1pPr algn="l">
              <a:defRPr sz="2000"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0" y="0"/>
            <a:ext cx="18286413" cy="20174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p:cNvSpPr>
            <a:spLocks noGrp="1"/>
          </p:cNvSpPr>
          <p:nvPr>
            <p:ph type="title" hasCustomPrompt="1"/>
          </p:nvPr>
        </p:nvSpPr>
        <p:spPr>
          <a:xfrm>
            <a:off x="884799" y="457199"/>
            <a:ext cx="16516812" cy="1161143"/>
          </a:xfrm>
        </p:spPr>
        <p:txBody>
          <a:bodyPr>
            <a:noAutofit/>
          </a:bodyPr>
          <a:lstStyle>
            <a:lvl1pPr algn="ctr">
              <a:defRPr sz="6600">
                <a:solidFill>
                  <a:schemeClr val="bg1"/>
                </a:solidFill>
                <a:latin typeface="Route 159 UltraLight" pitchFamily="50" charset="0"/>
              </a:defRPr>
            </a:lvl1pPr>
          </a:lstStyle>
          <a:p>
            <a:r>
              <a:rPr kumimoji="1" lang="en-US" altLang="ja-JP" dirty="0"/>
              <a:t>Text</a:t>
            </a:r>
            <a:endParaRPr kumimoji="1" lang="ja-JP" altLang="en-US" dirty="0"/>
          </a:p>
        </p:txBody>
      </p:sp>
    </p:spTree>
    <p:extLst>
      <p:ext uri="{BB962C8B-B14F-4D97-AF65-F5344CB8AC3E}">
        <p14:creationId xmlns:p14="http://schemas.microsoft.com/office/powerpoint/2010/main" val="1516403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3" name="フッター プレースホルダー 2"/>
          <p:cNvSpPr>
            <a:spLocks noGrp="1"/>
          </p:cNvSpPr>
          <p:nvPr userDrawn="1">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userDrawn="1">
            <p:ph type="sldNum" sz="quarter" idx="11"/>
          </p:nvPr>
        </p:nvSpPr>
        <p:spPr/>
        <p:txBody>
          <a:bodyPr/>
          <a:lstStyle/>
          <a:p>
            <a:fld id="{E6459DFB-86F3-43FA-8567-2EA6E426AE90}" type="slidenum">
              <a:rPr lang="ja-JP" altLang="en-US" smtClean="0"/>
              <a:pPr/>
              <a:t>‹Nº›</a:t>
            </a:fld>
            <a:endParaRPr lang="ja-JP" altLang="en-US"/>
          </a:p>
        </p:txBody>
      </p:sp>
      <p:sp>
        <p:nvSpPr>
          <p:cNvPr id="5" name="正方形/長方形 4"/>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37151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 Columns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‹Nº›</a:t>
            </a:fld>
            <a:endParaRPr lang="ja-JP" altLang="en-US"/>
          </a:p>
        </p:txBody>
      </p:sp>
      <p:sp>
        <p:nvSpPr>
          <p:cNvPr id="7" name="テキスト プレースホルダー 6"/>
          <p:cNvSpPr>
            <a:spLocks noGrp="1"/>
          </p:cNvSpPr>
          <p:nvPr>
            <p:ph type="body" sz="quarter" idx="13" hasCustomPrompt="1"/>
          </p:nvPr>
        </p:nvSpPr>
        <p:spPr>
          <a:xfrm>
            <a:off x="3166542" y="1543100"/>
            <a:ext cx="14329592" cy="504056"/>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アーチ 33"/>
          <p:cNvSpPr/>
          <p:nvPr userDrawn="1"/>
        </p:nvSpPr>
        <p:spPr>
          <a:xfrm rot="3600000">
            <a:off x="1165671" y="2420421"/>
            <a:ext cx="1492195" cy="1492195"/>
          </a:xfrm>
          <a:prstGeom prst="blockArc">
            <a:avLst>
              <a:gd name="adj1" fmla="val 18941412"/>
              <a:gd name="adj2" fmla="val 11732646"/>
              <a:gd name="adj3" fmla="val 4340"/>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5" name="アーチ 34"/>
          <p:cNvSpPr/>
          <p:nvPr userDrawn="1"/>
        </p:nvSpPr>
        <p:spPr>
          <a:xfrm rot="6618510">
            <a:off x="1282259" y="2537009"/>
            <a:ext cx="1259018" cy="1259018"/>
          </a:xfrm>
          <a:prstGeom prst="blockArc">
            <a:avLst>
              <a:gd name="adj1" fmla="val 19452122"/>
              <a:gd name="adj2" fmla="val 11742259"/>
              <a:gd name="adj3" fmla="val 4894"/>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6" name="テキスト プレースホルダー 6"/>
          <p:cNvSpPr>
            <a:spLocks noGrp="1"/>
          </p:cNvSpPr>
          <p:nvPr>
            <p:ph type="body" sz="quarter" idx="15" hasCustomPrompt="1"/>
          </p:nvPr>
        </p:nvSpPr>
        <p:spPr>
          <a:xfrm>
            <a:off x="2023050" y="2655891"/>
            <a:ext cx="7426863" cy="790352"/>
          </a:xfrm>
        </p:spPr>
        <p:txBody>
          <a:bodyPr anchor="b">
            <a:noAutofit/>
          </a:bodyPr>
          <a:lstStyle>
            <a:lvl1pPr algn="l">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14" hasCustomPrompt="1"/>
          </p:nvPr>
        </p:nvSpPr>
        <p:spPr>
          <a:xfrm>
            <a:off x="2709065" y="3362068"/>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38" name="アーチ 37"/>
          <p:cNvSpPr/>
          <p:nvPr userDrawn="1"/>
        </p:nvSpPr>
        <p:spPr>
          <a:xfrm rot="3600000">
            <a:off x="1165671" y="4630775"/>
            <a:ext cx="1492195" cy="1492195"/>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39" name="アーチ 38"/>
          <p:cNvSpPr/>
          <p:nvPr userDrawn="1"/>
        </p:nvSpPr>
        <p:spPr>
          <a:xfrm rot="6618510">
            <a:off x="1282259" y="4747363"/>
            <a:ext cx="1259018" cy="1259018"/>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40" name="テキスト プレースホルダー 6"/>
          <p:cNvSpPr>
            <a:spLocks noGrp="1"/>
          </p:cNvSpPr>
          <p:nvPr>
            <p:ph type="body" sz="quarter" idx="16" hasCustomPrompt="1"/>
          </p:nvPr>
        </p:nvSpPr>
        <p:spPr>
          <a:xfrm>
            <a:off x="2023050" y="4866245"/>
            <a:ext cx="7426863" cy="790352"/>
          </a:xfrm>
        </p:spPr>
        <p:txBody>
          <a:bodyPr anchor="b">
            <a:noAutofit/>
          </a:bodyPr>
          <a:lstStyle>
            <a:lvl1pPr algn="l">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17" hasCustomPrompt="1"/>
          </p:nvPr>
        </p:nvSpPr>
        <p:spPr>
          <a:xfrm>
            <a:off x="2709065" y="5572422"/>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9" name="アーチ 18"/>
          <p:cNvSpPr/>
          <p:nvPr userDrawn="1"/>
        </p:nvSpPr>
        <p:spPr>
          <a:xfrm rot="3600000">
            <a:off x="1164538" y="6846952"/>
            <a:ext cx="1492195" cy="1492195"/>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accent6"/>
              </a:solidFill>
            </a:endParaRPr>
          </a:p>
        </p:txBody>
      </p:sp>
      <p:sp>
        <p:nvSpPr>
          <p:cNvPr id="20" name="アーチ 19"/>
          <p:cNvSpPr/>
          <p:nvPr userDrawn="1"/>
        </p:nvSpPr>
        <p:spPr>
          <a:xfrm rot="6618510">
            <a:off x="1281126" y="6963540"/>
            <a:ext cx="1259018" cy="1259018"/>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1" name="テキスト プレースホルダー 6"/>
          <p:cNvSpPr>
            <a:spLocks noGrp="1"/>
          </p:cNvSpPr>
          <p:nvPr>
            <p:ph type="body" sz="quarter" idx="18" hasCustomPrompt="1"/>
          </p:nvPr>
        </p:nvSpPr>
        <p:spPr>
          <a:xfrm>
            <a:off x="2021917" y="7082422"/>
            <a:ext cx="7426863" cy="790352"/>
          </a:xfrm>
        </p:spPr>
        <p:txBody>
          <a:bodyPr anchor="b">
            <a:noAutofit/>
          </a:bodyPr>
          <a:lstStyle>
            <a:lvl1pPr algn="l">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19" hasCustomPrompt="1"/>
          </p:nvPr>
        </p:nvSpPr>
        <p:spPr>
          <a:xfrm>
            <a:off x="2707932" y="7788599"/>
            <a:ext cx="13938025" cy="1275244"/>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4010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750" fill="hold"/>
                                        <p:tgtEl>
                                          <p:spTgt spid="34"/>
                                        </p:tgtEl>
                                        <p:attrNameLst>
                                          <p:attrName>ppt_x</p:attrName>
                                        </p:attrNameLst>
                                      </p:cBhvr>
                                      <p:tavLst>
                                        <p:tav tm="0">
                                          <p:val>
                                            <p:strVal val="0-#ppt_w/2"/>
                                          </p:val>
                                        </p:tav>
                                        <p:tav tm="100000">
                                          <p:val>
                                            <p:strVal val="#ppt_x"/>
                                          </p:val>
                                        </p:tav>
                                      </p:tavLst>
                                    </p:anim>
                                    <p:anim calcmode="lin" valueType="num">
                                      <p:cBhvr additive="base">
                                        <p:cTn id="20" dur="750" fill="hold"/>
                                        <p:tgtEl>
                                          <p:spTgt spid="34"/>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anim calcmode="lin" valueType="num">
                                      <p:cBhvr>
                                        <p:cTn id="24" dur="750" fill="hold"/>
                                        <p:tgtEl>
                                          <p:spTgt spid="35"/>
                                        </p:tgtEl>
                                        <p:attrNameLst>
                                          <p:attrName>ppt_w</p:attrName>
                                        </p:attrNameLst>
                                      </p:cBhvr>
                                      <p:tavLst>
                                        <p:tav tm="0" fmla="#ppt_w*sin(2.5*pi*$)">
                                          <p:val>
                                            <p:fltVal val="0"/>
                                          </p:val>
                                        </p:tav>
                                        <p:tav tm="100000">
                                          <p:val>
                                            <p:fltVal val="1"/>
                                          </p:val>
                                        </p:tav>
                                      </p:tavLst>
                                    </p:anim>
                                    <p:anim calcmode="lin" valueType="num">
                                      <p:cBhvr>
                                        <p:cTn id="25" dur="750" fill="hold"/>
                                        <p:tgtEl>
                                          <p:spTgt spid="35"/>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anim calcmode="lin" valueType="num">
                                      <p:cBhvr>
                                        <p:cTn id="29" dur="750" fill="hold"/>
                                        <p:tgtEl>
                                          <p:spTgt spid="34"/>
                                        </p:tgtEl>
                                        <p:attrNameLst>
                                          <p:attrName>ppt_w</p:attrName>
                                        </p:attrNameLst>
                                      </p:cBhvr>
                                      <p:tavLst>
                                        <p:tav tm="0" fmla="#ppt_w*sin(2.5*pi*$)">
                                          <p:val>
                                            <p:fltVal val="0"/>
                                          </p:val>
                                        </p:tav>
                                        <p:tav tm="100000">
                                          <p:val>
                                            <p:fltVal val="1"/>
                                          </p:val>
                                        </p:tav>
                                      </p:tavLst>
                                    </p:anim>
                                    <p:anim calcmode="lin" valueType="num">
                                      <p:cBhvr>
                                        <p:cTn id="30" dur="750" fill="hold"/>
                                        <p:tgtEl>
                                          <p:spTgt spid="34"/>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37">
                                            <p:txEl>
                                              <p:pRg st="0" end="0"/>
                                            </p:txEl>
                                          </p:spTgt>
                                        </p:tgtEl>
                                        <p:attrNameLst>
                                          <p:attrName>style.visibility</p:attrName>
                                        </p:attrNameLst>
                                      </p:cBhvr>
                                      <p:to>
                                        <p:strVal val="visible"/>
                                      </p:to>
                                    </p:set>
                                    <p:anim calcmode="lin" valueType="num">
                                      <p:cBhvr additive="base">
                                        <p:cTn id="38"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750" fill="hold"/>
                                        <p:tgtEl>
                                          <p:spTgt spid="39"/>
                                        </p:tgtEl>
                                        <p:attrNameLst>
                                          <p:attrName>ppt_x</p:attrName>
                                        </p:attrNameLst>
                                      </p:cBhvr>
                                      <p:tavLst>
                                        <p:tav tm="0">
                                          <p:val>
                                            <p:strVal val="#ppt_x"/>
                                          </p:val>
                                        </p:tav>
                                        <p:tav tm="100000">
                                          <p:val>
                                            <p:strVal val="#ppt_x"/>
                                          </p:val>
                                        </p:tav>
                                      </p:tavLst>
                                    </p:anim>
                                    <p:anim calcmode="lin" valueType="num">
                                      <p:cBhvr additive="base">
                                        <p:cTn id="44" dur="75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750"/>
                                        <p:tgtEl>
                                          <p:spTgt spid="39"/>
                                        </p:tgtEl>
                                      </p:cBhvr>
                                    </p:animEffect>
                                    <p:anim calcmode="lin" valueType="num">
                                      <p:cBhvr>
                                        <p:cTn id="52" dur="750" fill="hold"/>
                                        <p:tgtEl>
                                          <p:spTgt spid="39"/>
                                        </p:tgtEl>
                                        <p:attrNameLst>
                                          <p:attrName>ppt_w</p:attrName>
                                        </p:attrNameLst>
                                      </p:cBhvr>
                                      <p:tavLst>
                                        <p:tav tm="0" fmla="#ppt_w*sin(2.5*pi*$)">
                                          <p:val>
                                            <p:fltVal val="0"/>
                                          </p:val>
                                        </p:tav>
                                        <p:tav tm="100000">
                                          <p:val>
                                            <p:fltVal val="1"/>
                                          </p:val>
                                        </p:tav>
                                      </p:tavLst>
                                    </p:anim>
                                    <p:anim calcmode="lin" valueType="num">
                                      <p:cBhvr>
                                        <p:cTn id="53" dur="750" fill="hold"/>
                                        <p:tgtEl>
                                          <p:spTgt spid="39"/>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750"/>
                                        <p:tgtEl>
                                          <p:spTgt spid="38"/>
                                        </p:tgtEl>
                                      </p:cBhvr>
                                    </p:animEffect>
                                    <p:anim calcmode="lin" valueType="num">
                                      <p:cBhvr>
                                        <p:cTn id="57" dur="750" fill="hold"/>
                                        <p:tgtEl>
                                          <p:spTgt spid="38"/>
                                        </p:tgtEl>
                                        <p:attrNameLst>
                                          <p:attrName>ppt_w</p:attrName>
                                        </p:attrNameLst>
                                      </p:cBhvr>
                                      <p:tavLst>
                                        <p:tav tm="0" fmla="#ppt_w*sin(2.5*pi*$)">
                                          <p:val>
                                            <p:fltVal val="0"/>
                                          </p:val>
                                        </p:tav>
                                        <p:tav tm="100000">
                                          <p:val>
                                            <p:fltVal val="1"/>
                                          </p:val>
                                        </p:tav>
                                      </p:tavLst>
                                    </p:anim>
                                    <p:anim calcmode="lin" valueType="num">
                                      <p:cBhvr>
                                        <p:cTn id="58" dur="750" fill="hold"/>
                                        <p:tgtEl>
                                          <p:spTgt spid="38"/>
                                        </p:tgtEl>
                                        <p:attrNameLst>
                                          <p:attrName>ppt_h</p:attrName>
                                        </p:attrNameLst>
                                      </p:cBhvr>
                                      <p:tavLst>
                                        <p:tav tm="0">
                                          <p:val>
                                            <p:strVal val="#ppt_h"/>
                                          </p:val>
                                        </p:tav>
                                        <p:tav tm="100000">
                                          <p:val>
                                            <p:strVal val="#ppt_h"/>
                                          </p:val>
                                        </p:tav>
                                      </p:tavLst>
                                    </p:anim>
                                  </p:childTnLst>
                                </p:cTn>
                              </p:par>
                              <p:par>
                                <p:cTn id="59" presetID="2" presetClass="entr" presetSubtype="9" decel="100000" fill="hold" grpId="0" nodeType="withEffect">
                                  <p:stCondLst>
                                    <p:cond delay="500"/>
                                  </p:stCondLst>
                                  <p:iterate type="wd">
                                    <p:tmPct val="10000"/>
                                  </p:iterate>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additive="base">
                                        <p:cTn id="6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41">
                                            <p:txEl>
                                              <p:pRg st="0" end="0"/>
                                            </p:txEl>
                                          </p:spTgt>
                                        </p:tgtEl>
                                        <p:attrNameLst>
                                          <p:attrName>style.visibility</p:attrName>
                                        </p:attrNameLst>
                                      </p:cBhvr>
                                      <p:to>
                                        <p:strVal val="visible"/>
                                      </p:to>
                                    </p:set>
                                    <p:anim calcmode="lin" valueType="num">
                                      <p:cBhvr additive="base">
                                        <p:cTn id="66"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4200"/>
                            </p:stCondLst>
                            <p:childTnLst>
                              <p:par>
                                <p:cTn id="69" presetID="2" presetClass="entr" presetSubtype="4" decel="10000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750" fill="hold"/>
                                        <p:tgtEl>
                                          <p:spTgt spid="20"/>
                                        </p:tgtEl>
                                        <p:attrNameLst>
                                          <p:attrName>ppt_x</p:attrName>
                                        </p:attrNameLst>
                                      </p:cBhvr>
                                      <p:tavLst>
                                        <p:tav tm="0">
                                          <p:val>
                                            <p:strVal val="#ppt_x"/>
                                          </p:val>
                                        </p:tav>
                                        <p:tav tm="100000">
                                          <p:val>
                                            <p:strVal val="#ppt_x"/>
                                          </p:val>
                                        </p:tav>
                                      </p:tavLst>
                                    </p:anim>
                                    <p:anim calcmode="lin" valueType="num">
                                      <p:cBhvr additive="base">
                                        <p:cTn id="72" dur="75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750" fill="hold"/>
                                        <p:tgtEl>
                                          <p:spTgt spid="19"/>
                                        </p:tgtEl>
                                        <p:attrNameLst>
                                          <p:attrName>ppt_x</p:attrName>
                                        </p:attrNameLst>
                                      </p:cBhvr>
                                      <p:tavLst>
                                        <p:tav tm="0">
                                          <p:val>
                                            <p:strVal val="0-#ppt_w/2"/>
                                          </p:val>
                                        </p:tav>
                                        <p:tav tm="100000">
                                          <p:val>
                                            <p:strVal val="#ppt_x"/>
                                          </p:val>
                                        </p:tav>
                                      </p:tavLst>
                                    </p:anim>
                                    <p:anim calcmode="lin" valueType="num">
                                      <p:cBhvr additive="base">
                                        <p:cTn id="76" dur="750" fill="hold"/>
                                        <p:tgtEl>
                                          <p:spTgt spid="19"/>
                                        </p:tgtEl>
                                        <p:attrNameLst>
                                          <p:attrName>ppt_y</p:attrName>
                                        </p:attrNameLst>
                                      </p:cBhvr>
                                      <p:tavLst>
                                        <p:tav tm="0">
                                          <p:val>
                                            <p:strVal val="#ppt_y"/>
                                          </p:val>
                                        </p:tav>
                                        <p:tav tm="100000">
                                          <p:val>
                                            <p:strVal val="#ppt_y"/>
                                          </p:val>
                                        </p:tav>
                                      </p:tavLst>
                                    </p:anim>
                                  </p:childTnLst>
                                </p:cTn>
                              </p:par>
                              <p:par>
                                <p:cTn id="77" presetID="45" presetClass="entr" presetSubtype="0" fill="hold" grpId="1"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750"/>
                                        <p:tgtEl>
                                          <p:spTgt spid="20"/>
                                        </p:tgtEl>
                                      </p:cBhvr>
                                    </p:animEffect>
                                    <p:anim calcmode="lin" valueType="num">
                                      <p:cBhvr>
                                        <p:cTn id="80" dur="750" fill="hold"/>
                                        <p:tgtEl>
                                          <p:spTgt spid="20"/>
                                        </p:tgtEl>
                                        <p:attrNameLst>
                                          <p:attrName>ppt_w</p:attrName>
                                        </p:attrNameLst>
                                      </p:cBhvr>
                                      <p:tavLst>
                                        <p:tav tm="0" fmla="#ppt_w*sin(2.5*pi*$)">
                                          <p:val>
                                            <p:fltVal val="0"/>
                                          </p:val>
                                        </p:tav>
                                        <p:tav tm="100000">
                                          <p:val>
                                            <p:fltVal val="1"/>
                                          </p:val>
                                        </p:tav>
                                      </p:tavLst>
                                    </p:anim>
                                    <p:anim calcmode="lin" valueType="num">
                                      <p:cBhvr>
                                        <p:cTn id="81" dur="750" fill="hold"/>
                                        <p:tgtEl>
                                          <p:spTgt spid="20"/>
                                        </p:tgtEl>
                                        <p:attrNameLst>
                                          <p:attrName>ppt_h</p:attrName>
                                        </p:attrNameLst>
                                      </p:cBhvr>
                                      <p:tavLst>
                                        <p:tav tm="0">
                                          <p:val>
                                            <p:strVal val="#ppt_h"/>
                                          </p:val>
                                        </p:tav>
                                        <p:tav tm="100000">
                                          <p:val>
                                            <p:strVal val="#ppt_h"/>
                                          </p:val>
                                        </p:tav>
                                      </p:tavLst>
                                    </p:anim>
                                  </p:childTnLst>
                                </p:cTn>
                              </p:par>
                              <p:par>
                                <p:cTn id="82" presetID="45" presetClass="entr" presetSubtype="0" fill="hold" grpId="1"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750"/>
                                        <p:tgtEl>
                                          <p:spTgt spid="19"/>
                                        </p:tgtEl>
                                      </p:cBhvr>
                                    </p:animEffect>
                                    <p:anim calcmode="lin" valueType="num">
                                      <p:cBhvr>
                                        <p:cTn id="85" dur="750" fill="hold"/>
                                        <p:tgtEl>
                                          <p:spTgt spid="19"/>
                                        </p:tgtEl>
                                        <p:attrNameLst>
                                          <p:attrName>ppt_w</p:attrName>
                                        </p:attrNameLst>
                                      </p:cBhvr>
                                      <p:tavLst>
                                        <p:tav tm="0" fmla="#ppt_w*sin(2.5*pi*$)">
                                          <p:val>
                                            <p:fltVal val="0"/>
                                          </p:val>
                                        </p:tav>
                                        <p:tav tm="100000">
                                          <p:val>
                                            <p:fltVal val="1"/>
                                          </p:val>
                                        </p:tav>
                                      </p:tavLst>
                                    </p:anim>
                                    <p:anim calcmode="lin" valueType="num">
                                      <p:cBhvr>
                                        <p:cTn id="86" dur="750" fill="hold"/>
                                        <p:tgtEl>
                                          <p:spTgt spid="19"/>
                                        </p:tgtEl>
                                        <p:attrNameLst>
                                          <p:attrName>ppt_h</p:attrName>
                                        </p:attrNameLst>
                                      </p:cBhvr>
                                      <p:tavLst>
                                        <p:tav tm="0">
                                          <p:val>
                                            <p:strVal val="#ppt_h"/>
                                          </p:val>
                                        </p:tav>
                                        <p:tav tm="100000">
                                          <p:val>
                                            <p:strVal val="#ppt_h"/>
                                          </p:val>
                                        </p:tav>
                                      </p:tavLst>
                                    </p:anim>
                                  </p:childTnLst>
                                </p:cTn>
                              </p:par>
                              <p:par>
                                <p:cTn id="87" presetID="2" presetClass="entr" presetSubtype="9" decel="100000" fill="hold" grpId="0" nodeType="withEffect">
                                  <p:stCondLst>
                                    <p:cond delay="500"/>
                                  </p:stCondLst>
                                  <p:iterate type="wd">
                                    <p:tmPct val="10000"/>
                                  </p:iterate>
                                  <p:childTnLst>
                                    <p:set>
                                      <p:cBhvr>
                                        <p:cTn id="88" dur="1" fill="hold">
                                          <p:stCondLst>
                                            <p:cond delay="0"/>
                                          </p:stCondLst>
                                        </p:cTn>
                                        <p:tgtEl>
                                          <p:spTgt spid="21">
                                            <p:txEl>
                                              <p:pRg st="0" end="0"/>
                                            </p:txEl>
                                          </p:spTgt>
                                        </p:tgtEl>
                                        <p:attrNameLst>
                                          <p:attrName>style.visibility</p:attrName>
                                        </p:attrNameLst>
                                      </p:cBhvr>
                                      <p:to>
                                        <p:strVal val="visible"/>
                                      </p:to>
                                    </p:set>
                                    <p:anim calcmode="lin" valueType="num">
                                      <p:cBhvr additive="base">
                                        <p:cTn id="8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par>
                          <p:cTn id="91" fill="hold">
                            <p:stCondLst>
                              <p:cond delay="5300"/>
                            </p:stCondLst>
                            <p:childTnLst>
                              <p:par>
                                <p:cTn id="92" presetID="2" presetClass="entr" presetSubtype="2" decel="100000" fill="hold" grpId="0" nodeType="afterEffect">
                                  <p:stCondLst>
                                    <p:cond delay="250"/>
                                  </p:stCondLst>
                                  <p:childTnLst>
                                    <p:set>
                                      <p:cBhvr>
                                        <p:cTn id="93" dur="1" fill="hold">
                                          <p:stCondLst>
                                            <p:cond delay="0"/>
                                          </p:stCondLst>
                                        </p:cTn>
                                        <p:tgtEl>
                                          <p:spTgt spid="22">
                                            <p:txEl>
                                              <p:pRg st="0" end="0"/>
                                            </p:txEl>
                                          </p:spTgt>
                                        </p:tgtEl>
                                        <p:attrNameLst>
                                          <p:attrName>style.visibility</p:attrName>
                                        </p:attrNameLst>
                                      </p:cBhvr>
                                      <p:to>
                                        <p:strVal val="visible"/>
                                      </p:to>
                                    </p:set>
                                    <p:anim calcmode="lin" valueType="num">
                                      <p:cBhvr additive="base">
                                        <p:cTn id="94"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4" grpId="0" animBg="1"/>
      <p:bldP spid="34" grpId="1" animBg="1"/>
      <p:bldP spid="35" grpId="0" animBg="1"/>
      <p:bldP spid="35" grpId="1" animBg="1"/>
      <p:bldP spid="36"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bldP spid="38" grpId="1" animBg="1"/>
      <p:bldP spid="39" grpId="0" animBg="1"/>
      <p:bldP spid="39" grpId="1" animBg="1"/>
      <p:bldP spid="40"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19" grpId="0" animBg="1"/>
      <p:bldP spid="19" grpId="1" animBg="1"/>
      <p:bldP spid="20" grpId="0" animBg="1"/>
      <p:bldP spid="20" grpId="1" animBg="1"/>
      <p:bldP spid="21"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8B9FC5-11E6-43C4-9421-0DE5B20FDBE3}"/>
              </a:ext>
            </a:extLst>
          </p:cNvPr>
          <p:cNvSpPr>
            <a:spLocks noGrp="1"/>
          </p:cNvSpPr>
          <p:nvPr>
            <p:ph type="ctrTitle"/>
          </p:nvPr>
        </p:nvSpPr>
        <p:spPr>
          <a:xfrm>
            <a:off x="2285802" y="1683545"/>
            <a:ext cx="13714810" cy="3581400"/>
          </a:xfrm>
        </p:spPr>
        <p:txBody>
          <a:bodyPr anchor="b"/>
          <a:lstStyle>
            <a:lvl1pPr algn="ctr">
              <a:defRPr sz="9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xmlns="" id="{45DD8461-E5DB-406B-9AB7-2C88DE842828}"/>
              </a:ext>
            </a:extLst>
          </p:cNvPr>
          <p:cNvSpPr>
            <a:spLocks noGrp="1"/>
          </p:cNvSpPr>
          <p:nvPr>
            <p:ph type="subTitle" idx="1"/>
          </p:nvPr>
        </p:nvSpPr>
        <p:spPr>
          <a:xfrm>
            <a:off x="2285802" y="5403057"/>
            <a:ext cx="13714810" cy="2483643"/>
          </a:xfrm>
        </p:spPr>
        <p:txBody>
          <a:bodyPr/>
          <a:lstStyle>
            <a:lvl1pPr marL="0" indent="0" algn="ctr">
              <a:buNone/>
              <a:defRPr sz="3600"/>
            </a:lvl1pPr>
            <a:lvl2pPr marL="685754" indent="0" algn="ctr">
              <a:buNone/>
              <a:defRPr sz="3000"/>
            </a:lvl2pPr>
            <a:lvl3pPr marL="1371509" indent="0" algn="ctr">
              <a:buNone/>
              <a:defRPr sz="2700"/>
            </a:lvl3pPr>
            <a:lvl4pPr marL="2057263" indent="0" algn="ctr">
              <a:buNone/>
              <a:defRPr sz="2400"/>
            </a:lvl4pPr>
            <a:lvl5pPr marL="2743017" indent="0" algn="ctr">
              <a:buNone/>
              <a:defRPr sz="2400"/>
            </a:lvl5pPr>
            <a:lvl6pPr marL="3428771" indent="0" algn="ctr">
              <a:buNone/>
              <a:defRPr sz="2400"/>
            </a:lvl6pPr>
            <a:lvl7pPr marL="4114526" indent="0" algn="ctr">
              <a:buNone/>
              <a:defRPr sz="2400"/>
            </a:lvl7pPr>
            <a:lvl8pPr marL="4800280" indent="0" algn="ctr">
              <a:buNone/>
              <a:defRPr sz="2400"/>
            </a:lvl8pPr>
            <a:lvl9pPr marL="5486034" indent="0" algn="ctr">
              <a:buNone/>
              <a:defRPr sz="24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xmlns="" id="{17C239F9-F340-4F6E-8348-F48DB78B6C49}"/>
              </a:ext>
            </a:extLst>
          </p:cNvPr>
          <p:cNvSpPr>
            <a:spLocks noGrp="1"/>
          </p:cNvSpPr>
          <p:nvPr>
            <p:ph type="dt" sz="half" idx="10"/>
          </p:nvPr>
        </p:nvSpPr>
        <p:spPr>
          <a:xfrm>
            <a:off x="1257191" y="9534526"/>
            <a:ext cx="4114443" cy="547688"/>
          </a:xfrm>
          <a:prstGeom prst="rect">
            <a:avLst/>
          </a:prstGeom>
        </p:spPr>
        <p:txBody>
          <a:bodyPr lIns="137151" tIns="68575" rIns="137151" bIns="68575"/>
          <a:lstStyle/>
          <a:p>
            <a:fld id="{7E74673B-844B-456E-922F-B68B089452CD}" type="datetimeFigureOut">
              <a:rPr lang="es-EC" smtClean="0"/>
              <a:t>26/01/2020</a:t>
            </a:fld>
            <a:endParaRPr lang="es-EC"/>
          </a:p>
        </p:txBody>
      </p:sp>
      <p:sp>
        <p:nvSpPr>
          <p:cNvPr id="5" name="Marcador de pie de página 4">
            <a:extLst>
              <a:ext uri="{FF2B5EF4-FFF2-40B4-BE49-F238E27FC236}">
                <a16:creationId xmlns:a16="http://schemas.microsoft.com/office/drawing/2014/main" xmlns="" id="{F75B74E0-8950-4E3F-8607-09678006888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802C0FC2-DB64-4567-918F-A4153908796A}"/>
              </a:ext>
            </a:extLst>
          </p:cNvPr>
          <p:cNvSpPr>
            <a:spLocks noGrp="1"/>
          </p:cNvSpPr>
          <p:nvPr>
            <p:ph type="sldNum" sz="quarter" idx="12"/>
          </p:nvPr>
        </p:nvSpPr>
        <p:spPr/>
        <p:txBody>
          <a:bodyPr/>
          <a:lstStyle/>
          <a:p>
            <a:fld id="{F07089EB-44AB-444D-A7F7-82E3C281DDFB}" type="slidenum">
              <a:rPr lang="es-EC" smtClean="0"/>
              <a:t>‹Nº›</a:t>
            </a:fld>
            <a:endParaRPr lang="es-EC"/>
          </a:p>
        </p:txBody>
      </p:sp>
    </p:spTree>
    <p:extLst>
      <p:ext uri="{BB962C8B-B14F-4D97-AF65-F5344CB8AC3E}">
        <p14:creationId xmlns:p14="http://schemas.microsoft.com/office/powerpoint/2010/main" val="2951171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正方形/長方形 4"/>
          <p:cNvSpPr/>
          <p:nvPr userDrawn="1"/>
        </p:nvSpPr>
        <p:spPr>
          <a:xfrm>
            <a:off x="-1" y="0"/>
            <a:ext cx="18286413" cy="3343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p:cNvSpPr>
            <a:spLocks noGrp="1"/>
          </p:cNvSpPr>
          <p:nvPr>
            <p:ph type="title" hasCustomPrompt="1"/>
          </p:nvPr>
        </p:nvSpPr>
        <p:spPr>
          <a:xfrm>
            <a:off x="884800" y="928167"/>
            <a:ext cx="16516812" cy="1702991"/>
          </a:xfrm>
        </p:spPr>
        <p:txBody>
          <a:bodyPr>
            <a:normAutofit/>
          </a:bodyPr>
          <a:lstStyle>
            <a:lvl1pPr algn="ctr">
              <a:defRPr sz="9600">
                <a:solidFill>
                  <a:schemeClr val="bg1"/>
                </a:solidFill>
                <a:latin typeface="Route 159 UltraLight" pitchFamily="50" charset="0"/>
              </a:defRPr>
            </a:lvl1pPr>
          </a:lstStyle>
          <a:p>
            <a:r>
              <a:rPr kumimoji="1" lang="en-US" altLang="ja-JP" dirty="0"/>
              <a:t>Text</a:t>
            </a:r>
            <a:endParaRPr kumimoji="1" lang="ja-JP" altLang="en-US" dirty="0"/>
          </a:p>
        </p:txBody>
      </p:sp>
      <p:sp>
        <p:nvSpPr>
          <p:cNvPr id="7" name="円/楕円 6"/>
          <p:cNvSpPr/>
          <p:nvPr userDrawn="1"/>
        </p:nvSpPr>
        <p:spPr>
          <a:xfrm>
            <a:off x="712297" y="4279404"/>
            <a:ext cx="3672408" cy="367240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userDrawn="1"/>
        </p:nvSpPr>
        <p:spPr>
          <a:xfrm>
            <a:off x="3687664" y="4393537"/>
            <a:ext cx="886695" cy="88669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9" name="テキスト プレースホルダー 6"/>
          <p:cNvSpPr>
            <a:spLocks noGrp="1"/>
          </p:cNvSpPr>
          <p:nvPr>
            <p:ph type="body" sz="quarter" idx="15" hasCustomPrompt="1"/>
          </p:nvPr>
        </p:nvSpPr>
        <p:spPr>
          <a:xfrm>
            <a:off x="819175" y="5439916"/>
            <a:ext cx="3458653" cy="936104"/>
          </a:xfrm>
        </p:spPr>
        <p:txBody>
          <a:bodyPr anchor="b">
            <a:normAutofit/>
          </a:bodyPr>
          <a:lstStyle>
            <a:lvl1pPr algn="ctr">
              <a:defRPr sz="36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0" name="テキスト プレースホルダー 6"/>
          <p:cNvSpPr>
            <a:spLocks noGrp="1"/>
          </p:cNvSpPr>
          <p:nvPr>
            <p:ph type="body" sz="quarter" idx="16" hasCustomPrompt="1"/>
          </p:nvPr>
        </p:nvSpPr>
        <p:spPr>
          <a:xfrm>
            <a:off x="819175"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1" name="山形 10"/>
          <p:cNvSpPr/>
          <p:nvPr userDrawn="1"/>
        </p:nvSpPr>
        <p:spPr>
          <a:xfrm>
            <a:off x="4534694" y="5913394"/>
            <a:ext cx="360040" cy="40442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円/楕円 11"/>
          <p:cNvSpPr/>
          <p:nvPr userDrawn="1"/>
        </p:nvSpPr>
        <p:spPr>
          <a:xfrm>
            <a:off x="5038750" y="4279404"/>
            <a:ext cx="3672408" cy="3672408"/>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8014117" y="4393537"/>
            <a:ext cx="886695" cy="886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14" name="テキスト プレースホルダー 6"/>
          <p:cNvSpPr>
            <a:spLocks noGrp="1"/>
          </p:cNvSpPr>
          <p:nvPr>
            <p:ph type="body" sz="quarter" idx="17" hasCustomPrompt="1"/>
          </p:nvPr>
        </p:nvSpPr>
        <p:spPr>
          <a:xfrm>
            <a:off x="5145628" y="5439916"/>
            <a:ext cx="3458653" cy="936104"/>
          </a:xfrm>
        </p:spPr>
        <p:txBody>
          <a:bodyPr anchor="b">
            <a:normAutofit/>
          </a:bodyPr>
          <a:lstStyle>
            <a:lvl1pPr algn="ctr">
              <a:defRPr sz="36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18" hasCustomPrompt="1"/>
          </p:nvPr>
        </p:nvSpPr>
        <p:spPr>
          <a:xfrm>
            <a:off x="5145628"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16" name="山形 15"/>
          <p:cNvSpPr/>
          <p:nvPr userDrawn="1"/>
        </p:nvSpPr>
        <p:spPr>
          <a:xfrm>
            <a:off x="8855174" y="5913394"/>
            <a:ext cx="360040" cy="40442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円/楕円 16"/>
          <p:cNvSpPr/>
          <p:nvPr userDrawn="1"/>
        </p:nvSpPr>
        <p:spPr>
          <a:xfrm>
            <a:off x="9359230" y="4279404"/>
            <a:ext cx="3672408" cy="3672408"/>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userDrawn="1"/>
        </p:nvSpPr>
        <p:spPr>
          <a:xfrm>
            <a:off x="12334597" y="4393537"/>
            <a:ext cx="886695" cy="8866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19" name="テキスト プレースホルダー 6"/>
          <p:cNvSpPr>
            <a:spLocks noGrp="1"/>
          </p:cNvSpPr>
          <p:nvPr>
            <p:ph type="body" sz="quarter" idx="19" hasCustomPrompt="1"/>
          </p:nvPr>
        </p:nvSpPr>
        <p:spPr>
          <a:xfrm>
            <a:off x="9466108" y="5439916"/>
            <a:ext cx="3458653" cy="936104"/>
          </a:xfrm>
        </p:spPr>
        <p:txBody>
          <a:bodyPr anchor="b">
            <a:normAutofit/>
          </a:bodyPr>
          <a:lstStyle>
            <a:lvl1pPr algn="ctr">
              <a:defRPr sz="36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0" hasCustomPrompt="1"/>
          </p:nvPr>
        </p:nvSpPr>
        <p:spPr>
          <a:xfrm>
            <a:off x="9466108"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1" name="山形 20"/>
          <p:cNvSpPr/>
          <p:nvPr userDrawn="1"/>
        </p:nvSpPr>
        <p:spPr>
          <a:xfrm>
            <a:off x="13181627" y="5913394"/>
            <a:ext cx="360040" cy="404428"/>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円/楕円 21"/>
          <p:cNvSpPr/>
          <p:nvPr userDrawn="1"/>
        </p:nvSpPr>
        <p:spPr>
          <a:xfrm>
            <a:off x="13685683" y="4279404"/>
            <a:ext cx="3672408" cy="367240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userDrawn="1"/>
        </p:nvSpPr>
        <p:spPr>
          <a:xfrm>
            <a:off x="16661050" y="4393537"/>
            <a:ext cx="886695" cy="886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sp>
        <p:nvSpPr>
          <p:cNvPr id="24" name="テキスト プレースホルダー 6"/>
          <p:cNvSpPr>
            <a:spLocks noGrp="1"/>
          </p:cNvSpPr>
          <p:nvPr>
            <p:ph type="body" sz="quarter" idx="21" hasCustomPrompt="1"/>
          </p:nvPr>
        </p:nvSpPr>
        <p:spPr>
          <a:xfrm>
            <a:off x="13792561" y="5439916"/>
            <a:ext cx="3458653" cy="936104"/>
          </a:xfrm>
        </p:spPr>
        <p:txBody>
          <a:bodyPr anchor="b">
            <a:normAutofit/>
          </a:bodyPr>
          <a:lstStyle>
            <a:lvl1pPr algn="ctr">
              <a:defRPr sz="36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5" name="テキスト プレースホルダー 6"/>
          <p:cNvSpPr>
            <a:spLocks noGrp="1"/>
          </p:cNvSpPr>
          <p:nvPr>
            <p:ph type="body" sz="quarter" idx="22" hasCustomPrompt="1"/>
          </p:nvPr>
        </p:nvSpPr>
        <p:spPr>
          <a:xfrm>
            <a:off x="13792561" y="6159996"/>
            <a:ext cx="3458653" cy="603684"/>
          </a:xfrm>
        </p:spPr>
        <p:txBody>
          <a:bodyPr anchor="t">
            <a:normAutofit/>
          </a:bodyPr>
          <a:lstStyle>
            <a:lvl1pPr algn="ctr">
              <a:defRPr sz="2000" i="1" baseline="0">
                <a:solidFill>
                  <a:schemeClr val="tx1">
                    <a:lumMod val="50000"/>
                    <a:lumOff val="50000"/>
                  </a:schemeClr>
                </a:solidFill>
                <a:latin typeface="+mn-lt"/>
              </a:defRPr>
            </a:lvl1pPr>
          </a:lstStyle>
          <a:p>
            <a:pPr lvl="0"/>
            <a:r>
              <a:rPr kumimoji="1" lang="en-US" altLang="ja-JP" dirty="0"/>
              <a:t>Text goes here</a:t>
            </a:r>
            <a:endParaRPr kumimoji="1" lang="ja-JP" altLang="en-US" dirty="0"/>
          </a:p>
        </p:txBody>
      </p:sp>
      <p:sp>
        <p:nvSpPr>
          <p:cNvPr id="26"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2449359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 name="サブタイトル 2"/>
          <p:cNvSpPr>
            <a:spLocks noGrp="1"/>
          </p:cNvSpPr>
          <p:nvPr>
            <p:ph type="subTitle" idx="1" hasCustomPrompt="1"/>
          </p:nvPr>
        </p:nvSpPr>
        <p:spPr>
          <a:xfrm>
            <a:off x="1366342" y="8527876"/>
            <a:ext cx="15553728" cy="1512168"/>
          </a:xfrm>
        </p:spPr>
        <p:txBody>
          <a:bodyPr>
            <a:normAutofit/>
          </a:bodyPr>
          <a:lstStyle>
            <a:lvl1pPr marL="0" indent="0" algn="ctr">
              <a:buNone/>
              <a:defRPr sz="2000">
                <a:solidFill>
                  <a:schemeClr val="tx1">
                    <a:tint val="75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8595214" y="8095828"/>
            <a:ext cx="1088138" cy="188527"/>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4" name="円/楕円 3"/>
          <p:cNvSpPr/>
          <p:nvPr userDrawn="1"/>
        </p:nvSpPr>
        <p:spPr>
          <a:xfrm>
            <a:off x="7039260" y="24921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 name="円/楕円 11"/>
          <p:cNvSpPr/>
          <p:nvPr userDrawn="1"/>
        </p:nvSpPr>
        <p:spPr>
          <a:xfrm>
            <a:off x="8153859" y="2492117"/>
            <a:ext cx="864096" cy="864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円/楕円 12"/>
          <p:cNvSpPr/>
          <p:nvPr userDrawn="1"/>
        </p:nvSpPr>
        <p:spPr>
          <a:xfrm>
            <a:off x="9268458" y="2492117"/>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円/楕円 13"/>
          <p:cNvSpPr/>
          <p:nvPr userDrawn="1"/>
        </p:nvSpPr>
        <p:spPr>
          <a:xfrm>
            <a:off x="10383056" y="2492117"/>
            <a:ext cx="864096" cy="864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3840663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imated Title">
    <p:spTree>
      <p:nvGrpSpPr>
        <p:cNvPr id="1" name=""/>
        <p:cNvGrpSpPr/>
        <p:nvPr/>
      </p:nvGrpSpPr>
      <p:grpSpPr>
        <a:xfrm>
          <a:off x="0" y="0"/>
          <a:ext cx="0" cy="0"/>
          <a:chOff x="0" y="0"/>
          <a:chExt cx="0" cy="0"/>
        </a:xfrm>
      </p:grpSpPr>
      <p:sp>
        <p:nvSpPr>
          <p:cNvPr id="4" name="正方形/長方形 3"/>
          <p:cNvSpPr/>
          <p:nvPr userDrawn="1"/>
        </p:nvSpPr>
        <p:spPr>
          <a:xfrm rot="21066044">
            <a:off x="-9553475" y="-4938712"/>
            <a:ext cx="3541109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rot="21066044">
            <a:off x="-7789278" y="5016998"/>
            <a:ext cx="3540186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rot="21066044">
            <a:off x="-9553475" y="-4938712"/>
            <a:ext cx="3541109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rot="21066044">
            <a:off x="-7789278" y="5016998"/>
            <a:ext cx="3540186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rot="21066044">
            <a:off x="-9553475" y="-4938712"/>
            <a:ext cx="3541109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rot="21066044">
            <a:off x="-7789278" y="5016998"/>
            <a:ext cx="3540186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rot="21066044">
            <a:off x="-9553475" y="-4938712"/>
            <a:ext cx="3541109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userDrawn="1"/>
        </p:nvSpPr>
        <p:spPr>
          <a:xfrm rot="21066044">
            <a:off x="-7789278" y="5016998"/>
            <a:ext cx="3540186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p:cNvGrpSpPr/>
          <p:nvPr userDrawn="1"/>
        </p:nvGrpSpPr>
        <p:grpSpPr>
          <a:xfrm rot="17100000">
            <a:off x="6622413" y="2420092"/>
            <a:ext cx="5040000" cy="5040000"/>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7" name="グループ化 16"/>
          <p:cNvGrpSpPr>
            <a:grpSpLocks noChangeAspect="1"/>
          </p:cNvGrpSpPr>
          <p:nvPr userDrawn="1"/>
        </p:nvGrpSpPr>
        <p:grpSpPr>
          <a:xfrm rot="11994079">
            <a:off x="6442413" y="2240092"/>
            <a:ext cx="5400000" cy="5400000"/>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0" name="グループ化 19"/>
          <p:cNvGrpSpPr>
            <a:grpSpLocks noChangeAspect="1"/>
          </p:cNvGrpSpPr>
          <p:nvPr userDrawn="1"/>
        </p:nvGrpSpPr>
        <p:grpSpPr>
          <a:xfrm rot="3600000">
            <a:off x="6262413" y="2060092"/>
            <a:ext cx="5760000" cy="5760000"/>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3" name="グループ化 22"/>
          <p:cNvGrpSpPr>
            <a:grpSpLocks noChangeAspect="1"/>
          </p:cNvGrpSpPr>
          <p:nvPr userDrawn="1"/>
        </p:nvGrpSpPr>
        <p:grpSpPr>
          <a:xfrm rot="18000000">
            <a:off x="6082413" y="1880092"/>
            <a:ext cx="6120000" cy="6120000"/>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6" name="グループ化 25"/>
          <p:cNvGrpSpPr>
            <a:grpSpLocks noChangeAspect="1"/>
          </p:cNvGrpSpPr>
          <p:nvPr userDrawn="1"/>
        </p:nvGrpSpPr>
        <p:grpSpPr>
          <a:xfrm rot="7511662">
            <a:off x="5902413" y="1700092"/>
            <a:ext cx="6480000" cy="6480000"/>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9" name="グループ化 28"/>
          <p:cNvGrpSpPr>
            <a:grpSpLocks noChangeAspect="1"/>
          </p:cNvGrpSpPr>
          <p:nvPr userDrawn="1"/>
        </p:nvGrpSpPr>
        <p:grpSpPr>
          <a:xfrm rot="10993309">
            <a:off x="5722413" y="1520092"/>
            <a:ext cx="6840000" cy="6840000"/>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1366342" y="8527876"/>
            <a:ext cx="15553728" cy="1512168"/>
          </a:xfrm>
        </p:spPr>
        <p:txBody>
          <a:bodyPr>
            <a:normAutofit/>
          </a:bodyPr>
          <a:lstStyle>
            <a:lvl1pPr marL="0" indent="0" algn="ctr">
              <a:buNone/>
              <a:defRPr sz="2000">
                <a:solidFill>
                  <a:schemeClr val="tx1">
                    <a:tint val="75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8595214" y="8095828"/>
            <a:ext cx="1088138" cy="188527"/>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39" name="円/楕円 38"/>
          <p:cNvSpPr/>
          <p:nvPr userDrawn="1"/>
        </p:nvSpPr>
        <p:spPr>
          <a:xfrm>
            <a:off x="7039260" y="24921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円/楕円 39"/>
          <p:cNvSpPr/>
          <p:nvPr userDrawn="1"/>
        </p:nvSpPr>
        <p:spPr>
          <a:xfrm>
            <a:off x="8153859" y="2492117"/>
            <a:ext cx="864096" cy="864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1" name="円/楕円 40"/>
          <p:cNvSpPr/>
          <p:nvPr userDrawn="1"/>
        </p:nvSpPr>
        <p:spPr>
          <a:xfrm>
            <a:off x="9268458" y="2492117"/>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円/楕円 41"/>
          <p:cNvSpPr/>
          <p:nvPr userDrawn="1"/>
        </p:nvSpPr>
        <p:spPr>
          <a:xfrm>
            <a:off x="10383056" y="2492117"/>
            <a:ext cx="864096" cy="864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313180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3"/>
                </a:solidFill>
                <a:latin typeface="Route 159 UltraLight" pitchFamily="50" charset="0"/>
              </a:defRPr>
            </a:lvl1pPr>
          </a:lstStyle>
          <a:p>
            <a:r>
              <a:rPr kumimoji="1" lang="en-US" altLang="ja-JP" dirty="0"/>
              <a:t>TEXT GOES HERE</a:t>
            </a:r>
            <a:endParaRPr kumimoji="1" lang="ja-JP" altLang="en-US" dirty="0"/>
          </a:p>
        </p:txBody>
      </p:sp>
      <p:sp>
        <p:nvSpPr>
          <p:cNvPr id="3" name="サブタイトル 2"/>
          <p:cNvSpPr>
            <a:spLocks noGrp="1"/>
          </p:cNvSpPr>
          <p:nvPr>
            <p:ph type="subTitle" idx="1" hasCustomPrompt="1"/>
          </p:nvPr>
        </p:nvSpPr>
        <p:spPr>
          <a:xfrm>
            <a:off x="1366342" y="7112000"/>
            <a:ext cx="15553728" cy="2928044"/>
          </a:xfrm>
        </p:spPr>
        <p:txBody>
          <a:bodyPr anchor="b">
            <a:normAutofit/>
          </a:bodyPr>
          <a:lstStyle>
            <a:lvl1pPr marL="0" indent="0" algn="ctr">
              <a:buNone/>
              <a:defRPr sz="2000">
                <a:solidFill>
                  <a:schemeClr val="tx1">
                    <a:tint val="75000"/>
                  </a:schemeClr>
                </a:solidFill>
                <a:latin typeface="Open Sans Light" panose="020B0306030504020204" pitchFamily="34" charset="0"/>
                <a:cs typeface="Open Sans Light" panose="020B0306030504020204" pitchFamily="34" charset="0"/>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8595214" y="6644399"/>
            <a:ext cx="1088138" cy="188527"/>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Tree>
    <p:extLst>
      <p:ext uri="{BB962C8B-B14F-4D97-AF65-F5344CB8AC3E}">
        <p14:creationId xmlns:p14="http://schemas.microsoft.com/office/powerpoint/2010/main" val="144291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649736" y="2911252"/>
            <a:ext cx="6768554" cy="6768554"/>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502246" y="2263180"/>
            <a:ext cx="1440160" cy="1440160"/>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7594055" y="6766640"/>
            <a:ext cx="936104" cy="936104"/>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7577521" y="7951812"/>
            <a:ext cx="1403177" cy="1403177"/>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610258" y="2263180"/>
            <a:ext cx="1224136" cy="1440160"/>
          </a:xfrm>
        </p:spPr>
        <p:txBody>
          <a:bodyPr anchor="ctr">
            <a:noAutofit/>
          </a:bodyPr>
          <a:lstStyle>
            <a:lvl1pPr algn="ctr">
              <a:defRPr sz="540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3457832" y="5143872"/>
            <a:ext cx="1152363" cy="1152363"/>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865661" y="6439644"/>
            <a:ext cx="6336704" cy="1008112"/>
          </a:xfrm>
        </p:spPr>
        <p:txBody>
          <a:bodyPr anchor="ctr">
            <a:normAutofit/>
          </a:bodyPr>
          <a:lstStyle>
            <a:lvl1pPr algn="ctr">
              <a:defRPr sz="44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9431238" y="8298184"/>
            <a:ext cx="1185172" cy="1185172"/>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2086422" y="1872979"/>
            <a:ext cx="792087" cy="792087"/>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4072937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10799390" y="2911252"/>
            <a:ext cx="6768554" cy="6768554"/>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16488022" y="2263180"/>
            <a:ext cx="1440160" cy="1440160"/>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6766942" y="7779029"/>
            <a:ext cx="936104" cy="936104"/>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8207102" y="8295804"/>
            <a:ext cx="1403177" cy="1403177"/>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16596034" y="2263180"/>
            <a:ext cx="1224136" cy="1440160"/>
          </a:xfrm>
        </p:spPr>
        <p:txBody>
          <a:bodyPr anchor="ctr">
            <a:noAutofit/>
          </a:bodyPr>
          <a:lstStyle>
            <a:lvl1pPr algn="ctr">
              <a:defRPr sz="540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13607486" y="5143872"/>
            <a:ext cx="1152363" cy="1152363"/>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11015315" y="6439644"/>
            <a:ext cx="6336704" cy="1008112"/>
          </a:xfrm>
        </p:spPr>
        <p:txBody>
          <a:bodyPr anchor="ctr">
            <a:normAutofit/>
          </a:bodyPr>
          <a:lstStyle>
            <a:lvl1pPr algn="ctr">
              <a:defRPr sz="44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9610279" y="7186443"/>
            <a:ext cx="1185172" cy="1185172"/>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15695935" y="1436231"/>
            <a:ext cx="792087" cy="792087"/>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482114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3" name="円/楕円 32"/>
          <p:cNvSpPr/>
          <p:nvPr userDrawn="1"/>
        </p:nvSpPr>
        <p:spPr>
          <a:xfrm>
            <a:off x="6099984" y="4672631"/>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6" name="円/楕円 5"/>
          <p:cNvSpPr/>
          <p:nvPr userDrawn="1"/>
        </p:nvSpPr>
        <p:spPr>
          <a:xfrm>
            <a:off x="1870398" y="1163191"/>
            <a:ext cx="5060429" cy="506042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userDrawn="1"/>
        </p:nvSpPr>
        <p:spPr>
          <a:xfrm>
            <a:off x="1268264" y="1756094"/>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円/楕円 29"/>
          <p:cNvSpPr/>
          <p:nvPr userDrawn="1"/>
        </p:nvSpPr>
        <p:spPr>
          <a:xfrm>
            <a:off x="1706513" y="1039044"/>
            <a:ext cx="5060429" cy="506042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p:cNvSpPr>
            <a:spLocks noGrp="1"/>
          </p:cNvSpPr>
          <p:nvPr>
            <p:ph type="title" hasCustomPrompt="1"/>
          </p:nvPr>
        </p:nvSpPr>
        <p:spPr>
          <a:xfrm>
            <a:off x="7545905" y="1111052"/>
            <a:ext cx="9577064" cy="1350907"/>
          </a:xfrm>
        </p:spPr>
        <p:txBody>
          <a:bodyPr anchor="b">
            <a:normAutofit/>
          </a:bodyPr>
          <a:lstStyle>
            <a:lvl1pPr>
              <a:defRPr sz="6600" baseline="0">
                <a:solidFill>
                  <a:schemeClr val="tx2"/>
                </a:solidFill>
                <a:latin typeface="Route 159 UltraLight" pitchFamily="50" charset="0"/>
              </a:defRPr>
            </a:lvl1pPr>
          </a:lstStyle>
          <a:p>
            <a:r>
              <a:rPr kumimoji="1" lang="en-US" altLang="ja-JP" dirty="0"/>
              <a:t>Text goes here</a:t>
            </a:r>
            <a:endParaRPr kumimoji="1" lang="ja-JP" altLang="en-US" dirty="0"/>
          </a:p>
        </p:txBody>
      </p:sp>
      <p:sp>
        <p:nvSpPr>
          <p:cNvPr id="4" name="正方形/長方形 3"/>
          <p:cNvSpPr/>
          <p:nvPr userDrawn="1"/>
        </p:nvSpPr>
        <p:spPr>
          <a:xfrm>
            <a:off x="7689921" y="24771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6"/>
          <p:cNvSpPr>
            <a:spLocks noGrp="1"/>
          </p:cNvSpPr>
          <p:nvPr>
            <p:ph type="body" sz="quarter" idx="16" hasCustomPrompt="1"/>
          </p:nvPr>
        </p:nvSpPr>
        <p:spPr>
          <a:xfrm>
            <a:off x="7545905" y="2549853"/>
            <a:ext cx="9577064" cy="935442"/>
          </a:xfrm>
        </p:spPr>
        <p:txBody>
          <a:bodyPr anchor="t">
            <a:noAutofit/>
          </a:bodyPr>
          <a:lstStyle>
            <a:lvl1pPr algn="l">
              <a:defRPr sz="32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7" name="図プレースホルダー 5"/>
          <p:cNvSpPr>
            <a:spLocks noGrp="1"/>
          </p:cNvSpPr>
          <p:nvPr>
            <p:ph type="pic" sz="quarter" idx="13" hasCustomPrompt="1"/>
          </p:nvPr>
        </p:nvSpPr>
        <p:spPr>
          <a:xfrm>
            <a:off x="1870398" y="1163191"/>
            <a:ext cx="4916413" cy="491641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8" name="円/楕円 7"/>
          <p:cNvSpPr/>
          <p:nvPr userDrawn="1"/>
        </p:nvSpPr>
        <p:spPr>
          <a:xfrm>
            <a:off x="8104770" y="3838753"/>
            <a:ext cx="1296145" cy="12961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図プレースホルダー 12"/>
          <p:cNvSpPr>
            <a:spLocks noGrp="1"/>
          </p:cNvSpPr>
          <p:nvPr>
            <p:ph type="pic" sz="quarter" idx="17" hasCustomPrompt="1"/>
          </p:nvPr>
        </p:nvSpPr>
        <p:spPr>
          <a:xfrm>
            <a:off x="8440247" y="4174230"/>
            <a:ext cx="625191" cy="625191"/>
          </a:xfrm>
        </p:spPr>
        <p:txBody>
          <a:bodyPr>
            <a:normAutofit/>
          </a:bodyPr>
          <a:lstStyle>
            <a:lvl1pPr>
              <a:defRPr sz="1600"/>
            </a:lvl1pPr>
          </a:lstStyle>
          <a:p>
            <a:r>
              <a:rPr kumimoji="1" lang="en-US" altLang="ja-JP" dirty="0"/>
              <a:t>Icon</a:t>
            </a:r>
            <a:endParaRPr kumimoji="1" lang="ja-JP" altLang="en-US" dirty="0"/>
          </a:p>
        </p:txBody>
      </p:sp>
      <p:sp>
        <p:nvSpPr>
          <p:cNvPr id="10" name="円/楕円 9"/>
          <p:cNvSpPr/>
          <p:nvPr userDrawn="1"/>
        </p:nvSpPr>
        <p:spPr>
          <a:xfrm>
            <a:off x="10720458" y="3838752"/>
            <a:ext cx="1296145" cy="12961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userDrawn="1"/>
        </p:nvSpPr>
        <p:spPr>
          <a:xfrm>
            <a:off x="13319670" y="3838751"/>
            <a:ext cx="1296145" cy="12961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図プレースホルダー 12"/>
          <p:cNvSpPr>
            <a:spLocks noGrp="1"/>
          </p:cNvSpPr>
          <p:nvPr>
            <p:ph type="pic" sz="quarter" idx="18" hasCustomPrompt="1"/>
          </p:nvPr>
        </p:nvSpPr>
        <p:spPr>
          <a:xfrm>
            <a:off x="11055935" y="4174229"/>
            <a:ext cx="625191" cy="625191"/>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12"/>
          <p:cNvSpPr>
            <a:spLocks noGrp="1"/>
          </p:cNvSpPr>
          <p:nvPr>
            <p:ph type="pic" sz="quarter" idx="19" hasCustomPrompt="1"/>
          </p:nvPr>
        </p:nvSpPr>
        <p:spPr>
          <a:xfrm>
            <a:off x="13655147" y="4174228"/>
            <a:ext cx="625191" cy="625191"/>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20" hasCustomPrompt="1"/>
          </p:nvPr>
        </p:nvSpPr>
        <p:spPr>
          <a:xfrm>
            <a:off x="7541830" y="5279575"/>
            <a:ext cx="2448272" cy="935442"/>
          </a:xfrm>
        </p:spPr>
        <p:txBody>
          <a:bodyPr anchor="t">
            <a:noAutofit/>
          </a:bodyPr>
          <a:lstStyle>
            <a:lvl1pPr algn="ctr">
              <a:defRPr sz="2400" i="0" baseline="0">
                <a:solidFill>
                  <a:schemeClr val="accent3"/>
                </a:solidFill>
                <a:latin typeface="+mn-lt"/>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1" hasCustomPrompt="1"/>
          </p:nvPr>
        </p:nvSpPr>
        <p:spPr>
          <a:xfrm>
            <a:off x="10151318" y="5279575"/>
            <a:ext cx="2448272" cy="935442"/>
          </a:xfrm>
        </p:spPr>
        <p:txBody>
          <a:bodyPr anchor="t">
            <a:noAutofit/>
          </a:bodyPr>
          <a:lstStyle>
            <a:lvl1pPr algn="ctr">
              <a:defRPr sz="2400" i="0" baseline="0">
                <a:solidFill>
                  <a:schemeClr val="accent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22" hasCustomPrompt="1"/>
          </p:nvPr>
        </p:nvSpPr>
        <p:spPr>
          <a:xfrm>
            <a:off x="12743606" y="5277230"/>
            <a:ext cx="2448272" cy="935442"/>
          </a:xfrm>
        </p:spPr>
        <p:txBody>
          <a:bodyPr anchor="t">
            <a:noAutofit/>
          </a:bodyPr>
          <a:lstStyle>
            <a:lvl1pPr algn="ctr">
              <a:defRPr sz="2400" i="0" baseline="0">
                <a:solidFill>
                  <a:schemeClr val="accent5"/>
                </a:solidFill>
                <a:latin typeface="+mn-lt"/>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1192885" y="6295628"/>
            <a:ext cx="15900643" cy="201622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8" name="正方形/長方形 17"/>
          <p:cNvSpPr/>
          <p:nvPr userDrawn="1"/>
        </p:nvSpPr>
        <p:spPr>
          <a:xfrm>
            <a:off x="0" y="8527876"/>
            <a:ext cx="18286413" cy="17591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図プレースホルダー 12"/>
          <p:cNvSpPr>
            <a:spLocks noGrp="1"/>
          </p:cNvSpPr>
          <p:nvPr>
            <p:ph type="pic" sz="quarter" idx="23" hasCustomPrompt="1"/>
          </p:nvPr>
        </p:nvSpPr>
        <p:spPr>
          <a:xfrm>
            <a:off x="4016008" y="8773140"/>
            <a:ext cx="625191" cy="625191"/>
          </a:xfrm>
        </p:spPr>
        <p:txBody>
          <a:bodyPr>
            <a:normAutofit/>
          </a:bodyPr>
          <a:lstStyle>
            <a:lvl1pPr>
              <a:defRPr sz="1600"/>
            </a:lvl1pPr>
          </a:lstStyle>
          <a:p>
            <a:r>
              <a:rPr kumimoji="1" lang="en-US" altLang="ja-JP" dirty="0"/>
              <a:t>Icon</a:t>
            </a:r>
            <a:endParaRPr kumimoji="1" lang="ja-JP" altLang="en-US" dirty="0"/>
          </a:p>
        </p:txBody>
      </p:sp>
      <p:sp>
        <p:nvSpPr>
          <p:cNvPr id="20" name="図プレースホルダー 12"/>
          <p:cNvSpPr>
            <a:spLocks noGrp="1"/>
          </p:cNvSpPr>
          <p:nvPr>
            <p:ph type="pic" sz="quarter" idx="24" hasCustomPrompt="1"/>
          </p:nvPr>
        </p:nvSpPr>
        <p:spPr>
          <a:xfrm>
            <a:off x="8827218" y="8773139"/>
            <a:ext cx="625191" cy="625191"/>
          </a:xfrm>
        </p:spPr>
        <p:txBody>
          <a:bodyPr>
            <a:normAutofit/>
          </a:bodyPr>
          <a:lstStyle>
            <a:lvl1pPr>
              <a:defRPr sz="1600"/>
            </a:lvl1pPr>
          </a:lstStyle>
          <a:p>
            <a:r>
              <a:rPr kumimoji="1" lang="en-US" altLang="ja-JP" dirty="0"/>
              <a:t>Icon</a:t>
            </a:r>
            <a:endParaRPr kumimoji="1" lang="ja-JP" altLang="en-US" dirty="0"/>
          </a:p>
        </p:txBody>
      </p:sp>
      <p:sp>
        <p:nvSpPr>
          <p:cNvPr id="21" name="図プレースホルダー 12"/>
          <p:cNvSpPr>
            <a:spLocks noGrp="1"/>
          </p:cNvSpPr>
          <p:nvPr>
            <p:ph type="pic" sz="quarter" idx="25" hasCustomPrompt="1"/>
          </p:nvPr>
        </p:nvSpPr>
        <p:spPr>
          <a:xfrm>
            <a:off x="13607778" y="8773138"/>
            <a:ext cx="625191" cy="625191"/>
          </a:xfrm>
        </p:spPr>
        <p:txBody>
          <a:bodyPr>
            <a:normAutofit/>
          </a:bodyPr>
          <a:lstStyle>
            <a:lvl1pPr>
              <a:defRPr sz="1600"/>
            </a:lvl1pPr>
          </a:lstStyle>
          <a:p>
            <a:r>
              <a:rPr kumimoji="1" lang="en-US" altLang="ja-JP" dirty="0"/>
              <a:t>Icon</a:t>
            </a:r>
            <a:endParaRPr kumimoji="1" lang="ja-JP" altLang="en-US" dirty="0"/>
          </a:p>
        </p:txBody>
      </p:sp>
      <p:sp>
        <p:nvSpPr>
          <p:cNvPr id="22" name="テキスト プレースホルダー 6"/>
          <p:cNvSpPr>
            <a:spLocks noGrp="1"/>
          </p:cNvSpPr>
          <p:nvPr>
            <p:ph type="body" sz="quarter" idx="26" hasCustomPrompt="1"/>
          </p:nvPr>
        </p:nvSpPr>
        <p:spPr>
          <a:xfrm>
            <a:off x="2384388"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7" hasCustomPrompt="1"/>
          </p:nvPr>
        </p:nvSpPr>
        <p:spPr>
          <a:xfrm>
            <a:off x="7164560"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8" hasCustomPrompt="1"/>
          </p:nvPr>
        </p:nvSpPr>
        <p:spPr>
          <a:xfrm>
            <a:off x="11961452"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5" name="円/楕円 24"/>
          <p:cNvSpPr/>
          <p:nvPr userDrawn="1"/>
        </p:nvSpPr>
        <p:spPr>
          <a:xfrm>
            <a:off x="574254" y="1019175"/>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6" name="円/楕円 25"/>
          <p:cNvSpPr/>
          <p:nvPr userDrawn="1"/>
        </p:nvSpPr>
        <p:spPr>
          <a:xfrm>
            <a:off x="1952340" y="1066981"/>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正方形/長方形 3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userDrawn="1"/>
        </p:nvSpPr>
        <p:spPr>
          <a:xfrm>
            <a:off x="7102660" y="4288481"/>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Tree>
    <p:extLst>
      <p:ext uri="{BB962C8B-B14F-4D97-AF65-F5344CB8AC3E}">
        <p14:creationId xmlns:p14="http://schemas.microsoft.com/office/powerpoint/2010/main" val="2038034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quare Images 1">
    <p:bg>
      <p:bgPr>
        <a:solidFill>
          <a:schemeClr val="tx2"/>
        </a:solidFill>
        <a:effectLst/>
      </p:bgPr>
    </p:bg>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25731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2614271" y="0"/>
            <a:ext cx="2617200" cy="2570400"/>
          </a:xfrm>
          <a:solidFill>
            <a:schemeClr val="accent6"/>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2614271"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5224006" y="0"/>
            <a:ext cx="2617200" cy="2570400"/>
          </a:xfrm>
          <a:solidFill>
            <a:schemeClr val="accent3"/>
          </a:solidFill>
        </p:spPr>
        <p:txBody>
          <a:bodyPr>
            <a:normAutofit/>
          </a:bodyPr>
          <a:lstStyle>
            <a:lvl1pPr>
              <a:defRPr sz="1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5224006" y="25731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5224006" y="5143500"/>
            <a:ext cx="2617200" cy="2570400"/>
          </a:xfrm>
          <a:solidFill>
            <a:schemeClr val="accent4"/>
          </a:solidFill>
        </p:spPr>
        <p:txBody>
          <a:bodyPr>
            <a:normAutofit/>
          </a:bodyPr>
          <a:lstStyle>
            <a:lvl1pPr>
              <a:defRPr sz="1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5224006"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7833741"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1" name="図プレースホルダー 3"/>
          <p:cNvSpPr>
            <a:spLocks noGrp="1"/>
          </p:cNvSpPr>
          <p:nvPr>
            <p:ph type="pic" sz="quarter" idx="33" hasCustomPrompt="1"/>
          </p:nvPr>
        </p:nvSpPr>
        <p:spPr>
          <a:xfrm>
            <a:off x="10443476"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13053211" y="0"/>
            <a:ext cx="2617200" cy="2570400"/>
          </a:xfrm>
          <a:solidFill>
            <a:schemeClr val="accent3">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13053211" y="25731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13053211" y="77166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15662949" y="0"/>
            <a:ext cx="2617200" cy="2570400"/>
          </a:xfrm>
          <a:solidFill>
            <a:schemeClr val="accent5"/>
          </a:solidFill>
        </p:spPr>
        <p:txBody>
          <a:bodyPr>
            <a:normAutofit/>
          </a:bodyPr>
          <a:lstStyle>
            <a:lvl1pPr>
              <a:defRPr sz="1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15662949" y="25731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40" name="図プレースホルダー 3"/>
          <p:cNvSpPr>
            <a:spLocks noGrp="1"/>
          </p:cNvSpPr>
          <p:nvPr>
            <p:ph type="pic" sz="quarter" idx="38" hasCustomPrompt="1"/>
          </p:nvPr>
        </p:nvSpPr>
        <p:spPr>
          <a:xfrm>
            <a:off x="15662949"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70" name="図プレースホルダー 69"/>
          <p:cNvSpPr>
            <a:spLocks noGrp="1"/>
          </p:cNvSpPr>
          <p:nvPr>
            <p:ph type="pic" sz="quarter" idx="39" hasCustomPrompt="1"/>
          </p:nvPr>
        </p:nvSpPr>
        <p:spPr>
          <a:xfrm>
            <a:off x="1" y="5143500"/>
            <a:ext cx="5223600" cy="5143500"/>
          </a:xfrm>
          <a:solidFill>
            <a:schemeClr val="accent1">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1" name="図プレースホルダー 69"/>
          <p:cNvSpPr>
            <a:spLocks noGrp="1"/>
          </p:cNvSpPr>
          <p:nvPr>
            <p:ph type="pic" sz="quarter" idx="40" hasCustomPrompt="1"/>
          </p:nvPr>
        </p:nvSpPr>
        <p:spPr>
          <a:xfrm>
            <a:off x="7833741" y="0"/>
            <a:ext cx="5223600" cy="5143500"/>
          </a:xfrm>
          <a:solidFill>
            <a:schemeClr val="accent2">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7" name="タイトル 1"/>
          <p:cNvSpPr>
            <a:spLocks noGrp="1"/>
          </p:cNvSpPr>
          <p:nvPr>
            <p:ph type="title" hasCustomPrompt="1"/>
          </p:nvPr>
        </p:nvSpPr>
        <p:spPr>
          <a:xfrm>
            <a:off x="8228077" y="5247624"/>
            <a:ext cx="9577064" cy="1350907"/>
          </a:xfrm>
        </p:spPr>
        <p:txBody>
          <a:bodyPr anchor="b">
            <a:normAutofit/>
          </a:bodyPr>
          <a:lstStyle>
            <a:lvl1pP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78" name="正方形/長方形 77"/>
          <p:cNvSpPr/>
          <p:nvPr userDrawn="1"/>
        </p:nvSpPr>
        <p:spPr>
          <a:xfrm>
            <a:off x="8372093" y="6613755"/>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プレースホルダー 6"/>
          <p:cNvSpPr>
            <a:spLocks noGrp="1"/>
          </p:cNvSpPr>
          <p:nvPr>
            <p:ph type="body" sz="quarter" idx="16" hasCustomPrompt="1"/>
          </p:nvPr>
        </p:nvSpPr>
        <p:spPr>
          <a:xfrm>
            <a:off x="8228077" y="6686425"/>
            <a:ext cx="9577064" cy="935442"/>
          </a:xfrm>
        </p:spPr>
        <p:txBody>
          <a:bodyPr anchor="t">
            <a:noAutofit/>
          </a:bodyPr>
          <a:lstStyle>
            <a:lvl1pPr algn="l">
              <a:defRPr sz="3200" i="1" baseline="0">
                <a:solidFill>
                  <a:schemeClr val="accent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4126177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quare Images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25731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1" name="図プレースホルダー 3"/>
          <p:cNvSpPr>
            <a:spLocks noGrp="1"/>
          </p:cNvSpPr>
          <p:nvPr>
            <p:ph type="pic" sz="quarter" idx="23" hasCustomPrompt="1"/>
          </p:nvPr>
        </p:nvSpPr>
        <p:spPr>
          <a:xfrm>
            <a:off x="0" y="514350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23" name="図プレースホルダー 3"/>
          <p:cNvSpPr>
            <a:spLocks noGrp="1"/>
          </p:cNvSpPr>
          <p:nvPr>
            <p:ph type="pic" sz="quarter" idx="25" hasCustomPrompt="1"/>
          </p:nvPr>
        </p:nvSpPr>
        <p:spPr>
          <a:xfrm>
            <a:off x="0"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2614271" y="0"/>
            <a:ext cx="2617200" cy="2570400"/>
          </a:xfrm>
          <a:solidFill>
            <a:schemeClr val="accent6"/>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2614271"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2" name="図プレースホルダー 3"/>
          <p:cNvSpPr>
            <a:spLocks noGrp="1"/>
          </p:cNvSpPr>
          <p:nvPr>
            <p:ph type="pic" sz="quarter" idx="24" hasCustomPrompt="1"/>
          </p:nvPr>
        </p:nvSpPr>
        <p:spPr>
          <a:xfrm>
            <a:off x="2614271" y="51435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4" name="図プレースホルダー 3"/>
          <p:cNvSpPr>
            <a:spLocks noGrp="1"/>
          </p:cNvSpPr>
          <p:nvPr>
            <p:ph type="pic" sz="quarter" idx="26" hasCustomPrompt="1"/>
          </p:nvPr>
        </p:nvSpPr>
        <p:spPr>
          <a:xfrm>
            <a:off x="2614271"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5224006" y="0"/>
            <a:ext cx="2617200" cy="2570400"/>
          </a:xfrm>
          <a:solidFill>
            <a:schemeClr val="accent3"/>
          </a:solidFill>
        </p:spPr>
        <p:txBody>
          <a:bodyPr>
            <a:normAutofit/>
          </a:bodyPr>
          <a:lstStyle>
            <a:lvl1pPr>
              <a:defRPr sz="1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5224006" y="25731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5224006" y="5143500"/>
            <a:ext cx="2617200" cy="2570400"/>
          </a:xfrm>
          <a:solidFill>
            <a:schemeClr val="accent4"/>
          </a:solidFill>
        </p:spPr>
        <p:txBody>
          <a:bodyPr>
            <a:normAutofit/>
          </a:bodyPr>
          <a:lstStyle>
            <a:lvl1pPr>
              <a:defRPr sz="1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5224006"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4" name="図プレースホルダー 3"/>
          <p:cNvSpPr>
            <a:spLocks noGrp="1"/>
          </p:cNvSpPr>
          <p:nvPr>
            <p:ph type="pic" sz="quarter" idx="16" hasCustomPrompt="1"/>
          </p:nvPr>
        </p:nvSpPr>
        <p:spPr>
          <a:xfrm>
            <a:off x="7833741" y="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6" name="図プレースホルダー 3"/>
          <p:cNvSpPr>
            <a:spLocks noGrp="1"/>
          </p:cNvSpPr>
          <p:nvPr>
            <p:ph type="pic" sz="quarter" idx="18" hasCustomPrompt="1"/>
          </p:nvPr>
        </p:nvSpPr>
        <p:spPr>
          <a:xfrm>
            <a:off x="7833741" y="2573100"/>
            <a:ext cx="2617200" cy="2570400"/>
          </a:xfrm>
          <a:solidFill>
            <a:schemeClr val="accent2">
              <a:lumMod val="60000"/>
              <a:lumOff val="40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6" name="図プレースホルダー 3"/>
          <p:cNvSpPr>
            <a:spLocks noGrp="1"/>
          </p:cNvSpPr>
          <p:nvPr>
            <p:ph type="pic" sz="quarter" idx="28" hasCustomPrompt="1"/>
          </p:nvPr>
        </p:nvSpPr>
        <p:spPr>
          <a:xfrm>
            <a:off x="7833741" y="51435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7833741"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7" name="図プレースホルダー 3"/>
          <p:cNvSpPr>
            <a:spLocks noGrp="1"/>
          </p:cNvSpPr>
          <p:nvPr>
            <p:ph type="pic" sz="quarter" idx="19" hasCustomPrompt="1"/>
          </p:nvPr>
        </p:nvSpPr>
        <p:spPr>
          <a:xfrm>
            <a:off x="10443476"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19" name="図プレースホルダー 3"/>
          <p:cNvSpPr>
            <a:spLocks noGrp="1"/>
          </p:cNvSpPr>
          <p:nvPr>
            <p:ph type="pic" sz="quarter" idx="21" hasCustomPrompt="1"/>
          </p:nvPr>
        </p:nvSpPr>
        <p:spPr>
          <a:xfrm>
            <a:off x="10443476"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9" name="図プレースホルダー 3"/>
          <p:cNvSpPr>
            <a:spLocks noGrp="1"/>
          </p:cNvSpPr>
          <p:nvPr>
            <p:ph type="pic" sz="quarter" idx="31" hasCustomPrompt="1"/>
          </p:nvPr>
        </p:nvSpPr>
        <p:spPr>
          <a:xfrm>
            <a:off x="10443476" y="5143500"/>
            <a:ext cx="2617200" cy="2570400"/>
          </a:xfrm>
          <a:solidFill>
            <a:schemeClr val="accent6"/>
          </a:solidFill>
        </p:spPr>
        <p:txBody>
          <a:bodyPr>
            <a:normAutofit/>
          </a:bodyPr>
          <a:lstStyle>
            <a:lvl1pPr>
              <a:defRPr sz="1600" baseline="0"/>
            </a:lvl1pPr>
          </a:lstStyle>
          <a:p>
            <a:r>
              <a:rPr kumimoji="1" lang="en-US" altLang="ja-JP" dirty="0"/>
              <a:t>Add an image</a:t>
            </a:r>
            <a:endParaRPr kumimoji="1" lang="ja-JP" altLang="en-US" dirty="0"/>
          </a:p>
        </p:txBody>
      </p:sp>
      <p:sp>
        <p:nvSpPr>
          <p:cNvPr id="31" name="図プレースホルダー 3"/>
          <p:cNvSpPr>
            <a:spLocks noGrp="1"/>
          </p:cNvSpPr>
          <p:nvPr>
            <p:ph type="pic" sz="quarter" idx="33" hasCustomPrompt="1"/>
          </p:nvPr>
        </p:nvSpPr>
        <p:spPr>
          <a:xfrm>
            <a:off x="10443476"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13053211" y="0"/>
            <a:ext cx="2617200" cy="2570400"/>
          </a:xfrm>
          <a:solidFill>
            <a:schemeClr val="accent3">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13053211" y="25731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0" name="図プレースホルダー 3"/>
          <p:cNvSpPr>
            <a:spLocks noGrp="1"/>
          </p:cNvSpPr>
          <p:nvPr>
            <p:ph type="pic" sz="quarter" idx="32" hasCustomPrompt="1"/>
          </p:nvPr>
        </p:nvSpPr>
        <p:spPr>
          <a:xfrm>
            <a:off x="13053211" y="51435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13053211" y="77166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15662949" y="0"/>
            <a:ext cx="2617200" cy="2570400"/>
          </a:xfrm>
          <a:solidFill>
            <a:schemeClr val="accent5"/>
          </a:solidFill>
        </p:spPr>
        <p:txBody>
          <a:bodyPr>
            <a:normAutofit/>
          </a:bodyPr>
          <a:lstStyle>
            <a:lvl1pPr>
              <a:defRPr sz="1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15662949" y="25731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9" name="図プレースホルダー 3"/>
          <p:cNvSpPr>
            <a:spLocks noGrp="1"/>
          </p:cNvSpPr>
          <p:nvPr>
            <p:ph type="pic" sz="quarter" idx="37" hasCustomPrompt="1"/>
          </p:nvPr>
        </p:nvSpPr>
        <p:spPr>
          <a:xfrm>
            <a:off x="15662949" y="514350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40" name="図プレースホルダー 3"/>
          <p:cNvSpPr>
            <a:spLocks noGrp="1"/>
          </p:cNvSpPr>
          <p:nvPr>
            <p:ph type="pic" sz="quarter" idx="38" hasCustomPrompt="1"/>
          </p:nvPr>
        </p:nvSpPr>
        <p:spPr>
          <a:xfrm>
            <a:off x="15662949"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Tree>
    <p:extLst>
      <p:ext uri="{BB962C8B-B14F-4D97-AF65-F5344CB8AC3E}">
        <p14:creationId xmlns:p14="http://schemas.microsoft.com/office/powerpoint/2010/main" val="3198578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tx2"/>
        </a:solidFill>
        <a:effectLst/>
      </p:bgPr>
    </p:bg>
    <p:spTree>
      <p:nvGrpSpPr>
        <p:cNvPr id="1" name=""/>
        <p:cNvGrpSpPr/>
        <p:nvPr/>
      </p:nvGrpSpPr>
      <p:grpSpPr>
        <a:xfrm>
          <a:off x="0" y="0"/>
          <a:ext cx="0" cy="0"/>
          <a:chOff x="0" y="0"/>
          <a:chExt cx="0" cy="0"/>
        </a:xfrm>
      </p:grpSpPr>
      <p:sp>
        <p:nvSpPr>
          <p:cNvPr id="19" name="円/楕円 18"/>
          <p:cNvSpPr/>
          <p:nvPr userDrawn="1"/>
        </p:nvSpPr>
        <p:spPr>
          <a:xfrm>
            <a:off x="15302222" y="6021206"/>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20" name="円/楕円 19"/>
          <p:cNvSpPr/>
          <p:nvPr userDrawn="1"/>
        </p:nvSpPr>
        <p:spPr>
          <a:xfrm>
            <a:off x="1776050" y="3775348"/>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円/楕円 20"/>
          <p:cNvSpPr/>
          <p:nvPr userDrawn="1"/>
        </p:nvSpPr>
        <p:spPr>
          <a:xfrm>
            <a:off x="619487" y="3343300"/>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円/楕円 21"/>
          <p:cNvSpPr/>
          <p:nvPr userDrawn="1"/>
        </p:nvSpPr>
        <p:spPr>
          <a:xfrm>
            <a:off x="3579631" y="4035524"/>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円/楕円 22"/>
          <p:cNvSpPr/>
          <p:nvPr userDrawn="1"/>
        </p:nvSpPr>
        <p:spPr>
          <a:xfrm>
            <a:off x="16477199" y="5820740"/>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4" name="図プレースホルダー 5"/>
          <p:cNvSpPr>
            <a:spLocks noGrp="1"/>
          </p:cNvSpPr>
          <p:nvPr>
            <p:ph type="pic" sz="quarter" idx="12" hasCustomPrompt="1"/>
          </p:nvPr>
        </p:nvSpPr>
        <p:spPr>
          <a:xfrm>
            <a:off x="38182" y="43542"/>
            <a:ext cx="3600000" cy="3600000"/>
          </a:xfrm>
          <a:solidFill>
            <a:schemeClr val="accent1"/>
          </a:solidFill>
        </p:spPr>
        <p:txBody>
          <a:bodyPr/>
          <a:lstStyle>
            <a:lvl1pPr>
              <a:defRPr sz="1800"/>
            </a:lvl1pPr>
          </a:lstStyle>
          <a:p>
            <a:r>
              <a:rPr kumimoji="1" lang="en-US" altLang="ja-JP" dirty="0"/>
              <a:t>Add an image</a:t>
            </a:r>
            <a:endParaRPr kumimoji="1" lang="ja-JP" altLang="en-US" dirty="0"/>
          </a:p>
        </p:txBody>
      </p:sp>
      <p:sp>
        <p:nvSpPr>
          <p:cNvPr id="5" name="図プレースホルダー 5"/>
          <p:cNvSpPr>
            <a:spLocks noGrp="1"/>
          </p:cNvSpPr>
          <p:nvPr>
            <p:ph type="pic" sz="quarter" idx="13" hasCustomPrompt="1"/>
          </p:nvPr>
        </p:nvSpPr>
        <p:spPr>
          <a:xfrm>
            <a:off x="3687753" y="43542"/>
            <a:ext cx="3600000" cy="3600000"/>
          </a:xfrm>
          <a:solidFill>
            <a:schemeClr val="accent3"/>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6" name="図プレースホルダー 5"/>
          <p:cNvSpPr>
            <a:spLocks noGrp="1"/>
          </p:cNvSpPr>
          <p:nvPr>
            <p:ph type="pic" sz="quarter" idx="14" hasCustomPrompt="1"/>
          </p:nvPr>
        </p:nvSpPr>
        <p:spPr>
          <a:xfrm>
            <a:off x="7337324" y="43542"/>
            <a:ext cx="3600000" cy="3600000"/>
          </a:xfrm>
          <a:solidFill>
            <a:schemeClr val="accent2"/>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5" hasCustomPrompt="1"/>
          </p:nvPr>
        </p:nvSpPr>
        <p:spPr>
          <a:xfrm>
            <a:off x="10988185" y="43542"/>
            <a:ext cx="3600000" cy="3600000"/>
          </a:xfrm>
          <a:solidFill>
            <a:schemeClr val="accent4"/>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6" hasCustomPrompt="1"/>
          </p:nvPr>
        </p:nvSpPr>
        <p:spPr>
          <a:xfrm>
            <a:off x="14636467" y="43542"/>
            <a:ext cx="3600000" cy="3600000"/>
          </a:xfrm>
          <a:solidFill>
            <a:schemeClr val="accent5"/>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7" hasCustomPrompt="1"/>
          </p:nvPr>
        </p:nvSpPr>
        <p:spPr>
          <a:xfrm>
            <a:off x="35931" y="6628665"/>
            <a:ext cx="3600000" cy="3600000"/>
          </a:xfrm>
          <a:solidFill>
            <a:schemeClr val="accent5"/>
          </a:solidFill>
        </p:spPr>
        <p:txBody>
          <a:bodyPr/>
          <a:lstStyle>
            <a:lvl1pPr>
              <a:defRPr sz="1800"/>
            </a:lvl1pPr>
          </a:lstStyle>
          <a:p>
            <a:r>
              <a:rPr kumimoji="1" lang="en-US" altLang="ja-JP" dirty="0"/>
              <a:t>Add an image</a:t>
            </a:r>
            <a:endParaRPr kumimoji="1" lang="ja-JP" altLang="en-US" dirty="0"/>
          </a:p>
        </p:txBody>
      </p:sp>
      <p:sp>
        <p:nvSpPr>
          <p:cNvPr id="10" name="図プレースホルダー 5"/>
          <p:cNvSpPr>
            <a:spLocks noGrp="1"/>
          </p:cNvSpPr>
          <p:nvPr>
            <p:ph type="pic" sz="quarter" idx="18" hasCustomPrompt="1"/>
          </p:nvPr>
        </p:nvSpPr>
        <p:spPr>
          <a:xfrm>
            <a:off x="3685502" y="6628665"/>
            <a:ext cx="3600000" cy="3600000"/>
          </a:xfrm>
          <a:solidFill>
            <a:schemeClr val="accent4"/>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1" name="図プレースホルダー 5"/>
          <p:cNvSpPr>
            <a:spLocks noGrp="1"/>
          </p:cNvSpPr>
          <p:nvPr>
            <p:ph type="pic" sz="quarter" idx="19" hasCustomPrompt="1"/>
          </p:nvPr>
        </p:nvSpPr>
        <p:spPr>
          <a:xfrm>
            <a:off x="7335073" y="6628665"/>
            <a:ext cx="3600000" cy="3600000"/>
          </a:xfrm>
          <a:solidFill>
            <a:schemeClr val="accent2"/>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2" name="図プレースホルダー 5"/>
          <p:cNvSpPr>
            <a:spLocks noGrp="1"/>
          </p:cNvSpPr>
          <p:nvPr>
            <p:ph type="pic" sz="quarter" idx="20" hasCustomPrompt="1"/>
          </p:nvPr>
        </p:nvSpPr>
        <p:spPr>
          <a:xfrm>
            <a:off x="10985934" y="6628665"/>
            <a:ext cx="3600000" cy="3600000"/>
          </a:xfrm>
          <a:solidFill>
            <a:schemeClr val="accent3"/>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3" name="図プレースホルダー 5"/>
          <p:cNvSpPr>
            <a:spLocks noGrp="1"/>
          </p:cNvSpPr>
          <p:nvPr>
            <p:ph type="pic" sz="quarter" idx="21" hasCustomPrompt="1"/>
          </p:nvPr>
        </p:nvSpPr>
        <p:spPr>
          <a:xfrm>
            <a:off x="14634216" y="6628665"/>
            <a:ext cx="3600000" cy="3600000"/>
          </a:xfrm>
          <a:solidFill>
            <a:schemeClr val="accent1"/>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6" name="タイトル 1"/>
          <p:cNvSpPr>
            <a:spLocks noGrp="1"/>
          </p:cNvSpPr>
          <p:nvPr>
            <p:ph type="title" hasCustomPrompt="1"/>
          </p:nvPr>
        </p:nvSpPr>
        <p:spPr>
          <a:xfrm>
            <a:off x="725714" y="3955852"/>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7522233" y="53219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22" hasCustomPrompt="1"/>
          </p:nvPr>
        </p:nvSpPr>
        <p:spPr>
          <a:xfrm>
            <a:off x="725714" y="5394653"/>
            <a:ext cx="16822057" cy="935442"/>
          </a:xfrm>
        </p:spPr>
        <p:txBody>
          <a:bodyPr anchor="t">
            <a:noAutofit/>
          </a:bodyPr>
          <a:lstStyle>
            <a:lvl1pPr algn="ctr">
              <a:defRPr sz="3200" i="1" baseline="0">
                <a:solidFill>
                  <a:schemeClr val="accent1"/>
                </a:solidFill>
                <a:latin typeface="+mn-lt"/>
              </a:defRPr>
            </a:lvl1pPr>
          </a:lstStyle>
          <a:p>
            <a:pPr lvl="0"/>
            <a:r>
              <a:rPr kumimoji="1" lang="en-US" altLang="ja-JP" dirty="0"/>
              <a:t>Text goes here</a:t>
            </a:r>
            <a:endParaRPr kumimoji="1" lang="ja-JP" altLang="en-US" dirty="0"/>
          </a:p>
        </p:txBody>
      </p:sp>
      <p:sp>
        <p:nvSpPr>
          <p:cNvPr id="24" name="円/楕円 23"/>
          <p:cNvSpPr/>
          <p:nvPr userDrawn="1"/>
        </p:nvSpPr>
        <p:spPr>
          <a:xfrm>
            <a:off x="17313986" y="5243147"/>
            <a:ext cx="757710" cy="7577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Tree>
    <p:extLst>
      <p:ext uri="{BB962C8B-B14F-4D97-AF65-F5344CB8AC3E}">
        <p14:creationId xmlns:p14="http://schemas.microsoft.com/office/powerpoint/2010/main" val="1929354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s &amp; Text">
    <p:spTree>
      <p:nvGrpSpPr>
        <p:cNvPr id="1" name=""/>
        <p:cNvGrpSpPr/>
        <p:nvPr/>
      </p:nvGrpSpPr>
      <p:grpSpPr>
        <a:xfrm>
          <a:off x="0" y="0"/>
          <a:ext cx="0" cy="0"/>
          <a:chOff x="0" y="0"/>
          <a:chExt cx="0" cy="0"/>
        </a:xfrm>
      </p:grpSpPr>
      <p:sp>
        <p:nvSpPr>
          <p:cNvPr id="5" name="正方形/長方形 4"/>
          <p:cNvSpPr/>
          <p:nvPr userDrawn="1"/>
        </p:nvSpPr>
        <p:spPr>
          <a:xfrm>
            <a:off x="0" y="0"/>
            <a:ext cx="51435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図プレースホルダー 3"/>
          <p:cNvSpPr>
            <a:spLocks noGrp="1"/>
          </p:cNvSpPr>
          <p:nvPr>
            <p:ph type="pic" sz="quarter" idx="12" hasCustomPrompt="1"/>
          </p:nvPr>
        </p:nvSpPr>
        <p:spPr>
          <a:xfrm>
            <a:off x="-1" y="5143500"/>
            <a:ext cx="9142413"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3" hasCustomPrompt="1"/>
          </p:nvPr>
        </p:nvSpPr>
        <p:spPr>
          <a:xfrm>
            <a:off x="5120145" y="0"/>
            <a:ext cx="7119405"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9" name="図プレースホルダー 3"/>
          <p:cNvSpPr>
            <a:spLocks noGrp="1"/>
          </p:cNvSpPr>
          <p:nvPr>
            <p:ph type="pic" sz="quarter" idx="14" hasCustomPrompt="1"/>
          </p:nvPr>
        </p:nvSpPr>
        <p:spPr>
          <a:xfrm>
            <a:off x="12239550" y="0"/>
            <a:ext cx="6046863"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9142413" y="5143500"/>
            <a:ext cx="410525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図プレースホルダー 3"/>
          <p:cNvSpPr>
            <a:spLocks noGrp="1"/>
          </p:cNvSpPr>
          <p:nvPr>
            <p:ph type="pic" sz="quarter" idx="15" hasCustomPrompt="1"/>
          </p:nvPr>
        </p:nvSpPr>
        <p:spPr>
          <a:xfrm>
            <a:off x="13247662" y="5143500"/>
            <a:ext cx="5029236"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2" name="タイトル 1"/>
          <p:cNvSpPr>
            <a:spLocks noGrp="1"/>
          </p:cNvSpPr>
          <p:nvPr>
            <p:ph type="title" hasCustomPrompt="1"/>
          </p:nvPr>
        </p:nvSpPr>
        <p:spPr>
          <a:xfrm>
            <a:off x="214214" y="751012"/>
            <a:ext cx="4680520" cy="1566931"/>
          </a:xfrm>
        </p:spPr>
        <p:txBody>
          <a:bodyPr anchor="b">
            <a:normAutofit/>
          </a:bodyPr>
          <a:lstStyle>
            <a:lvl1pPr algn="ctr">
              <a:defRPr sz="3600" baseline="0">
                <a:solidFill>
                  <a:schemeClr val="bg1"/>
                </a:solidFill>
                <a:latin typeface="Route 159 SemiBold" pitchFamily="50" charset="0"/>
              </a:defRPr>
            </a:lvl1pPr>
          </a:lstStyle>
          <a:p>
            <a:r>
              <a:rPr kumimoji="1" lang="en-US" altLang="ja-JP" dirty="0"/>
              <a:t>Text goes here</a:t>
            </a:r>
            <a:endParaRPr kumimoji="1" lang="ja-JP" altLang="en-US" dirty="0"/>
          </a:p>
        </p:txBody>
      </p:sp>
      <p:sp>
        <p:nvSpPr>
          <p:cNvPr id="13" name="テキスト プレースホルダー 6"/>
          <p:cNvSpPr>
            <a:spLocks noGrp="1"/>
          </p:cNvSpPr>
          <p:nvPr>
            <p:ph type="body" sz="quarter" idx="22" hasCustomPrompt="1"/>
          </p:nvPr>
        </p:nvSpPr>
        <p:spPr>
          <a:xfrm>
            <a:off x="214214" y="2552574"/>
            <a:ext cx="4680521" cy="2230886"/>
          </a:xfrm>
        </p:spPr>
        <p:txBody>
          <a:bodyPr anchor="t">
            <a:noAutofit/>
          </a:bodyPr>
          <a:lstStyle>
            <a:lvl1pPr algn="ctr">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3" hasCustomPrompt="1"/>
          </p:nvPr>
        </p:nvSpPr>
        <p:spPr>
          <a:xfrm>
            <a:off x="9287222" y="5359524"/>
            <a:ext cx="3816424" cy="4680520"/>
          </a:xfrm>
        </p:spPr>
        <p:txBody>
          <a:bodyPr anchor="ctr">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224714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file 1">
    <p:spTree>
      <p:nvGrpSpPr>
        <p:cNvPr id="1" name=""/>
        <p:cNvGrpSpPr/>
        <p:nvPr/>
      </p:nvGrpSpPr>
      <p:grpSpPr>
        <a:xfrm>
          <a:off x="0" y="0"/>
          <a:ext cx="0" cy="0"/>
          <a:chOff x="0" y="0"/>
          <a:chExt cx="0" cy="0"/>
        </a:xfrm>
      </p:grpSpPr>
      <p:sp>
        <p:nvSpPr>
          <p:cNvPr id="11" name="円/楕円 10"/>
          <p:cNvSpPr/>
          <p:nvPr userDrawn="1"/>
        </p:nvSpPr>
        <p:spPr>
          <a:xfrm>
            <a:off x="9359230" y="6032159"/>
            <a:ext cx="1296145" cy="12961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userDrawn="1"/>
        </p:nvSpPr>
        <p:spPr>
          <a:xfrm>
            <a:off x="-1" y="0"/>
            <a:ext cx="18286413"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hasCustomPrompt="1"/>
          </p:nvPr>
        </p:nvSpPr>
        <p:spPr>
          <a:xfrm>
            <a:off x="8351118" y="616496"/>
            <a:ext cx="9577064" cy="120315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862286" y="0"/>
            <a:ext cx="7260600" cy="10287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8567142" y="1834871"/>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p:cNvSpPr>
            <a:spLocks noGrp="1"/>
          </p:cNvSpPr>
          <p:nvPr>
            <p:ph type="body" sz="quarter" idx="16" hasCustomPrompt="1"/>
          </p:nvPr>
        </p:nvSpPr>
        <p:spPr>
          <a:xfrm>
            <a:off x="8351118" y="1907541"/>
            <a:ext cx="9577064" cy="935442"/>
          </a:xfrm>
        </p:spPr>
        <p:txBody>
          <a:bodyPr anchor="t">
            <a:noAutofit/>
          </a:bodyPr>
          <a:lstStyle>
            <a:lvl1pPr algn="l">
              <a:defRPr sz="3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8351118" y="3271292"/>
            <a:ext cx="9577064" cy="1656184"/>
          </a:xfrm>
        </p:spPr>
        <p:txBody>
          <a:bodyPr anchor="b">
            <a:normAutofit/>
          </a:bodyPr>
          <a:lstStyle>
            <a:lvl1pPr algn="l">
              <a:defRPr sz="2000" baseline="0">
                <a:solidFill>
                  <a:schemeClr val="bg1"/>
                </a:solidFill>
              </a:defRPr>
            </a:lvl1pPr>
          </a:lstStyle>
          <a:p>
            <a:pPr lvl="0"/>
            <a:r>
              <a:rPr kumimoji="1" lang="en-US" altLang="ja-JP" dirty="0"/>
              <a:t>Text goes here</a:t>
            </a:r>
            <a:endParaRPr kumimoji="1" lang="ja-JP" altLang="en-US" dirty="0"/>
          </a:p>
        </p:txBody>
      </p:sp>
      <p:sp>
        <p:nvSpPr>
          <p:cNvPr id="10" name="図プレースホルダー 12"/>
          <p:cNvSpPr>
            <a:spLocks noGrp="1"/>
          </p:cNvSpPr>
          <p:nvPr>
            <p:ph type="pic" sz="quarter" idx="17" hasCustomPrompt="1"/>
          </p:nvPr>
        </p:nvSpPr>
        <p:spPr>
          <a:xfrm>
            <a:off x="9694707" y="6367636"/>
            <a:ext cx="625191" cy="625191"/>
          </a:xfrm>
        </p:spPr>
        <p:txBody>
          <a:bodyPr>
            <a:normAutofit/>
          </a:bodyPr>
          <a:lstStyle>
            <a:lvl1pPr>
              <a:defRPr sz="1600"/>
            </a:lvl1pPr>
          </a:lstStyle>
          <a:p>
            <a:r>
              <a:rPr kumimoji="1" lang="en-US" altLang="ja-JP" dirty="0"/>
              <a:t>Icon</a:t>
            </a:r>
            <a:endParaRPr kumimoji="1" lang="ja-JP" altLang="en-US" dirty="0"/>
          </a:p>
        </p:txBody>
      </p:sp>
      <p:sp>
        <p:nvSpPr>
          <p:cNvPr id="12" name="円/楕円 11"/>
          <p:cNvSpPr/>
          <p:nvPr userDrawn="1"/>
        </p:nvSpPr>
        <p:spPr>
          <a:xfrm>
            <a:off x="12334438" y="6032158"/>
            <a:ext cx="1296145" cy="12961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userDrawn="1"/>
        </p:nvSpPr>
        <p:spPr>
          <a:xfrm>
            <a:off x="15308431" y="6032157"/>
            <a:ext cx="1296145" cy="12961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図プレースホルダー 12"/>
          <p:cNvSpPr>
            <a:spLocks noGrp="1"/>
          </p:cNvSpPr>
          <p:nvPr>
            <p:ph type="pic" sz="quarter" idx="18" hasCustomPrompt="1"/>
          </p:nvPr>
        </p:nvSpPr>
        <p:spPr>
          <a:xfrm>
            <a:off x="12669915" y="6367635"/>
            <a:ext cx="625191" cy="625191"/>
          </a:xfrm>
        </p:spPr>
        <p:txBody>
          <a:bodyPr>
            <a:normAutofit/>
          </a:bodyPr>
          <a:lstStyle>
            <a:lvl1pPr>
              <a:defRPr sz="1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15643908" y="6367634"/>
            <a:ext cx="625191" cy="625191"/>
          </a:xfrm>
        </p:spPr>
        <p:txBody>
          <a:bodyPr>
            <a:normAutofit/>
          </a:bodyPr>
          <a:lstStyle>
            <a:lvl1pPr>
              <a:defRPr sz="1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8796290" y="7472981"/>
            <a:ext cx="2448272" cy="935442"/>
          </a:xfrm>
        </p:spPr>
        <p:txBody>
          <a:bodyPr anchor="t">
            <a:noAutofit/>
          </a:bodyPr>
          <a:lstStyle>
            <a:lvl1pPr algn="ctr">
              <a:defRPr sz="2400" i="0" baseline="0">
                <a:solidFill>
                  <a:schemeClr val="tx2"/>
                </a:solidFill>
                <a:latin typeface="+mn-lt"/>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1" hasCustomPrompt="1"/>
          </p:nvPr>
        </p:nvSpPr>
        <p:spPr>
          <a:xfrm>
            <a:off x="11765298" y="7472981"/>
            <a:ext cx="2448272" cy="935442"/>
          </a:xfrm>
        </p:spPr>
        <p:txBody>
          <a:bodyPr anchor="t">
            <a:noAutofit/>
          </a:bodyPr>
          <a:lstStyle>
            <a:lvl1pPr algn="ctr">
              <a:defRPr sz="2400" i="0" baseline="0">
                <a:solidFill>
                  <a:schemeClr val="tx2"/>
                </a:solidFill>
                <a:latin typeface="+mn-lt"/>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2" hasCustomPrompt="1"/>
          </p:nvPr>
        </p:nvSpPr>
        <p:spPr>
          <a:xfrm>
            <a:off x="14732367" y="7470636"/>
            <a:ext cx="2448272" cy="935442"/>
          </a:xfrm>
        </p:spPr>
        <p:txBody>
          <a:bodyPr anchor="t">
            <a:noAutofit/>
          </a:bodyPr>
          <a:lstStyle>
            <a:lvl1pPr algn="ctr">
              <a:defRPr sz="2400" i="0" baseline="0">
                <a:solidFill>
                  <a:schemeClr val="tx2"/>
                </a:solidFill>
                <a:latin typeface="+mn-lt"/>
              </a:defRPr>
            </a:lvl1pPr>
          </a:lstStyle>
          <a:p>
            <a:pPr lvl="0"/>
            <a:r>
              <a:rPr kumimoji="1" lang="en-US" altLang="ja-JP" dirty="0"/>
              <a:t>Text goes here</a:t>
            </a:r>
            <a:endParaRPr kumimoji="1" lang="ja-JP" altLang="en-US" dirty="0"/>
          </a:p>
        </p:txBody>
      </p:sp>
      <p:sp>
        <p:nvSpPr>
          <p:cNvPr id="20"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1039300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0" name="正方形/長方形 9"/>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userDrawn="1"/>
        </p:nvSpPr>
        <p:spPr>
          <a:xfrm>
            <a:off x="0" y="5965370"/>
            <a:ext cx="18286413" cy="43216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8462" y="4451598"/>
            <a:ext cx="1009181" cy="1513772"/>
          </a:xfrm>
          <a:prstGeom prst="rect">
            <a:avLst/>
          </a:prstGeom>
        </p:spPr>
      </p:pic>
      <p:pic>
        <p:nvPicPr>
          <p:cNvPr id="13" name="図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41034" y="4457082"/>
            <a:ext cx="981758" cy="1508288"/>
          </a:xfrm>
          <a:prstGeom prst="rect">
            <a:avLst/>
          </a:prstGeom>
        </p:spPr>
      </p:pic>
      <p:pic>
        <p:nvPicPr>
          <p:cNvPr id="14" name="図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5154" y="4160910"/>
            <a:ext cx="1206628" cy="1804459"/>
          </a:xfrm>
          <a:prstGeom prst="rect">
            <a:avLst/>
          </a:prstGeom>
        </p:spPr>
      </p:pic>
      <p:pic>
        <p:nvPicPr>
          <p:cNvPr id="15" name="図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95418" y="3705682"/>
            <a:ext cx="1061284" cy="2259688"/>
          </a:xfrm>
          <a:prstGeom prst="rect">
            <a:avLst/>
          </a:prstGeom>
        </p:spPr>
      </p:pic>
      <p:pic>
        <p:nvPicPr>
          <p:cNvPr id="16" name="図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894825" y="3628895"/>
            <a:ext cx="1173721" cy="2336475"/>
          </a:xfrm>
          <a:prstGeom prst="rect">
            <a:avLst/>
          </a:prstGeom>
        </p:spPr>
      </p:pic>
      <p:pic>
        <p:nvPicPr>
          <p:cNvPr id="17" name="図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306314" y="3283360"/>
            <a:ext cx="1170979" cy="2682009"/>
          </a:xfrm>
          <a:prstGeom prst="rect">
            <a:avLst/>
          </a:prstGeom>
        </p:spPr>
      </p:pic>
      <p:sp>
        <p:nvSpPr>
          <p:cNvPr id="29" name="テキスト プレースホルダー 6"/>
          <p:cNvSpPr>
            <a:spLocks noGrp="1"/>
          </p:cNvSpPr>
          <p:nvPr>
            <p:ph type="body" sz="quarter" idx="21" hasCustomPrompt="1"/>
          </p:nvPr>
        </p:nvSpPr>
        <p:spPr>
          <a:xfrm>
            <a:off x="1042793" y="2918326"/>
            <a:ext cx="4389120" cy="720080"/>
          </a:xfrm>
        </p:spPr>
        <p:txBody>
          <a:bodyPr anchor="ctr">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2" hasCustomPrompt="1"/>
          </p:nvPr>
        </p:nvSpPr>
        <p:spPr>
          <a:xfrm>
            <a:off x="3223052" y="2062221"/>
            <a:ext cx="4389120" cy="720080"/>
          </a:xfrm>
        </p:spPr>
        <p:txBody>
          <a:bodyPr anchor="ctr">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10287125" y="1516812"/>
            <a:ext cx="4389120" cy="720080"/>
          </a:xfrm>
        </p:spPr>
        <p:txBody>
          <a:bodyPr anchor="ctr">
            <a:noAutofit/>
          </a:bodyPr>
          <a:lstStyle>
            <a:lvl1pPr algn="ct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7884580" y="2386311"/>
            <a:ext cx="4389120" cy="720080"/>
          </a:xfrm>
        </p:spPr>
        <p:txBody>
          <a:bodyPr anchor="ctr">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5726308" y="1206116"/>
            <a:ext cx="4389120" cy="720080"/>
          </a:xfrm>
        </p:spPr>
        <p:txBody>
          <a:bodyPr anchor="ctr">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12697243" y="647313"/>
            <a:ext cx="4389120" cy="720080"/>
          </a:xfrm>
        </p:spPr>
        <p:txBody>
          <a:bodyPr anchor="ctr">
            <a:noAutofit/>
          </a:bodyPr>
          <a:lstStyle>
            <a:lvl1pPr algn="ctr">
              <a:defRPr sz="28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cxnSp>
        <p:nvCxnSpPr>
          <p:cNvPr id="36" name="直線コネクタ 35"/>
          <p:cNvCxnSpPr>
            <a:stCxn id="29" idx="2"/>
          </p:cNvCxnSpPr>
          <p:nvPr userDrawn="1"/>
        </p:nvCxnSpPr>
        <p:spPr>
          <a:xfrm>
            <a:off x="3237353" y="3638406"/>
            <a:ext cx="0" cy="672337"/>
          </a:xfrm>
          <a:prstGeom prst="line">
            <a:avLst/>
          </a:prstGeom>
          <a:ln w="28575">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userDrawn="1"/>
        </p:nvCxnSpPr>
        <p:spPr>
          <a:xfrm>
            <a:off x="5425323" y="2917371"/>
            <a:ext cx="0" cy="1383775"/>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userDrawn="1"/>
        </p:nvCxnSpPr>
        <p:spPr>
          <a:xfrm>
            <a:off x="7903696" y="2046514"/>
            <a:ext cx="0" cy="1898912"/>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userDrawn="1"/>
        </p:nvCxnSpPr>
        <p:spPr>
          <a:xfrm>
            <a:off x="10068670" y="3148370"/>
            <a:ext cx="0" cy="335059"/>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a:off x="12481685" y="2261998"/>
            <a:ext cx="0" cy="1221431"/>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userDrawn="1"/>
        </p:nvCxnSpPr>
        <p:spPr>
          <a:xfrm>
            <a:off x="14906985" y="1384448"/>
            <a:ext cx="0" cy="1763922"/>
          </a:xfrm>
          <a:prstGeom prst="line">
            <a:avLst/>
          </a:prstGeom>
          <a:ln w="28575">
            <a:solidFill>
              <a:schemeClr val="accent6"/>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3" name="タイトル 1"/>
          <p:cNvSpPr>
            <a:spLocks noGrp="1"/>
          </p:cNvSpPr>
          <p:nvPr>
            <p:ph type="title" hasCustomPrompt="1"/>
          </p:nvPr>
        </p:nvSpPr>
        <p:spPr>
          <a:xfrm>
            <a:off x="725714" y="6321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54" name="正方形/長方形 53"/>
          <p:cNvSpPr/>
          <p:nvPr userDrawn="1"/>
        </p:nvSpPr>
        <p:spPr>
          <a:xfrm>
            <a:off x="7522233" y="768781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プレースホルダー 6"/>
          <p:cNvSpPr>
            <a:spLocks noGrp="1"/>
          </p:cNvSpPr>
          <p:nvPr>
            <p:ph type="body" sz="quarter" idx="42" hasCustomPrompt="1"/>
          </p:nvPr>
        </p:nvSpPr>
        <p:spPr>
          <a:xfrm>
            <a:off x="430238" y="7982857"/>
            <a:ext cx="17425936" cy="1669143"/>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2117893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Opinions">
    <p:spTree>
      <p:nvGrpSpPr>
        <p:cNvPr id="1" name=""/>
        <p:cNvGrpSpPr/>
        <p:nvPr/>
      </p:nvGrpSpPr>
      <p:grpSpPr>
        <a:xfrm>
          <a:off x="0" y="0"/>
          <a:ext cx="0" cy="0"/>
          <a:chOff x="0" y="0"/>
          <a:chExt cx="0" cy="0"/>
        </a:xfrm>
      </p:grpSpPr>
      <p:grpSp>
        <p:nvGrpSpPr>
          <p:cNvPr id="29" name="グループ化 28"/>
          <p:cNvGrpSpPr/>
          <p:nvPr userDrawn="1"/>
        </p:nvGrpSpPr>
        <p:grpSpPr>
          <a:xfrm>
            <a:off x="8014097" y="55909"/>
            <a:ext cx="10272315" cy="6722912"/>
            <a:chOff x="7426437" y="55909"/>
            <a:chExt cx="10859975" cy="6722912"/>
          </a:xfrm>
        </p:grpSpPr>
        <p:sp>
          <p:nvSpPr>
            <p:cNvPr id="13" name="正方形/長方形 12"/>
            <p:cNvSpPr/>
            <p:nvPr userDrawn="1"/>
          </p:nvSpPr>
          <p:spPr>
            <a:xfrm>
              <a:off x="10859975" y="111818"/>
              <a:ext cx="7426437" cy="66670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直角三角形 11"/>
            <p:cNvSpPr/>
            <p:nvPr userDrawn="1"/>
          </p:nvSpPr>
          <p:spPr>
            <a:xfrm flipH="1">
              <a:off x="7426437" y="55909"/>
              <a:ext cx="3433538" cy="672291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2255" y="707944"/>
            <a:ext cx="1923834" cy="6070878"/>
          </a:xfrm>
          <a:prstGeom prst="rect">
            <a:avLst/>
          </a:prstGeom>
          <a:effectLst>
            <a:outerShdw blurRad="76200" dir="13500000" sy="23000" kx="1200000" algn="br" rotWithShape="0">
              <a:prstClr val="black">
                <a:alpha val="20000"/>
              </a:prstClr>
            </a:outerShdw>
          </a:effectLst>
        </p:spPr>
      </p:pic>
      <p:pic>
        <p:nvPicPr>
          <p:cNvPr id="4" name="図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0290" y="1526595"/>
            <a:ext cx="1780558" cy="5252227"/>
          </a:xfrm>
          <a:prstGeom prst="rect">
            <a:avLst/>
          </a:prstGeom>
          <a:effectLst>
            <a:outerShdw blurRad="76200" dir="13500000" sy="23000" kx="1200000" algn="br" rotWithShape="0">
              <a:prstClr val="black">
                <a:alpha val="20000"/>
              </a:prstClr>
            </a:outerShdw>
          </a:effectLst>
        </p:spPr>
      </p:pic>
      <p:sp>
        <p:nvSpPr>
          <p:cNvPr id="6" name="正方形/長方形 5"/>
          <p:cNvSpPr/>
          <p:nvPr userDrawn="1"/>
        </p:nvSpPr>
        <p:spPr>
          <a:xfrm>
            <a:off x="0" y="6778822"/>
            <a:ext cx="18286413" cy="3508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p:cNvSpPr>
            <a:spLocks noGrp="1"/>
          </p:cNvSpPr>
          <p:nvPr userDrawn="1">
            <p:ph type="title" hasCustomPrompt="1"/>
          </p:nvPr>
        </p:nvSpPr>
        <p:spPr>
          <a:xfrm>
            <a:off x="725714" y="6956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8" name="正方形/長方形 7"/>
          <p:cNvSpPr/>
          <p:nvPr userDrawn="1"/>
        </p:nvSpPr>
        <p:spPr>
          <a:xfrm>
            <a:off x="7522233" y="832281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プレースホルダー 6"/>
          <p:cNvSpPr>
            <a:spLocks noGrp="1"/>
          </p:cNvSpPr>
          <p:nvPr userDrawn="1">
            <p:ph type="body" sz="quarter" idx="42" hasCustomPrompt="1"/>
          </p:nvPr>
        </p:nvSpPr>
        <p:spPr>
          <a:xfrm>
            <a:off x="11651672" y="596076"/>
            <a:ext cx="6054437" cy="1232724"/>
          </a:xfrm>
        </p:spPr>
        <p:txBody>
          <a:bodyPr>
            <a:noAutofit/>
          </a:bodyPr>
          <a:lstStyle>
            <a:lvl1pPr algn="l">
              <a:defRPr sz="6600" b="0" i="0" u="none" baseline="0">
                <a:solidFill>
                  <a:schemeClr val="accent1"/>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0" name="テキスト プレースホルダー 6"/>
          <p:cNvSpPr>
            <a:spLocks noGrp="1"/>
          </p:cNvSpPr>
          <p:nvPr userDrawn="1">
            <p:ph type="body" sz="quarter" idx="43" hasCustomPrompt="1"/>
          </p:nvPr>
        </p:nvSpPr>
        <p:spPr>
          <a:xfrm>
            <a:off x="457943" y="596076"/>
            <a:ext cx="5679617" cy="1232724"/>
          </a:xfrm>
        </p:spPr>
        <p:txBody>
          <a:bodyPr>
            <a:noAutofit/>
          </a:bodyPr>
          <a:lstStyle>
            <a:lvl1pPr algn="r">
              <a:defRPr sz="6600" b="0" i="0" u="none" baseline="0">
                <a:solidFill>
                  <a:schemeClr val="accent5"/>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1" name="テキスト プレースホルダー 6"/>
          <p:cNvSpPr>
            <a:spLocks noGrp="1"/>
          </p:cNvSpPr>
          <p:nvPr userDrawn="1">
            <p:ph type="body" sz="quarter" idx="44" hasCustomPrompt="1"/>
          </p:nvPr>
        </p:nvSpPr>
        <p:spPr>
          <a:xfrm>
            <a:off x="430238" y="8532911"/>
            <a:ext cx="17425936" cy="1497780"/>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4" name="テキスト プレースホルダー 6"/>
          <p:cNvSpPr>
            <a:spLocks noGrp="1"/>
          </p:cNvSpPr>
          <p:nvPr userDrawn="1">
            <p:ph type="body" sz="quarter" idx="45" hasCustomPrompt="1"/>
          </p:nvPr>
        </p:nvSpPr>
        <p:spPr>
          <a:xfrm>
            <a:off x="1091352" y="2895600"/>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5" name="円/楕円 14"/>
          <p:cNvSpPr/>
          <p:nvPr userDrawn="1"/>
        </p:nvSpPr>
        <p:spPr>
          <a:xfrm>
            <a:off x="535674" y="3182774"/>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6"/>
          <p:cNvSpPr>
            <a:spLocks noGrp="1"/>
          </p:cNvSpPr>
          <p:nvPr userDrawn="1">
            <p:ph type="body" sz="quarter" idx="46" hasCustomPrompt="1"/>
          </p:nvPr>
        </p:nvSpPr>
        <p:spPr>
          <a:xfrm>
            <a:off x="1091352" y="4045528"/>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7" name="円/楕円 16"/>
          <p:cNvSpPr/>
          <p:nvPr userDrawn="1"/>
        </p:nvSpPr>
        <p:spPr>
          <a:xfrm>
            <a:off x="541721" y="4332702"/>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userDrawn="1">
            <p:ph type="body" sz="quarter" idx="47" hasCustomPrompt="1"/>
          </p:nvPr>
        </p:nvSpPr>
        <p:spPr>
          <a:xfrm>
            <a:off x="1091352" y="5195455"/>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9" name="円/楕円 18"/>
          <p:cNvSpPr/>
          <p:nvPr userDrawn="1"/>
        </p:nvSpPr>
        <p:spPr>
          <a:xfrm>
            <a:off x="535674" y="5482629"/>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プレースホルダー 6"/>
          <p:cNvSpPr>
            <a:spLocks noGrp="1"/>
          </p:cNvSpPr>
          <p:nvPr userDrawn="1">
            <p:ph type="body" sz="quarter" idx="48" hasCustomPrompt="1"/>
          </p:nvPr>
        </p:nvSpPr>
        <p:spPr>
          <a:xfrm>
            <a:off x="12558306" y="2898757"/>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4" name="円/楕円 23"/>
          <p:cNvSpPr/>
          <p:nvPr userDrawn="1"/>
        </p:nvSpPr>
        <p:spPr>
          <a:xfrm>
            <a:off x="12002628" y="3185931"/>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プレースホルダー 6"/>
          <p:cNvSpPr>
            <a:spLocks noGrp="1"/>
          </p:cNvSpPr>
          <p:nvPr userDrawn="1">
            <p:ph type="body" sz="quarter" idx="49" hasCustomPrompt="1"/>
          </p:nvPr>
        </p:nvSpPr>
        <p:spPr>
          <a:xfrm>
            <a:off x="12558306" y="4048685"/>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6" name="円/楕円 25"/>
          <p:cNvSpPr/>
          <p:nvPr userDrawn="1"/>
        </p:nvSpPr>
        <p:spPr>
          <a:xfrm>
            <a:off x="12002628" y="4335859"/>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プレースホルダー 6"/>
          <p:cNvSpPr>
            <a:spLocks noGrp="1"/>
          </p:cNvSpPr>
          <p:nvPr userDrawn="1">
            <p:ph type="body" sz="quarter" idx="50" hasCustomPrompt="1"/>
          </p:nvPr>
        </p:nvSpPr>
        <p:spPr>
          <a:xfrm>
            <a:off x="12558306" y="5198612"/>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8" name="円/楕円 27"/>
          <p:cNvSpPr/>
          <p:nvPr userDrawn="1"/>
        </p:nvSpPr>
        <p:spPr>
          <a:xfrm>
            <a:off x="12002628" y="5485786"/>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userDrawn="1"/>
        </p:nvSpPr>
        <p:spPr>
          <a:xfrm>
            <a:off x="3199615" y="1838884"/>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userDrawn="1"/>
        </p:nvSpPr>
        <p:spPr>
          <a:xfrm>
            <a:off x="11055142" y="1838884"/>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7869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tx2"/>
        </a:solidFill>
        <a:effectLst/>
      </p:bgPr>
    </p:bg>
    <p:spTree>
      <p:nvGrpSpPr>
        <p:cNvPr id="1" name=""/>
        <p:cNvGrpSpPr/>
        <p:nvPr/>
      </p:nvGrpSpPr>
      <p:grpSpPr>
        <a:xfrm>
          <a:off x="0" y="0"/>
          <a:ext cx="0" cy="0"/>
          <a:chOff x="0" y="0"/>
          <a:chExt cx="0" cy="0"/>
        </a:xfrm>
      </p:grpSpPr>
      <p:sp>
        <p:nvSpPr>
          <p:cNvPr id="14" name="正方形/長方形 13"/>
          <p:cNvSpPr/>
          <p:nvPr userDrawn="1"/>
        </p:nvSpPr>
        <p:spPr>
          <a:xfrm>
            <a:off x="-1" y="-1"/>
            <a:ext cx="18286413" cy="62266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9146" y="462980"/>
            <a:ext cx="7911618" cy="6409096"/>
          </a:xfrm>
          <a:prstGeom prst="rect">
            <a:avLst/>
          </a:prstGeom>
        </p:spPr>
      </p:pic>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00301" y="1425361"/>
            <a:ext cx="3830770" cy="5446715"/>
          </a:xfrm>
          <a:prstGeom prst="rect">
            <a:avLst/>
          </a:prstGeom>
        </p:spPr>
      </p:pic>
      <p:pic>
        <p:nvPicPr>
          <p:cNvPr id="10" name="図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27296" y="2706412"/>
            <a:ext cx="2044962" cy="4165664"/>
          </a:xfrm>
          <a:prstGeom prst="rect">
            <a:avLst/>
          </a:prstGeom>
        </p:spPr>
      </p:pic>
      <p:sp>
        <p:nvSpPr>
          <p:cNvPr id="11" name="図プレースホルダー 8"/>
          <p:cNvSpPr>
            <a:spLocks noGrp="1"/>
          </p:cNvSpPr>
          <p:nvPr>
            <p:ph type="pic" sz="quarter" idx="12" hasCustomPrompt="1"/>
          </p:nvPr>
        </p:nvSpPr>
        <p:spPr>
          <a:xfrm>
            <a:off x="3394909" y="3236669"/>
            <a:ext cx="1709737" cy="3105150"/>
          </a:xfrm>
        </p:spPr>
        <p:txBody>
          <a:bodyPr>
            <a:normAutofit/>
          </a:bodyPr>
          <a:lstStyle>
            <a:lvl1pPr>
              <a:defRPr sz="1600"/>
            </a:lvl1pPr>
          </a:lstStyle>
          <a:p>
            <a:r>
              <a:rPr kumimoji="1" lang="en-US" altLang="ja-JP" dirty="0"/>
              <a:t>Add an image</a:t>
            </a:r>
            <a:endParaRPr kumimoji="1" lang="ja-JP" altLang="en-US" dirty="0"/>
          </a:p>
        </p:txBody>
      </p:sp>
      <p:sp>
        <p:nvSpPr>
          <p:cNvPr id="12" name="図プレースホルダー 8"/>
          <p:cNvSpPr>
            <a:spLocks noGrp="1"/>
          </p:cNvSpPr>
          <p:nvPr>
            <p:ph type="pic" sz="quarter" idx="13" hasCustomPrompt="1"/>
          </p:nvPr>
        </p:nvSpPr>
        <p:spPr>
          <a:xfrm>
            <a:off x="5489811" y="733010"/>
            <a:ext cx="7335815" cy="4056234"/>
          </a:xfrm>
        </p:spPr>
        <p:txBody>
          <a:bodyPr>
            <a:normAutofit/>
          </a:bodyPr>
          <a:lstStyle>
            <a:lvl1pPr>
              <a:defRPr sz="1600"/>
            </a:lvl1pPr>
          </a:lstStyle>
          <a:p>
            <a:r>
              <a:rPr kumimoji="1" lang="en-US" altLang="ja-JP" dirty="0"/>
              <a:t>Add an image</a:t>
            </a:r>
            <a:endParaRPr kumimoji="1" lang="ja-JP" altLang="en-US" dirty="0"/>
          </a:p>
        </p:txBody>
      </p:sp>
      <p:sp>
        <p:nvSpPr>
          <p:cNvPr id="13" name="図プレースホルダー 8"/>
          <p:cNvSpPr>
            <a:spLocks noGrp="1"/>
          </p:cNvSpPr>
          <p:nvPr>
            <p:ph type="pic" sz="quarter" idx="14" hasCustomPrompt="1"/>
          </p:nvPr>
        </p:nvSpPr>
        <p:spPr>
          <a:xfrm>
            <a:off x="13257470" y="1924050"/>
            <a:ext cx="3314700" cy="4434585"/>
          </a:xfrm>
        </p:spPr>
        <p:txBody>
          <a:bodyPr>
            <a:normAutofit/>
          </a:bodyPr>
          <a:lstStyle>
            <a:lvl1pPr>
              <a:defRPr sz="1600"/>
            </a:lvl1pPr>
          </a:lstStyle>
          <a:p>
            <a:r>
              <a:rPr kumimoji="1" lang="en-US" altLang="ja-JP" dirty="0"/>
              <a:t>Add an image</a:t>
            </a:r>
            <a:endParaRPr kumimoji="1" lang="ja-JP" altLang="en-US" dirty="0"/>
          </a:p>
        </p:txBody>
      </p:sp>
      <p:sp>
        <p:nvSpPr>
          <p:cNvPr id="16" name="タイトル 1"/>
          <p:cNvSpPr>
            <a:spLocks noGrp="1"/>
          </p:cNvSpPr>
          <p:nvPr>
            <p:ph type="title" hasCustomPrompt="1"/>
          </p:nvPr>
        </p:nvSpPr>
        <p:spPr>
          <a:xfrm>
            <a:off x="725714" y="6771615"/>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7522233" y="813774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6"/>
          <p:cNvSpPr>
            <a:spLocks noGrp="1"/>
          </p:cNvSpPr>
          <p:nvPr>
            <p:ph type="body" sz="quarter" idx="42" hasCustomPrompt="1"/>
          </p:nvPr>
        </p:nvSpPr>
        <p:spPr>
          <a:xfrm>
            <a:off x="430238" y="8432792"/>
            <a:ext cx="17425936" cy="1509494"/>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155577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b 1">
    <p:spTree>
      <p:nvGrpSpPr>
        <p:cNvPr id="1" name=""/>
        <p:cNvGrpSpPr/>
        <p:nvPr/>
      </p:nvGrpSpPr>
      <p:grpSpPr>
        <a:xfrm>
          <a:off x="0" y="0"/>
          <a:ext cx="0" cy="0"/>
          <a:chOff x="0" y="0"/>
          <a:chExt cx="0" cy="0"/>
        </a:xfrm>
      </p:grpSpPr>
      <p:sp>
        <p:nvSpPr>
          <p:cNvPr id="26" name="正方形/長方形 25"/>
          <p:cNvSpPr/>
          <p:nvPr userDrawn="1"/>
        </p:nvSpPr>
        <p:spPr>
          <a:xfrm>
            <a:off x="-1" y="6350000"/>
            <a:ext cx="18286413" cy="3937000"/>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プレースホルダー 1"/>
          <p:cNvSpPr>
            <a:spLocks noGrp="1"/>
          </p:cNvSpPr>
          <p:nvPr>
            <p:ph type="title" hasCustomPrompt="1"/>
          </p:nvPr>
        </p:nvSpPr>
        <p:spPr>
          <a:xfrm>
            <a:off x="3072630" y="246956"/>
            <a:ext cx="14349567" cy="1203151"/>
          </a:xfrm>
          <a:prstGeom prst="rect">
            <a:avLst/>
          </a:prstGeom>
        </p:spPr>
        <p:txBody>
          <a:bodyPr vert="horz" lIns="163275" tIns="81638" rIns="163275" bIns="81638" rtlCol="0" anchor="ctr">
            <a:normAutofit/>
          </a:bodyPr>
          <a:lstStyle/>
          <a:p>
            <a:r>
              <a:rPr kumimoji="1" lang="en-US" altLang="ja-JP" dirty="0"/>
              <a:t>Slide Title</a:t>
            </a:r>
            <a:endParaRPr kumimoji="1" lang="ja-JP" altLang="en-US" dirty="0"/>
          </a:p>
        </p:txBody>
      </p:sp>
      <p:sp>
        <p:nvSpPr>
          <p:cNvPr id="13"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14" name="正方形/長方形 13"/>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図プレースホルダー 19"/>
          <p:cNvSpPr>
            <a:spLocks noGrp="1"/>
          </p:cNvSpPr>
          <p:nvPr>
            <p:ph type="pic" sz="quarter" idx="12" hasCustomPrompt="1"/>
          </p:nvPr>
        </p:nvSpPr>
        <p:spPr>
          <a:xfrm>
            <a:off x="803048" y="3255738"/>
            <a:ext cx="8534400" cy="4800600"/>
          </a:xfrm>
          <a:solidFill>
            <a:schemeClr val="accent3">
              <a:lumMod val="20000"/>
              <a:lumOff val="80000"/>
            </a:schemeClr>
          </a:solidFill>
        </p:spPr>
        <p:txBody>
          <a:bodyPr>
            <a:normAutofit/>
          </a:bodyPr>
          <a:lstStyle>
            <a:lvl1pPr>
              <a:defRPr sz="1600"/>
            </a:lvl1pPr>
          </a:lstStyle>
          <a:p>
            <a:r>
              <a:rPr kumimoji="1" lang="en-US" altLang="ja-JP" dirty="0"/>
              <a:t>Add an image</a:t>
            </a:r>
            <a:endParaRPr kumimoji="1" lang="ja-JP" altLang="en-US" dirty="0"/>
          </a:p>
        </p:txBody>
      </p:sp>
      <p:sp>
        <p:nvSpPr>
          <p:cNvPr id="16" name="角丸四角形 7"/>
          <p:cNvSpPr/>
          <p:nvPr userDrawn="1"/>
        </p:nvSpPr>
        <p:spPr>
          <a:xfrm>
            <a:off x="803274" y="2768375"/>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userDrawn="1"/>
        </p:nvSpPr>
        <p:spPr>
          <a:xfrm>
            <a:off x="803274" y="3192015"/>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userDrawn="1"/>
        </p:nvGrpSpPr>
        <p:grpSpPr>
          <a:xfrm>
            <a:off x="985610" y="2907170"/>
            <a:ext cx="542925" cy="142875"/>
            <a:chOff x="2524125" y="1614487"/>
            <a:chExt cx="542925" cy="142875"/>
          </a:xfrm>
        </p:grpSpPr>
        <p:sp>
          <p:nvSpPr>
            <p:cNvPr id="19" name="円/楕円 18"/>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userDrawn="1"/>
        </p:nvGrpSpPr>
        <p:grpSpPr>
          <a:xfrm>
            <a:off x="8958034" y="2883357"/>
            <a:ext cx="200026" cy="190500"/>
            <a:chOff x="7781924" y="1704975"/>
            <a:chExt cx="200026" cy="190500"/>
          </a:xfrm>
          <a:solidFill>
            <a:schemeClr val="tx1">
              <a:lumMod val="50000"/>
              <a:lumOff val="50000"/>
            </a:schemeClr>
          </a:solidFill>
        </p:grpSpPr>
        <p:sp>
          <p:nvSpPr>
            <p:cNvPr id="23" name="正方形/長方形 22"/>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8" name="正方形/長方形 37"/>
          <p:cNvSpPr/>
          <p:nvPr userDrawn="1"/>
        </p:nvSpPr>
        <p:spPr>
          <a:xfrm rot="2700000">
            <a:off x="2387421" y="4360030"/>
            <a:ext cx="12778290" cy="9622369"/>
          </a:xfrm>
          <a:custGeom>
            <a:avLst/>
            <a:gdLst/>
            <a:ahLst/>
            <a:cxnLst/>
            <a:rect l="l" t="t" r="r" b="b"/>
            <a:pathLst>
              <a:path w="12778290" h="9622369">
                <a:moveTo>
                  <a:pt x="2350963" y="1"/>
                </a:moveTo>
                <a:lnTo>
                  <a:pt x="12778290" y="0"/>
                </a:lnTo>
                <a:lnTo>
                  <a:pt x="3155921" y="9622369"/>
                </a:lnTo>
                <a:lnTo>
                  <a:pt x="0" y="9622369"/>
                </a:lnTo>
                <a:lnTo>
                  <a:pt x="5986665" y="3635704"/>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userDrawn="1"/>
        </p:nvSpPr>
        <p:spPr>
          <a:xfrm>
            <a:off x="9873123" y="659421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プレースホルダー 6"/>
          <p:cNvSpPr>
            <a:spLocks noGrp="1"/>
          </p:cNvSpPr>
          <p:nvPr>
            <p:ph type="body" sz="quarter" idx="24" hasCustomPrompt="1"/>
          </p:nvPr>
        </p:nvSpPr>
        <p:spPr>
          <a:xfrm>
            <a:off x="9782631" y="6715047"/>
            <a:ext cx="7794169" cy="2251154"/>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48" hasCustomPrompt="1"/>
          </p:nvPr>
        </p:nvSpPr>
        <p:spPr>
          <a:xfrm>
            <a:off x="10428801" y="2786683"/>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2" name="円/楕円 31"/>
          <p:cNvSpPr/>
          <p:nvPr userDrawn="1"/>
        </p:nvSpPr>
        <p:spPr>
          <a:xfrm>
            <a:off x="9873123" y="3073857"/>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プレースホルダー 6"/>
          <p:cNvSpPr>
            <a:spLocks noGrp="1"/>
          </p:cNvSpPr>
          <p:nvPr>
            <p:ph type="body" sz="quarter" idx="49" hasCustomPrompt="1"/>
          </p:nvPr>
        </p:nvSpPr>
        <p:spPr>
          <a:xfrm>
            <a:off x="10428801" y="3936611"/>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4" name="円/楕円 33"/>
          <p:cNvSpPr/>
          <p:nvPr userDrawn="1"/>
        </p:nvSpPr>
        <p:spPr>
          <a:xfrm>
            <a:off x="9873123" y="4223785"/>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6"/>
          <p:cNvSpPr>
            <a:spLocks noGrp="1"/>
          </p:cNvSpPr>
          <p:nvPr>
            <p:ph type="body" sz="quarter" idx="50" hasCustomPrompt="1"/>
          </p:nvPr>
        </p:nvSpPr>
        <p:spPr>
          <a:xfrm>
            <a:off x="10428801" y="5086538"/>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6" name="円/楕円 35"/>
          <p:cNvSpPr/>
          <p:nvPr userDrawn="1"/>
        </p:nvSpPr>
        <p:spPr>
          <a:xfrm>
            <a:off x="9873123" y="5373712"/>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userDrawn="1"/>
        </p:nvSpPr>
        <p:spPr>
          <a:xfrm>
            <a:off x="2333099" y="1358472"/>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13"/>
          <p:cNvSpPr/>
          <p:nvPr userDrawn="1"/>
        </p:nvSpPr>
        <p:spPr>
          <a:xfrm>
            <a:off x="47390" y="0"/>
            <a:ext cx="1368152" cy="1021905"/>
          </a:xfrm>
          <a:custGeom>
            <a:avLst/>
            <a:gdLst/>
            <a:ahLst/>
            <a:cxnLst/>
            <a:rect l="l" t="t" r="r" b="b"/>
            <a:pathLst>
              <a:path w="1368152" h="1021905">
                <a:moveTo>
                  <a:pt x="92597" y="0"/>
                </a:moveTo>
                <a:lnTo>
                  <a:pt x="1275555" y="0"/>
                </a:lnTo>
                <a:cubicBezTo>
                  <a:pt x="1335432" y="98498"/>
                  <a:pt x="1368152" y="214342"/>
                  <a:pt x="1368152" y="337829"/>
                </a:cubicBezTo>
                <a:cubicBezTo>
                  <a:pt x="1368152" y="715634"/>
                  <a:pt x="1061881" y="1021905"/>
                  <a:pt x="684076" y="1021905"/>
                </a:cubicBezTo>
                <a:cubicBezTo>
                  <a:pt x="306271" y="1021905"/>
                  <a:pt x="0" y="715634"/>
                  <a:pt x="0" y="337829"/>
                </a:cubicBezTo>
                <a:cubicBezTo>
                  <a:pt x="0" y="214342"/>
                  <a:pt x="32720" y="98498"/>
                  <a:pt x="925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userDrawn="1"/>
        </p:nvSpPr>
        <p:spPr>
          <a:xfrm>
            <a:off x="1022872" y="1021906"/>
            <a:ext cx="792088"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userDrawn="1"/>
        </p:nvSpPr>
        <p:spPr>
          <a:xfrm>
            <a:off x="1811586" y="223637"/>
            <a:ext cx="992843" cy="9928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dirty="0"/>
              <a:t>The Power of PowerPoint | thepopp.com</a:t>
            </a:r>
            <a:endParaRPr lang="ja-JP" altLang="en-US" dirty="0"/>
          </a:p>
        </p:txBody>
      </p:sp>
      <p:sp>
        <p:nvSpPr>
          <p:cNvPr id="43" name="円/楕円 42"/>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2568486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Image and Animated Texts">
    <p:spTree>
      <p:nvGrpSpPr>
        <p:cNvPr id="1" name=""/>
        <p:cNvGrpSpPr/>
        <p:nvPr/>
      </p:nvGrpSpPr>
      <p:grpSpPr>
        <a:xfrm>
          <a:off x="0" y="0"/>
          <a:ext cx="0" cy="0"/>
          <a:chOff x="0" y="0"/>
          <a:chExt cx="0" cy="0"/>
        </a:xfrm>
      </p:grpSpPr>
      <p:sp>
        <p:nvSpPr>
          <p:cNvPr id="35" name="図プレースホルダー 34"/>
          <p:cNvSpPr>
            <a:spLocks noGrp="1"/>
          </p:cNvSpPr>
          <p:nvPr>
            <p:ph type="pic" sz="quarter" idx="14" hasCustomPrompt="1"/>
          </p:nvPr>
        </p:nvSpPr>
        <p:spPr>
          <a:xfrm>
            <a:off x="2095500" y="0"/>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26" name="テキスト プレースホルダー 25"/>
          <p:cNvSpPr>
            <a:spLocks noGrp="1"/>
          </p:cNvSpPr>
          <p:nvPr>
            <p:ph type="body" sz="quarter" idx="11" hasCustomPrompt="1"/>
          </p:nvPr>
        </p:nvSpPr>
        <p:spPr>
          <a:xfrm flipH="1">
            <a:off x="1609270" y="0"/>
            <a:ext cx="8606971" cy="10287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1" name="テキスト プレースホルダー 25"/>
          <p:cNvSpPr>
            <a:spLocks noGrp="1"/>
          </p:cNvSpPr>
          <p:nvPr>
            <p:ph type="body" sz="quarter" idx="13" hasCustomPrompt="1"/>
          </p:nvPr>
        </p:nvSpPr>
        <p:spPr>
          <a:xfrm flipH="1">
            <a:off x="11977007" y="0"/>
            <a:ext cx="8606971" cy="10287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6" name="テキスト プレースホルダー 25"/>
          <p:cNvSpPr>
            <a:spLocks noGrp="1"/>
          </p:cNvSpPr>
          <p:nvPr>
            <p:ph type="body" sz="quarter" idx="15" hasCustomPrompt="1"/>
          </p:nvPr>
        </p:nvSpPr>
        <p:spPr>
          <a:xfrm flipH="1">
            <a:off x="-4691291" y="0"/>
            <a:ext cx="13914663" cy="10287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7" name="テキスト プレースホルダー 25"/>
          <p:cNvSpPr>
            <a:spLocks noGrp="1"/>
          </p:cNvSpPr>
          <p:nvPr>
            <p:ph type="body" sz="quarter" idx="16" hasCustomPrompt="1"/>
          </p:nvPr>
        </p:nvSpPr>
        <p:spPr>
          <a:xfrm flipH="1">
            <a:off x="12963524" y="0"/>
            <a:ext cx="13914663" cy="10287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8" name="テキスト プレースホルダー 25"/>
          <p:cNvSpPr>
            <a:spLocks noGrp="1"/>
          </p:cNvSpPr>
          <p:nvPr>
            <p:ph type="body" sz="quarter" idx="17" hasCustomPrompt="1"/>
          </p:nvPr>
        </p:nvSpPr>
        <p:spPr>
          <a:xfrm flipH="1">
            <a:off x="-9496426" y="0"/>
            <a:ext cx="5353051" cy="10287000"/>
          </a:xfrm>
          <a:prstGeom prst="parallelogram">
            <a:avLst>
              <a:gd name="adj" fmla="val 67559"/>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39" name="テキスト プレースホルダー 25"/>
          <p:cNvSpPr>
            <a:spLocks noGrp="1"/>
          </p:cNvSpPr>
          <p:nvPr>
            <p:ph type="body" sz="quarter" idx="18" hasCustomPrompt="1"/>
          </p:nvPr>
        </p:nvSpPr>
        <p:spPr>
          <a:xfrm flipH="1">
            <a:off x="-6619883" y="0"/>
            <a:ext cx="4648207" cy="10287000"/>
          </a:xfrm>
          <a:prstGeom prst="parallelogram">
            <a:avLst>
              <a:gd name="adj" fmla="val 77247"/>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40" name="タイトル プレースホルダー 1"/>
          <p:cNvSpPr>
            <a:spLocks noGrp="1"/>
          </p:cNvSpPr>
          <p:nvPr>
            <p:ph type="title" hasCustomPrompt="1"/>
          </p:nvPr>
        </p:nvSpPr>
        <p:spPr>
          <a:xfrm>
            <a:off x="559004" y="4055836"/>
            <a:ext cx="7235167" cy="3312381"/>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Text Goes Here</a:t>
            </a:r>
            <a:endParaRPr kumimoji="1" lang="ja-JP" altLang="en-US" dirty="0"/>
          </a:p>
        </p:txBody>
      </p:sp>
      <p:sp>
        <p:nvSpPr>
          <p:cNvPr id="42" name="テキスト プレースホルダー 6"/>
          <p:cNvSpPr>
            <a:spLocks noGrp="1"/>
          </p:cNvSpPr>
          <p:nvPr>
            <p:ph type="body" sz="quarter" idx="42" hasCustomPrompt="1"/>
          </p:nvPr>
        </p:nvSpPr>
        <p:spPr>
          <a:xfrm>
            <a:off x="567171" y="7667281"/>
            <a:ext cx="7227000" cy="2086317"/>
          </a:xfrm>
        </p:spPr>
        <p:txBody>
          <a:bodyPr>
            <a:noAutofit/>
          </a:bodyPr>
          <a:lstStyle>
            <a:lvl1pPr algn="l">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44" name="テキスト プレースホルダー 6"/>
          <p:cNvSpPr>
            <a:spLocks noGrp="1"/>
          </p:cNvSpPr>
          <p:nvPr>
            <p:ph type="body" sz="quarter" idx="43" hasCustomPrompt="1"/>
          </p:nvPr>
        </p:nvSpPr>
        <p:spPr>
          <a:xfrm rot="4250327">
            <a:off x="10978043" y="3220775"/>
            <a:ext cx="10698970" cy="4019551"/>
          </a:xfrm>
        </p:spPr>
        <p:txBody>
          <a:bodyPr anchor="b">
            <a:noAutofit/>
          </a:bodyPr>
          <a:lstStyle>
            <a:lvl1pPr algn="l">
              <a:lnSpc>
                <a:spcPct val="100000"/>
              </a:lnSpc>
              <a:spcBef>
                <a:spcPts val="0"/>
              </a:spcBef>
              <a:defRPr sz="17000" b="0" i="0" u="none" baseline="0">
                <a:solidFill>
                  <a:schemeClr val="bg1">
                    <a:alpha val="30000"/>
                  </a:schemeClr>
                </a:solidFill>
                <a:latin typeface="Route 159 Bold" pitchFamily="50" charset="0"/>
                <a:cs typeface="Open Sans Light" panose="020B0306030504020204" pitchFamily="34" charset="0"/>
              </a:defRPr>
            </a:lvl1pPr>
          </a:lstStyle>
          <a:p>
            <a:pPr lvl="0"/>
            <a:r>
              <a:rPr kumimoji="1" lang="en-US" altLang="ja-JP" dirty="0"/>
              <a:t>WORD</a:t>
            </a:r>
            <a:endParaRPr kumimoji="1" lang="ja-JP" altLang="en-US" dirty="0"/>
          </a:p>
        </p:txBody>
      </p:sp>
      <p:sp>
        <p:nvSpPr>
          <p:cNvPr id="45" name="テキスト プレースホルダー 6"/>
          <p:cNvSpPr>
            <a:spLocks noGrp="1"/>
          </p:cNvSpPr>
          <p:nvPr>
            <p:ph type="body" sz="quarter" idx="44" hasCustomPrompt="1"/>
          </p:nvPr>
        </p:nvSpPr>
        <p:spPr>
          <a:xfrm>
            <a:off x="661514" y="7485852"/>
            <a:ext cx="3240000" cy="72000"/>
          </a:xfrm>
          <a:solidFill>
            <a:schemeClr val="bg1"/>
          </a:solidFill>
        </p:spPr>
        <p:txBody>
          <a:bodyPr>
            <a:noAutofit/>
          </a:bodyPr>
          <a:lstStyle>
            <a:lvl1pPr algn="l">
              <a:defRPr sz="2000" b="0" i="0" u="none" baseline="0">
                <a:solidFill>
                  <a:schemeClr val="bg1"/>
                </a:solidFill>
                <a:latin typeface="+mn-lt"/>
                <a:cs typeface="Open Sans Light" panose="020B0306030504020204" pitchFamily="34" charset="0"/>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1871175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screen Image with Caption">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タイトル プレースホルダー 1"/>
          <p:cNvSpPr>
            <a:spLocks noGrp="1"/>
          </p:cNvSpPr>
          <p:nvPr>
            <p:ph type="title" hasCustomPrompt="1"/>
          </p:nvPr>
        </p:nvSpPr>
        <p:spPr>
          <a:xfrm>
            <a:off x="-1" y="8563429"/>
            <a:ext cx="9142413" cy="1170617"/>
          </a:xfrm>
          <a:prstGeom prst="rect">
            <a:avLst/>
          </a:prstGeom>
          <a:solidFill>
            <a:schemeClr val="tx2">
              <a:alpha val="7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1231046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screen Image ">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31303263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Image &amp; Text 1">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3" name="タイトル プレースホルダー 1"/>
          <p:cNvSpPr>
            <a:spLocks noGrp="1"/>
          </p:cNvSpPr>
          <p:nvPr>
            <p:ph type="title" hasCustomPrompt="1"/>
          </p:nvPr>
        </p:nvSpPr>
        <p:spPr>
          <a:xfrm>
            <a:off x="-1" y="6778172"/>
            <a:ext cx="18286414" cy="1843314"/>
          </a:xfrm>
          <a:prstGeom prst="rect">
            <a:avLst/>
          </a:prstGeom>
          <a:solidFill>
            <a:schemeClr val="tx2">
              <a:alpha val="5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456406" y="6894738"/>
            <a:ext cx="17373600" cy="1552575"/>
          </a:xfrm>
        </p:spPr>
        <p:txBody>
          <a:bodyPr anchor="ctr">
            <a:noAutofit/>
          </a:bodyPr>
          <a:lstStyle>
            <a:lvl1pPr algn="ctr">
              <a:lnSpc>
                <a:spcPct val="100000"/>
              </a:lnSpc>
              <a:spcBef>
                <a:spcPts val="0"/>
              </a:spcBef>
              <a:defRPr sz="9600">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2990486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Image &amp; Text 2">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テキスト プレースホルダー 4"/>
          <p:cNvSpPr>
            <a:spLocks noGrp="1"/>
          </p:cNvSpPr>
          <p:nvPr>
            <p:ph type="body" sz="quarter" idx="16" hasCustomPrompt="1"/>
          </p:nvPr>
        </p:nvSpPr>
        <p:spPr>
          <a:xfrm>
            <a:off x="-1" y="1016451"/>
            <a:ext cx="18286413" cy="1552575"/>
          </a:xfrm>
          <a:solidFill>
            <a:schemeClr val="tx2">
              <a:alpha val="40000"/>
            </a:schemeClr>
          </a:solidFill>
        </p:spPr>
        <p:txBody>
          <a:bodyPr anchor="ctr">
            <a:noAutofit/>
          </a:bodyPr>
          <a:lstStyle>
            <a:lvl1pPr algn="ctr">
              <a:lnSpc>
                <a:spcPct val="100000"/>
              </a:lnSpc>
              <a:spcBef>
                <a:spcPts val="0"/>
              </a:spcBef>
              <a:defRPr sz="7200">
                <a:solidFill>
                  <a:schemeClr val="tx2"/>
                </a:solidFill>
                <a:latin typeface="+mj-lt"/>
              </a:defRPr>
            </a:lvl1pPr>
          </a:lstStyle>
          <a:p>
            <a:pPr lvl="0"/>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456406" y="1016452"/>
            <a:ext cx="17373600" cy="1552575"/>
          </a:xfrm>
        </p:spPr>
        <p:txBody>
          <a:bodyPr anchor="ctr">
            <a:noAutofit/>
          </a:bodyPr>
          <a:lstStyle>
            <a:lvl1pPr algn="ctr">
              <a:lnSpc>
                <a:spcPct val="100000"/>
              </a:lnSpc>
              <a:spcBef>
                <a:spcPts val="0"/>
              </a:spcBef>
              <a:defRPr sz="6600">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2225659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32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file 2">
    <p:spTree>
      <p:nvGrpSpPr>
        <p:cNvPr id="1" name=""/>
        <p:cNvGrpSpPr/>
        <p:nvPr/>
      </p:nvGrpSpPr>
      <p:grpSpPr>
        <a:xfrm>
          <a:off x="0" y="0"/>
          <a:ext cx="0" cy="0"/>
          <a:chOff x="0" y="0"/>
          <a:chExt cx="0" cy="0"/>
        </a:xfrm>
      </p:grpSpPr>
      <p:sp>
        <p:nvSpPr>
          <p:cNvPr id="5" name="正方形/長方形 4"/>
          <p:cNvSpPr/>
          <p:nvPr userDrawn="1"/>
        </p:nvSpPr>
        <p:spPr>
          <a:xfrm>
            <a:off x="-1" y="0"/>
            <a:ext cx="18286413"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userDrawn="1"/>
        </p:nvSpPr>
        <p:spPr>
          <a:xfrm>
            <a:off x="-794" y="2695228"/>
            <a:ext cx="18286413" cy="244827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lumMod val="50000"/>
                </a:schemeClr>
              </a:solidFill>
            </a:endParaRPr>
          </a:p>
        </p:txBody>
      </p:sp>
      <p:sp>
        <p:nvSpPr>
          <p:cNvPr id="2" name="タイトル 1"/>
          <p:cNvSpPr>
            <a:spLocks noGrp="1"/>
          </p:cNvSpPr>
          <p:nvPr>
            <p:ph type="title" hasCustomPrompt="1"/>
          </p:nvPr>
        </p:nvSpPr>
        <p:spPr>
          <a:xfrm>
            <a:off x="8351118" y="2695227"/>
            <a:ext cx="9577064" cy="1350907"/>
          </a:xfrm>
        </p:spPr>
        <p:txBody>
          <a:bodyPr anchor="b">
            <a:normAutofit/>
          </a:bodyPr>
          <a:lstStyle>
            <a:lvl1pP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6" name="図プレースホルダー 3"/>
          <p:cNvSpPr>
            <a:spLocks noGrp="1"/>
          </p:cNvSpPr>
          <p:nvPr>
            <p:ph type="pic" sz="quarter" idx="12" hasCustomPrompt="1"/>
          </p:nvPr>
        </p:nvSpPr>
        <p:spPr>
          <a:xfrm>
            <a:off x="862286" y="0"/>
            <a:ext cx="7260600" cy="10287000"/>
          </a:xfrm>
          <a:noFill/>
        </p:spPr>
        <p:txBody>
          <a:bodyPr/>
          <a:lstStyle>
            <a:lvl1pPr>
              <a:defRPr/>
            </a:lvl1pPr>
          </a:lstStyle>
          <a:p>
            <a:r>
              <a:rPr kumimoji="1" lang="en-US" altLang="ja-JP" dirty="0"/>
              <a:t>Add an image</a:t>
            </a:r>
            <a:endParaRPr kumimoji="1" lang="ja-JP" altLang="en-US" dirty="0"/>
          </a:p>
        </p:txBody>
      </p:sp>
      <p:sp>
        <p:nvSpPr>
          <p:cNvPr id="7" name="正方形/長方形 6"/>
          <p:cNvSpPr/>
          <p:nvPr userDrawn="1"/>
        </p:nvSpPr>
        <p:spPr>
          <a:xfrm>
            <a:off x="8495134" y="4061358"/>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プレースホルダー 6"/>
          <p:cNvSpPr>
            <a:spLocks noGrp="1"/>
          </p:cNvSpPr>
          <p:nvPr>
            <p:ph type="body" sz="quarter" idx="16" hasCustomPrompt="1"/>
          </p:nvPr>
        </p:nvSpPr>
        <p:spPr>
          <a:xfrm>
            <a:off x="8351118" y="4134028"/>
            <a:ext cx="9577064" cy="935442"/>
          </a:xfrm>
        </p:spPr>
        <p:txBody>
          <a:bodyPr anchor="t">
            <a:noAutofit/>
          </a:bodyPr>
          <a:lstStyle>
            <a:lvl1pPr algn="l">
              <a:defRPr sz="3200" i="1"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9" name="テキスト プレースホルダー 6"/>
          <p:cNvSpPr>
            <a:spLocks noGrp="1"/>
          </p:cNvSpPr>
          <p:nvPr>
            <p:ph type="body" sz="quarter" idx="14" hasCustomPrompt="1"/>
          </p:nvPr>
        </p:nvSpPr>
        <p:spPr>
          <a:xfrm>
            <a:off x="8351118" y="5359524"/>
            <a:ext cx="9577064" cy="3168352"/>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1"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3377189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563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mple Text">
    <p:bg>
      <p:bgPr>
        <a:solidFill>
          <a:schemeClr val="tx2"/>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hasCustomPrompt="1"/>
          </p:nvPr>
        </p:nvSpPr>
        <p:spPr>
          <a:xfrm>
            <a:off x="725715" y="2830287"/>
            <a:ext cx="16826888" cy="4368800"/>
          </a:xfrm>
          <a:prstGeom prst="rect">
            <a:avLst/>
          </a:prstGeom>
        </p:spPr>
        <p:txBody>
          <a:bodyPr vert="horz" lIns="163275" tIns="81638" rIns="163275" bIns="81638" rtlCol="0" anchor="ctr">
            <a:normAutofit/>
          </a:bodyPr>
          <a:lstStyle>
            <a:lvl1pPr algn="ctr">
              <a:defRPr baseline="0">
                <a:solidFill>
                  <a:schemeClr val="bg1"/>
                </a:solidFill>
              </a:defRPr>
            </a:lvl1pPr>
          </a:lstStyle>
          <a:p>
            <a:r>
              <a:rPr kumimoji="1" lang="en-US" altLang="ja-JP" dirty="0"/>
              <a:t>Message</a:t>
            </a:r>
            <a:endParaRPr kumimoji="1" lang="ja-JP" altLang="en-US" dirty="0"/>
          </a:p>
        </p:txBody>
      </p:sp>
    </p:spTree>
    <p:extLst>
      <p:ext uri="{BB962C8B-B14F-4D97-AF65-F5344CB8AC3E}">
        <p14:creationId xmlns:p14="http://schemas.microsoft.com/office/powerpoint/2010/main" val="2486144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9" name="正方形/長方形 8"/>
          <p:cNvSpPr/>
          <p:nvPr userDrawn="1"/>
        </p:nvSpPr>
        <p:spPr>
          <a:xfrm>
            <a:off x="-1" y="5964072"/>
            <a:ext cx="18286413" cy="4322928"/>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dirty="0"/>
              <a:t>The Power of PowerPoint | thepopp.com</a:t>
            </a:r>
            <a:endParaRPr lang="ja-JP" altLang="en-US" dirty="0"/>
          </a:p>
        </p:txBody>
      </p:sp>
      <p:sp>
        <p:nvSpPr>
          <p:cNvPr id="5" name="円/楕円 4"/>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398163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 name="サブタイトル 2"/>
          <p:cNvSpPr>
            <a:spLocks noGrp="1"/>
          </p:cNvSpPr>
          <p:nvPr>
            <p:ph type="subTitle" idx="1" hasCustomPrompt="1"/>
          </p:nvPr>
        </p:nvSpPr>
        <p:spPr>
          <a:xfrm>
            <a:off x="1366342" y="8527876"/>
            <a:ext cx="15553728" cy="1512168"/>
          </a:xfrm>
        </p:spPr>
        <p:txBody>
          <a:bodyPr>
            <a:normAutofit/>
          </a:bodyPr>
          <a:lstStyle>
            <a:lvl1pPr marL="0" indent="0" algn="ctr">
              <a:buNone/>
              <a:defRPr sz="2000">
                <a:solidFill>
                  <a:schemeClr val="tx1">
                    <a:tint val="75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8595214" y="8095828"/>
            <a:ext cx="1088138" cy="188527"/>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grpSp>
      <p:sp>
        <p:nvSpPr>
          <p:cNvPr id="4" name="円/楕円 3"/>
          <p:cNvSpPr/>
          <p:nvPr userDrawn="1"/>
        </p:nvSpPr>
        <p:spPr>
          <a:xfrm>
            <a:off x="7039260" y="24921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12" name="円/楕円 11"/>
          <p:cNvSpPr/>
          <p:nvPr userDrawn="1"/>
        </p:nvSpPr>
        <p:spPr>
          <a:xfrm>
            <a:off x="8153859" y="2492117"/>
            <a:ext cx="864096" cy="864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13" name="円/楕円 12"/>
          <p:cNvSpPr/>
          <p:nvPr userDrawn="1"/>
        </p:nvSpPr>
        <p:spPr>
          <a:xfrm>
            <a:off x="9268458" y="2492117"/>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14" name="円/楕円 13"/>
          <p:cNvSpPr/>
          <p:nvPr userDrawn="1"/>
        </p:nvSpPr>
        <p:spPr>
          <a:xfrm>
            <a:off x="10383056" y="2492117"/>
            <a:ext cx="864096" cy="864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Tree>
    <p:extLst>
      <p:ext uri="{BB962C8B-B14F-4D97-AF65-F5344CB8AC3E}">
        <p14:creationId xmlns:p14="http://schemas.microsoft.com/office/powerpoint/2010/main" val="76263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2000"/>
                            </p:stCondLst>
                            <p:childTnLst>
                              <p:par>
                                <p:cTn id="18" presetID="2" presetClass="entr" presetSubtype="2" decel="100000" fill="hold" grpId="0" nodeType="afterEffect">
                                  <p:stCondLst>
                                    <p:cond delay="0"/>
                                  </p:stCondLst>
                                  <p:iterate type="wd">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additive="base">
                                        <p:cTn id="20"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1" dur="750" fill="hold"/>
                                        <p:tgtEl>
                                          <p:spTgt spid="9">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750" fill="hold"/>
                                        <p:tgtEl>
                                          <p:spTgt spid="2"/>
                                        </p:tgtEl>
                                        <p:attrNameLst>
                                          <p:attrName>ppt_x</p:attrName>
                                        </p:attrNameLst>
                                      </p:cBhvr>
                                      <p:tavLst>
                                        <p:tav tm="0">
                                          <p:val>
                                            <p:strVal val="0-#ppt_w/2"/>
                                          </p:val>
                                        </p:tav>
                                        <p:tav tm="100000">
                                          <p:val>
                                            <p:strVal val="#ppt_x"/>
                                          </p:val>
                                        </p:tav>
                                      </p:tavLst>
                                    </p:anim>
                                    <p:anim calcmode="lin" valueType="num">
                                      <p:cBhvr additive="base">
                                        <p:cTn id="25" dur="75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3950"/>
                            </p:stCondLst>
                            <p:childTnLst>
                              <p:par>
                                <p:cTn id="27" presetID="10"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par>
                          <p:cTn id="30" fill="hold">
                            <p:stCondLst>
                              <p:cond delay="4950"/>
                            </p:stCondLst>
                            <p:childTnLst>
                              <p:par>
                                <p:cTn id="31" presetID="10" presetClass="entr" presetSubtype="0"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P spid="4" grpId="0" animBg="1"/>
      <p:bldP spid="12" grpId="0" animBg="1"/>
      <p:bldP spid="13" grpId="0" animBg="1"/>
      <p:bldP spid="14"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nimated Title">
    <p:spTree>
      <p:nvGrpSpPr>
        <p:cNvPr id="1" name=""/>
        <p:cNvGrpSpPr/>
        <p:nvPr/>
      </p:nvGrpSpPr>
      <p:grpSpPr>
        <a:xfrm>
          <a:off x="0" y="0"/>
          <a:ext cx="0" cy="0"/>
          <a:chOff x="0" y="0"/>
          <a:chExt cx="0" cy="0"/>
        </a:xfrm>
      </p:grpSpPr>
      <p:sp>
        <p:nvSpPr>
          <p:cNvPr id="4" name="正方形/長方形 3"/>
          <p:cNvSpPr/>
          <p:nvPr userDrawn="1"/>
        </p:nvSpPr>
        <p:spPr>
          <a:xfrm rot="21066044">
            <a:off x="-9553475" y="-4938712"/>
            <a:ext cx="3541109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正方形/長方形 6"/>
          <p:cNvSpPr/>
          <p:nvPr userDrawn="1"/>
        </p:nvSpPr>
        <p:spPr>
          <a:xfrm rot="21066044">
            <a:off x="-7789278" y="5016998"/>
            <a:ext cx="35401862" cy="10287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userDrawn="1"/>
        </p:nvSpPr>
        <p:spPr>
          <a:xfrm rot="21066044">
            <a:off x="-9553475" y="-4938712"/>
            <a:ext cx="3541109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正方形/長方形 8"/>
          <p:cNvSpPr/>
          <p:nvPr userDrawn="1"/>
        </p:nvSpPr>
        <p:spPr>
          <a:xfrm rot="21066044">
            <a:off x="-7789278" y="5016998"/>
            <a:ext cx="35401862" cy="10287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userDrawn="1"/>
        </p:nvSpPr>
        <p:spPr>
          <a:xfrm rot="21066044">
            <a:off x="-9553475" y="-4938712"/>
            <a:ext cx="3541109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userDrawn="1"/>
        </p:nvSpPr>
        <p:spPr>
          <a:xfrm rot="21066044">
            <a:off x="-7789278" y="5016998"/>
            <a:ext cx="35401862" cy="10287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userDrawn="1"/>
        </p:nvSpPr>
        <p:spPr>
          <a:xfrm rot="21066044">
            <a:off x="-9553475" y="-4938712"/>
            <a:ext cx="3541109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userDrawn="1"/>
        </p:nvSpPr>
        <p:spPr>
          <a:xfrm rot="21066044">
            <a:off x="-7789278" y="5016998"/>
            <a:ext cx="35401862" cy="10287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4" name="グループ化 13"/>
          <p:cNvGrpSpPr/>
          <p:nvPr userDrawn="1"/>
        </p:nvGrpSpPr>
        <p:grpSpPr>
          <a:xfrm rot="17100000">
            <a:off x="6622413" y="2420092"/>
            <a:ext cx="5040000" cy="5040000"/>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1C1C1C"/>
                </a:solidFill>
              </a:endParaRPr>
            </a:p>
          </p:txBody>
        </p:sp>
      </p:grpSp>
      <p:grpSp>
        <p:nvGrpSpPr>
          <p:cNvPr id="17" name="グループ化 16"/>
          <p:cNvGrpSpPr>
            <a:grpSpLocks noChangeAspect="1"/>
          </p:cNvGrpSpPr>
          <p:nvPr userDrawn="1"/>
        </p:nvGrpSpPr>
        <p:grpSpPr>
          <a:xfrm rot="11994079">
            <a:off x="6442413" y="2240092"/>
            <a:ext cx="5400000" cy="5400000"/>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1C1C1C"/>
                </a:solidFill>
              </a:endParaRPr>
            </a:p>
          </p:txBody>
        </p:sp>
      </p:grpSp>
      <p:grpSp>
        <p:nvGrpSpPr>
          <p:cNvPr id="20" name="グループ化 19"/>
          <p:cNvGrpSpPr>
            <a:grpSpLocks noChangeAspect="1"/>
          </p:cNvGrpSpPr>
          <p:nvPr userDrawn="1"/>
        </p:nvGrpSpPr>
        <p:grpSpPr>
          <a:xfrm rot="3600000">
            <a:off x="6262413" y="2060092"/>
            <a:ext cx="5760000" cy="5760000"/>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1C1C1C"/>
                </a:solidFill>
              </a:endParaRPr>
            </a:p>
          </p:txBody>
        </p:sp>
      </p:grpSp>
      <p:grpSp>
        <p:nvGrpSpPr>
          <p:cNvPr id="23" name="グループ化 22"/>
          <p:cNvGrpSpPr>
            <a:grpSpLocks noChangeAspect="1"/>
          </p:cNvGrpSpPr>
          <p:nvPr userDrawn="1"/>
        </p:nvGrpSpPr>
        <p:grpSpPr>
          <a:xfrm rot="18000000">
            <a:off x="6082413" y="1880092"/>
            <a:ext cx="6120000" cy="6120000"/>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1C1C1C"/>
                </a:solidFill>
              </a:endParaRPr>
            </a:p>
          </p:txBody>
        </p:sp>
      </p:grpSp>
      <p:grpSp>
        <p:nvGrpSpPr>
          <p:cNvPr id="26" name="グループ化 25"/>
          <p:cNvGrpSpPr>
            <a:grpSpLocks noChangeAspect="1"/>
          </p:cNvGrpSpPr>
          <p:nvPr userDrawn="1"/>
        </p:nvGrpSpPr>
        <p:grpSpPr>
          <a:xfrm rot="7511662">
            <a:off x="5902413" y="1700092"/>
            <a:ext cx="6480000" cy="6480000"/>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1C1C1C"/>
                </a:solidFill>
              </a:endParaRPr>
            </a:p>
          </p:txBody>
        </p:sp>
      </p:grpSp>
      <p:grpSp>
        <p:nvGrpSpPr>
          <p:cNvPr id="29" name="グループ化 28"/>
          <p:cNvGrpSpPr>
            <a:grpSpLocks noChangeAspect="1"/>
          </p:cNvGrpSpPr>
          <p:nvPr userDrawn="1"/>
        </p:nvGrpSpPr>
        <p:grpSpPr>
          <a:xfrm rot="10993309">
            <a:off x="5722413" y="1520092"/>
            <a:ext cx="6840000" cy="6840000"/>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1C1C1C"/>
                </a:solidFill>
              </a:endParaRPr>
            </a:p>
          </p:txBody>
        </p:sp>
      </p:grpSp>
      <p:sp>
        <p:nvSpPr>
          <p:cNvPr id="3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1366342" y="8527876"/>
            <a:ext cx="15553728" cy="1512168"/>
          </a:xfrm>
        </p:spPr>
        <p:txBody>
          <a:bodyPr>
            <a:normAutofit/>
          </a:bodyPr>
          <a:lstStyle>
            <a:lvl1pPr marL="0" indent="0" algn="ctr">
              <a:buNone/>
              <a:defRPr sz="2000">
                <a:solidFill>
                  <a:schemeClr val="tx1">
                    <a:tint val="75000"/>
                  </a:schemeClr>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8595214" y="8095828"/>
            <a:ext cx="1088138" cy="188527"/>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grpSp>
      <p:sp>
        <p:nvSpPr>
          <p:cNvPr id="39" name="円/楕円 38"/>
          <p:cNvSpPr/>
          <p:nvPr userDrawn="1"/>
        </p:nvSpPr>
        <p:spPr>
          <a:xfrm>
            <a:off x="7039260" y="2492117"/>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40" name="円/楕円 39"/>
          <p:cNvSpPr/>
          <p:nvPr userDrawn="1"/>
        </p:nvSpPr>
        <p:spPr>
          <a:xfrm>
            <a:off x="8153859" y="2492117"/>
            <a:ext cx="864096" cy="864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41" name="円/楕円 40"/>
          <p:cNvSpPr/>
          <p:nvPr userDrawn="1"/>
        </p:nvSpPr>
        <p:spPr>
          <a:xfrm>
            <a:off x="9268458" y="2492117"/>
            <a:ext cx="864096" cy="8640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42" name="円/楕円 41"/>
          <p:cNvSpPr/>
          <p:nvPr userDrawn="1"/>
        </p:nvSpPr>
        <p:spPr>
          <a:xfrm>
            <a:off x="10383056" y="2492117"/>
            <a:ext cx="864096" cy="8640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Tree>
    <p:extLst>
      <p:ext uri="{BB962C8B-B14F-4D97-AF65-F5344CB8AC3E}">
        <p14:creationId xmlns:p14="http://schemas.microsoft.com/office/powerpoint/2010/main" val="426505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9" accel="10000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ac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9" ac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ac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9" accel="100000"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accel="10000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decel="10000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12" decel="100000" fill="hold" nodeType="withEffect">
                                  <p:stCondLst>
                                    <p:cond delay="10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750" fill="hold"/>
                                        <p:tgtEl>
                                          <p:spTgt spid="17"/>
                                        </p:tgtEl>
                                        <p:attrNameLst>
                                          <p:attrName>ppt_x</p:attrName>
                                        </p:attrNameLst>
                                      </p:cBhvr>
                                      <p:tavLst>
                                        <p:tav tm="0">
                                          <p:val>
                                            <p:strVal val="0-#ppt_w/2"/>
                                          </p:val>
                                        </p:tav>
                                        <p:tav tm="100000">
                                          <p:val>
                                            <p:strVal val="#ppt_x"/>
                                          </p:val>
                                        </p:tav>
                                      </p:tavLst>
                                    </p:anim>
                                    <p:anim calcmode="lin" valueType="num">
                                      <p:cBhvr additive="base">
                                        <p:cTn id="45" dur="75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8" decel="100000" fill="hold" nodeType="withEffect">
                                  <p:stCondLst>
                                    <p:cond delay="2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750" fill="hold"/>
                                        <p:tgtEl>
                                          <p:spTgt spid="20"/>
                                        </p:tgtEl>
                                        <p:attrNameLst>
                                          <p:attrName>ppt_x</p:attrName>
                                        </p:attrNameLst>
                                      </p:cBhvr>
                                      <p:tavLst>
                                        <p:tav tm="0">
                                          <p:val>
                                            <p:strVal val="0-#ppt_w/2"/>
                                          </p:val>
                                        </p:tav>
                                        <p:tav tm="100000">
                                          <p:val>
                                            <p:strVal val="#ppt_x"/>
                                          </p:val>
                                        </p:tav>
                                      </p:tavLst>
                                    </p:anim>
                                    <p:anim calcmode="lin" valueType="num">
                                      <p:cBhvr additive="base">
                                        <p:cTn id="49" dur="7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3" decel="100000" fill="hold" nodeType="withEffect">
                                  <p:stCondLst>
                                    <p:cond delay="3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750" fill="hold"/>
                                        <p:tgtEl>
                                          <p:spTgt spid="23"/>
                                        </p:tgtEl>
                                        <p:attrNameLst>
                                          <p:attrName>ppt_x</p:attrName>
                                        </p:attrNameLst>
                                      </p:cBhvr>
                                      <p:tavLst>
                                        <p:tav tm="0">
                                          <p:val>
                                            <p:strVal val="1+#ppt_w/2"/>
                                          </p:val>
                                        </p:tav>
                                        <p:tav tm="100000">
                                          <p:val>
                                            <p:strVal val="#ppt_x"/>
                                          </p:val>
                                        </p:tav>
                                      </p:tavLst>
                                    </p:anim>
                                    <p:anim calcmode="lin" valueType="num">
                                      <p:cBhvr additive="base">
                                        <p:cTn id="53" dur="75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6" decel="100000" fill="hold" nodeType="withEffect">
                                  <p:stCondLst>
                                    <p:cond delay="4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750" fill="hold"/>
                                        <p:tgtEl>
                                          <p:spTgt spid="29"/>
                                        </p:tgtEl>
                                        <p:attrNameLst>
                                          <p:attrName>ppt_x</p:attrName>
                                        </p:attrNameLst>
                                      </p:cBhvr>
                                      <p:tavLst>
                                        <p:tav tm="0">
                                          <p:val>
                                            <p:strVal val="1+#ppt_w/2"/>
                                          </p:val>
                                        </p:tav>
                                        <p:tav tm="100000">
                                          <p:val>
                                            <p:strVal val="#ppt_x"/>
                                          </p:val>
                                        </p:tav>
                                      </p:tavLst>
                                    </p:anim>
                                    <p:anim calcmode="lin" valueType="num">
                                      <p:cBhvr additive="base">
                                        <p:cTn id="61" dur="750" fill="hold"/>
                                        <p:tgtEl>
                                          <p:spTgt spid="29"/>
                                        </p:tgtEl>
                                        <p:attrNameLst>
                                          <p:attrName>ppt_y</p:attrName>
                                        </p:attrNameLst>
                                      </p:cBhvr>
                                      <p:tavLst>
                                        <p:tav tm="0">
                                          <p:val>
                                            <p:strVal val="#ppt_y"/>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heel(1)">
                                      <p:cBhvr>
                                        <p:cTn id="64" dur="750"/>
                                        <p:tgtEl>
                                          <p:spTgt spid="14"/>
                                        </p:tgtEl>
                                      </p:cBhvr>
                                    </p:animEffect>
                                  </p:childTnLst>
                                </p:cTn>
                              </p:par>
                              <p:par>
                                <p:cTn id="65" presetID="21" presetClass="entr" presetSubtype="1" fill="hold" nodeType="withEffect">
                                  <p:stCondLst>
                                    <p:cond delay="10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750"/>
                                        <p:tgtEl>
                                          <p:spTgt spid="17"/>
                                        </p:tgtEl>
                                      </p:cBhvr>
                                    </p:animEffect>
                                  </p:childTnLst>
                                </p:cTn>
                              </p:par>
                              <p:par>
                                <p:cTn id="68" presetID="21" presetClass="entr" presetSubtype="1" fill="hold" nodeType="withEffect">
                                  <p:stCondLst>
                                    <p:cond delay="20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750"/>
                                        <p:tgtEl>
                                          <p:spTgt spid="20"/>
                                        </p:tgtEl>
                                      </p:cBhvr>
                                    </p:animEffect>
                                  </p:childTnLst>
                                </p:cTn>
                              </p:par>
                              <p:par>
                                <p:cTn id="71" presetID="21" presetClass="entr" presetSubtype="1" fill="hold" nodeType="withEffect">
                                  <p:stCondLst>
                                    <p:cond delay="30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750"/>
                                        <p:tgtEl>
                                          <p:spTgt spid="23"/>
                                        </p:tgtEl>
                                      </p:cBhvr>
                                    </p:animEffect>
                                  </p:childTnLst>
                                </p:cTn>
                              </p:par>
                              <p:par>
                                <p:cTn id="74" presetID="21" presetClass="entr" presetSubtype="1" fill="hold" nodeType="withEffect">
                                  <p:stCondLst>
                                    <p:cond delay="400"/>
                                  </p:stCondLst>
                                  <p:childTnLst>
                                    <p:set>
                                      <p:cBhvr>
                                        <p:cTn id="75" dur="1" fill="hold">
                                          <p:stCondLst>
                                            <p:cond delay="0"/>
                                          </p:stCondLst>
                                        </p:cTn>
                                        <p:tgtEl>
                                          <p:spTgt spid="26"/>
                                        </p:tgtEl>
                                        <p:attrNameLst>
                                          <p:attrName>style.visibility</p:attrName>
                                        </p:attrNameLst>
                                      </p:cBhvr>
                                      <p:to>
                                        <p:strVal val="visible"/>
                                      </p:to>
                                    </p:set>
                                    <p:animEffect transition="in" filter="wheel(1)">
                                      <p:cBhvr>
                                        <p:cTn id="76" dur="750"/>
                                        <p:tgtEl>
                                          <p:spTgt spid="26"/>
                                        </p:tgtEl>
                                      </p:cBhvr>
                                    </p:animEffect>
                                  </p:childTnLst>
                                </p:cTn>
                              </p:par>
                              <p:par>
                                <p:cTn id="77" presetID="21" presetClass="entr" presetSubtype="1"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750" fill="hold"/>
                                        <p:tgtEl>
                                          <p:spTgt spid="14"/>
                                        </p:tgtEl>
                                        <p:attrNameLst>
                                          <p:attrName>ppt_w</p:attrName>
                                        </p:attrNameLst>
                                      </p:cBhvr>
                                      <p:tavLst>
                                        <p:tav tm="0">
                                          <p:val>
                                            <p:fltVal val="0"/>
                                          </p:val>
                                        </p:tav>
                                        <p:tav tm="100000">
                                          <p:val>
                                            <p:strVal val="#ppt_w"/>
                                          </p:val>
                                        </p:tav>
                                      </p:tavLst>
                                    </p:anim>
                                    <p:anim calcmode="lin" valueType="num">
                                      <p:cBhvr>
                                        <p:cTn id="83" dur="750" fill="hold"/>
                                        <p:tgtEl>
                                          <p:spTgt spid="14"/>
                                        </p:tgtEl>
                                        <p:attrNameLst>
                                          <p:attrName>ppt_h</p:attrName>
                                        </p:attrNameLst>
                                      </p:cBhvr>
                                      <p:tavLst>
                                        <p:tav tm="0">
                                          <p:val>
                                            <p:fltVal val="0"/>
                                          </p:val>
                                        </p:tav>
                                        <p:tav tm="100000">
                                          <p:val>
                                            <p:strVal val="#ppt_h"/>
                                          </p:val>
                                        </p:tav>
                                      </p:tavLst>
                                    </p:anim>
                                    <p:anim calcmode="lin" valueType="num">
                                      <p:cBhvr>
                                        <p:cTn id="84" dur="750" fill="hold"/>
                                        <p:tgtEl>
                                          <p:spTgt spid="14"/>
                                        </p:tgtEl>
                                        <p:attrNameLst>
                                          <p:attrName>style.rotation</p:attrName>
                                        </p:attrNameLst>
                                      </p:cBhvr>
                                      <p:tavLst>
                                        <p:tav tm="0">
                                          <p:val>
                                            <p:fltVal val="360"/>
                                          </p:val>
                                        </p:tav>
                                        <p:tav tm="100000">
                                          <p:val>
                                            <p:fltVal val="0"/>
                                          </p:val>
                                        </p:tav>
                                      </p:tavLst>
                                    </p:anim>
                                    <p:animEffect transition="in" filter="fade">
                                      <p:cBhvr>
                                        <p:cTn id="85" dur="750"/>
                                        <p:tgtEl>
                                          <p:spTgt spid="14"/>
                                        </p:tgtEl>
                                      </p:cBhvr>
                                    </p:animEffect>
                                  </p:childTnLst>
                                </p:cTn>
                              </p:par>
                              <p:par>
                                <p:cTn id="86" presetID="49" presetClass="entr" presetSubtype="0" decel="100000" fill="hold" nodeType="withEffect">
                                  <p:stCondLst>
                                    <p:cond delay="1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750" fill="hold"/>
                                        <p:tgtEl>
                                          <p:spTgt spid="17"/>
                                        </p:tgtEl>
                                        <p:attrNameLst>
                                          <p:attrName>ppt_w</p:attrName>
                                        </p:attrNameLst>
                                      </p:cBhvr>
                                      <p:tavLst>
                                        <p:tav tm="0">
                                          <p:val>
                                            <p:fltVal val="0"/>
                                          </p:val>
                                        </p:tav>
                                        <p:tav tm="100000">
                                          <p:val>
                                            <p:strVal val="#ppt_w"/>
                                          </p:val>
                                        </p:tav>
                                      </p:tavLst>
                                    </p:anim>
                                    <p:anim calcmode="lin" valueType="num">
                                      <p:cBhvr>
                                        <p:cTn id="89" dur="750" fill="hold"/>
                                        <p:tgtEl>
                                          <p:spTgt spid="17"/>
                                        </p:tgtEl>
                                        <p:attrNameLst>
                                          <p:attrName>ppt_h</p:attrName>
                                        </p:attrNameLst>
                                      </p:cBhvr>
                                      <p:tavLst>
                                        <p:tav tm="0">
                                          <p:val>
                                            <p:fltVal val="0"/>
                                          </p:val>
                                        </p:tav>
                                        <p:tav tm="100000">
                                          <p:val>
                                            <p:strVal val="#ppt_h"/>
                                          </p:val>
                                        </p:tav>
                                      </p:tavLst>
                                    </p:anim>
                                    <p:anim calcmode="lin" valueType="num">
                                      <p:cBhvr>
                                        <p:cTn id="90" dur="750" fill="hold"/>
                                        <p:tgtEl>
                                          <p:spTgt spid="17"/>
                                        </p:tgtEl>
                                        <p:attrNameLst>
                                          <p:attrName>style.rotation</p:attrName>
                                        </p:attrNameLst>
                                      </p:cBhvr>
                                      <p:tavLst>
                                        <p:tav tm="0">
                                          <p:val>
                                            <p:fltVal val="360"/>
                                          </p:val>
                                        </p:tav>
                                        <p:tav tm="100000">
                                          <p:val>
                                            <p:fltVal val="0"/>
                                          </p:val>
                                        </p:tav>
                                      </p:tavLst>
                                    </p:anim>
                                    <p:animEffect transition="in" filter="fade">
                                      <p:cBhvr>
                                        <p:cTn id="91" dur="750"/>
                                        <p:tgtEl>
                                          <p:spTgt spid="17"/>
                                        </p:tgtEl>
                                      </p:cBhvr>
                                    </p:animEffect>
                                  </p:childTnLst>
                                </p:cTn>
                              </p:par>
                              <p:par>
                                <p:cTn id="92" presetID="49" presetClass="entr" presetSubtype="0" decel="100000" fill="hold" nodeType="withEffect">
                                  <p:stCondLst>
                                    <p:cond delay="2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750" fill="hold"/>
                                        <p:tgtEl>
                                          <p:spTgt spid="20"/>
                                        </p:tgtEl>
                                        <p:attrNameLst>
                                          <p:attrName>ppt_w</p:attrName>
                                        </p:attrNameLst>
                                      </p:cBhvr>
                                      <p:tavLst>
                                        <p:tav tm="0">
                                          <p:val>
                                            <p:fltVal val="0"/>
                                          </p:val>
                                        </p:tav>
                                        <p:tav tm="100000">
                                          <p:val>
                                            <p:strVal val="#ppt_w"/>
                                          </p:val>
                                        </p:tav>
                                      </p:tavLst>
                                    </p:anim>
                                    <p:anim calcmode="lin" valueType="num">
                                      <p:cBhvr>
                                        <p:cTn id="95" dur="750" fill="hold"/>
                                        <p:tgtEl>
                                          <p:spTgt spid="20"/>
                                        </p:tgtEl>
                                        <p:attrNameLst>
                                          <p:attrName>ppt_h</p:attrName>
                                        </p:attrNameLst>
                                      </p:cBhvr>
                                      <p:tavLst>
                                        <p:tav tm="0">
                                          <p:val>
                                            <p:fltVal val="0"/>
                                          </p:val>
                                        </p:tav>
                                        <p:tav tm="100000">
                                          <p:val>
                                            <p:strVal val="#ppt_h"/>
                                          </p:val>
                                        </p:tav>
                                      </p:tavLst>
                                    </p:anim>
                                    <p:anim calcmode="lin" valueType="num">
                                      <p:cBhvr>
                                        <p:cTn id="96" dur="750" fill="hold"/>
                                        <p:tgtEl>
                                          <p:spTgt spid="20"/>
                                        </p:tgtEl>
                                        <p:attrNameLst>
                                          <p:attrName>style.rotation</p:attrName>
                                        </p:attrNameLst>
                                      </p:cBhvr>
                                      <p:tavLst>
                                        <p:tav tm="0">
                                          <p:val>
                                            <p:fltVal val="360"/>
                                          </p:val>
                                        </p:tav>
                                        <p:tav tm="100000">
                                          <p:val>
                                            <p:fltVal val="0"/>
                                          </p:val>
                                        </p:tav>
                                      </p:tavLst>
                                    </p:anim>
                                    <p:animEffect transition="in" filter="fade">
                                      <p:cBhvr>
                                        <p:cTn id="97" dur="750"/>
                                        <p:tgtEl>
                                          <p:spTgt spid="20"/>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750" fill="hold"/>
                                        <p:tgtEl>
                                          <p:spTgt spid="23"/>
                                        </p:tgtEl>
                                        <p:attrNameLst>
                                          <p:attrName>ppt_w</p:attrName>
                                        </p:attrNameLst>
                                      </p:cBhvr>
                                      <p:tavLst>
                                        <p:tav tm="0">
                                          <p:val>
                                            <p:fltVal val="0"/>
                                          </p:val>
                                        </p:tav>
                                        <p:tav tm="100000">
                                          <p:val>
                                            <p:strVal val="#ppt_w"/>
                                          </p:val>
                                        </p:tav>
                                      </p:tavLst>
                                    </p:anim>
                                    <p:anim calcmode="lin" valueType="num">
                                      <p:cBhvr>
                                        <p:cTn id="101" dur="750" fill="hold"/>
                                        <p:tgtEl>
                                          <p:spTgt spid="23"/>
                                        </p:tgtEl>
                                        <p:attrNameLst>
                                          <p:attrName>ppt_h</p:attrName>
                                        </p:attrNameLst>
                                      </p:cBhvr>
                                      <p:tavLst>
                                        <p:tav tm="0">
                                          <p:val>
                                            <p:fltVal val="0"/>
                                          </p:val>
                                        </p:tav>
                                        <p:tav tm="100000">
                                          <p:val>
                                            <p:strVal val="#ppt_h"/>
                                          </p:val>
                                        </p:tav>
                                      </p:tavLst>
                                    </p:anim>
                                    <p:anim calcmode="lin" valueType="num">
                                      <p:cBhvr>
                                        <p:cTn id="102" dur="750" fill="hold"/>
                                        <p:tgtEl>
                                          <p:spTgt spid="23"/>
                                        </p:tgtEl>
                                        <p:attrNameLst>
                                          <p:attrName>style.rotation</p:attrName>
                                        </p:attrNameLst>
                                      </p:cBhvr>
                                      <p:tavLst>
                                        <p:tav tm="0">
                                          <p:val>
                                            <p:fltVal val="360"/>
                                          </p:val>
                                        </p:tav>
                                        <p:tav tm="100000">
                                          <p:val>
                                            <p:fltVal val="0"/>
                                          </p:val>
                                        </p:tav>
                                      </p:tavLst>
                                    </p:anim>
                                    <p:animEffect transition="in" filter="fade">
                                      <p:cBhvr>
                                        <p:cTn id="103" dur="750"/>
                                        <p:tgtEl>
                                          <p:spTgt spid="23"/>
                                        </p:tgtEl>
                                      </p:cBhvr>
                                    </p:animEffect>
                                  </p:childTnLst>
                                </p:cTn>
                              </p:par>
                              <p:par>
                                <p:cTn id="104" presetID="49" presetClass="entr" presetSubtype="0" decel="100000" fill="hold" nodeType="withEffect">
                                  <p:stCondLst>
                                    <p:cond delay="40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750" fill="hold"/>
                                        <p:tgtEl>
                                          <p:spTgt spid="26"/>
                                        </p:tgtEl>
                                        <p:attrNameLst>
                                          <p:attrName>ppt_w</p:attrName>
                                        </p:attrNameLst>
                                      </p:cBhvr>
                                      <p:tavLst>
                                        <p:tav tm="0">
                                          <p:val>
                                            <p:fltVal val="0"/>
                                          </p:val>
                                        </p:tav>
                                        <p:tav tm="100000">
                                          <p:val>
                                            <p:strVal val="#ppt_w"/>
                                          </p:val>
                                        </p:tav>
                                      </p:tavLst>
                                    </p:anim>
                                    <p:anim calcmode="lin" valueType="num">
                                      <p:cBhvr>
                                        <p:cTn id="107" dur="750" fill="hold"/>
                                        <p:tgtEl>
                                          <p:spTgt spid="26"/>
                                        </p:tgtEl>
                                        <p:attrNameLst>
                                          <p:attrName>ppt_h</p:attrName>
                                        </p:attrNameLst>
                                      </p:cBhvr>
                                      <p:tavLst>
                                        <p:tav tm="0">
                                          <p:val>
                                            <p:fltVal val="0"/>
                                          </p:val>
                                        </p:tav>
                                        <p:tav tm="100000">
                                          <p:val>
                                            <p:strVal val="#ppt_h"/>
                                          </p:val>
                                        </p:tav>
                                      </p:tavLst>
                                    </p:anim>
                                    <p:anim calcmode="lin" valueType="num">
                                      <p:cBhvr>
                                        <p:cTn id="108" dur="750" fill="hold"/>
                                        <p:tgtEl>
                                          <p:spTgt spid="26"/>
                                        </p:tgtEl>
                                        <p:attrNameLst>
                                          <p:attrName>style.rotation</p:attrName>
                                        </p:attrNameLst>
                                      </p:cBhvr>
                                      <p:tavLst>
                                        <p:tav tm="0">
                                          <p:val>
                                            <p:fltVal val="360"/>
                                          </p:val>
                                        </p:tav>
                                        <p:tav tm="100000">
                                          <p:val>
                                            <p:fltVal val="0"/>
                                          </p:val>
                                        </p:tav>
                                      </p:tavLst>
                                    </p:anim>
                                    <p:animEffect transition="in" filter="fade">
                                      <p:cBhvr>
                                        <p:cTn id="109" dur="750"/>
                                        <p:tgtEl>
                                          <p:spTgt spid="26"/>
                                        </p:tgtEl>
                                      </p:cBhvr>
                                    </p:animEffect>
                                  </p:childTnLst>
                                </p:cTn>
                              </p:par>
                              <p:par>
                                <p:cTn id="110" presetID="49" presetClass="entr" presetSubtype="0" decel="100000" fill="hold" nodeType="withEffect">
                                  <p:stCondLst>
                                    <p:cond delay="50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750" fill="hold"/>
                                        <p:tgtEl>
                                          <p:spTgt spid="29"/>
                                        </p:tgtEl>
                                        <p:attrNameLst>
                                          <p:attrName>ppt_w</p:attrName>
                                        </p:attrNameLst>
                                      </p:cBhvr>
                                      <p:tavLst>
                                        <p:tav tm="0">
                                          <p:val>
                                            <p:fltVal val="0"/>
                                          </p:val>
                                        </p:tav>
                                        <p:tav tm="100000">
                                          <p:val>
                                            <p:strVal val="#ppt_w"/>
                                          </p:val>
                                        </p:tav>
                                      </p:tavLst>
                                    </p:anim>
                                    <p:anim calcmode="lin" valueType="num">
                                      <p:cBhvr>
                                        <p:cTn id="113" dur="750" fill="hold"/>
                                        <p:tgtEl>
                                          <p:spTgt spid="29"/>
                                        </p:tgtEl>
                                        <p:attrNameLst>
                                          <p:attrName>ppt_h</p:attrName>
                                        </p:attrNameLst>
                                      </p:cBhvr>
                                      <p:tavLst>
                                        <p:tav tm="0">
                                          <p:val>
                                            <p:fltVal val="0"/>
                                          </p:val>
                                        </p:tav>
                                        <p:tav tm="100000">
                                          <p:val>
                                            <p:strVal val="#ppt_h"/>
                                          </p:val>
                                        </p:tav>
                                      </p:tavLst>
                                    </p:anim>
                                    <p:anim calcmode="lin" valueType="num">
                                      <p:cBhvr>
                                        <p:cTn id="114" dur="750" fill="hold"/>
                                        <p:tgtEl>
                                          <p:spTgt spid="29"/>
                                        </p:tgtEl>
                                        <p:attrNameLst>
                                          <p:attrName>style.rotation</p:attrName>
                                        </p:attrNameLst>
                                      </p:cBhvr>
                                      <p:tavLst>
                                        <p:tav tm="0">
                                          <p:val>
                                            <p:fltVal val="360"/>
                                          </p:val>
                                        </p:tav>
                                        <p:tav tm="100000">
                                          <p:val>
                                            <p:fltVal val="0"/>
                                          </p:val>
                                        </p:tav>
                                      </p:tavLst>
                                    </p:anim>
                                    <p:animEffect transition="in" filter="fade">
                                      <p:cBhvr>
                                        <p:cTn id="115" dur="750"/>
                                        <p:tgtEl>
                                          <p:spTgt spid="29"/>
                                        </p:tgtEl>
                                      </p:cBhvr>
                                    </p:animEffect>
                                  </p:childTnLst>
                                </p:cTn>
                              </p:par>
                              <p:par>
                                <p:cTn id="116" presetID="45" presetClass="exit" presetSubtype="0" fill="hold" nodeType="withEffect">
                                  <p:stCondLst>
                                    <p:cond delay="1000"/>
                                  </p:stCondLst>
                                  <p:childTnLst>
                                    <p:animEffect transition="out" filter="fade">
                                      <p:cBhvr>
                                        <p:cTn id="117" dur="750"/>
                                        <p:tgtEl>
                                          <p:spTgt spid="14"/>
                                        </p:tgtEl>
                                      </p:cBhvr>
                                    </p:animEffect>
                                    <p:anim calcmode="lin" valueType="num">
                                      <p:cBhvr>
                                        <p:cTn id="118" dur="75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750"/>
                                        <p:tgtEl>
                                          <p:spTgt spid="14"/>
                                        </p:tgtEl>
                                        <p:attrNameLst>
                                          <p:attrName>ppt_h</p:attrName>
                                        </p:attrNameLst>
                                      </p:cBhvr>
                                      <p:tavLst>
                                        <p:tav tm="0">
                                          <p:val>
                                            <p:strVal val="ppt_h"/>
                                          </p:val>
                                        </p:tav>
                                        <p:tav tm="100000">
                                          <p:val>
                                            <p:strVal val="ppt_h"/>
                                          </p:val>
                                        </p:tav>
                                      </p:tavLst>
                                    </p:anim>
                                    <p:set>
                                      <p:cBhvr>
                                        <p:cTn id="120" dur="1" fill="hold">
                                          <p:stCondLst>
                                            <p:cond delay="749"/>
                                          </p:stCondLst>
                                        </p:cTn>
                                        <p:tgtEl>
                                          <p:spTgt spid="14"/>
                                        </p:tgtEl>
                                        <p:attrNameLst>
                                          <p:attrName>style.visibility</p:attrName>
                                        </p:attrNameLst>
                                      </p:cBhvr>
                                      <p:to>
                                        <p:strVal val="hidden"/>
                                      </p:to>
                                    </p:set>
                                  </p:childTnLst>
                                </p:cTn>
                              </p:par>
                              <p:par>
                                <p:cTn id="121" presetID="45" presetClass="exit" presetSubtype="0" fill="hold" nodeType="withEffect">
                                  <p:stCondLst>
                                    <p:cond delay="1100"/>
                                  </p:stCondLst>
                                  <p:childTnLst>
                                    <p:animEffect transition="out" filter="fade">
                                      <p:cBhvr>
                                        <p:cTn id="122" dur="750"/>
                                        <p:tgtEl>
                                          <p:spTgt spid="17"/>
                                        </p:tgtEl>
                                      </p:cBhvr>
                                    </p:animEffect>
                                    <p:anim calcmode="lin" valueType="num">
                                      <p:cBhvr>
                                        <p:cTn id="123" dur="75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4" dur="750"/>
                                        <p:tgtEl>
                                          <p:spTgt spid="17"/>
                                        </p:tgtEl>
                                        <p:attrNameLst>
                                          <p:attrName>ppt_h</p:attrName>
                                        </p:attrNameLst>
                                      </p:cBhvr>
                                      <p:tavLst>
                                        <p:tav tm="0">
                                          <p:val>
                                            <p:strVal val="ppt_h"/>
                                          </p:val>
                                        </p:tav>
                                        <p:tav tm="100000">
                                          <p:val>
                                            <p:strVal val="ppt_h"/>
                                          </p:val>
                                        </p:tav>
                                      </p:tavLst>
                                    </p:anim>
                                    <p:set>
                                      <p:cBhvr>
                                        <p:cTn id="125" dur="1" fill="hold">
                                          <p:stCondLst>
                                            <p:cond delay="749"/>
                                          </p:stCondLst>
                                        </p:cTn>
                                        <p:tgtEl>
                                          <p:spTgt spid="17"/>
                                        </p:tgtEl>
                                        <p:attrNameLst>
                                          <p:attrName>style.visibility</p:attrName>
                                        </p:attrNameLst>
                                      </p:cBhvr>
                                      <p:to>
                                        <p:strVal val="hidden"/>
                                      </p:to>
                                    </p:set>
                                  </p:childTnLst>
                                </p:cTn>
                              </p:par>
                              <p:par>
                                <p:cTn id="126" presetID="45" presetClass="exit" presetSubtype="0" fill="hold" nodeType="withEffect">
                                  <p:stCondLst>
                                    <p:cond delay="1200"/>
                                  </p:stCondLst>
                                  <p:childTnLst>
                                    <p:animEffect transition="out" filter="fade">
                                      <p:cBhvr>
                                        <p:cTn id="127" dur="750"/>
                                        <p:tgtEl>
                                          <p:spTgt spid="20"/>
                                        </p:tgtEl>
                                      </p:cBhvr>
                                    </p:animEffect>
                                    <p:anim calcmode="lin" valueType="num">
                                      <p:cBhvr>
                                        <p:cTn id="128"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750"/>
                                        <p:tgtEl>
                                          <p:spTgt spid="20"/>
                                        </p:tgtEl>
                                        <p:attrNameLst>
                                          <p:attrName>ppt_h</p:attrName>
                                        </p:attrNameLst>
                                      </p:cBhvr>
                                      <p:tavLst>
                                        <p:tav tm="0">
                                          <p:val>
                                            <p:strVal val="ppt_h"/>
                                          </p:val>
                                        </p:tav>
                                        <p:tav tm="100000">
                                          <p:val>
                                            <p:strVal val="ppt_h"/>
                                          </p:val>
                                        </p:tav>
                                      </p:tavLst>
                                    </p:anim>
                                    <p:set>
                                      <p:cBhvr>
                                        <p:cTn id="130" dur="1" fill="hold">
                                          <p:stCondLst>
                                            <p:cond delay="749"/>
                                          </p:stCondLst>
                                        </p:cTn>
                                        <p:tgtEl>
                                          <p:spTgt spid="20"/>
                                        </p:tgtEl>
                                        <p:attrNameLst>
                                          <p:attrName>style.visibility</p:attrName>
                                        </p:attrNameLst>
                                      </p:cBhvr>
                                      <p:to>
                                        <p:strVal val="hidden"/>
                                      </p:to>
                                    </p:set>
                                  </p:childTnLst>
                                </p:cTn>
                              </p:par>
                              <p:par>
                                <p:cTn id="131" presetID="45" presetClass="exit" presetSubtype="0" fill="hold" nodeType="withEffect">
                                  <p:stCondLst>
                                    <p:cond delay="1300"/>
                                  </p:stCondLst>
                                  <p:childTnLst>
                                    <p:animEffect transition="out" filter="fade">
                                      <p:cBhvr>
                                        <p:cTn id="132" dur="750"/>
                                        <p:tgtEl>
                                          <p:spTgt spid="23"/>
                                        </p:tgtEl>
                                      </p:cBhvr>
                                    </p:animEffect>
                                    <p:anim calcmode="lin" valueType="num">
                                      <p:cBhvr>
                                        <p:cTn id="133" dur="75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750"/>
                                        <p:tgtEl>
                                          <p:spTgt spid="23"/>
                                        </p:tgtEl>
                                        <p:attrNameLst>
                                          <p:attrName>ppt_h</p:attrName>
                                        </p:attrNameLst>
                                      </p:cBhvr>
                                      <p:tavLst>
                                        <p:tav tm="0">
                                          <p:val>
                                            <p:strVal val="ppt_h"/>
                                          </p:val>
                                        </p:tav>
                                        <p:tav tm="100000">
                                          <p:val>
                                            <p:strVal val="ppt_h"/>
                                          </p:val>
                                        </p:tav>
                                      </p:tavLst>
                                    </p:anim>
                                    <p:set>
                                      <p:cBhvr>
                                        <p:cTn id="135" dur="1" fill="hold">
                                          <p:stCondLst>
                                            <p:cond delay="749"/>
                                          </p:stCondLst>
                                        </p:cTn>
                                        <p:tgtEl>
                                          <p:spTgt spid="23"/>
                                        </p:tgtEl>
                                        <p:attrNameLst>
                                          <p:attrName>style.visibility</p:attrName>
                                        </p:attrNameLst>
                                      </p:cBhvr>
                                      <p:to>
                                        <p:strVal val="hidden"/>
                                      </p:to>
                                    </p:set>
                                  </p:childTnLst>
                                </p:cTn>
                              </p:par>
                              <p:par>
                                <p:cTn id="136" presetID="45" presetClass="exit" presetSubtype="0" fill="hold" nodeType="withEffect">
                                  <p:stCondLst>
                                    <p:cond delay="1400"/>
                                  </p:stCondLst>
                                  <p:childTnLst>
                                    <p:animEffect transition="out" filter="fade">
                                      <p:cBhvr>
                                        <p:cTn id="137" dur="750"/>
                                        <p:tgtEl>
                                          <p:spTgt spid="26"/>
                                        </p:tgtEl>
                                      </p:cBhvr>
                                    </p:animEffect>
                                    <p:anim calcmode="lin" valueType="num">
                                      <p:cBhvr>
                                        <p:cTn id="138" dur="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9" dur="750"/>
                                        <p:tgtEl>
                                          <p:spTgt spid="26"/>
                                        </p:tgtEl>
                                        <p:attrNameLst>
                                          <p:attrName>ppt_h</p:attrName>
                                        </p:attrNameLst>
                                      </p:cBhvr>
                                      <p:tavLst>
                                        <p:tav tm="0">
                                          <p:val>
                                            <p:strVal val="ppt_h"/>
                                          </p:val>
                                        </p:tav>
                                        <p:tav tm="100000">
                                          <p:val>
                                            <p:strVal val="ppt_h"/>
                                          </p:val>
                                        </p:tav>
                                      </p:tavLst>
                                    </p:anim>
                                    <p:set>
                                      <p:cBhvr>
                                        <p:cTn id="140" dur="1" fill="hold">
                                          <p:stCondLst>
                                            <p:cond delay="749"/>
                                          </p:stCondLst>
                                        </p:cTn>
                                        <p:tgtEl>
                                          <p:spTgt spid="26"/>
                                        </p:tgtEl>
                                        <p:attrNameLst>
                                          <p:attrName>style.visibility</p:attrName>
                                        </p:attrNameLst>
                                      </p:cBhvr>
                                      <p:to>
                                        <p:strVal val="hidden"/>
                                      </p:to>
                                    </p:set>
                                  </p:childTnLst>
                                </p:cTn>
                              </p:par>
                              <p:par>
                                <p:cTn id="141" presetID="45" presetClass="exit" presetSubtype="0" fill="hold" nodeType="withEffect">
                                  <p:stCondLst>
                                    <p:cond delay="1500"/>
                                  </p:stCondLst>
                                  <p:childTnLst>
                                    <p:animEffect transition="out" filter="fade">
                                      <p:cBhvr>
                                        <p:cTn id="142" dur="750"/>
                                        <p:tgtEl>
                                          <p:spTgt spid="29"/>
                                        </p:tgtEl>
                                      </p:cBhvr>
                                    </p:animEffect>
                                    <p:anim calcmode="lin" valueType="num">
                                      <p:cBhvr>
                                        <p:cTn id="143" dur="75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750"/>
                                        <p:tgtEl>
                                          <p:spTgt spid="29"/>
                                        </p:tgtEl>
                                        <p:attrNameLst>
                                          <p:attrName>ppt_h</p:attrName>
                                        </p:attrNameLst>
                                      </p:cBhvr>
                                      <p:tavLst>
                                        <p:tav tm="0">
                                          <p:val>
                                            <p:strVal val="ppt_h"/>
                                          </p:val>
                                        </p:tav>
                                        <p:tav tm="100000">
                                          <p:val>
                                            <p:strVal val="ppt_h"/>
                                          </p:val>
                                        </p:tav>
                                      </p:tavLst>
                                    </p:anim>
                                    <p:set>
                                      <p:cBhvr>
                                        <p:cTn id="145" dur="1" fill="hold">
                                          <p:stCondLst>
                                            <p:cond delay="749"/>
                                          </p:stCondLst>
                                        </p:cTn>
                                        <p:tgtEl>
                                          <p:spTgt spid="29"/>
                                        </p:tgtEl>
                                        <p:attrNameLst>
                                          <p:attrName>style.visibility</p:attrName>
                                        </p:attrNameLst>
                                      </p:cBhvr>
                                      <p:to>
                                        <p:strVal val="hidden"/>
                                      </p:to>
                                    </p:set>
                                  </p:childTnLst>
                                </p:cTn>
                              </p:par>
                              <p:par>
                                <p:cTn id="146" presetID="2" presetClass="entr" presetSubtype="2" decel="100000" fill="hold" grpId="0" nodeType="withEffect">
                                  <p:stCondLst>
                                    <p:cond delay="1500"/>
                                  </p:stCondLst>
                                  <p:iterate type="wd">
                                    <p:tmPct val="10000"/>
                                  </p:iterate>
                                  <p:childTnLst>
                                    <p:set>
                                      <p:cBhvr>
                                        <p:cTn id="147" dur="1" fill="hold">
                                          <p:stCondLst>
                                            <p:cond delay="0"/>
                                          </p:stCondLst>
                                        </p:cTn>
                                        <p:tgtEl>
                                          <p:spTgt spid="33">
                                            <p:txEl>
                                              <p:pRg st="0" end="0"/>
                                            </p:txEl>
                                          </p:spTgt>
                                        </p:tgtEl>
                                        <p:attrNameLst>
                                          <p:attrName>style.visibility</p:attrName>
                                        </p:attrNameLst>
                                      </p:cBhvr>
                                      <p:to>
                                        <p:strVal val="visible"/>
                                      </p:to>
                                    </p:set>
                                    <p:anim calcmode="lin" valueType="num">
                                      <p:cBhvr additive="base">
                                        <p:cTn id="148"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49" dur="750" fill="hold"/>
                                        <p:tgtEl>
                                          <p:spTgt spid="33">
                                            <p:txEl>
                                              <p:pRg st="0" end="0"/>
                                            </p:txEl>
                                          </p:spTgt>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1500"/>
                                  </p:stCondLst>
                                  <p:iterate type="lt">
                                    <p:tmPct val="10000"/>
                                  </p:iterate>
                                  <p:childTnLst>
                                    <p:set>
                                      <p:cBhvr>
                                        <p:cTn id="151" dur="1" fill="hold">
                                          <p:stCondLst>
                                            <p:cond delay="0"/>
                                          </p:stCondLst>
                                        </p:cTn>
                                        <p:tgtEl>
                                          <p:spTgt spid="32"/>
                                        </p:tgtEl>
                                        <p:attrNameLst>
                                          <p:attrName>style.visibility</p:attrName>
                                        </p:attrNameLst>
                                      </p:cBhvr>
                                      <p:to>
                                        <p:strVal val="visible"/>
                                      </p:to>
                                    </p:set>
                                    <p:anim calcmode="lin" valueType="num">
                                      <p:cBhvr additive="base">
                                        <p:cTn id="152" dur="500" fill="hold"/>
                                        <p:tgtEl>
                                          <p:spTgt spid="32"/>
                                        </p:tgtEl>
                                        <p:attrNameLst>
                                          <p:attrName>ppt_x</p:attrName>
                                        </p:attrNameLst>
                                      </p:cBhvr>
                                      <p:tavLst>
                                        <p:tav tm="0">
                                          <p:val>
                                            <p:strVal val="0-#ppt_w/2"/>
                                          </p:val>
                                        </p:tav>
                                        <p:tav tm="100000">
                                          <p:val>
                                            <p:strVal val="#ppt_x"/>
                                          </p:val>
                                        </p:tav>
                                      </p:tavLst>
                                    </p:anim>
                                    <p:anim calcmode="lin" valueType="num">
                                      <p:cBhvr additive="base">
                                        <p:cTn id="153" dur="500" fill="hold"/>
                                        <p:tgtEl>
                                          <p:spTgt spid="32"/>
                                        </p:tgtEl>
                                        <p:attrNameLst>
                                          <p:attrName>ppt_y</p:attrName>
                                        </p:attrNameLst>
                                      </p:cBhvr>
                                      <p:tavLst>
                                        <p:tav tm="0">
                                          <p:val>
                                            <p:strVal val="#ppt_y"/>
                                          </p:val>
                                        </p:tav>
                                        <p:tav tm="100000">
                                          <p:val>
                                            <p:strVal val="#ppt_y"/>
                                          </p:val>
                                        </p:tav>
                                      </p:tavLst>
                                    </p:anim>
                                  </p:childTnLst>
                                </p:cTn>
                              </p:par>
                              <p:par>
                                <p:cTn id="154" presetID="2" presetClass="entr" presetSubtype="1" decel="100000" fill="hold" grpId="0" nodeType="withEffect">
                                  <p:stCondLst>
                                    <p:cond delay="150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fill="hold"/>
                                        <p:tgtEl>
                                          <p:spTgt spid="39"/>
                                        </p:tgtEl>
                                        <p:attrNameLst>
                                          <p:attrName>ppt_x</p:attrName>
                                        </p:attrNameLst>
                                      </p:cBhvr>
                                      <p:tavLst>
                                        <p:tav tm="0">
                                          <p:val>
                                            <p:strVal val="#ppt_x"/>
                                          </p:val>
                                        </p:tav>
                                        <p:tav tm="100000">
                                          <p:val>
                                            <p:strVal val="#ppt_x"/>
                                          </p:val>
                                        </p:tav>
                                      </p:tavLst>
                                    </p:anim>
                                    <p:anim calcmode="lin" valueType="num">
                                      <p:cBhvr additive="base">
                                        <p:cTn id="157" dur="750" fill="hold"/>
                                        <p:tgtEl>
                                          <p:spTgt spid="39"/>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1600"/>
                                  </p:stCondLst>
                                  <p:childTnLst>
                                    <p:set>
                                      <p:cBhvr>
                                        <p:cTn id="159" dur="1" fill="hold">
                                          <p:stCondLst>
                                            <p:cond delay="0"/>
                                          </p:stCondLst>
                                        </p:cTn>
                                        <p:tgtEl>
                                          <p:spTgt spid="40"/>
                                        </p:tgtEl>
                                        <p:attrNameLst>
                                          <p:attrName>style.visibility</p:attrName>
                                        </p:attrNameLst>
                                      </p:cBhvr>
                                      <p:to>
                                        <p:strVal val="visible"/>
                                      </p:to>
                                    </p:set>
                                    <p:anim calcmode="lin" valueType="num">
                                      <p:cBhvr additive="base">
                                        <p:cTn id="160" dur="750" fill="hold"/>
                                        <p:tgtEl>
                                          <p:spTgt spid="40"/>
                                        </p:tgtEl>
                                        <p:attrNameLst>
                                          <p:attrName>ppt_x</p:attrName>
                                        </p:attrNameLst>
                                      </p:cBhvr>
                                      <p:tavLst>
                                        <p:tav tm="0">
                                          <p:val>
                                            <p:strVal val="#ppt_x"/>
                                          </p:val>
                                        </p:tav>
                                        <p:tav tm="100000">
                                          <p:val>
                                            <p:strVal val="#ppt_x"/>
                                          </p:val>
                                        </p:tav>
                                      </p:tavLst>
                                    </p:anim>
                                    <p:anim calcmode="lin" valueType="num">
                                      <p:cBhvr additive="base">
                                        <p:cTn id="161" dur="750" fill="hold"/>
                                        <p:tgtEl>
                                          <p:spTgt spid="40"/>
                                        </p:tgtEl>
                                        <p:attrNameLst>
                                          <p:attrName>ppt_y</p:attrName>
                                        </p:attrNameLst>
                                      </p:cBhvr>
                                      <p:tavLst>
                                        <p:tav tm="0">
                                          <p:val>
                                            <p:strVal val="0-#ppt_h/2"/>
                                          </p:val>
                                        </p:tav>
                                        <p:tav tm="100000">
                                          <p:val>
                                            <p:strVal val="#ppt_y"/>
                                          </p:val>
                                        </p:tav>
                                      </p:tavLst>
                                    </p:anim>
                                  </p:childTnLst>
                                </p:cTn>
                              </p:par>
                              <p:par>
                                <p:cTn id="162" presetID="2" presetClass="entr" presetSubtype="1" decel="100000" fill="hold" grpId="0" nodeType="withEffect">
                                  <p:stCondLst>
                                    <p:cond delay="1700"/>
                                  </p:stCondLst>
                                  <p:childTnLst>
                                    <p:set>
                                      <p:cBhvr>
                                        <p:cTn id="163" dur="1" fill="hold">
                                          <p:stCondLst>
                                            <p:cond delay="0"/>
                                          </p:stCondLst>
                                        </p:cTn>
                                        <p:tgtEl>
                                          <p:spTgt spid="41"/>
                                        </p:tgtEl>
                                        <p:attrNameLst>
                                          <p:attrName>style.visibility</p:attrName>
                                        </p:attrNameLst>
                                      </p:cBhvr>
                                      <p:to>
                                        <p:strVal val="visible"/>
                                      </p:to>
                                    </p:set>
                                    <p:anim calcmode="lin" valueType="num">
                                      <p:cBhvr additive="base">
                                        <p:cTn id="164" dur="750" fill="hold"/>
                                        <p:tgtEl>
                                          <p:spTgt spid="41"/>
                                        </p:tgtEl>
                                        <p:attrNameLst>
                                          <p:attrName>ppt_x</p:attrName>
                                        </p:attrNameLst>
                                      </p:cBhvr>
                                      <p:tavLst>
                                        <p:tav tm="0">
                                          <p:val>
                                            <p:strVal val="#ppt_x"/>
                                          </p:val>
                                        </p:tav>
                                        <p:tav tm="100000">
                                          <p:val>
                                            <p:strVal val="#ppt_x"/>
                                          </p:val>
                                        </p:tav>
                                      </p:tavLst>
                                    </p:anim>
                                    <p:anim calcmode="lin" valueType="num">
                                      <p:cBhvr additive="base">
                                        <p:cTn id="165" dur="750" fill="hold"/>
                                        <p:tgtEl>
                                          <p:spTgt spid="41"/>
                                        </p:tgtEl>
                                        <p:attrNameLst>
                                          <p:attrName>ppt_y</p:attrName>
                                        </p:attrNameLst>
                                      </p:cBhvr>
                                      <p:tavLst>
                                        <p:tav tm="0">
                                          <p:val>
                                            <p:strVal val="0-#ppt_h/2"/>
                                          </p:val>
                                        </p:tav>
                                        <p:tav tm="100000">
                                          <p:val>
                                            <p:strVal val="#ppt_y"/>
                                          </p:val>
                                        </p:tav>
                                      </p:tavLst>
                                    </p:anim>
                                  </p:childTnLst>
                                </p:cTn>
                              </p:par>
                              <p:par>
                                <p:cTn id="166" presetID="2" presetClass="entr" presetSubtype="1" decel="100000" fill="hold" grpId="0" nodeType="withEffect">
                                  <p:stCondLst>
                                    <p:cond delay="1800"/>
                                  </p:stCondLst>
                                  <p:childTnLst>
                                    <p:set>
                                      <p:cBhvr>
                                        <p:cTn id="167" dur="1" fill="hold">
                                          <p:stCondLst>
                                            <p:cond delay="0"/>
                                          </p:stCondLst>
                                        </p:cTn>
                                        <p:tgtEl>
                                          <p:spTgt spid="42"/>
                                        </p:tgtEl>
                                        <p:attrNameLst>
                                          <p:attrName>style.visibility</p:attrName>
                                        </p:attrNameLst>
                                      </p:cBhvr>
                                      <p:to>
                                        <p:strVal val="visible"/>
                                      </p:to>
                                    </p:set>
                                    <p:anim calcmode="lin" valueType="num">
                                      <p:cBhvr additive="base">
                                        <p:cTn id="168" dur="750" fill="hold"/>
                                        <p:tgtEl>
                                          <p:spTgt spid="42"/>
                                        </p:tgtEl>
                                        <p:attrNameLst>
                                          <p:attrName>ppt_x</p:attrName>
                                        </p:attrNameLst>
                                      </p:cBhvr>
                                      <p:tavLst>
                                        <p:tav tm="0">
                                          <p:val>
                                            <p:strVal val="#ppt_x"/>
                                          </p:val>
                                        </p:tav>
                                        <p:tav tm="100000">
                                          <p:val>
                                            <p:strVal val="#ppt_x"/>
                                          </p:val>
                                        </p:tav>
                                      </p:tavLst>
                                    </p:anim>
                                    <p:anim calcmode="lin" valueType="num">
                                      <p:cBhvr additive="base">
                                        <p:cTn id="169" dur="750" fill="hold"/>
                                        <p:tgtEl>
                                          <p:spTgt spid="42"/>
                                        </p:tgtEl>
                                        <p:attrNameLst>
                                          <p:attrName>ppt_y</p:attrName>
                                        </p:attrNameLst>
                                      </p:cBhvr>
                                      <p:tavLst>
                                        <p:tav tm="0">
                                          <p:val>
                                            <p:strVal val="0-#ppt_h/2"/>
                                          </p:val>
                                        </p:tav>
                                        <p:tav tm="100000">
                                          <p:val>
                                            <p:strVal val="#ppt_y"/>
                                          </p:val>
                                        </p:tav>
                                      </p:tavLst>
                                    </p:anim>
                                  </p:childTnLst>
                                </p:cTn>
                              </p:par>
                              <p:par>
                                <p:cTn id="170" presetID="45" presetClass="entr" presetSubtype="0" fill="hold" grpId="1" nodeType="withEffect">
                                  <p:stCondLst>
                                    <p:cond delay="150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750"/>
                                        <p:tgtEl>
                                          <p:spTgt spid="39"/>
                                        </p:tgtEl>
                                      </p:cBhvr>
                                    </p:animEffect>
                                    <p:anim calcmode="lin" valueType="num">
                                      <p:cBhvr>
                                        <p:cTn id="173" dur="750" fill="hold"/>
                                        <p:tgtEl>
                                          <p:spTgt spid="39"/>
                                        </p:tgtEl>
                                        <p:attrNameLst>
                                          <p:attrName>ppt_w</p:attrName>
                                        </p:attrNameLst>
                                      </p:cBhvr>
                                      <p:tavLst>
                                        <p:tav tm="0" fmla="#ppt_w*sin(2.5*pi*$)">
                                          <p:val>
                                            <p:fltVal val="0"/>
                                          </p:val>
                                        </p:tav>
                                        <p:tav tm="100000">
                                          <p:val>
                                            <p:fltVal val="1"/>
                                          </p:val>
                                        </p:tav>
                                      </p:tavLst>
                                    </p:anim>
                                    <p:anim calcmode="lin" valueType="num">
                                      <p:cBhvr>
                                        <p:cTn id="174" dur="750" fill="hold"/>
                                        <p:tgtEl>
                                          <p:spTgt spid="39"/>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160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750"/>
                                        <p:tgtEl>
                                          <p:spTgt spid="40"/>
                                        </p:tgtEl>
                                      </p:cBhvr>
                                    </p:animEffect>
                                    <p:anim calcmode="lin" valueType="num">
                                      <p:cBhvr>
                                        <p:cTn id="178" dur="750" fill="hold"/>
                                        <p:tgtEl>
                                          <p:spTgt spid="40"/>
                                        </p:tgtEl>
                                        <p:attrNameLst>
                                          <p:attrName>ppt_w</p:attrName>
                                        </p:attrNameLst>
                                      </p:cBhvr>
                                      <p:tavLst>
                                        <p:tav tm="0" fmla="#ppt_w*sin(2.5*pi*$)">
                                          <p:val>
                                            <p:fltVal val="0"/>
                                          </p:val>
                                        </p:tav>
                                        <p:tav tm="100000">
                                          <p:val>
                                            <p:fltVal val="1"/>
                                          </p:val>
                                        </p:tav>
                                      </p:tavLst>
                                    </p:anim>
                                    <p:anim calcmode="lin" valueType="num">
                                      <p:cBhvr>
                                        <p:cTn id="179" dur="750" fill="hold"/>
                                        <p:tgtEl>
                                          <p:spTgt spid="40"/>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170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750"/>
                                        <p:tgtEl>
                                          <p:spTgt spid="41"/>
                                        </p:tgtEl>
                                      </p:cBhvr>
                                    </p:animEffect>
                                    <p:anim calcmode="lin" valueType="num">
                                      <p:cBhvr>
                                        <p:cTn id="183" dur="750" fill="hold"/>
                                        <p:tgtEl>
                                          <p:spTgt spid="41"/>
                                        </p:tgtEl>
                                        <p:attrNameLst>
                                          <p:attrName>ppt_w</p:attrName>
                                        </p:attrNameLst>
                                      </p:cBhvr>
                                      <p:tavLst>
                                        <p:tav tm="0" fmla="#ppt_w*sin(2.5*pi*$)">
                                          <p:val>
                                            <p:fltVal val="0"/>
                                          </p:val>
                                        </p:tav>
                                        <p:tav tm="100000">
                                          <p:val>
                                            <p:fltVal val="1"/>
                                          </p:val>
                                        </p:tav>
                                      </p:tavLst>
                                    </p:anim>
                                    <p:anim calcmode="lin" valueType="num">
                                      <p:cBhvr>
                                        <p:cTn id="184" dur="750" fill="hold"/>
                                        <p:tgtEl>
                                          <p:spTgt spid="41"/>
                                        </p:tgtEl>
                                        <p:attrNameLst>
                                          <p:attrName>ppt_h</p:attrName>
                                        </p:attrNameLst>
                                      </p:cBhvr>
                                      <p:tavLst>
                                        <p:tav tm="0">
                                          <p:val>
                                            <p:strVal val="#ppt_h"/>
                                          </p:val>
                                        </p:tav>
                                        <p:tav tm="100000">
                                          <p:val>
                                            <p:strVal val="#ppt_h"/>
                                          </p:val>
                                        </p:tav>
                                      </p:tavLst>
                                    </p:anim>
                                  </p:childTnLst>
                                </p:cTn>
                              </p:par>
                              <p:par>
                                <p:cTn id="185" presetID="45" presetClass="entr" presetSubtype="0" fill="hold" grpId="1" nodeType="withEffect">
                                  <p:stCondLst>
                                    <p:cond delay="180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750"/>
                                        <p:tgtEl>
                                          <p:spTgt spid="42"/>
                                        </p:tgtEl>
                                      </p:cBhvr>
                                    </p:animEffect>
                                    <p:anim calcmode="lin" valueType="num">
                                      <p:cBhvr>
                                        <p:cTn id="188" dur="750" fill="hold"/>
                                        <p:tgtEl>
                                          <p:spTgt spid="42"/>
                                        </p:tgtEl>
                                        <p:attrNameLst>
                                          <p:attrName>ppt_w</p:attrName>
                                        </p:attrNameLst>
                                      </p:cBhvr>
                                      <p:tavLst>
                                        <p:tav tm="0" fmla="#ppt_w*sin(2.5*pi*$)">
                                          <p:val>
                                            <p:fltVal val="0"/>
                                          </p:val>
                                        </p:tav>
                                        <p:tav tm="100000">
                                          <p:val>
                                            <p:fltVal val="1"/>
                                          </p:val>
                                        </p:tav>
                                      </p:tavLst>
                                    </p:anim>
                                    <p:anim calcmode="lin" valueType="num">
                                      <p:cBhvr>
                                        <p:cTn id="189" dur="750" fill="hold"/>
                                        <p:tgtEl>
                                          <p:spTgt spid="42"/>
                                        </p:tgtEl>
                                        <p:attrNameLst>
                                          <p:attrName>ppt_h</p:attrName>
                                        </p:attrNameLst>
                                      </p:cBhvr>
                                      <p:tavLst>
                                        <p:tav tm="0">
                                          <p:val>
                                            <p:strVal val="#ppt_h"/>
                                          </p:val>
                                        </p:tav>
                                        <p:tav tm="100000">
                                          <p:val>
                                            <p:strVal val="#ppt_h"/>
                                          </p:val>
                                        </p:tav>
                                      </p:tavLst>
                                    </p:anim>
                                  </p:childTnLst>
                                </p:cTn>
                              </p:par>
                            </p:childTnLst>
                          </p:cTn>
                        </p:par>
                        <p:par>
                          <p:cTn id="190" fill="hold">
                            <p:stCondLst>
                              <p:cond delay="4300"/>
                            </p:stCondLst>
                            <p:childTnLst>
                              <p:par>
                                <p:cTn id="191" presetID="10" presetClass="entr" presetSubtype="0" fill="hold" nodeType="afterEffect">
                                  <p:stCondLst>
                                    <p:cond delay="500"/>
                                  </p:stCondLst>
                                  <p:childTnLst>
                                    <p:set>
                                      <p:cBhvr>
                                        <p:cTn id="192" dur="1" fill="hold">
                                          <p:stCondLst>
                                            <p:cond delay="0"/>
                                          </p:stCondLst>
                                        </p:cTn>
                                        <p:tgtEl>
                                          <p:spTgt spid="35"/>
                                        </p:tgtEl>
                                        <p:attrNameLst>
                                          <p:attrName>style.visibility</p:attrName>
                                        </p:attrNameLst>
                                      </p:cBhvr>
                                      <p:to>
                                        <p:strVal val="visible"/>
                                      </p:to>
                                    </p:set>
                                    <p:animEffect transition="in" filter="fade">
                                      <p:cBhvr>
                                        <p:cTn id="193" dur="500"/>
                                        <p:tgtEl>
                                          <p:spTgt spid="35"/>
                                        </p:tgtEl>
                                      </p:cBhvr>
                                    </p:animEffect>
                                  </p:childTnLst>
                                </p:cTn>
                              </p:par>
                            </p:childTnLst>
                          </p:cTn>
                        </p:par>
                        <p:par>
                          <p:cTn id="194" fill="hold">
                            <p:stCondLst>
                              <p:cond delay="5300"/>
                            </p:stCondLst>
                            <p:childTnLst>
                              <p:par>
                                <p:cTn id="195" presetID="10" presetClass="entr" presetSubtype="0" fill="hold" grpId="0" nodeType="afterEffect">
                                  <p:stCondLst>
                                    <p:cond delay="0"/>
                                  </p:stCondLst>
                                  <p:childTnLst>
                                    <p:set>
                                      <p:cBhvr>
                                        <p:cTn id="196" dur="1" fill="hold">
                                          <p:stCondLst>
                                            <p:cond delay="0"/>
                                          </p:stCondLst>
                                        </p:cTn>
                                        <p:tgtEl>
                                          <p:spTgt spid="34">
                                            <p:txEl>
                                              <p:pRg st="0" end="0"/>
                                            </p:txEl>
                                          </p:spTgt>
                                        </p:tgtEl>
                                        <p:attrNameLst>
                                          <p:attrName>style.visibility</p:attrName>
                                        </p:attrNameLst>
                                      </p:cBhvr>
                                      <p:to>
                                        <p:strVal val="visible"/>
                                      </p:to>
                                    </p:set>
                                    <p:animEffect transition="in" filter="fade">
                                      <p:cBhvr>
                                        <p:cTn id="19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32" grpId="0"/>
      <p:bldP spid="33" grpId="0" build="p">
        <p:tmplLst>
          <p:tmpl lvl="1">
            <p:tnLst>
              <p:par>
                <p:cTn presetID="2" presetClass="entr" presetSubtype="2" decel="100000" fill="hold" nodeType="withEffect">
                  <p:stCondLst>
                    <p:cond delay="150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9" grpId="0" animBg="1"/>
      <p:bldP spid="39" grpId="1" animBg="1"/>
      <p:bldP spid="40" grpId="0" animBg="1"/>
      <p:bldP spid="40" grpId="1" animBg="1"/>
      <p:bldP spid="41" grpId="0" animBg="1"/>
      <p:bldP spid="41" grpId="1" animBg="1"/>
      <p:bldP spid="42" grpId="0" animBg="1"/>
      <p:bldP spid="42" grpId="1"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1371481" y="3972857"/>
            <a:ext cx="15543451" cy="1585999"/>
          </a:xfrm>
        </p:spPr>
        <p:txBody>
          <a:bodyPr anchor="t">
            <a:noAutofit/>
          </a:bodyPr>
          <a:lstStyle>
            <a:lvl1pPr algn="ctr">
              <a:defRPr sz="9600" baseline="0">
                <a:solidFill>
                  <a:schemeClr val="accent3"/>
                </a:solidFill>
                <a:latin typeface="Route 159 UltraLight" pitchFamily="50" charset="0"/>
              </a:defRPr>
            </a:lvl1pPr>
          </a:lstStyle>
          <a:p>
            <a:r>
              <a:rPr kumimoji="1" lang="en-US" altLang="ja-JP" dirty="0"/>
              <a:t>TEXT GOES HERE</a:t>
            </a:r>
            <a:endParaRPr kumimoji="1" lang="ja-JP" altLang="en-US" dirty="0"/>
          </a:p>
        </p:txBody>
      </p:sp>
      <p:sp>
        <p:nvSpPr>
          <p:cNvPr id="3" name="サブタイトル 2"/>
          <p:cNvSpPr>
            <a:spLocks noGrp="1"/>
          </p:cNvSpPr>
          <p:nvPr>
            <p:ph type="subTitle" idx="1" hasCustomPrompt="1"/>
          </p:nvPr>
        </p:nvSpPr>
        <p:spPr>
          <a:xfrm>
            <a:off x="1366342" y="7112000"/>
            <a:ext cx="15553728" cy="2928044"/>
          </a:xfrm>
        </p:spPr>
        <p:txBody>
          <a:bodyPr anchor="b">
            <a:normAutofit/>
          </a:bodyPr>
          <a:lstStyle>
            <a:lvl1pPr marL="0" indent="0" algn="ctr">
              <a:buNone/>
              <a:defRPr sz="2000">
                <a:solidFill>
                  <a:schemeClr val="tx1">
                    <a:tint val="75000"/>
                  </a:schemeClr>
                </a:solidFill>
                <a:latin typeface="Open Sans Light" panose="020B0306030504020204" pitchFamily="34" charset="0"/>
                <a:cs typeface="Open Sans Light" panose="020B0306030504020204" pitchFamily="34" charset="0"/>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kumimoji="1" lang="en-US" altLang="ja-JP" dirty="0"/>
              <a:t>Information</a:t>
            </a:r>
            <a:endParaRPr kumimoji="1" lang="ja-JP" altLang="en-US" dirty="0"/>
          </a:p>
        </p:txBody>
      </p:sp>
      <p:sp>
        <p:nvSpPr>
          <p:cNvPr id="9" name="テキスト プレースホルダー 8"/>
          <p:cNvSpPr>
            <a:spLocks noGrp="1"/>
          </p:cNvSpPr>
          <p:nvPr>
            <p:ph type="body" sz="quarter" idx="10" hasCustomPrompt="1"/>
          </p:nvPr>
        </p:nvSpPr>
        <p:spPr>
          <a:xfrm>
            <a:off x="1366342" y="5503590"/>
            <a:ext cx="15553728" cy="864046"/>
          </a:xfrm>
        </p:spPr>
        <p:txBody>
          <a:bodyPr anchor="b">
            <a:noAutofit/>
          </a:bodyPr>
          <a:lstStyle>
            <a:lvl1pPr algn="ctr">
              <a:defRPr sz="4000">
                <a:solidFill>
                  <a:schemeClr val="tx2"/>
                </a:solidFill>
                <a:latin typeface="Route 159 UltraLight" pitchFamily="50" charset="0"/>
              </a:defRPr>
            </a:lvl1pPr>
          </a:lstStyle>
          <a:p>
            <a:pPr lvl="0"/>
            <a:r>
              <a:rPr kumimoji="1" lang="en-US" altLang="ja-JP" dirty="0"/>
              <a:t>Subtitle goes here</a:t>
            </a:r>
            <a:endParaRPr kumimoji="1" lang="ja-JP" altLang="en-US" dirty="0"/>
          </a:p>
        </p:txBody>
      </p:sp>
      <p:grpSp>
        <p:nvGrpSpPr>
          <p:cNvPr id="6" name="グループ化 5"/>
          <p:cNvGrpSpPr/>
          <p:nvPr userDrawn="1"/>
        </p:nvGrpSpPr>
        <p:grpSpPr>
          <a:xfrm>
            <a:off x="8595214" y="6644399"/>
            <a:ext cx="1088138" cy="188527"/>
            <a:chOff x="8595214" y="6592642"/>
            <a:chExt cx="1088138" cy="188527"/>
          </a:xfrm>
        </p:grpSpPr>
        <p:sp>
          <p:nvSpPr>
            <p:cNvPr id="24" name="円/楕円 23"/>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25" name="円/楕円 24"/>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26" name="円/楕円 25"/>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grpSp>
    </p:spTree>
    <p:extLst>
      <p:ext uri="{BB962C8B-B14F-4D97-AF65-F5344CB8AC3E}">
        <p14:creationId xmlns:p14="http://schemas.microsoft.com/office/powerpoint/2010/main" val="41879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3" decel="100000" fill="hold" grpId="0" nodeType="with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0-#ppt_h/2"/>
                                          </p:val>
                                        </p:tav>
                                        <p:tav tm="100000">
                                          <p:val>
                                            <p:strVal val="#ppt_y"/>
                                          </p:val>
                                        </p:tav>
                                      </p:tavLst>
                                    </p:anim>
                                  </p:childTnLst>
                                </p:cTn>
                              </p:par>
                            </p:childTnLst>
                          </p:cTn>
                        </p:par>
                        <p:par>
                          <p:cTn id="13" fill="hold">
                            <p:stCondLst>
                              <p:cond delay="900"/>
                            </p:stCondLst>
                            <p:childTnLst>
                              <p:par>
                                <p:cTn id="14" presetID="10"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9" grpId="0" build="p">
        <p:tmplLst>
          <p:tmpl lvl="1">
            <p:tnLst>
              <p:par>
                <p:cTn presetID="2" presetClass="entr" presetSubtype="2" decel="100000" fill="hold" nodeType="afterEffect">
                  <p:stCondLst>
                    <p:cond delay="0"/>
                  </p:stCondLst>
                  <p:iterate type="wd">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649736" y="2911252"/>
            <a:ext cx="6768554" cy="6768554"/>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502246" y="2263180"/>
            <a:ext cx="1440160" cy="1440160"/>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7594055" y="6766640"/>
            <a:ext cx="936104" cy="936104"/>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7577521" y="7951812"/>
            <a:ext cx="1403177" cy="1403177"/>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610258" y="2263180"/>
            <a:ext cx="1224136" cy="1440160"/>
          </a:xfrm>
        </p:spPr>
        <p:txBody>
          <a:bodyPr anchor="ctr">
            <a:noAutofit/>
          </a:bodyPr>
          <a:lstStyle>
            <a:lvl1pPr algn="ctr">
              <a:defRPr sz="540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3457832" y="5143872"/>
            <a:ext cx="1152363" cy="1152363"/>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865661" y="6439644"/>
            <a:ext cx="6336704" cy="1008112"/>
          </a:xfrm>
        </p:spPr>
        <p:txBody>
          <a:bodyPr anchor="ctr">
            <a:normAutofit/>
          </a:bodyPr>
          <a:lstStyle>
            <a:lvl1pPr algn="ctr">
              <a:defRPr sz="44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9431238" y="8298184"/>
            <a:ext cx="1185172" cy="1185172"/>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2086422" y="1872979"/>
            <a:ext cx="792087" cy="792087"/>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108017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12"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12" decel="100000"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750" fill="hold"/>
                                        <p:tgtEl>
                                          <p:spTgt spid="7"/>
                                        </p:tgtEl>
                                        <p:attrNameLst>
                                          <p:attrName>ppt_x</p:attrName>
                                        </p:attrNameLst>
                                      </p:cBhvr>
                                      <p:tavLst>
                                        <p:tav tm="0">
                                          <p:val>
                                            <p:strVal val="0-#ppt_w/2"/>
                                          </p:val>
                                        </p:tav>
                                        <p:tav tm="100000">
                                          <p:val>
                                            <p:strVal val="#ppt_x"/>
                                          </p:val>
                                        </p:tav>
                                      </p:tavLst>
                                    </p:anim>
                                    <p:anim calcmode="lin" valueType="num">
                                      <p:cBhvr additive="base">
                                        <p:cTn id="21" dur="750" fill="hold"/>
                                        <p:tgtEl>
                                          <p:spTgt spid="7"/>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12" decel="100000" fill="hold" grpId="0" nodeType="withEffect">
                                  <p:stCondLst>
                                    <p:cond delay="10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750" fill="hold"/>
                                        <p:tgtEl>
                                          <p:spTgt spid="11"/>
                                        </p:tgtEl>
                                        <p:attrNameLst>
                                          <p:attrName>ppt_x</p:attrName>
                                        </p:attrNameLst>
                                      </p:cBhvr>
                                      <p:tavLst>
                                        <p:tav tm="0">
                                          <p:val>
                                            <p:strVal val="0-#ppt_w/2"/>
                                          </p:val>
                                        </p:tav>
                                        <p:tav tm="100000">
                                          <p:val>
                                            <p:strVal val="#ppt_x"/>
                                          </p:val>
                                        </p:tav>
                                      </p:tavLst>
                                    </p:anim>
                                    <p:anim calcmode="lin" valueType="num">
                                      <p:cBhvr additive="base">
                                        <p:cTn id="30" dur="750" fill="hold"/>
                                        <p:tgtEl>
                                          <p:spTgt spid="11"/>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12"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0-#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45" presetClass="entr" presetSubtype="0" fill="hold" grpId="1"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ppt_w</p:attrName>
                                        </p:attrNameLst>
                                      </p:cBhvr>
                                      <p:tavLst>
                                        <p:tav tm="0" fmla="#ppt_w*sin(2.5*pi*$)">
                                          <p:val>
                                            <p:fltVal val="0"/>
                                          </p:val>
                                        </p:tav>
                                        <p:tav tm="100000">
                                          <p:val>
                                            <p:fltVal val="1"/>
                                          </p:val>
                                        </p:tav>
                                      </p:tavLst>
                                    </p:anim>
                                    <p:anim calcmode="lin" valueType="num">
                                      <p:cBhvr>
                                        <p:cTn id="44" dur="750" fill="hold"/>
                                        <p:tgtEl>
                                          <p:spTgt spid="9"/>
                                        </p:tgtEl>
                                        <p:attrNameLst>
                                          <p:attrName>ppt_h</p:attrName>
                                        </p:attrNameLst>
                                      </p:cBhvr>
                                      <p:tavLst>
                                        <p:tav tm="0">
                                          <p:val>
                                            <p:strVal val="#ppt_h"/>
                                          </p:val>
                                        </p:tav>
                                        <p:tav tm="100000">
                                          <p:val>
                                            <p:strVal val="#ppt_h"/>
                                          </p:val>
                                        </p:tav>
                                      </p:tavLst>
                                    </p:anim>
                                  </p:childTnLst>
                                </p:cTn>
                              </p:par>
                              <p:par>
                                <p:cTn id="45" presetID="2" presetClass="entr" presetSubtype="12" decel="100000" fill="hold" grpId="0" nodeType="withEffect">
                                  <p:stCondLst>
                                    <p:cond delay="3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fill="hold"/>
                                        <p:tgtEl>
                                          <p:spTgt spid="9"/>
                                        </p:tgtEl>
                                        <p:attrNameLst>
                                          <p:attrName>ppt_x</p:attrName>
                                        </p:attrNameLst>
                                      </p:cBhvr>
                                      <p:tavLst>
                                        <p:tav tm="0">
                                          <p:val>
                                            <p:strVal val="0-#ppt_w/2"/>
                                          </p:val>
                                        </p:tav>
                                        <p:tav tm="100000">
                                          <p:val>
                                            <p:strVal val="#ppt_x"/>
                                          </p:val>
                                        </p:tav>
                                      </p:tavLst>
                                    </p:anim>
                                    <p:anim calcmode="lin" valueType="num">
                                      <p:cBhvr additive="base">
                                        <p:cTn id="48" dur="75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12"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0-#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12"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0-#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750"/>
                                        <p:tgtEl>
                                          <p:spTgt spid="13"/>
                                        </p:tgtEl>
                                      </p:cBhvr>
                                    </p:animEffect>
                                  </p:childTnLst>
                                </p:cTn>
                              </p:par>
                            </p:childTnLst>
                          </p:cTn>
                        </p:par>
                        <p:par>
                          <p:cTn id="66" fill="hold">
                            <p:stCondLst>
                              <p:cond delay="2500"/>
                            </p:stCondLst>
                            <p:childTnLst>
                              <p:par>
                                <p:cTn id="67" presetID="2" presetClass="entr" presetSubtype="12"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75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70" dur="75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12"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12"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0-#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12"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12"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0-#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12"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0-#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12"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0-#ppt_w/2"/>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12"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0-#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12"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Break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18286413" cy="10287000"/>
          </a:xfrm>
          <a:solidFill>
            <a:schemeClr val="bg1">
              <a:lumMod val="95000"/>
            </a:schemeClr>
          </a:solidFill>
        </p:spPr>
        <p:txBody>
          <a:bodyPr/>
          <a:lstStyle>
            <a:lvl1pPr>
              <a:defRPr/>
            </a:lvl1pPr>
          </a:lstStyle>
          <a:p>
            <a:r>
              <a:rPr kumimoji="1" lang="en-US" altLang="ja-JP" dirty="0"/>
              <a:t>Add an image</a:t>
            </a:r>
            <a:endParaRPr kumimoji="1" lang="ja-JP" altLang="en-US" dirty="0"/>
          </a:p>
        </p:txBody>
      </p:sp>
      <p:sp>
        <p:nvSpPr>
          <p:cNvPr id="6" name="テキスト プレースホルダー 5"/>
          <p:cNvSpPr>
            <a:spLocks noGrp="1"/>
          </p:cNvSpPr>
          <p:nvPr>
            <p:ph type="body" sz="quarter" idx="11" hasCustomPrompt="1"/>
          </p:nvPr>
        </p:nvSpPr>
        <p:spPr>
          <a:xfrm>
            <a:off x="10799390" y="2911252"/>
            <a:ext cx="6768554" cy="6768554"/>
          </a:xfrm>
          <a:prstGeom prst="ellipse">
            <a:avLst/>
          </a:prstGeom>
          <a:solidFill>
            <a:schemeClr val="accent1">
              <a:alpha val="80000"/>
            </a:schemeClr>
          </a:solidFill>
        </p:spPr>
        <p:txBody>
          <a:bodyPr/>
          <a:lstStyle/>
          <a:p>
            <a:pPr lvl="0"/>
            <a:r>
              <a:rPr kumimoji="1" lang="en-US" altLang="ja-JP" dirty="0"/>
              <a:t> </a:t>
            </a:r>
            <a:endParaRPr kumimoji="1" lang="ja-JP" altLang="en-US" dirty="0"/>
          </a:p>
        </p:txBody>
      </p:sp>
      <p:sp>
        <p:nvSpPr>
          <p:cNvPr id="7" name="テキスト プレースホルダー 5"/>
          <p:cNvSpPr>
            <a:spLocks noGrp="1"/>
          </p:cNvSpPr>
          <p:nvPr>
            <p:ph type="body" sz="quarter" idx="12" hasCustomPrompt="1"/>
          </p:nvPr>
        </p:nvSpPr>
        <p:spPr>
          <a:xfrm>
            <a:off x="16488022" y="2263180"/>
            <a:ext cx="1440160" cy="1440160"/>
          </a:xfrm>
          <a:prstGeom prst="ellipse">
            <a:avLst/>
          </a:prstGeom>
          <a:solidFill>
            <a:schemeClr val="accent3">
              <a:alpha val="80000"/>
            </a:schemeClr>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8" name="テキスト プレースホルダー 5"/>
          <p:cNvSpPr>
            <a:spLocks noGrp="1"/>
          </p:cNvSpPr>
          <p:nvPr>
            <p:ph type="body" sz="quarter" idx="13" hasCustomPrompt="1"/>
          </p:nvPr>
        </p:nvSpPr>
        <p:spPr>
          <a:xfrm>
            <a:off x="6766942" y="7779029"/>
            <a:ext cx="936104" cy="936104"/>
          </a:xfrm>
          <a:prstGeom prst="ellipse">
            <a:avLst/>
          </a:prstGeom>
          <a:solidFill>
            <a:schemeClr val="accent2">
              <a:alpha val="80000"/>
            </a:schemeClr>
          </a:solidFill>
        </p:spPr>
        <p:txBody>
          <a:bodyPr/>
          <a:lstStyle/>
          <a:p>
            <a:pPr lvl="0"/>
            <a:r>
              <a:rPr kumimoji="1" lang="en-US" altLang="ja-JP" dirty="0"/>
              <a:t> </a:t>
            </a:r>
            <a:endParaRPr kumimoji="1" lang="ja-JP" altLang="en-US" dirty="0"/>
          </a:p>
        </p:txBody>
      </p:sp>
      <p:sp>
        <p:nvSpPr>
          <p:cNvPr id="9" name="テキスト プレースホルダー 5"/>
          <p:cNvSpPr>
            <a:spLocks noGrp="1"/>
          </p:cNvSpPr>
          <p:nvPr>
            <p:ph type="body" sz="quarter" idx="14" hasCustomPrompt="1"/>
          </p:nvPr>
        </p:nvSpPr>
        <p:spPr>
          <a:xfrm>
            <a:off x="8207102" y="8295804"/>
            <a:ext cx="1403177" cy="1403177"/>
          </a:xfrm>
          <a:prstGeom prst="ellipse">
            <a:avLst/>
          </a:prstGeom>
          <a:solidFill>
            <a:schemeClr val="accent5">
              <a:alpha val="80000"/>
            </a:schemeClr>
          </a:solidFill>
        </p:spPr>
        <p:txBody>
          <a:bodyPr/>
          <a:lstStyle/>
          <a:p>
            <a:pPr lvl="0"/>
            <a:r>
              <a:rPr kumimoji="1" lang="en-US" altLang="ja-JP" dirty="0"/>
              <a:t> </a:t>
            </a:r>
            <a:endParaRPr kumimoji="1" lang="ja-JP" altLang="en-US" dirty="0"/>
          </a:p>
        </p:txBody>
      </p:sp>
      <p:sp>
        <p:nvSpPr>
          <p:cNvPr id="11" name="テキスト プレースホルダー 10"/>
          <p:cNvSpPr>
            <a:spLocks noGrp="1"/>
          </p:cNvSpPr>
          <p:nvPr>
            <p:ph type="body" sz="quarter" idx="15" hasCustomPrompt="1"/>
          </p:nvPr>
        </p:nvSpPr>
        <p:spPr>
          <a:xfrm>
            <a:off x="16596034" y="2263180"/>
            <a:ext cx="1224136" cy="1440160"/>
          </a:xfrm>
        </p:spPr>
        <p:txBody>
          <a:bodyPr anchor="ctr">
            <a:noAutofit/>
          </a:bodyPr>
          <a:lstStyle>
            <a:lvl1pPr algn="ctr">
              <a:defRPr sz="540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9</a:t>
            </a:r>
            <a:endParaRPr kumimoji="1" lang="ja-JP" altLang="en-US" dirty="0"/>
          </a:p>
        </p:txBody>
      </p:sp>
      <p:sp>
        <p:nvSpPr>
          <p:cNvPr id="13" name="図プレースホルダー 12"/>
          <p:cNvSpPr>
            <a:spLocks noGrp="1"/>
          </p:cNvSpPr>
          <p:nvPr>
            <p:ph type="pic" sz="quarter" idx="16" hasCustomPrompt="1"/>
          </p:nvPr>
        </p:nvSpPr>
        <p:spPr>
          <a:xfrm>
            <a:off x="13607486" y="5143872"/>
            <a:ext cx="1152363" cy="1152363"/>
          </a:xfrm>
        </p:spPr>
        <p:txBody>
          <a:bodyPr/>
          <a:lstStyle>
            <a:lvl1pPr>
              <a:defRPr/>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17" hasCustomPrompt="1"/>
          </p:nvPr>
        </p:nvSpPr>
        <p:spPr>
          <a:xfrm>
            <a:off x="11015315" y="6439644"/>
            <a:ext cx="6336704" cy="1008112"/>
          </a:xfrm>
        </p:spPr>
        <p:txBody>
          <a:bodyPr anchor="ctr">
            <a:normAutofit/>
          </a:bodyPr>
          <a:lstStyle>
            <a:lvl1pPr algn="ctr">
              <a:defRPr sz="4400" baseline="0">
                <a:solidFill>
                  <a:schemeClr val="bg1"/>
                </a:solidFill>
                <a:latin typeface="Route 159 Light" pitchFamily="50" charset="0"/>
              </a:defRPr>
            </a:lvl1pPr>
          </a:lstStyle>
          <a:p>
            <a:pPr lvl="0"/>
            <a:r>
              <a:rPr kumimoji="1" lang="en-US" altLang="ja-JP" dirty="0"/>
              <a:t>Text goes here</a:t>
            </a:r>
            <a:endParaRPr kumimoji="1" lang="ja-JP" altLang="en-US" dirty="0"/>
          </a:p>
        </p:txBody>
      </p:sp>
      <p:sp>
        <p:nvSpPr>
          <p:cNvPr id="16" name="テキスト プレースホルダー 5"/>
          <p:cNvSpPr>
            <a:spLocks noGrp="1"/>
          </p:cNvSpPr>
          <p:nvPr>
            <p:ph type="body" sz="quarter" idx="18" hasCustomPrompt="1"/>
          </p:nvPr>
        </p:nvSpPr>
        <p:spPr>
          <a:xfrm>
            <a:off x="9610279" y="7186443"/>
            <a:ext cx="1185172" cy="1185172"/>
          </a:xfrm>
          <a:prstGeom prst="ellipse">
            <a:avLst/>
          </a:prstGeom>
          <a:solidFill>
            <a:schemeClr val="accent6">
              <a:alpha val="80000"/>
            </a:schemeClr>
          </a:solidFill>
        </p:spPr>
        <p:txBody>
          <a:bodyPr/>
          <a:lstStyle/>
          <a:p>
            <a:pPr lvl="0"/>
            <a:r>
              <a:rPr kumimoji="1" lang="en-US" altLang="ja-JP" dirty="0"/>
              <a:t> </a:t>
            </a:r>
            <a:endParaRPr kumimoji="1" lang="ja-JP" altLang="en-US" dirty="0"/>
          </a:p>
        </p:txBody>
      </p:sp>
      <p:sp>
        <p:nvSpPr>
          <p:cNvPr id="17" name="テキスト プレースホルダー 5"/>
          <p:cNvSpPr>
            <a:spLocks noGrp="1"/>
          </p:cNvSpPr>
          <p:nvPr>
            <p:ph type="body" sz="quarter" idx="19" hasCustomPrompt="1"/>
          </p:nvPr>
        </p:nvSpPr>
        <p:spPr>
          <a:xfrm>
            <a:off x="15695935" y="1436231"/>
            <a:ext cx="792087" cy="792087"/>
          </a:xfrm>
          <a:prstGeom prst="ellipse">
            <a:avLst/>
          </a:prstGeom>
          <a:solidFill>
            <a:schemeClr val="accent4">
              <a:alpha val="80000"/>
            </a:schemeClr>
          </a:solidFill>
        </p:spPr>
        <p:txBody>
          <a:bodyPr/>
          <a:lstStyle/>
          <a:p>
            <a:pPr lvl="0"/>
            <a:r>
              <a:rPr kumimoji="1" lang="en-US" altLang="ja-JP" dirty="0"/>
              <a:t> </a:t>
            </a:r>
            <a:endParaRPr kumimoji="1" lang="ja-JP" altLang="en-US" dirty="0"/>
          </a:p>
        </p:txBody>
      </p:sp>
    </p:spTree>
    <p:extLst>
      <p:ext uri="{BB962C8B-B14F-4D97-AF65-F5344CB8AC3E}">
        <p14:creationId xmlns:p14="http://schemas.microsoft.com/office/powerpoint/2010/main" val="352932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6" decel="10000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1+#ppt_w/2"/>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par>
                                <p:cTn id="13" presetID="45"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anim calcmode="lin" valueType="num">
                                      <p:cBhvr>
                                        <p:cTn id="16" dur="750" fill="hold"/>
                                        <p:tgtEl>
                                          <p:spTgt spid="17"/>
                                        </p:tgtEl>
                                        <p:attrNameLst>
                                          <p:attrName>ppt_w</p:attrName>
                                        </p:attrNameLst>
                                      </p:cBhvr>
                                      <p:tavLst>
                                        <p:tav tm="0" fmla="#ppt_w*sin(2.5*pi*$)">
                                          <p:val>
                                            <p:fltVal val="0"/>
                                          </p:val>
                                        </p:tav>
                                        <p:tav tm="100000">
                                          <p:val>
                                            <p:fltVal val="1"/>
                                          </p:val>
                                        </p:tav>
                                      </p:tavLst>
                                    </p:anim>
                                    <p:anim calcmode="lin" valueType="num">
                                      <p:cBhvr>
                                        <p:cTn id="17" dur="750" fill="hold"/>
                                        <p:tgtEl>
                                          <p:spTgt spid="17"/>
                                        </p:tgtEl>
                                        <p:attrNameLst>
                                          <p:attrName>ppt_h</p:attrName>
                                        </p:attrNameLst>
                                      </p:cBhvr>
                                      <p:tavLst>
                                        <p:tav tm="0">
                                          <p:val>
                                            <p:strVal val="#ppt_h"/>
                                          </p:val>
                                        </p:tav>
                                        <p:tav tm="100000">
                                          <p:val>
                                            <p:strVal val="#ppt_h"/>
                                          </p:val>
                                        </p:tav>
                                      </p:tavLst>
                                    </p:anim>
                                  </p:childTnLst>
                                </p:cTn>
                              </p:par>
                              <p:par>
                                <p:cTn id="18" presetID="2" presetClass="entr" presetSubtype="6" decel="100000" fill="hold" grpId="0" nodeType="withEffect">
                                  <p:stCondLst>
                                    <p:cond delay="1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750" fill="hold"/>
                                        <p:tgtEl>
                                          <p:spTgt spid="11"/>
                                        </p:tgtEl>
                                        <p:attrNameLst>
                                          <p:attrName>ppt_x</p:attrName>
                                        </p:attrNameLst>
                                      </p:cBhvr>
                                      <p:tavLst>
                                        <p:tav tm="0">
                                          <p:val>
                                            <p:strVal val="1+#ppt_w/2"/>
                                          </p:val>
                                        </p:tav>
                                        <p:tav tm="100000">
                                          <p:val>
                                            <p:strVal val="#ppt_x"/>
                                          </p:val>
                                        </p:tav>
                                      </p:tavLst>
                                    </p:anim>
                                    <p:anim calcmode="lin" valueType="num">
                                      <p:cBhvr additive="base">
                                        <p:cTn id="21" dur="750" fill="hold"/>
                                        <p:tgtEl>
                                          <p:spTgt spid="11"/>
                                        </p:tgtEl>
                                        <p:attrNameLst>
                                          <p:attrName>ppt_y</p:attrName>
                                        </p:attrNameLst>
                                      </p:cBhvr>
                                      <p:tavLst>
                                        <p:tav tm="0">
                                          <p:val>
                                            <p:strVal val="1+#ppt_h/2"/>
                                          </p:val>
                                        </p:tav>
                                        <p:tav tm="100000">
                                          <p:val>
                                            <p:strVal val="#ppt_y"/>
                                          </p:val>
                                        </p:tav>
                                      </p:tavLst>
                                    </p:anim>
                                  </p:childTnLst>
                                </p:cTn>
                              </p:par>
                              <p:par>
                                <p:cTn id="22" presetID="45" presetClass="entr" presetSubtype="0" fill="hold" grpId="1" nodeType="withEffect">
                                  <p:stCondLst>
                                    <p:cond delay="1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anim calcmode="lin" valueType="num">
                                      <p:cBhvr>
                                        <p:cTn id="25" dur="750" fill="hold"/>
                                        <p:tgtEl>
                                          <p:spTgt spid="7"/>
                                        </p:tgtEl>
                                        <p:attrNameLst>
                                          <p:attrName>ppt_w</p:attrName>
                                        </p:attrNameLst>
                                      </p:cBhvr>
                                      <p:tavLst>
                                        <p:tav tm="0" fmla="#ppt_w*sin(2.5*pi*$)">
                                          <p:val>
                                            <p:fltVal val="0"/>
                                          </p:val>
                                        </p:tav>
                                        <p:tav tm="100000">
                                          <p:val>
                                            <p:fltVal val="1"/>
                                          </p:val>
                                        </p:tav>
                                      </p:tavLst>
                                    </p:anim>
                                    <p:anim calcmode="lin" valueType="num">
                                      <p:cBhvr>
                                        <p:cTn id="26" dur="750" fill="hold"/>
                                        <p:tgtEl>
                                          <p:spTgt spid="7"/>
                                        </p:tgtEl>
                                        <p:attrNameLst>
                                          <p:attrName>ppt_h</p:attrName>
                                        </p:attrNameLst>
                                      </p:cBhvr>
                                      <p:tavLst>
                                        <p:tav tm="0">
                                          <p:val>
                                            <p:strVal val="#ppt_h"/>
                                          </p:val>
                                        </p:tav>
                                        <p:tav tm="100000">
                                          <p:val>
                                            <p:strVal val="#ppt_h"/>
                                          </p:val>
                                        </p:tav>
                                      </p:tavLst>
                                    </p:anim>
                                  </p:childTnLst>
                                </p:cTn>
                              </p:par>
                              <p:par>
                                <p:cTn id="27" presetID="2" presetClass="entr" presetSubtype="6" decel="100000" fill="hold" grpId="0" nodeType="withEffect">
                                  <p:stCondLst>
                                    <p:cond delay="1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1+#ppt_w/2"/>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par>
                                <p:cTn id="31" presetID="45" presetClass="entr" presetSubtype="0" fill="hold" grpId="1" nodeType="withEffect">
                                  <p:stCondLst>
                                    <p:cond delay="2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ppt_w</p:attrName>
                                        </p:attrNameLst>
                                      </p:cBhvr>
                                      <p:tavLst>
                                        <p:tav tm="0" fmla="#ppt_w*sin(2.5*pi*$)">
                                          <p:val>
                                            <p:fltVal val="0"/>
                                          </p:val>
                                        </p:tav>
                                        <p:tav tm="100000">
                                          <p:val>
                                            <p:fltVal val="1"/>
                                          </p:val>
                                        </p:tav>
                                      </p:tavLst>
                                    </p:anim>
                                    <p:anim calcmode="lin" valueType="num">
                                      <p:cBhvr>
                                        <p:cTn id="35" dur="750" fill="hold"/>
                                        <p:tgtEl>
                                          <p:spTgt spid="8"/>
                                        </p:tgtEl>
                                        <p:attrNameLst>
                                          <p:attrName>ppt_h</p:attrName>
                                        </p:attrNameLst>
                                      </p:cBhvr>
                                      <p:tavLst>
                                        <p:tav tm="0">
                                          <p:val>
                                            <p:strVal val="#ppt_h"/>
                                          </p:val>
                                        </p:tav>
                                        <p:tav tm="100000">
                                          <p:val>
                                            <p:strVal val="#ppt_h"/>
                                          </p:val>
                                        </p:tav>
                                      </p:tavLst>
                                    </p:anim>
                                  </p:childTnLst>
                                </p:cTn>
                              </p:par>
                              <p:par>
                                <p:cTn id="36" presetID="2" presetClass="entr" presetSubtype="6" decel="100000" fill="hold" grpId="0" nodeType="withEffect">
                                  <p:stCondLst>
                                    <p:cond delay="2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1+#ppt_w/2"/>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6" decel="10000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750" fill="hold"/>
                                        <p:tgtEl>
                                          <p:spTgt spid="9"/>
                                        </p:tgtEl>
                                        <p:attrNameLst>
                                          <p:attrName>ppt_x</p:attrName>
                                        </p:attrNameLst>
                                      </p:cBhvr>
                                      <p:tavLst>
                                        <p:tav tm="0">
                                          <p:val>
                                            <p:strVal val="1+#ppt_w/2"/>
                                          </p:val>
                                        </p:tav>
                                        <p:tav tm="100000">
                                          <p:val>
                                            <p:strVal val="#ppt_x"/>
                                          </p:val>
                                        </p:tav>
                                      </p:tavLst>
                                    </p:anim>
                                    <p:anim calcmode="lin" valueType="num">
                                      <p:cBhvr additive="base">
                                        <p:cTn id="43" dur="750" fill="hold"/>
                                        <p:tgtEl>
                                          <p:spTgt spid="9"/>
                                        </p:tgtEl>
                                        <p:attrNameLst>
                                          <p:attrName>ppt_y</p:attrName>
                                        </p:attrNameLst>
                                      </p:cBhvr>
                                      <p:tavLst>
                                        <p:tav tm="0">
                                          <p:val>
                                            <p:strVal val="1+#ppt_h/2"/>
                                          </p:val>
                                        </p:tav>
                                        <p:tav tm="100000">
                                          <p:val>
                                            <p:strVal val="#ppt_y"/>
                                          </p:val>
                                        </p:tav>
                                      </p:tavLst>
                                    </p:anim>
                                  </p:childTnLst>
                                </p:cTn>
                              </p:par>
                              <p:par>
                                <p:cTn id="44" presetID="45" presetClass="entr" presetSubtype="0" fill="hold" grpId="1" nodeType="withEffect">
                                  <p:stCondLst>
                                    <p:cond delay="3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750"/>
                                        <p:tgtEl>
                                          <p:spTgt spid="9"/>
                                        </p:tgtEl>
                                      </p:cBhvr>
                                    </p:animEffect>
                                    <p:anim calcmode="lin" valueType="num">
                                      <p:cBhvr>
                                        <p:cTn id="47" dur="750" fill="hold"/>
                                        <p:tgtEl>
                                          <p:spTgt spid="9"/>
                                        </p:tgtEl>
                                        <p:attrNameLst>
                                          <p:attrName>ppt_w</p:attrName>
                                        </p:attrNameLst>
                                      </p:cBhvr>
                                      <p:tavLst>
                                        <p:tav tm="0" fmla="#ppt_w*sin(2.5*pi*$)">
                                          <p:val>
                                            <p:fltVal val="0"/>
                                          </p:val>
                                        </p:tav>
                                        <p:tav tm="100000">
                                          <p:val>
                                            <p:fltVal val="1"/>
                                          </p:val>
                                        </p:tav>
                                      </p:tavLst>
                                    </p:anim>
                                    <p:anim calcmode="lin" valueType="num">
                                      <p:cBhvr>
                                        <p:cTn id="48" dur="750" fill="hold"/>
                                        <p:tgtEl>
                                          <p:spTgt spid="9"/>
                                        </p:tgtEl>
                                        <p:attrNameLst>
                                          <p:attrName>ppt_h</p:attrName>
                                        </p:attrNameLst>
                                      </p:cBhvr>
                                      <p:tavLst>
                                        <p:tav tm="0">
                                          <p:val>
                                            <p:strVal val="#ppt_h"/>
                                          </p:val>
                                        </p:tav>
                                        <p:tav tm="100000">
                                          <p:val>
                                            <p:strVal val="#ppt_h"/>
                                          </p:val>
                                        </p:tav>
                                      </p:tavLst>
                                    </p:anim>
                                  </p:childTnLst>
                                </p:cTn>
                              </p:par>
                              <p:par>
                                <p:cTn id="49" presetID="2" presetClass="entr" presetSubtype="6" decel="100000" fill="hold" grpId="0" nodeType="withEffect">
                                  <p:stCondLst>
                                    <p:cond delay="4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750" fill="hold"/>
                                        <p:tgtEl>
                                          <p:spTgt spid="16"/>
                                        </p:tgtEl>
                                        <p:attrNameLst>
                                          <p:attrName>ppt_x</p:attrName>
                                        </p:attrNameLst>
                                      </p:cBhvr>
                                      <p:tavLst>
                                        <p:tav tm="0">
                                          <p:val>
                                            <p:strVal val="1+#ppt_w/2"/>
                                          </p:val>
                                        </p:tav>
                                        <p:tav tm="100000">
                                          <p:val>
                                            <p:strVal val="#ppt_x"/>
                                          </p:val>
                                        </p:tav>
                                      </p:tavLst>
                                    </p:anim>
                                    <p:anim calcmode="lin" valueType="num">
                                      <p:cBhvr additive="base">
                                        <p:cTn id="52" dur="750" fill="hold"/>
                                        <p:tgtEl>
                                          <p:spTgt spid="16"/>
                                        </p:tgtEl>
                                        <p:attrNameLst>
                                          <p:attrName>ppt_y</p:attrName>
                                        </p:attrNameLst>
                                      </p:cBhvr>
                                      <p:tavLst>
                                        <p:tav tm="0">
                                          <p:val>
                                            <p:strVal val="1+#ppt_h/2"/>
                                          </p:val>
                                        </p:tav>
                                        <p:tav tm="100000">
                                          <p:val>
                                            <p:strVal val="#ppt_y"/>
                                          </p:val>
                                        </p:tav>
                                      </p:tavLst>
                                    </p:anim>
                                  </p:childTnLst>
                                </p:cTn>
                              </p:par>
                              <p:par>
                                <p:cTn id="53" presetID="45" presetClass="entr" presetSubtype="0" fill="hold" grpId="1" nodeType="withEffect">
                                  <p:stCondLst>
                                    <p:cond delay="4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ppt_w</p:attrName>
                                        </p:attrNameLst>
                                      </p:cBhvr>
                                      <p:tavLst>
                                        <p:tav tm="0" fmla="#ppt_w*sin(2.5*pi*$)">
                                          <p:val>
                                            <p:fltVal val="0"/>
                                          </p:val>
                                        </p:tav>
                                        <p:tav tm="100000">
                                          <p:val>
                                            <p:fltVal val="1"/>
                                          </p:val>
                                        </p:tav>
                                      </p:tavLst>
                                    </p:anim>
                                    <p:anim calcmode="lin" valueType="num">
                                      <p:cBhvr>
                                        <p:cTn id="57" dur="750" fill="hold"/>
                                        <p:tgtEl>
                                          <p:spTgt spid="16"/>
                                        </p:tgtEl>
                                        <p:attrNameLst>
                                          <p:attrName>ppt_h</p:attrName>
                                        </p:attrNameLst>
                                      </p:cBhvr>
                                      <p:tavLst>
                                        <p:tav tm="0">
                                          <p:val>
                                            <p:strVal val="#ppt_h"/>
                                          </p:val>
                                        </p:tav>
                                        <p:tav tm="100000">
                                          <p:val>
                                            <p:strVal val="#ppt_h"/>
                                          </p:val>
                                        </p:tav>
                                      </p:tavLst>
                                    </p:anim>
                                  </p:childTnLst>
                                </p:cTn>
                              </p:par>
                              <p:par>
                                <p:cTn id="58" presetID="2" presetClass="entr" presetSubtype="6" decel="100000" fill="hold" grpId="0" nodeType="withEffect">
                                  <p:stCondLst>
                                    <p:cond delay="500"/>
                                  </p:stCondLst>
                                  <p:childTnLst>
                                    <p:set>
                                      <p:cBhvr>
                                        <p:cTn id="59" dur="1" fill="hold">
                                          <p:stCondLst>
                                            <p:cond delay="0"/>
                                          </p:stCondLst>
                                        </p:cTn>
                                        <p:tgtEl>
                                          <p:spTgt spid="6"/>
                                        </p:tgtEl>
                                        <p:attrNameLst>
                                          <p:attrName>style.visibility</p:attrName>
                                        </p:attrNameLst>
                                      </p:cBhvr>
                                      <p:to>
                                        <p:strVal val="visible"/>
                                      </p:to>
                                    </p:set>
                                    <p:anim calcmode="lin" valueType="num">
                                      <p:cBhvr additive="base">
                                        <p:cTn id="60" dur="750" fill="hold"/>
                                        <p:tgtEl>
                                          <p:spTgt spid="6"/>
                                        </p:tgtEl>
                                        <p:attrNameLst>
                                          <p:attrName>ppt_x</p:attrName>
                                        </p:attrNameLst>
                                      </p:cBhvr>
                                      <p:tavLst>
                                        <p:tav tm="0">
                                          <p:val>
                                            <p:strVal val="1+#ppt_w/2"/>
                                          </p:val>
                                        </p:tav>
                                        <p:tav tm="100000">
                                          <p:val>
                                            <p:strVal val="#ppt_x"/>
                                          </p:val>
                                        </p:tav>
                                      </p:tavLst>
                                    </p:anim>
                                    <p:anim calcmode="lin" valueType="num">
                                      <p:cBhvr additive="base">
                                        <p:cTn id="61" dur="750" fill="hold"/>
                                        <p:tgtEl>
                                          <p:spTgt spid="6"/>
                                        </p:tgtEl>
                                        <p:attrNameLst>
                                          <p:attrName>ppt_y</p:attrName>
                                        </p:attrNameLst>
                                      </p:cBhvr>
                                      <p:tavLst>
                                        <p:tav tm="0">
                                          <p:val>
                                            <p:strVal val="1+#ppt_h/2"/>
                                          </p:val>
                                        </p:tav>
                                        <p:tav tm="100000">
                                          <p:val>
                                            <p:strVal val="#ppt_y"/>
                                          </p:val>
                                        </p:tav>
                                      </p:tavLst>
                                    </p:anim>
                                  </p:childTnLst>
                                </p:cTn>
                              </p:par>
                            </p:childTnLst>
                          </p:cTn>
                        </p:par>
                        <p:par>
                          <p:cTn id="62" fill="hold">
                            <p:stCondLst>
                              <p:cond delay="1750"/>
                            </p:stCondLst>
                            <p:childTnLst>
                              <p:par>
                                <p:cTn id="63" presetID="10"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par>
                          <p:cTn id="66" fill="hold">
                            <p:stCondLst>
                              <p:cond delay="2250"/>
                            </p:stCondLst>
                            <p:childTnLst>
                              <p:par>
                                <p:cTn id="67" presetID="2" presetClass="entr" presetSubtype="6" decel="100000" fill="hold" grpId="0" nodeType="afterEffect">
                                  <p:stCondLst>
                                    <p:cond delay="0"/>
                                  </p:stCondLst>
                                  <p:iterate type="wd">
                                    <p:tmPct val="10000"/>
                                  </p:iterate>
                                  <p:childTnLst>
                                    <p:set>
                                      <p:cBhvr>
                                        <p:cTn id="68" dur="1" fill="hold">
                                          <p:stCondLst>
                                            <p:cond delay="0"/>
                                          </p:stCondLst>
                                        </p:cTn>
                                        <p:tgtEl>
                                          <p:spTgt spid="14">
                                            <p:txEl>
                                              <p:pRg st="0" end="0"/>
                                            </p:txEl>
                                          </p:spTgt>
                                        </p:tgtEl>
                                        <p:attrNameLst>
                                          <p:attrName>style.visibility</p:attrName>
                                        </p:attrNameLst>
                                      </p:cBhvr>
                                      <p:to>
                                        <p:strVal val="visible"/>
                                      </p:to>
                                    </p:set>
                                    <p:anim calcmode="lin" valueType="num">
                                      <p:cBhvr additive="base">
                                        <p:cTn id="6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tmplLst>
          <p:tmpl>
            <p:tnLst>
              <p:par>
                <p:cTn presetID="2" presetClass="entr" presetSubtype="6" decel="100000" fill="hold" nodeType="withEffect">
                  <p:stCondLst>
                    <p:cond delay="50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1+#ppt_w/2"/>
                          </p:val>
                        </p:tav>
                        <p:tav tm="100000">
                          <p:val>
                            <p:strVal val="#ppt_x"/>
                          </p:val>
                        </p:tav>
                      </p:tavLst>
                    </p:anim>
                    <p:anim calcmode="lin" valueType="num">
                      <p:cBhvr additive="base">
                        <p:cTn dur="750" fill="hold"/>
                        <p:tgtEl>
                          <p:spTgt spid="6"/>
                        </p:tgtEl>
                        <p:attrNameLst>
                          <p:attrName>ppt_y</p:attrName>
                        </p:attrNameLst>
                      </p:cBhvr>
                      <p:tavLst>
                        <p:tav tm="0">
                          <p:val>
                            <p:strVal val="1+#ppt_h/2"/>
                          </p:val>
                        </p:tav>
                        <p:tav tm="100000">
                          <p:val>
                            <p:strVal val="#ppt_y"/>
                          </p:val>
                        </p:tav>
                      </p:tavLst>
                    </p:anim>
                  </p:childTnLst>
                </p:cTn>
              </p:par>
            </p:tnLst>
          </p:tmpl>
        </p:tmplLst>
      </p:bldP>
      <p:bldP spid="7" grpId="0" animBg="1">
        <p:tmplLst>
          <p:tmpl>
            <p:tnLst>
              <p:par>
                <p:cTn presetID="2" presetClass="entr" presetSubtype="6"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7" grpId="1" animBg="1">
        <p:tmplLst>
          <p:tmpl>
            <p:tnLst>
              <p:par>
                <p:cTn presetID="45" presetClass="entr" presetSubtype="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Effect transition="in" filter="fade">
                      <p:cBhvr>
                        <p:cTn dur="750"/>
                        <p:tgtEl>
                          <p:spTgt spid="7"/>
                        </p:tgtEl>
                      </p:cBhvr>
                    </p:animEffect>
                    <p:anim calcmode="lin" valueType="num">
                      <p:cBhvr>
                        <p:cTn dur="750" fill="hold"/>
                        <p:tgtEl>
                          <p:spTgt spid="7"/>
                        </p:tgtEl>
                        <p:attrNameLst>
                          <p:attrName>ppt_w</p:attrName>
                        </p:attrNameLst>
                      </p:cBhvr>
                      <p:tavLst>
                        <p:tav tm="0" fmla="#ppt_w*sin(2.5*pi*$)">
                          <p:val>
                            <p:fltVal val="0"/>
                          </p:val>
                        </p:tav>
                        <p:tav tm="100000">
                          <p:val>
                            <p:fltVal val="1"/>
                          </p:val>
                        </p:tav>
                      </p:tavLst>
                    </p:anim>
                    <p:anim calcmode="lin" valueType="num">
                      <p:cBhvr>
                        <p:cTn dur="750" fill="hold"/>
                        <p:tgtEl>
                          <p:spTgt spid="7"/>
                        </p:tgtEl>
                        <p:attrNameLst>
                          <p:attrName>ppt_h</p:attrName>
                        </p:attrNameLst>
                      </p:cBhvr>
                      <p:tavLst>
                        <p:tav tm="0">
                          <p:val>
                            <p:strVal val="#ppt_h"/>
                          </p:val>
                        </p:tav>
                        <p:tav tm="100000">
                          <p:val>
                            <p:strVal val="#ppt_h"/>
                          </p:val>
                        </p:tav>
                      </p:tavLst>
                    </p:anim>
                  </p:childTnLst>
                </p:cTn>
              </p:par>
            </p:tnLst>
          </p:tmpl>
        </p:tmplLst>
      </p:bldP>
      <p:bldP spid="8" grpId="0" animBg="1">
        <p:tmplLst>
          <p:tmpl>
            <p:tnLst>
              <p:par>
                <p:cTn presetID="2" presetClass="entr" presetSubtype="6" decel="10000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1+#ppt_w/2"/>
                          </p:val>
                        </p:tav>
                        <p:tav tm="100000">
                          <p:val>
                            <p:strVal val="#ppt_x"/>
                          </p:val>
                        </p:tav>
                      </p:tavLst>
                    </p:anim>
                    <p:anim calcmode="lin" valueType="num">
                      <p:cBhvr additive="base">
                        <p:cTn dur="750" fill="hold"/>
                        <p:tgtEl>
                          <p:spTgt spid="8"/>
                        </p:tgtEl>
                        <p:attrNameLst>
                          <p:attrName>ppt_y</p:attrName>
                        </p:attrNameLst>
                      </p:cBhvr>
                      <p:tavLst>
                        <p:tav tm="0">
                          <p:val>
                            <p:strVal val="1+#ppt_h/2"/>
                          </p:val>
                        </p:tav>
                        <p:tav tm="100000">
                          <p:val>
                            <p:strVal val="#ppt_y"/>
                          </p:val>
                        </p:tav>
                      </p:tavLst>
                    </p:anim>
                  </p:childTnLst>
                </p:cTn>
              </p:par>
            </p:tnLst>
          </p:tmpl>
        </p:tmplLst>
      </p:bldP>
      <p:bldP spid="8" grpId="1" animBg="1">
        <p:tmplLst>
          <p:tmpl>
            <p:tnLst>
              <p:par>
                <p:cTn presetID="45"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anim calcmode="lin" valueType="num">
                      <p:cBhvr>
                        <p:cTn dur="750" fill="hold"/>
                        <p:tgtEl>
                          <p:spTgt spid="8"/>
                        </p:tgtEl>
                        <p:attrNameLst>
                          <p:attrName>ppt_w</p:attrName>
                        </p:attrNameLst>
                      </p:cBhvr>
                      <p:tavLst>
                        <p:tav tm="0" fmla="#ppt_w*sin(2.5*pi*$)">
                          <p:val>
                            <p:fltVal val="0"/>
                          </p:val>
                        </p:tav>
                        <p:tav tm="100000">
                          <p:val>
                            <p:fltVal val="1"/>
                          </p:val>
                        </p:tav>
                      </p:tavLst>
                    </p:anim>
                    <p:anim calcmode="lin" valueType="num">
                      <p:cBhvr>
                        <p:cTn dur="750" fill="hold"/>
                        <p:tgtEl>
                          <p:spTgt spid="8"/>
                        </p:tgtEl>
                        <p:attrNameLst>
                          <p:attrName>ppt_h</p:attrName>
                        </p:attrNameLst>
                      </p:cBhvr>
                      <p:tavLst>
                        <p:tav tm="0">
                          <p:val>
                            <p:strVal val="#ppt_h"/>
                          </p:val>
                        </p:tav>
                        <p:tav tm="100000">
                          <p:val>
                            <p:strVal val="#ppt_h"/>
                          </p:val>
                        </p:tav>
                      </p:tavLst>
                    </p:anim>
                  </p:childTnLst>
                </p:cTn>
              </p:par>
            </p:tnLst>
          </p:tmpl>
        </p:tmplLst>
      </p:bldP>
      <p:bldP spid="9" grpId="0" animBg="1">
        <p:tmplLst>
          <p:tmpl>
            <p:tnLst>
              <p:par>
                <p:cTn presetID="2" presetClass="entr" presetSubtype="6" decel="10000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9" grpId="1" animBg="1">
        <p:tmplLst>
          <p:tmpl>
            <p:tnLst>
              <p:par>
                <p:cTn presetID="45" presetClass="entr" presetSubtype="0" fill="hold" nodeType="withEffect">
                  <p:stCondLst>
                    <p:cond delay="3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anim calcmode="lin" valueType="num">
                      <p:cBhvr>
                        <p:cTn dur="750" fill="hold"/>
                        <p:tgtEl>
                          <p:spTgt spid="9"/>
                        </p:tgtEl>
                        <p:attrNameLst>
                          <p:attrName>ppt_w</p:attrName>
                        </p:attrNameLst>
                      </p:cBhvr>
                      <p:tavLst>
                        <p:tav tm="0" fmla="#ppt_w*sin(2.5*pi*$)">
                          <p:val>
                            <p:fltVal val="0"/>
                          </p:val>
                        </p:tav>
                        <p:tav tm="100000">
                          <p:val>
                            <p:fltVal val="1"/>
                          </p:val>
                        </p:tav>
                      </p:tavLst>
                    </p:anim>
                    <p:anim calcmode="lin" valueType="num">
                      <p:cBhvr>
                        <p:cTn dur="750" fill="hold"/>
                        <p:tgtEl>
                          <p:spTgt spid="9"/>
                        </p:tgtEl>
                        <p:attrNameLst>
                          <p:attrName>ppt_h</p:attrName>
                        </p:attrNameLst>
                      </p:cBhvr>
                      <p:tavLst>
                        <p:tav tm="0">
                          <p:val>
                            <p:strVal val="#ppt_h"/>
                          </p:val>
                        </p:tav>
                        <p:tav tm="100000">
                          <p:val>
                            <p:strVal val="#ppt_h"/>
                          </p:val>
                        </p:tav>
                      </p:tavLst>
                    </p:anim>
                  </p:childTnLst>
                </p:cTn>
              </p:par>
            </p:tnLst>
          </p:tmpl>
        </p:tmplLst>
      </p:bldP>
      <p:bldP spid="11" grpId="0">
        <p:tmplLst>
          <p:tmpl>
            <p:tnLst>
              <p:par>
                <p:cTn presetID="2" presetClass="entr" presetSubtype="6" decel="100000" fill="hold" nodeType="withEffect">
                  <p:stCondLst>
                    <p:cond delay="1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 presetClass="entr" presetSubtype="6" decel="100000" fill="hold" nodeType="afterEffect">
                  <p:stCondLst>
                    <p:cond delay="0"/>
                  </p:stCondLst>
                  <p:iterate type="wd">
                    <p:tmPct val="10000"/>
                  </p:iterate>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tmplLst>
          <p:tmpl>
            <p:tnLst>
              <p:par>
                <p:cTn presetID="2" presetClass="entr" presetSubtype="6" decel="10000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750" fill="hold"/>
                        <p:tgtEl>
                          <p:spTgt spid="16"/>
                        </p:tgtEl>
                        <p:attrNameLst>
                          <p:attrName>ppt_x</p:attrName>
                        </p:attrNameLst>
                      </p:cBhvr>
                      <p:tavLst>
                        <p:tav tm="0">
                          <p:val>
                            <p:strVal val="1+#ppt_w/2"/>
                          </p:val>
                        </p:tav>
                        <p:tav tm="100000">
                          <p:val>
                            <p:strVal val="#ppt_x"/>
                          </p:val>
                        </p:tav>
                      </p:tavLst>
                    </p:anim>
                    <p:anim calcmode="lin" valueType="num">
                      <p:cBhvr additive="base">
                        <p:cTn dur="750" fill="hold"/>
                        <p:tgtEl>
                          <p:spTgt spid="16"/>
                        </p:tgtEl>
                        <p:attrNameLst>
                          <p:attrName>ppt_y</p:attrName>
                        </p:attrNameLst>
                      </p:cBhvr>
                      <p:tavLst>
                        <p:tav tm="0">
                          <p:val>
                            <p:strVal val="1+#ppt_h/2"/>
                          </p:val>
                        </p:tav>
                        <p:tav tm="100000">
                          <p:val>
                            <p:strVal val="#ppt_y"/>
                          </p:val>
                        </p:tav>
                      </p:tavLst>
                    </p:anim>
                  </p:childTnLst>
                </p:cTn>
              </p:par>
            </p:tnLst>
          </p:tmpl>
        </p:tmplLst>
      </p:bldP>
      <p:bldP spid="16" grpId="1" animBg="1">
        <p:tmplLst>
          <p:tmpl>
            <p:tnLst>
              <p:par>
                <p:cTn presetID="45" presetClass="entr" presetSubtype="0" fill="hold" nodeType="withEffect">
                  <p:stCondLst>
                    <p:cond delay="400"/>
                  </p:stCondLst>
                  <p:childTnLst>
                    <p:set>
                      <p:cBhvr>
                        <p:cTn dur="1" fill="hold">
                          <p:stCondLst>
                            <p:cond delay="0"/>
                          </p:stCondLst>
                        </p:cTn>
                        <p:tgtEl>
                          <p:spTgt spid="16"/>
                        </p:tgtEl>
                        <p:attrNameLst>
                          <p:attrName>style.visibility</p:attrName>
                        </p:attrNameLst>
                      </p:cBhvr>
                      <p:to>
                        <p:strVal val="visible"/>
                      </p:to>
                    </p:set>
                    <p:animEffect transition="in" filter="fade">
                      <p:cBhvr>
                        <p:cTn dur="750"/>
                        <p:tgtEl>
                          <p:spTgt spid="16"/>
                        </p:tgtEl>
                      </p:cBhvr>
                    </p:animEffect>
                    <p:anim calcmode="lin" valueType="num">
                      <p:cBhvr>
                        <p:cTn dur="750" fill="hold"/>
                        <p:tgtEl>
                          <p:spTgt spid="16"/>
                        </p:tgtEl>
                        <p:attrNameLst>
                          <p:attrName>ppt_w</p:attrName>
                        </p:attrNameLst>
                      </p:cBhvr>
                      <p:tavLst>
                        <p:tav tm="0" fmla="#ppt_w*sin(2.5*pi*$)">
                          <p:val>
                            <p:fltVal val="0"/>
                          </p:val>
                        </p:tav>
                        <p:tav tm="100000">
                          <p:val>
                            <p:fltVal val="1"/>
                          </p:val>
                        </p:tav>
                      </p:tavLst>
                    </p:anim>
                    <p:anim calcmode="lin" valueType="num">
                      <p:cBhvr>
                        <p:cTn dur="750" fill="hold"/>
                        <p:tgtEl>
                          <p:spTgt spid="16"/>
                        </p:tgtEl>
                        <p:attrNameLst>
                          <p:attrName>ppt_h</p:attrName>
                        </p:attrNameLst>
                      </p:cBhvr>
                      <p:tavLst>
                        <p:tav tm="0">
                          <p:val>
                            <p:strVal val="#ppt_h"/>
                          </p:val>
                        </p:tav>
                        <p:tav tm="100000">
                          <p:val>
                            <p:strVal val="#ppt_h"/>
                          </p:val>
                        </p:tav>
                      </p:tavLst>
                    </p:anim>
                  </p:childTnLst>
                </p:cTn>
              </p:par>
            </p:tnLst>
          </p:tmpl>
        </p:tmplLst>
      </p:bldP>
      <p:bldP spid="17" grpId="0" animBg="1">
        <p:tmplLst>
          <p:tmpl>
            <p:tnLst>
              <p:par>
                <p:cTn presetID="2" presetClass="entr" presetSubtype="6" decel="10000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1+#ppt_w/2"/>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7" grpId="1" animBg="1">
        <p:tmplLst>
          <p:tmpl>
            <p:tnLst>
              <p:par>
                <p:cTn presetID="45"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ppt_w</p:attrName>
                        </p:attrNameLst>
                      </p:cBhvr>
                      <p:tavLst>
                        <p:tav tm="0" fmla="#ppt_w*sin(2.5*pi*$)">
                          <p:val>
                            <p:fltVal val="0"/>
                          </p:val>
                        </p:tav>
                        <p:tav tm="100000">
                          <p:val>
                            <p:fltVal val="1"/>
                          </p:val>
                        </p:tav>
                      </p:tavLst>
                    </p:anim>
                    <p:anim calcmode="lin" valueType="num">
                      <p:cBhvr>
                        <p:cTn dur="750" fill="hold"/>
                        <p:tgtEl>
                          <p:spTgt spid="17"/>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file 3">
    <p:spTree>
      <p:nvGrpSpPr>
        <p:cNvPr id="1" name=""/>
        <p:cNvGrpSpPr/>
        <p:nvPr/>
      </p:nvGrpSpPr>
      <p:grpSpPr>
        <a:xfrm>
          <a:off x="0" y="0"/>
          <a:ext cx="0" cy="0"/>
          <a:chOff x="0" y="0"/>
          <a:chExt cx="0" cy="0"/>
        </a:xfrm>
      </p:grpSpPr>
      <p:sp>
        <p:nvSpPr>
          <p:cNvPr id="33" name="円/楕円 32"/>
          <p:cNvSpPr/>
          <p:nvPr userDrawn="1"/>
        </p:nvSpPr>
        <p:spPr>
          <a:xfrm>
            <a:off x="6099984" y="4672631"/>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D497C"/>
              </a:solidFill>
            </a:endParaRPr>
          </a:p>
        </p:txBody>
      </p:sp>
      <p:sp>
        <p:nvSpPr>
          <p:cNvPr id="6" name="円/楕円 5"/>
          <p:cNvSpPr/>
          <p:nvPr userDrawn="1"/>
        </p:nvSpPr>
        <p:spPr>
          <a:xfrm>
            <a:off x="1870398" y="1163191"/>
            <a:ext cx="5060429" cy="506042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円/楕円 27"/>
          <p:cNvSpPr/>
          <p:nvPr userDrawn="1"/>
        </p:nvSpPr>
        <p:spPr>
          <a:xfrm>
            <a:off x="1268264" y="1756094"/>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30" name="円/楕円 29"/>
          <p:cNvSpPr/>
          <p:nvPr userDrawn="1"/>
        </p:nvSpPr>
        <p:spPr>
          <a:xfrm>
            <a:off x="1706513" y="1039044"/>
            <a:ext cx="5060429" cy="506042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タイトル 1"/>
          <p:cNvSpPr>
            <a:spLocks noGrp="1"/>
          </p:cNvSpPr>
          <p:nvPr>
            <p:ph type="title" hasCustomPrompt="1"/>
          </p:nvPr>
        </p:nvSpPr>
        <p:spPr>
          <a:xfrm>
            <a:off x="7545905" y="1111052"/>
            <a:ext cx="9577064" cy="1350907"/>
          </a:xfrm>
        </p:spPr>
        <p:txBody>
          <a:bodyPr anchor="b">
            <a:normAutofit/>
          </a:bodyPr>
          <a:lstStyle>
            <a:lvl1pPr>
              <a:defRPr sz="6600" baseline="0">
                <a:solidFill>
                  <a:schemeClr val="tx2"/>
                </a:solidFill>
                <a:latin typeface="Route 159 UltraLight" pitchFamily="50" charset="0"/>
              </a:defRPr>
            </a:lvl1pPr>
          </a:lstStyle>
          <a:p>
            <a:r>
              <a:rPr kumimoji="1" lang="en-US" altLang="ja-JP" dirty="0"/>
              <a:t>Text goes here</a:t>
            </a:r>
            <a:endParaRPr kumimoji="1" lang="ja-JP" altLang="en-US" dirty="0"/>
          </a:p>
        </p:txBody>
      </p:sp>
      <p:sp>
        <p:nvSpPr>
          <p:cNvPr id="4" name="正方形/長方形 3"/>
          <p:cNvSpPr/>
          <p:nvPr userDrawn="1"/>
        </p:nvSpPr>
        <p:spPr>
          <a:xfrm>
            <a:off x="7689921" y="24771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テキスト プレースホルダー 6"/>
          <p:cNvSpPr>
            <a:spLocks noGrp="1"/>
          </p:cNvSpPr>
          <p:nvPr>
            <p:ph type="body" sz="quarter" idx="16" hasCustomPrompt="1"/>
          </p:nvPr>
        </p:nvSpPr>
        <p:spPr>
          <a:xfrm>
            <a:off x="7545905" y="2549853"/>
            <a:ext cx="9577064" cy="935442"/>
          </a:xfrm>
        </p:spPr>
        <p:txBody>
          <a:bodyPr anchor="t">
            <a:noAutofit/>
          </a:bodyPr>
          <a:lstStyle>
            <a:lvl1pPr algn="l">
              <a:defRPr sz="32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7" name="図プレースホルダー 5"/>
          <p:cNvSpPr>
            <a:spLocks noGrp="1"/>
          </p:cNvSpPr>
          <p:nvPr>
            <p:ph type="pic" sz="quarter" idx="13" hasCustomPrompt="1"/>
          </p:nvPr>
        </p:nvSpPr>
        <p:spPr>
          <a:xfrm>
            <a:off x="1870398" y="1163191"/>
            <a:ext cx="4916413" cy="491641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8" name="円/楕円 7"/>
          <p:cNvSpPr/>
          <p:nvPr userDrawn="1"/>
        </p:nvSpPr>
        <p:spPr>
          <a:xfrm>
            <a:off x="8104770" y="3838753"/>
            <a:ext cx="1296145" cy="12961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図プレースホルダー 12"/>
          <p:cNvSpPr>
            <a:spLocks noGrp="1"/>
          </p:cNvSpPr>
          <p:nvPr>
            <p:ph type="pic" sz="quarter" idx="17" hasCustomPrompt="1"/>
          </p:nvPr>
        </p:nvSpPr>
        <p:spPr>
          <a:xfrm>
            <a:off x="8440247" y="4174230"/>
            <a:ext cx="625191" cy="625191"/>
          </a:xfrm>
        </p:spPr>
        <p:txBody>
          <a:bodyPr>
            <a:normAutofit/>
          </a:bodyPr>
          <a:lstStyle>
            <a:lvl1pPr>
              <a:defRPr sz="1600"/>
            </a:lvl1pPr>
          </a:lstStyle>
          <a:p>
            <a:r>
              <a:rPr kumimoji="1" lang="en-US" altLang="ja-JP" dirty="0"/>
              <a:t>Icon</a:t>
            </a:r>
            <a:endParaRPr kumimoji="1" lang="ja-JP" altLang="en-US" dirty="0"/>
          </a:p>
        </p:txBody>
      </p:sp>
      <p:sp>
        <p:nvSpPr>
          <p:cNvPr id="10" name="円/楕円 9"/>
          <p:cNvSpPr/>
          <p:nvPr userDrawn="1"/>
        </p:nvSpPr>
        <p:spPr>
          <a:xfrm>
            <a:off x="10720458" y="3838752"/>
            <a:ext cx="1296145" cy="12961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円/楕円 10"/>
          <p:cNvSpPr/>
          <p:nvPr userDrawn="1"/>
        </p:nvSpPr>
        <p:spPr>
          <a:xfrm>
            <a:off x="13319670" y="3838751"/>
            <a:ext cx="1296145" cy="12961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図プレースホルダー 12"/>
          <p:cNvSpPr>
            <a:spLocks noGrp="1"/>
          </p:cNvSpPr>
          <p:nvPr>
            <p:ph type="pic" sz="quarter" idx="18" hasCustomPrompt="1"/>
          </p:nvPr>
        </p:nvSpPr>
        <p:spPr>
          <a:xfrm>
            <a:off x="11055935" y="4174229"/>
            <a:ext cx="625191" cy="625191"/>
          </a:xfrm>
        </p:spPr>
        <p:txBody>
          <a:bodyPr>
            <a:normAutofit/>
          </a:bodyPr>
          <a:lstStyle>
            <a:lvl1pPr>
              <a:defRPr sz="1600"/>
            </a:lvl1pPr>
          </a:lstStyle>
          <a:p>
            <a:r>
              <a:rPr kumimoji="1" lang="en-US" altLang="ja-JP" dirty="0"/>
              <a:t>Icon</a:t>
            </a:r>
            <a:endParaRPr kumimoji="1" lang="ja-JP" altLang="en-US" dirty="0"/>
          </a:p>
        </p:txBody>
      </p:sp>
      <p:sp>
        <p:nvSpPr>
          <p:cNvPr id="13" name="図プレースホルダー 12"/>
          <p:cNvSpPr>
            <a:spLocks noGrp="1"/>
          </p:cNvSpPr>
          <p:nvPr>
            <p:ph type="pic" sz="quarter" idx="19" hasCustomPrompt="1"/>
          </p:nvPr>
        </p:nvSpPr>
        <p:spPr>
          <a:xfrm>
            <a:off x="13655147" y="4174228"/>
            <a:ext cx="625191" cy="625191"/>
          </a:xfrm>
        </p:spPr>
        <p:txBody>
          <a:bodyPr>
            <a:normAutofit/>
          </a:bodyPr>
          <a:lstStyle>
            <a:lvl1pPr>
              <a:defRPr sz="1600"/>
            </a:lvl1pPr>
          </a:lstStyle>
          <a:p>
            <a:r>
              <a:rPr kumimoji="1" lang="en-US" altLang="ja-JP" dirty="0"/>
              <a:t>Icon</a:t>
            </a:r>
            <a:endParaRPr kumimoji="1" lang="ja-JP" altLang="en-US" dirty="0"/>
          </a:p>
        </p:txBody>
      </p:sp>
      <p:sp>
        <p:nvSpPr>
          <p:cNvPr id="14" name="テキスト プレースホルダー 6"/>
          <p:cNvSpPr>
            <a:spLocks noGrp="1"/>
          </p:cNvSpPr>
          <p:nvPr>
            <p:ph type="body" sz="quarter" idx="20" hasCustomPrompt="1"/>
          </p:nvPr>
        </p:nvSpPr>
        <p:spPr>
          <a:xfrm>
            <a:off x="7541830" y="5279575"/>
            <a:ext cx="2448272" cy="935442"/>
          </a:xfrm>
        </p:spPr>
        <p:txBody>
          <a:bodyPr anchor="t">
            <a:noAutofit/>
          </a:bodyPr>
          <a:lstStyle>
            <a:lvl1pPr algn="ctr">
              <a:defRPr sz="2400" i="0" baseline="0">
                <a:solidFill>
                  <a:schemeClr val="accent3"/>
                </a:solidFill>
                <a:latin typeface="+mn-lt"/>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1" hasCustomPrompt="1"/>
          </p:nvPr>
        </p:nvSpPr>
        <p:spPr>
          <a:xfrm>
            <a:off x="10151318" y="5279575"/>
            <a:ext cx="2448272" cy="935442"/>
          </a:xfrm>
        </p:spPr>
        <p:txBody>
          <a:bodyPr anchor="t">
            <a:noAutofit/>
          </a:bodyPr>
          <a:lstStyle>
            <a:lvl1pPr algn="ctr">
              <a:defRPr sz="2400" i="0" baseline="0">
                <a:solidFill>
                  <a:schemeClr val="accent2"/>
                </a:solidFill>
                <a:latin typeface="+mn-lt"/>
              </a:defRPr>
            </a:lvl1pPr>
          </a:lstStyle>
          <a:p>
            <a:pPr lvl="0"/>
            <a:r>
              <a:rPr kumimoji="1" lang="en-US" altLang="ja-JP" dirty="0"/>
              <a:t>Text goes here</a:t>
            </a:r>
            <a:endParaRPr kumimoji="1" lang="ja-JP" altLang="en-US" dirty="0"/>
          </a:p>
        </p:txBody>
      </p:sp>
      <p:sp>
        <p:nvSpPr>
          <p:cNvPr id="16" name="テキスト プレースホルダー 6"/>
          <p:cNvSpPr>
            <a:spLocks noGrp="1"/>
          </p:cNvSpPr>
          <p:nvPr>
            <p:ph type="body" sz="quarter" idx="22" hasCustomPrompt="1"/>
          </p:nvPr>
        </p:nvSpPr>
        <p:spPr>
          <a:xfrm>
            <a:off x="12743606" y="5277230"/>
            <a:ext cx="2448272" cy="935442"/>
          </a:xfrm>
        </p:spPr>
        <p:txBody>
          <a:bodyPr anchor="t">
            <a:noAutofit/>
          </a:bodyPr>
          <a:lstStyle>
            <a:lvl1pPr algn="ctr">
              <a:defRPr sz="2400" i="0" baseline="0">
                <a:solidFill>
                  <a:schemeClr val="accent5"/>
                </a:solidFill>
                <a:latin typeface="+mn-lt"/>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14" hasCustomPrompt="1"/>
          </p:nvPr>
        </p:nvSpPr>
        <p:spPr>
          <a:xfrm>
            <a:off x="1192885" y="6295628"/>
            <a:ext cx="15900643" cy="2016224"/>
          </a:xfrm>
        </p:spPr>
        <p:txBody>
          <a:bodyPr anchor="ctr">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8" name="正方形/長方形 17"/>
          <p:cNvSpPr/>
          <p:nvPr userDrawn="1"/>
        </p:nvSpPr>
        <p:spPr>
          <a:xfrm>
            <a:off x="0" y="8527876"/>
            <a:ext cx="18286413" cy="17591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図プレースホルダー 12"/>
          <p:cNvSpPr>
            <a:spLocks noGrp="1"/>
          </p:cNvSpPr>
          <p:nvPr>
            <p:ph type="pic" sz="quarter" idx="23" hasCustomPrompt="1"/>
          </p:nvPr>
        </p:nvSpPr>
        <p:spPr>
          <a:xfrm>
            <a:off x="4016008" y="8773140"/>
            <a:ext cx="625191" cy="625191"/>
          </a:xfrm>
        </p:spPr>
        <p:txBody>
          <a:bodyPr>
            <a:normAutofit/>
          </a:bodyPr>
          <a:lstStyle>
            <a:lvl1pPr>
              <a:defRPr sz="1600"/>
            </a:lvl1pPr>
          </a:lstStyle>
          <a:p>
            <a:r>
              <a:rPr kumimoji="1" lang="en-US" altLang="ja-JP" dirty="0"/>
              <a:t>Icon</a:t>
            </a:r>
            <a:endParaRPr kumimoji="1" lang="ja-JP" altLang="en-US" dirty="0"/>
          </a:p>
        </p:txBody>
      </p:sp>
      <p:sp>
        <p:nvSpPr>
          <p:cNvPr id="20" name="図プレースホルダー 12"/>
          <p:cNvSpPr>
            <a:spLocks noGrp="1"/>
          </p:cNvSpPr>
          <p:nvPr>
            <p:ph type="pic" sz="quarter" idx="24" hasCustomPrompt="1"/>
          </p:nvPr>
        </p:nvSpPr>
        <p:spPr>
          <a:xfrm>
            <a:off x="8827218" y="8773139"/>
            <a:ext cx="625191" cy="625191"/>
          </a:xfrm>
        </p:spPr>
        <p:txBody>
          <a:bodyPr>
            <a:normAutofit/>
          </a:bodyPr>
          <a:lstStyle>
            <a:lvl1pPr>
              <a:defRPr sz="1600"/>
            </a:lvl1pPr>
          </a:lstStyle>
          <a:p>
            <a:r>
              <a:rPr kumimoji="1" lang="en-US" altLang="ja-JP" dirty="0"/>
              <a:t>Icon</a:t>
            </a:r>
            <a:endParaRPr kumimoji="1" lang="ja-JP" altLang="en-US" dirty="0"/>
          </a:p>
        </p:txBody>
      </p:sp>
      <p:sp>
        <p:nvSpPr>
          <p:cNvPr id="21" name="図プレースホルダー 12"/>
          <p:cNvSpPr>
            <a:spLocks noGrp="1"/>
          </p:cNvSpPr>
          <p:nvPr>
            <p:ph type="pic" sz="quarter" idx="25" hasCustomPrompt="1"/>
          </p:nvPr>
        </p:nvSpPr>
        <p:spPr>
          <a:xfrm>
            <a:off x="13607778" y="8773138"/>
            <a:ext cx="625191" cy="625191"/>
          </a:xfrm>
        </p:spPr>
        <p:txBody>
          <a:bodyPr>
            <a:normAutofit/>
          </a:bodyPr>
          <a:lstStyle>
            <a:lvl1pPr>
              <a:defRPr sz="1600"/>
            </a:lvl1pPr>
          </a:lstStyle>
          <a:p>
            <a:r>
              <a:rPr kumimoji="1" lang="en-US" altLang="ja-JP" dirty="0"/>
              <a:t>Icon</a:t>
            </a:r>
            <a:endParaRPr kumimoji="1" lang="ja-JP" altLang="en-US" dirty="0"/>
          </a:p>
        </p:txBody>
      </p:sp>
      <p:sp>
        <p:nvSpPr>
          <p:cNvPr id="22" name="テキスト プレースホルダー 6"/>
          <p:cNvSpPr>
            <a:spLocks noGrp="1"/>
          </p:cNvSpPr>
          <p:nvPr>
            <p:ph type="body" sz="quarter" idx="26" hasCustomPrompt="1"/>
          </p:nvPr>
        </p:nvSpPr>
        <p:spPr>
          <a:xfrm>
            <a:off x="2384388"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3" name="テキスト プレースホルダー 6"/>
          <p:cNvSpPr>
            <a:spLocks noGrp="1"/>
          </p:cNvSpPr>
          <p:nvPr>
            <p:ph type="body" sz="quarter" idx="27" hasCustomPrompt="1"/>
          </p:nvPr>
        </p:nvSpPr>
        <p:spPr>
          <a:xfrm>
            <a:off x="7164560"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4" name="テキスト プレースホルダー 6"/>
          <p:cNvSpPr>
            <a:spLocks noGrp="1"/>
          </p:cNvSpPr>
          <p:nvPr>
            <p:ph type="body" sz="quarter" idx="28" hasCustomPrompt="1"/>
          </p:nvPr>
        </p:nvSpPr>
        <p:spPr>
          <a:xfrm>
            <a:off x="11961452" y="9464642"/>
            <a:ext cx="3950506" cy="575402"/>
          </a:xfrm>
        </p:spPr>
        <p:txBody>
          <a:bodyPr anchor="t">
            <a:noAutofit/>
          </a:bodyPr>
          <a:lstStyle>
            <a:lvl1pPr algn="ctr">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25" name="円/楕円 24"/>
          <p:cNvSpPr/>
          <p:nvPr userDrawn="1"/>
        </p:nvSpPr>
        <p:spPr>
          <a:xfrm>
            <a:off x="574254" y="1019175"/>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26" name="円/楕円 25"/>
          <p:cNvSpPr/>
          <p:nvPr userDrawn="1"/>
        </p:nvSpPr>
        <p:spPr>
          <a:xfrm>
            <a:off x="1952340" y="1066981"/>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32" name="正方形/長方形 3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円/楕円 33"/>
          <p:cNvSpPr/>
          <p:nvPr userDrawn="1"/>
        </p:nvSpPr>
        <p:spPr>
          <a:xfrm>
            <a:off x="7102660" y="4288481"/>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D497C"/>
              </a:solidFill>
            </a:endParaRPr>
          </a:p>
        </p:txBody>
      </p:sp>
    </p:spTree>
    <p:extLst>
      <p:ext uri="{BB962C8B-B14F-4D97-AF65-F5344CB8AC3E}">
        <p14:creationId xmlns:p14="http://schemas.microsoft.com/office/powerpoint/2010/main" val="293681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ppt_w</p:attrName>
                                        </p:attrNameLst>
                                      </p:cBhvr>
                                      <p:tavLst>
                                        <p:tav tm="0" fmla="#ppt_w*sin(2.5*pi*$)">
                                          <p:val>
                                            <p:fltVal val="0"/>
                                          </p:val>
                                        </p:tav>
                                        <p:tav tm="100000">
                                          <p:val>
                                            <p:fltVal val="1"/>
                                          </p:val>
                                        </p:tav>
                                      </p:tavLst>
                                    </p:anim>
                                    <p:anim calcmode="lin" valueType="num">
                                      <p:cBhvr>
                                        <p:cTn id="9" dur="750" fill="hold"/>
                                        <p:tgtEl>
                                          <p:spTgt spid="25"/>
                                        </p:tgtEl>
                                        <p:attrNameLst>
                                          <p:attrName>ppt_h</p:attrName>
                                        </p:attrNameLst>
                                      </p:cBhvr>
                                      <p:tavLst>
                                        <p:tav tm="0">
                                          <p:val>
                                            <p:strVal val="#ppt_h"/>
                                          </p:val>
                                        </p:tav>
                                        <p:tav tm="100000">
                                          <p:val>
                                            <p:strVal val="#ppt_h"/>
                                          </p:val>
                                        </p:tav>
                                      </p:tavLst>
                                    </p:anim>
                                  </p:childTnLst>
                                </p:cTn>
                              </p:par>
                              <p:par>
                                <p:cTn id="10" presetID="2" presetClass="entr" presetSubtype="12" decel="100000" fill="hold" grpId="1"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750" fill="hold"/>
                                        <p:tgtEl>
                                          <p:spTgt spid="25"/>
                                        </p:tgtEl>
                                        <p:attrNameLst>
                                          <p:attrName>ppt_x</p:attrName>
                                        </p:attrNameLst>
                                      </p:cBhvr>
                                      <p:tavLst>
                                        <p:tav tm="0">
                                          <p:val>
                                            <p:strVal val="0-#ppt_w/2"/>
                                          </p:val>
                                        </p:tav>
                                        <p:tav tm="100000">
                                          <p:val>
                                            <p:strVal val="#ppt_x"/>
                                          </p:val>
                                        </p:tav>
                                      </p:tavLst>
                                    </p:anim>
                                    <p:anim calcmode="lin" valueType="num">
                                      <p:cBhvr additive="base">
                                        <p:cTn id="13" dur="750" fill="hold"/>
                                        <p:tgtEl>
                                          <p:spTgt spid="25"/>
                                        </p:tgtEl>
                                        <p:attrNameLst>
                                          <p:attrName>ppt_y</p:attrName>
                                        </p:attrNameLst>
                                      </p:cBhvr>
                                      <p:tavLst>
                                        <p:tav tm="0">
                                          <p:val>
                                            <p:strVal val="1+#ppt_h/2"/>
                                          </p:val>
                                        </p:tav>
                                        <p:tav tm="100000">
                                          <p:val>
                                            <p:strVal val="#ppt_y"/>
                                          </p:val>
                                        </p:tav>
                                      </p:tavLst>
                                    </p:anim>
                                  </p:childTnLst>
                                </p:cTn>
                              </p:par>
                              <p:par>
                                <p:cTn id="14" presetID="45" presetClass="entr" presetSubtype="0" fill="hold" grpId="0" nodeType="withEffect">
                                  <p:stCondLst>
                                    <p:cond delay="1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ppt_w</p:attrName>
                                        </p:attrNameLst>
                                      </p:cBhvr>
                                      <p:tavLst>
                                        <p:tav tm="0" fmla="#ppt_w*sin(2.5*pi*$)">
                                          <p:val>
                                            <p:fltVal val="0"/>
                                          </p:val>
                                        </p:tav>
                                        <p:tav tm="100000">
                                          <p:val>
                                            <p:fltVal val="1"/>
                                          </p:val>
                                        </p:tav>
                                      </p:tavLst>
                                    </p:anim>
                                    <p:anim calcmode="lin" valueType="num">
                                      <p:cBhvr>
                                        <p:cTn id="18" dur="750" fill="hold"/>
                                        <p:tgtEl>
                                          <p:spTgt spid="28"/>
                                        </p:tgtEl>
                                        <p:attrNameLst>
                                          <p:attrName>ppt_h</p:attrName>
                                        </p:attrNameLst>
                                      </p:cBhvr>
                                      <p:tavLst>
                                        <p:tav tm="0">
                                          <p:val>
                                            <p:strVal val="#ppt_h"/>
                                          </p:val>
                                        </p:tav>
                                        <p:tav tm="100000">
                                          <p:val>
                                            <p:strVal val="#ppt_h"/>
                                          </p:val>
                                        </p:tav>
                                      </p:tavLst>
                                    </p:anim>
                                  </p:childTnLst>
                                </p:cTn>
                              </p:par>
                              <p:par>
                                <p:cTn id="19" presetID="2" presetClass="entr" presetSubtype="12" decel="100000" fill="hold" grpId="1" nodeType="withEffect">
                                  <p:stCondLst>
                                    <p:cond delay="10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750" fill="hold"/>
                                        <p:tgtEl>
                                          <p:spTgt spid="28"/>
                                        </p:tgtEl>
                                        <p:attrNameLst>
                                          <p:attrName>ppt_x</p:attrName>
                                        </p:attrNameLst>
                                      </p:cBhvr>
                                      <p:tavLst>
                                        <p:tav tm="0">
                                          <p:val>
                                            <p:strVal val="0-#ppt_w/2"/>
                                          </p:val>
                                        </p:tav>
                                        <p:tav tm="100000">
                                          <p:val>
                                            <p:strVal val="#ppt_x"/>
                                          </p:val>
                                        </p:tav>
                                      </p:tavLst>
                                    </p:anim>
                                    <p:anim calcmode="lin" valueType="num">
                                      <p:cBhvr additive="base">
                                        <p:cTn id="22" dur="750" fill="hold"/>
                                        <p:tgtEl>
                                          <p:spTgt spid="28"/>
                                        </p:tgtEl>
                                        <p:attrNameLst>
                                          <p:attrName>ppt_y</p:attrName>
                                        </p:attrNameLst>
                                      </p:cBhvr>
                                      <p:tavLst>
                                        <p:tav tm="0">
                                          <p:val>
                                            <p:strVal val="1+#ppt_h/2"/>
                                          </p:val>
                                        </p:tav>
                                        <p:tav tm="100000">
                                          <p:val>
                                            <p:strVal val="#ppt_y"/>
                                          </p:val>
                                        </p:tav>
                                      </p:tavLst>
                                    </p:anim>
                                  </p:childTnLst>
                                </p:cTn>
                              </p:par>
                              <p:par>
                                <p:cTn id="23" presetID="45" presetClass="entr" presetSubtype="0" fill="hold" grpId="0" nodeType="withEffect">
                                  <p:stCondLst>
                                    <p:cond delay="2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750"/>
                                        <p:tgtEl>
                                          <p:spTgt spid="26"/>
                                        </p:tgtEl>
                                      </p:cBhvr>
                                    </p:animEffect>
                                    <p:anim calcmode="lin" valueType="num">
                                      <p:cBhvr>
                                        <p:cTn id="26" dur="750" fill="hold"/>
                                        <p:tgtEl>
                                          <p:spTgt spid="26"/>
                                        </p:tgtEl>
                                        <p:attrNameLst>
                                          <p:attrName>ppt_w</p:attrName>
                                        </p:attrNameLst>
                                      </p:cBhvr>
                                      <p:tavLst>
                                        <p:tav tm="0" fmla="#ppt_w*sin(2.5*pi*$)">
                                          <p:val>
                                            <p:fltVal val="0"/>
                                          </p:val>
                                        </p:tav>
                                        <p:tav tm="100000">
                                          <p:val>
                                            <p:fltVal val="1"/>
                                          </p:val>
                                        </p:tav>
                                      </p:tavLst>
                                    </p:anim>
                                    <p:anim calcmode="lin" valueType="num">
                                      <p:cBhvr>
                                        <p:cTn id="27" dur="750" fill="hold"/>
                                        <p:tgtEl>
                                          <p:spTgt spid="26"/>
                                        </p:tgtEl>
                                        <p:attrNameLst>
                                          <p:attrName>ppt_h</p:attrName>
                                        </p:attrNameLst>
                                      </p:cBhvr>
                                      <p:tavLst>
                                        <p:tav tm="0">
                                          <p:val>
                                            <p:strVal val="#ppt_h"/>
                                          </p:val>
                                        </p:tav>
                                        <p:tav tm="100000">
                                          <p:val>
                                            <p:strVal val="#ppt_h"/>
                                          </p:val>
                                        </p:tav>
                                      </p:tavLst>
                                    </p:anim>
                                  </p:childTnLst>
                                </p:cTn>
                              </p:par>
                              <p:par>
                                <p:cTn id="28" presetID="2" presetClass="entr" presetSubtype="12" decel="100000" fill="hold" grpId="1" nodeType="withEffect">
                                  <p:stCondLst>
                                    <p:cond delay="20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750" fill="hold"/>
                                        <p:tgtEl>
                                          <p:spTgt spid="26"/>
                                        </p:tgtEl>
                                        <p:attrNameLst>
                                          <p:attrName>ppt_x</p:attrName>
                                        </p:attrNameLst>
                                      </p:cBhvr>
                                      <p:tavLst>
                                        <p:tav tm="0">
                                          <p:val>
                                            <p:strVal val="0-#ppt_w/2"/>
                                          </p:val>
                                        </p:tav>
                                        <p:tav tm="100000">
                                          <p:val>
                                            <p:strVal val="#ppt_x"/>
                                          </p:val>
                                        </p:tav>
                                      </p:tavLst>
                                    </p:anim>
                                    <p:anim calcmode="lin" valueType="num">
                                      <p:cBhvr additive="base">
                                        <p:cTn id="31" dur="750" fill="hold"/>
                                        <p:tgtEl>
                                          <p:spTgt spid="26"/>
                                        </p:tgtEl>
                                        <p:attrNameLst>
                                          <p:attrName>ppt_y</p:attrName>
                                        </p:attrNameLst>
                                      </p:cBhvr>
                                      <p:tavLst>
                                        <p:tav tm="0">
                                          <p:val>
                                            <p:strVal val="1+#ppt_h/2"/>
                                          </p:val>
                                        </p:tav>
                                        <p:tav tm="100000">
                                          <p:val>
                                            <p:strVal val="#ppt_y"/>
                                          </p:val>
                                        </p:tav>
                                      </p:tavLst>
                                    </p:anim>
                                  </p:childTnLst>
                                </p:cTn>
                              </p:par>
                              <p:par>
                                <p:cTn id="32" presetID="45" presetClass="entr" presetSubtype="0" fill="hold" grpId="0" nodeType="withEffect">
                                  <p:stCondLst>
                                    <p:cond delay="3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50"/>
                                        <p:tgtEl>
                                          <p:spTgt spid="33"/>
                                        </p:tgtEl>
                                      </p:cBhvr>
                                    </p:animEffect>
                                    <p:anim calcmode="lin" valueType="num">
                                      <p:cBhvr>
                                        <p:cTn id="35" dur="750" fill="hold"/>
                                        <p:tgtEl>
                                          <p:spTgt spid="33"/>
                                        </p:tgtEl>
                                        <p:attrNameLst>
                                          <p:attrName>ppt_w</p:attrName>
                                        </p:attrNameLst>
                                      </p:cBhvr>
                                      <p:tavLst>
                                        <p:tav tm="0" fmla="#ppt_w*sin(2.5*pi*$)">
                                          <p:val>
                                            <p:fltVal val="0"/>
                                          </p:val>
                                        </p:tav>
                                        <p:tav tm="100000">
                                          <p:val>
                                            <p:fltVal val="1"/>
                                          </p:val>
                                        </p:tav>
                                      </p:tavLst>
                                    </p:anim>
                                    <p:anim calcmode="lin" valueType="num">
                                      <p:cBhvr>
                                        <p:cTn id="36" dur="750" fill="hold"/>
                                        <p:tgtEl>
                                          <p:spTgt spid="33"/>
                                        </p:tgtEl>
                                        <p:attrNameLst>
                                          <p:attrName>ppt_h</p:attrName>
                                        </p:attrNameLst>
                                      </p:cBhvr>
                                      <p:tavLst>
                                        <p:tav tm="0">
                                          <p:val>
                                            <p:strVal val="#ppt_h"/>
                                          </p:val>
                                        </p:tav>
                                        <p:tav tm="100000">
                                          <p:val>
                                            <p:strVal val="#ppt_h"/>
                                          </p:val>
                                        </p:tav>
                                      </p:tavLst>
                                    </p:anim>
                                  </p:childTnLst>
                                </p:cTn>
                              </p:par>
                              <p:par>
                                <p:cTn id="37" presetID="2" presetClass="entr" presetSubtype="12" decel="100000" fill="hold" grpId="1" nodeType="withEffect">
                                  <p:stCondLst>
                                    <p:cond delay="3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0-#ppt_w/2"/>
                                          </p:val>
                                        </p:tav>
                                        <p:tav tm="100000">
                                          <p:val>
                                            <p:strVal val="#ppt_x"/>
                                          </p:val>
                                        </p:tav>
                                      </p:tavLst>
                                    </p:anim>
                                    <p:anim calcmode="lin" valueType="num">
                                      <p:cBhvr additive="base">
                                        <p:cTn id="40" dur="750" fill="hold"/>
                                        <p:tgtEl>
                                          <p:spTgt spid="33"/>
                                        </p:tgtEl>
                                        <p:attrNameLst>
                                          <p:attrName>ppt_y</p:attrName>
                                        </p:attrNameLst>
                                      </p:cBhvr>
                                      <p:tavLst>
                                        <p:tav tm="0">
                                          <p:val>
                                            <p:strVal val="1+#ppt_h/2"/>
                                          </p:val>
                                        </p:tav>
                                        <p:tav tm="100000">
                                          <p:val>
                                            <p:strVal val="#ppt_y"/>
                                          </p:val>
                                        </p:tav>
                                      </p:tavLst>
                                    </p:anim>
                                  </p:childTnLst>
                                </p:cTn>
                              </p:par>
                              <p:par>
                                <p:cTn id="41" presetID="45" presetClass="entr" presetSubtype="0" fill="hold" grpId="0" nodeType="withEffect">
                                  <p:stCondLst>
                                    <p:cond delay="4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750"/>
                                        <p:tgtEl>
                                          <p:spTgt spid="34"/>
                                        </p:tgtEl>
                                      </p:cBhvr>
                                    </p:animEffect>
                                    <p:anim calcmode="lin" valueType="num">
                                      <p:cBhvr>
                                        <p:cTn id="44" dur="750" fill="hold"/>
                                        <p:tgtEl>
                                          <p:spTgt spid="34"/>
                                        </p:tgtEl>
                                        <p:attrNameLst>
                                          <p:attrName>ppt_w</p:attrName>
                                        </p:attrNameLst>
                                      </p:cBhvr>
                                      <p:tavLst>
                                        <p:tav tm="0" fmla="#ppt_w*sin(2.5*pi*$)">
                                          <p:val>
                                            <p:fltVal val="0"/>
                                          </p:val>
                                        </p:tav>
                                        <p:tav tm="100000">
                                          <p:val>
                                            <p:fltVal val="1"/>
                                          </p:val>
                                        </p:tav>
                                      </p:tavLst>
                                    </p:anim>
                                    <p:anim calcmode="lin" valueType="num">
                                      <p:cBhvr>
                                        <p:cTn id="45" dur="750" fill="hold"/>
                                        <p:tgtEl>
                                          <p:spTgt spid="34"/>
                                        </p:tgtEl>
                                        <p:attrNameLst>
                                          <p:attrName>ppt_h</p:attrName>
                                        </p:attrNameLst>
                                      </p:cBhvr>
                                      <p:tavLst>
                                        <p:tav tm="0">
                                          <p:val>
                                            <p:strVal val="#ppt_h"/>
                                          </p:val>
                                        </p:tav>
                                        <p:tav tm="100000">
                                          <p:val>
                                            <p:strVal val="#ppt_h"/>
                                          </p:val>
                                        </p:tav>
                                      </p:tavLst>
                                    </p:anim>
                                  </p:childTnLst>
                                </p:cTn>
                              </p:par>
                              <p:par>
                                <p:cTn id="46" presetID="2" presetClass="entr" presetSubtype="12" decel="100000" fill="hold" grpId="1" nodeType="withEffect">
                                  <p:stCondLst>
                                    <p:cond delay="40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750" fill="hold"/>
                                        <p:tgtEl>
                                          <p:spTgt spid="34"/>
                                        </p:tgtEl>
                                        <p:attrNameLst>
                                          <p:attrName>ppt_x</p:attrName>
                                        </p:attrNameLst>
                                      </p:cBhvr>
                                      <p:tavLst>
                                        <p:tav tm="0">
                                          <p:val>
                                            <p:strVal val="0-#ppt_w/2"/>
                                          </p:val>
                                        </p:tav>
                                        <p:tav tm="100000">
                                          <p:val>
                                            <p:strVal val="#ppt_x"/>
                                          </p:val>
                                        </p:tav>
                                      </p:tavLst>
                                    </p:anim>
                                    <p:anim calcmode="lin" valueType="num">
                                      <p:cBhvr additive="base">
                                        <p:cTn id="49" dur="750" fill="hold"/>
                                        <p:tgtEl>
                                          <p:spTgt spid="34"/>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4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childTnLst>
                                </p:cTn>
                              </p:par>
                              <p:par>
                                <p:cTn id="53" presetID="2" presetClass="entr" presetSubtype="1" decel="100000" fill="hold" grpId="1" nodeType="withEffect">
                                  <p:stCondLst>
                                    <p:cond delay="40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1000" fill="hold"/>
                                        <p:tgtEl>
                                          <p:spTgt spid="6"/>
                                        </p:tgtEl>
                                        <p:attrNameLst>
                                          <p:attrName>ppt_x</p:attrName>
                                        </p:attrNameLst>
                                      </p:cBhvr>
                                      <p:tavLst>
                                        <p:tav tm="0">
                                          <p:val>
                                            <p:strVal val="#ppt_x"/>
                                          </p:val>
                                        </p:tav>
                                        <p:tav tm="100000">
                                          <p:val>
                                            <p:strVal val="#ppt_x"/>
                                          </p:val>
                                        </p:tav>
                                      </p:tavLst>
                                    </p:anim>
                                    <p:anim calcmode="lin" valueType="num">
                                      <p:cBhvr additive="base">
                                        <p:cTn id="56" dur="1000" fill="hold"/>
                                        <p:tgtEl>
                                          <p:spTgt spid="6"/>
                                        </p:tgtEl>
                                        <p:attrNameLst>
                                          <p:attrName>ppt_y</p:attrName>
                                        </p:attrNameLst>
                                      </p:cBhvr>
                                      <p:tavLst>
                                        <p:tav tm="0">
                                          <p:val>
                                            <p:strVal val="0-#ppt_h/2"/>
                                          </p:val>
                                        </p:tav>
                                        <p:tav tm="100000">
                                          <p:val>
                                            <p:strVal val="#ppt_y"/>
                                          </p:val>
                                        </p:tav>
                                      </p:tavLst>
                                    </p:anim>
                                  </p:childTnLst>
                                </p:cTn>
                              </p:par>
                              <p:par>
                                <p:cTn id="57" presetID="10" presetClass="entr" presetSubtype="0" fill="hold" grpId="0" nodeType="withEffect">
                                  <p:stCondLst>
                                    <p:cond delay="50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1000"/>
                                        <p:tgtEl>
                                          <p:spTgt spid="30"/>
                                        </p:tgtEl>
                                      </p:cBhvr>
                                    </p:animEffect>
                                  </p:childTnLst>
                                </p:cTn>
                              </p:par>
                              <p:par>
                                <p:cTn id="60" presetID="2" presetClass="entr" presetSubtype="1" decel="100000" fill="hold" grpId="1" nodeType="withEffect">
                                  <p:stCondLst>
                                    <p:cond delay="50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ppt_x"/>
                                          </p:val>
                                        </p:tav>
                                        <p:tav tm="100000">
                                          <p:val>
                                            <p:strVal val="#ppt_x"/>
                                          </p:val>
                                        </p:tav>
                                      </p:tavLst>
                                    </p:anim>
                                    <p:anim calcmode="lin" valueType="num">
                                      <p:cBhvr additive="base">
                                        <p:cTn id="63" dur="1000" fill="hold"/>
                                        <p:tgtEl>
                                          <p:spTgt spid="30"/>
                                        </p:tgtEl>
                                        <p:attrNameLst>
                                          <p:attrName>ppt_y</p:attrName>
                                        </p:attrNameLst>
                                      </p:cBhvr>
                                      <p:tavLst>
                                        <p:tav tm="0">
                                          <p:val>
                                            <p:strVal val="0-#ppt_h/2"/>
                                          </p:val>
                                        </p:tav>
                                        <p:tav tm="100000">
                                          <p:val>
                                            <p:strVal val="#ppt_y"/>
                                          </p:val>
                                        </p:tav>
                                      </p:tavLst>
                                    </p:anim>
                                  </p:childTnLst>
                                </p:cTn>
                              </p:par>
                              <p:par>
                                <p:cTn id="64" presetID="10" presetClass="entr" presetSubtype="0" fill="hold" grpId="0" nodeType="withEffect">
                                  <p:stCondLst>
                                    <p:cond delay="6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childTnLst>
                                </p:cTn>
                              </p:par>
                              <p:par>
                                <p:cTn id="67" presetID="2" presetClass="entr" presetSubtype="1" decel="100000" fill="hold" grpId="1" nodeType="withEffect">
                                  <p:stCondLst>
                                    <p:cond delay="600"/>
                                  </p:stCondLst>
                                  <p:childTnLst>
                                    <p:set>
                                      <p:cBhvr>
                                        <p:cTn id="68" dur="1" fill="hold">
                                          <p:stCondLst>
                                            <p:cond delay="0"/>
                                          </p:stCondLst>
                                        </p:cTn>
                                        <p:tgtEl>
                                          <p:spTgt spid="7"/>
                                        </p:tgtEl>
                                        <p:attrNameLst>
                                          <p:attrName>style.visibility</p:attrName>
                                        </p:attrNameLst>
                                      </p:cBhvr>
                                      <p:to>
                                        <p:strVal val="visible"/>
                                      </p:to>
                                    </p:set>
                                    <p:anim calcmode="lin" valueType="num">
                                      <p:cBhvr additive="base">
                                        <p:cTn id="69" dur="1000" fill="hold"/>
                                        <p:tgtEl>
                                          <p:spTgt spid="7"/>
                                        </p:tgtEl>
                                        <p:attrNameLst>
                                          <p:attrName>ppt_x</p:attrName>
                                        </p:attrNameLst>
                                      </p:cBhvr>
                                      <p:tavLst>
                                        <p:tav tm="0">
                                          <p:val>
                                            <p:strVal val="#ppt_x"/>
                                          </p:val>
                                        </p:tav>
                                        <p:tav tm="100000">
                                          <p:val>
                                            <p:strVal val="#ppt_x"/>
                                          </p:val>
                                        </p:tav>
                                      </p:tavLst>
                                    </p:anim>
                                    <p:anim calcmode="lin" valueType="num">
                                      <p:cBhvr additive="base">
                                        <p:cTn id="70" dur="1000" fill="hold"/>
                                        <p:tgtEl>
                                          <p:spTgt spid="7"/>
                                        </p:tgtEl>
                                        <p:attrNameLst>
                                          <p:attrName>ppt_y</p:attrName>
                                        </p:attrNameLst>
                                      </p:cBhvr>
                                      <p:tavLst>
                                        <p:tav tm="0">
                                          <p:val>
                                            <p:strVal val="0-#ppt_h/2"/>
                                          </p:val>
                                        </p:tav>
                                        <p:tav tm="100000">
                                          <p:val>
                                            <p:strVal val="#ppt_y"/>
                                          </p:val>
                                        </p:tav>
                                      </p:tavLst>
                                    </p:anim>
                                  </p:childTnLst>
                                </p:cTn>
                              </p:par>
                            </p:childTnLst>
                          </p:cTn>
                        </p:par>
                        <p:par>
                          <p:cTn id="71" fill="hold">
                            <p:stCondLst>
                              <p:cond delay="1600"/>
                            </p:stCondLst>
                            <p:childTnLst>
                              <p:par>
                                <p:cTn id="72" presetID="2" presetClass="entr" presetSubtype="3" decel="100000" fill="hold" grpId="0" nodeType="afterEffect">
                                  <p:stCondLst>
                                    <p:cond delay="250"/>
                                  </p:stCondLst>
                                  <p:iterate type="wd">
                                    <p:tmPct val="10000"/>
                                  </p:iterate>
                                  <p:childTnLst>
                                    <p:set>
                                      <p:cBhvr>
                                        <p:cTn id="73" dur="1" fill="hold">
                                          <p:stCondLst>
                                            <p:cond delay="0"/>
                                          </p:stCondLst>
                                        </p:cTn>
                                        <p:tgtEl>
                                          <p:spTgt spid="3"/>
                                        </p:tgtEl>
                                        <p:attrNameLst>
                                          <p:attrName>style.visibility</p:attrName>
                                        </p:attrNameLst>
                                      </p:cBhvr>
                                      <p:to>
                                        <p:strVal val="visible"/>
                                      </p:to>
                                    </p:set>
                                    <p:anim calcmode="lin" valueType="num">
                                      <p:cBhvr additive="base">
                                        <p:cTn id="74" dur="500" fill="hold"/>
                                        <p:tgtEl>
                                          <p:spTgt spid="3"/>
                                        </p:tgtEl>
                                        <p:attrNameLst>
                                          <p:attrName>ppt_x</p:attrName>
                                        </p:attrNameLst>
                                      </p:cBhvr>
                                      <p:tavLst>
                                        <p:tav tm="0">
                                          <p:val>
                                            <p:strVal val="1+#ppt_w/2"/>
                                          </p:val>
                                        </p:tav>
                                        <p:tav tm="100000">
                                          <p:val>
                                            <p:strVal val="#ppt_x"/>
                                          </p:val>
                                        </p:tav>
                                      </p:tavLst>
                                    </p:anim>
                                    <p:anim calcmode="lin" valueType="num">
                                      <p:cBhvr additive="base">
                                        <p:cTn id="75" dur="500" fill="hold"/>
                                        <p:tgtEl>
                                          <p:spTgt spid="3"/>
                                        </p:tgtEl>
                                        <p:attrNameLst>
                                          <p:attrName>ppt_y</p:attrName>
                                        </p:attrNameLst>
                                      </p:cBhvr>
                                      <p:tavLst>
                                        <p:tav tm="0">
                                          <p:val>
                                            <p:strVal val="0-#ppt_h/2"/>
                                          </p:val>
                                        </p:tav>
                                        <p:tav tm="100000">
                                          <p:val>
                                            <p:strVal val="#ppt_y"/>
                                          </p:val>
                                        </p:tav>
                                      </p:tavLst>
                                    </p:anim>
                                  </p:childTnLst>
                                </p:cTn>
                              </p:par>
                              <p:par>
                                <p:cTn id="76" presetID="2" presetClass="entr" presetSubtype="2" decel="100000" fill="hold" grpId="0" nodeType="withEffect">
                                  <p:stCondLst>
                                    <p:cond delay="25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1+#ppt_w/2"/>
                                          </p:val>
                                        </p:tav>
                                        <p:tav tm="100000">
                                          <p:val>
                                            <p:strVal val="#ppt_x"/>
                                          </p:val>
                                        </p:tav>
                                      </p:tavLst>
                                    </p:anim>
                                    <p:anim calcmode="lin" valueType="num">
                                      <p:cBhvr additive="base">
                                        <p:cTn id="79" dur="500" fill="hold"/>
                                        <p:tgtEl>
                                          <p:spTgt spid="4"/>
                                        </p:tgtEl>
                                        <p:attrNameLst>
                                          <p:attrName>ppt_y</p:attrName>
                                        </p:attrNameLst>
                                      </p:cBhvr>
                                      <p:tavLst>
                                        <p:tav tm="0">
                                          <p:val>
                                            <p:strVal val="#ppt_y"/>
                                          </p:val>
                                        </p:tav>
                                        <p:tav tm="100000">
                                          <p:val>
                                            <p:strVal val="#ppt_y"/>
                                          </p:val>
                                        </p:tav>
                                      </p:tavLst>
                                    </p:anim>
                                  </p:childTnLst>
                                </p:cTn>
                              </p:par>
                            </p:childTnLst>
                          </p:cTn>
                        </p:par>
                        <p:par>
                          <p:cTn id="80" fill="hold">
                            <p:stCondLst>
                              <p:cond delay="2450"/>
                            </p:stCondLst>
                            <p:childTnLst>
                              <p:par>
                                <p:cTn id="81" presetID="22" presetClass="entr" presetSubtype="8" fill="hold" grpId="0" nodeType="afterEffect">
                                  <p:stCondLst>
                                    <p:cond delay="0"/>
                                  </p:stCondLst>
                                  <p:iterate type="lt">
                                    <p:tmPct val="10000"/>
                                  </p:iterate>
                                  <p:childTnLst>
                                    <p:set>
                                      <p:cBhvr>
                                        <p:cTn id="82" dur="1" fill="hold">
                                          <p:stCondLst>
                                            <p:cond delay="0"/>
                                          </p:stCondLst>
                                        </p:cTn>
                                        <p:tgtEl>
                                          <p:spTgt spid="5">
                                            <p:txEl>
                                              <p:pRg st="0" end="0"/>
                                            </p:txEl>
                                          </p:spTgt>
                                        </p:tgtEl>
                                        <p:attrNameLst>
                                          <p:attrName>style.visibility</p:attrName>
                                        </p:attrNameLst>
                                      </p:cBhvr>
                                      <p:to>
                                        <p:strVal val="visible"/>
                                      </p:to>
                                    </p:set>
                                    <p:animEffect transition="in" filter="wipe(left)">
                                      <p:cBhvr>
                                        <p:cTn id="83" dur="500"/>
                                        <p:tgtEl>
                                          <p:spTgt spid="5">
                                            <p:txEl>
                                              <p:pRg st="0" end="0"/>
                                            </p:txEl>
                                          </p:spTgt>
                                        </p:tgtEl>
                                      </p:cBhvr>
                                    </p:animEffect>
                                  </p:childTnLst>
                                </p:cTn>
                              </p:par>
                            </p:childTnLst>
                          </p:cTn>
                        </p:par>
                        <p:par>
                          <p:cTn id="84" fill="hold">
                            <p:stCondLst>
                              <p:cond delay="3500"/>
                            </p:stCondLst>
                            <p:childTnLst>
                              <p:par>
                                <p:cTn id="85" presetID="49" presetClass="entr" presetSubtype="0" decel="100000" fill="hold" grpId="0" nodeType="after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500" fill="hold"/>
                                        <p:tgtEl>
                                          <p:spTgt spid="9"/>
                                        </p:tgtEl>
                                        <p:attrNameLst>
                                          <p:attrName>ppt_w</p:attrName>
                                        </p:attrNameLst>
                                      </p:cBhvr>
                                      <p:tavLst>
                                        <p:tav tm="0">
                                          <p:val>
                                            <p:fltVal val="0"/>
                                          </p:val>
                                        </p:tav>
                                        <p:tav tm="100000">
                                          <p:val>
                                            <p:strVal val="#ppt_w"/>
                                          </p:val>
                                        </p:tav>
                                      </p:tavLst>
                                    </p:anim>
                                    <p:anim calcmode="lin" valueType="num">
                                      <p:cBhvr>
                                        <p:cTn id="88" dur="500" fill="hold"/>
                                        <p:tgtEl>
                                          <p:spTgt spid="9"/>
                                        </p:tgtEl>
                                        <p:attrNameLst>
                                          <p:attrName>ppt_h</p:attrName>
                                        </p:attrNameLst>
                                      </p:cBhvr>
                                      <p:tavLst>
                                        <p:tav tm="0">
                                          <p:val>
                                            <p:fltVal val="0"/>
                                          </p:val>
                                        </p:tav>
                                        <p:tav tm="100000">
                                          <p:val>
                                            <p:strVal val="#ppt_h"/>
                                          </p:val>
                                        </p:tav>
                                      </p:tavLst>
                                    </p:anim>
                                    <p:anim calcmode="lin" valueType="num">
                                      <p:cBhvr>
                                        <p:cTn id="89" dur="500" fill="hold"/>
                                        <p:tgtEl>
                                          <p:spTgt spid="9"/>
                                        </p:tgtEl>
                                        <p:attrNameLst>
                                          <p:attrName>style.rotation</p:attrName>
                                        </p:attrNameLst>
                                      </p:cBhvr>
                                      <p:tavLst>
                                        <p:tav tm="0">
                                          <p:val>
                                            <p:fltVal val="360"/>
                                          </p:val>
                                        </p:tav>
                                        <p:tav tm="100000">
                                          <p:val>
                                            <p:fltVal val="0"/>
                                          </p:val>
                                        </p:tav>
                                      </p:tavLst>
                                    </p:anim>
                                    <p:animEffect transition="in" filter="fade">
                                      <p:cBhvr>
                                        <p:cTn id="90" dur="500"/>
                                        <p:tgtEl>
                                          <p:spTgt spid="9"/>
                                        </p:tgtEl>
                                      </p:cBhvr>
                                    </p:animEffect>
                                  </p:childTnLst>
                                </p:cTn>
                              </p:par>
                              <p:par>
                                <p:cTn id="91" presetID="49" presetClass="entr" presetSubtype="0" decel="100000" fill="hold" grpId="0" nodeType="with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ppt_w</p:attrName>
                                        </p:attrNameLst>
                                      </p:cBhvr>
                                      <p:tavLst>
                                        <p:tav tm="0">
                                          <p:val>
                                            <p:fltVal val="0"/>
                                          </p:val>
                                        </p:tav>
                                        <p:tav tm="100000">
                                          <p:val>
                                            <p:strVal val="#ppt_w"/>
                                          </p:val>
                                        </p:tav>
                                      </p:tavLst>
                                    </p:anim>
                                    <p:anim calcmode="lin" valueType="num">
                                      <p:cBhvr>
                                        <p:cTn id="94" dur="500" fill="hold"/>
                                        <p:tgtEl>
                                          <p:spTgt spid="8"/>
                                        </p:tgtEl>
                                        <p:attrNameLst>
                                          <p:attrName>ppt_h</p:attrName>
                                        </p:attrNameLst>
                                      </p:cBhvr>
                                      <p:tavLst>
                                        <p:tav tm="0">
                                          <p:val>
                                            <p:fltVal val="0"/>
                                          </p:val>
                                        </p:tav>
                                        <p:tav tm="100000">
                                          <p:val>
                                            <p:strVal val="#ppt_h"/>
                                          </p:val>
                                        </p:tav>
                                      </p:tavLst>
                                    </p:anim>
                                    <p:anim calcmode="lin" valueType="num">
                                      <p:cBhvr>
                                        <p:cTn id="95" dur="500" fill="hold"/>
                                        <p:tgtEl>
                                          <p:spTgt spid="8"/>
                                        </p:tgtEl>
                                        <p:attrNameLst>
                                          <p:attrName>style.rotation</p:attrName>
                                        </p:attrNameLst>
                                      </p:cBhvr>
                                      <p:tavLst>
                                        <p:tav tm="0">
                                          <p:val>
                                            <p:fltVal val="360"/>
                                          </p:val>
                                        </p:tav>
                                        <p:tav tm="100000">
                                          <p:val>
                                            <p:fltVal val="0"/>
                                          </p:val>
                                        </p:tav>
                                      </p:tavLst>
                                    </p:anim>
                                    <p:animEffect transition="in" filter="fade">
                                      <p:cBhvr>
                                        <p:cTn id="96" dur="500"/>
                                        <p:tgtEl>
                                          <p:spTgt spid="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4">
                                            <p:txEl>
                                              <p:pRg st="0" end="0"/>
                                            </p:txEl>
                                          </p:spTgt>
                                        </p:tgtEl>
                                        <p:attrNameLst>
                                          <p:attrName>style.visibility</p:attrName>
                                        </p:attrNameLst>
                                      </p:cBhvr>
                                      <p:to>
                                        <p:strVal val="visible"/>
                                      </p:to>
                                    </p:set>
                                    <p:animEffect transition="in" filter="fade">
                                      <p:cBhvr>
                                        <p:cTn id="99" dur="500"/>
                                        <p:tgtEl>
                                          <p:spTgt spid="14">
                                            <p:txEl>
                                              <p:pRg st="0" end="0"/>
                                            </p:txEl>
                                          </p:spTgt>
                                        </p:tgtEl>
                                      </p:cBhvr>
                                    </p:animEffect>
                                  </p:childTnLst>
                                </p:cTn>
                              </p:par>
                            </p:childTnLst>
                          </p:cTn>
                        </p:par>
                        <p:par>
                          <p:cTn id="100" fill="hold">
                            <p:stCondLst>
                              <p:cond delay="4000"/>
                            </p:stCondLst>
                            <p:childTnLst>
                              <p:par>
                                <p:cTn id="101" presetID="49" presetClass="entr" presetSubtype="0" decel="100000" fill="hold" grpId="0" nodeType="after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p:cTn id="103" dur="500" fill="hold"/>
                                        <p:tgtEl>
                                          <p:spTgt spid="12"/>
                                        </p:tgtEl>
                                        <p:attrNameLst>
                                          <p:attrName>ppt_w</p:attrName>
                                        </p:attrNameLst>
                                      </p:cBhvr>
                                      <p:tavLst>
                                        <p:tav tm="0">
                                          <p:val>
                                            <p:fltVal val="0"/>
                                          </p:val>
                                        </p:tav>
                                        <p:tav tm="100000">
                                          <p:val>
                                            <p:strVal val="#ppt_w"/>
                                          </p:val>
                                        </p:tav>
                                      </p:tavLst>
                                    </p:anim>
                                    <p:anim calcmode="lin" valueType="num">
                                      <p:cBhvr>
                                        <p:cTn id="104" dur="500" fill="hold"/>
                                        <p:tgtEl>
                                          <p:spTgt spid="12"/>
                                        </p:tgtEl>
                                        <p:attrNameLst>
                                          <p:attrName>ppt_h</p:attrName>
                                        </p:attrNameLst>
                                      </p:cBhvr>
                                      <p:tavLst>
                                        <p:tav tm="0">
                                          <p:val>
                                            <p:fltVal val="0"/>
                                          </p:val>
                                        </p:tav>
                                        <p:tav tm="100000">
                                          <p:val>
                                            <p:strVal val="#ppt_h"/>
                                          </p:val>
                                        </p:tav>
                                      </p:tavLst>
                                    </p:anim>
                                    <p:anim calcmode="lin" valueType="num">
                                      <p:cBhvr>
                                        <p:cTn id="105" dur="500" fill="hold"/>
                                        <p:tgtEl>
                                          <p:spTgt spid="12"/>
                                        </p:tgtEl>
                                        <p:attrNameLst>
                                          <p:attrName>style.rotation</p:attrName>
                                        </p:attrNameLst>
                                      </p:cBhvr>
                                      <p:tavLst>
                                        <p:tav tm="0">
                                          <p:val>
                                            <p:fltVal val="360"/>
                                          </p:val>
                                        </p:tav>
                                        <p:tav tm="100000">
                                          <p:val>
                                            <p:fltVal val="0"/>
                                          </p:val>
                                        </p:tav>
                                      </p:tavLst>
                                    </p:anim>
                                    <p:animEffect transition="in" filter="fade">
                                      <p:cBhvr>
                                        <p:cTn id="106" dur="500"/>
                                        <p:tgtEl>
                                          <p:spTgt spid="12"/>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p:cTn id="109" dur="500" fill="hold"/>
                                        <p:tgtEl>
                                          <p:spTgt spid="10"/>
                                        </p:tgtEl>
                                        <p:attrNameLst>
                                          <p:attrName>ppt_w</p:attrName>
                                        </p:attrNameLst>
                                      </p:cBhvr>
                                      <p:tavLst>
                                        <p:tav tm="0">
                                          <p:val>
                                            <p:fltVal val="0"/>
                                          </p:val>
                                        </p:tav>
                                        <p:tav tm="100000">
                                          <p:val>
                                            <p:strVal val="#ppt_w"/>
                                          </p:val>
                                        </p:tav>
                                      </p:tavLst>
                                    </p:anim>
                                    <p:anim calcmode="lin" valueType="num">
                                      <p:cBhvr>
                                        <p:cTn id="110" dur="500" fill="hold"/>
                                        <p:tgtEl>
                                          <p:spTgt spid="10"/>
                                        </p:tgtEl>
                                        <p:attrNameLst>
                                          <p:attrName>ppt_h</p:attrName>
                                        </p:attrNameLst>
                                      </p:cBhvr>
                                      <p:tavLst>
                                        <p:tav tm="0">
                                          <p:val>
                                            <p:fltVal val="0"/>
                                          </p:val>
                                        </p:tav>
                                        <p:tav tm="100000">
                                          <p:val>
                                            <p:strVal val="#ppt_h"/>
                                          </p:val>
                                        </p:tav>
                                      </p:tavLst>
                                    </p:anim>
                                    <p:anim calcmode="lin" valueType="num">
                                      <p:cBhvr>
                                        <p:cTn id="111" dur="500" fill="hold"/>
                                        <p:tgtEl>
                                          <p:spTgt spid="10"/>
                                        </p:tgtEl>
                                        <p:attrNameLst>
                                          <p:attrName>style.rotation</p:attrName>
                                        </p:attrNameLst>
                                      </p:cBhvr>
                                      <p:tavLst>
                                        <p:tav tm="0">
                                          <p:val>
                                            <p:fltVal val="360"/>
                                          </p:val>
                                        </p:tav>
                                        <p:tav tm="100000">
                                          <p:val>
                                            <p:fltVal val="0"/>
                                          </p:val>
                                        </p:tav>
                                      </p:tavLst>
                                    </p:anim>
                                    <p:animEffect transition="in" filter="fade">
                                      <p:cBhvr>
                                        <p:cTn id="112" dur="500"/>
                                        <p:tgtEl>
                                          <p:spTgt spid="1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5">
                                            <p:txEl>
                                              <p:pRg st="0" end="0"/>
                                            </p:txEl>
                                          </p:spTgt>
                                        </p:tgtEl>
                                        <p:attrNameLst>
                                          <p:attrName>style.visibility</p:attrName>
                                        </p:attrNameLst>
                                      </p:cBhvr>
                                      <p:to>
                                        <p:strVal val="visible"/>
                                      </p:to>
                                    </p:set>
                                    <p:animEffect transition="in" filter="fade">
                                      <p:cBhvr>
                                        <p:cTn id="115" dur="500"/>
                                        <p:tgtEl>
                                          <p:spTgt spid="15">
                                            <p:txEl>
                                              <p:pRg st="0" end="0"/>
                                            </p:txEl>
                                          </p:spTgt>
                                        </p:tgtEl>
                                      </p:cBhvr>
                                    </p:animEffect>
                                  </p:childTnLst>
                                </p:cTn>
                              </p:par>
                            </p:childTnLst>
                          </p:cTn>
                        </p:par>
                        <p:par>
                          <p:cTn id="116" fill="hold">
                            <p:stCondLst>
                              <p:cond delay="4500"/>
                            </p:stCondLst>
                            <p:childTnLst>
                              <p:par>
                                <p:cTn id="117" presetID="49" presetClass="entr" presetSubtype="0" decel="100000" fill="hold" grpId="0" nodeType="afterEffect">
                                  <p:stCondLst>
                                    <p:cond delay="0"/>
                                  </p:stCondLst>
                                  <p:childTnLst>
                                    <p:set>
                                      <p:cBhvr>
                                        <p:cTn id="118" dur="1" fill="hold">
                                          <p:stCondLst>
                                            <p:cond delay="0"/>
                                          </p:stCondLst>
                                        </p:cTn>
                                        <p:tgtEl>
                                          <p:spTgt spid="13"/>
                                        </p:tgtEl>
                                        <p:attrNameLst>
                                          <p:attrName>style.visibility</p:attrName>
                                        </p:attrNameLst>
                                      </p:cBhvr>
                                      <p:to>
                                        <p:strVal val="visible"/>
                                      </p:to>
                                    </p:set>
                                    <p:anim calcmode="lin" valueType="num">
                                      <p:cBhvr>
                                        <p:cTn id="119" dur="500" fill="hold"/>
                                        <p:tgtEl>
                                          <p:spTgt spid="13"/>
                                        </p:tgtEl>
                                        <p:attrNameLst>
                                          <p:attrName>ppt_w</p:attrName>
                                        </p:attrNameLst>
                                      </p:cBhvr>
                                      <p:tavLst>
                                        <p:tav tm="0">
                                          <p:val>
                                            <p:fltVal val="0"/>
                                          </p:val>
                                        </p:tav>
                                        <p:tav tm="100000">
                                          <p:val>
                                            <p:strVal val="#ppt_w"/>
                                          </p:val>
                                        </p:tav>
                                      </p:tavLst>
                                    </p:anim>
                                    <p:anim calcmode="lin" valueType="num">
                                      <p:cBhvr>
                                        <p:cTn id="120" dur="500" fill="hold"/>
                                        <p:tgtEl>
                                          <p:spTgt spid="13"/>
                                        </p:tgtEl>
                                        <p:attrNameLst>
                                          <p:attrName>ppt_h</p:attrName>
                                        </p:attrNameLst>
                                      </p:cBhvr>
                                      <p:tavLst>
                                        <p:tav tm="0">
                                          <p:val>
                                            <p:fltVal val="0"/>
                                          </p:val>
                                        </p:tav>
                                        <p:tav tm="100000">
                                          <p:val>
                                            <p:strVal val="#ppt_h"/>
                                          </p:val>
                                        </p:tav>
                                      </p:tavLst>
                                    </p:anim>
                                    <p:anim calcmode="lin" valueType="num">
                                      <p:cBhvr>
                                        <p:cTn id="121" dur="500" fill="hold"/>
                                        <p:tgtEl>
                                          <p:spTgt spid="13"/>
                                        </p:tgtEl>
                                        <p:attrNameLst>
                                          <p:attrName>style.rotation</p:attrName>
                                        </p:attrNameLst>
                                      </p:cBhvr>
                                      <p:tavLst>
                                        <p:tav tm="0">
                                          <p:val>
                                            <p:fltVal val="360"/>
                                          </p:val>
                                        </p:tav>
                                        <p:tav tm="100000">
                                          <p:val>
                                            <p:fltVal val="0"/>
                                          </p:val>
                                        </p:tav>
                                      </p:tavLst>
                                    </p:anim>
                                    <p:animEffect transition="in" filter="fade">
                                      <p:cBhvr>
                                        <p:cTn id="122" dur="500"/>
                                        <p:tgtEl>
                                          <p:spTgt spid="13"/>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p:cTn id="125" dur="500" fill="hold"/>
                                        <p:tgtEl>
                                          <p:spTgt spid="11"/>
                                        </p:tgtEl>
                                        <p:attrNameLst>
                                          <p:attrName>ppt_w</p:attrName>
                                        </p:attrNameLst>
                                      </p:cBhvr>
                                      <p:tavLst>
                                        <p:tav tm="0">
                                          <p:val>
                                            <p:fltVal val="0"/>
                                          </p:val>
                                        </p:tav>
                                        <p:tav tm="100000">
                                          <p:val>
                                            <p:strVal val="#ppt_w"/>
                                          </p:val>
                                        </p:tav>
                                      </p:tavLst>
                                    </p:anim>
                                    <p:anim calcmode="lin" valueType="num">
                                      <p:cBhvr>
                                        <p:cTn id="126" dur="500" fill="hold"/>
                                        <p:tgtEl>
                                          <p:spTgt spid="11"/>
                                        </p:tgtEl>
                                        <p:attrNameLst>
                                          <p:attrName>ppt_h</p:attrName>
                                        </p:attrNameLst>
                                      </p:cBhvr>
                                      <p:tavLst>
                                        <p:tav tm="0">
                                          <p:val>
                                            <p:fltVal val="0"/>
                                          </p:val>
                                        </p:tav>
                                        <p:tav tm="100000">
                                          <p:val>
                                            <p:strVal val="#ppt_h"/>
                                          </p:val>
                                        </p:tav>
                                      </p:tavLst>
                                    </p:anim>
                                    <p:anim calcmode="lin" valueType="num">
                                      <p:cBhvr>
                                        <p:cTn id="127" dur="500" fill="hold"/>
                                        <p:tgtEl>
                                          <p:spTgt spid="11"/>
                                        </p:tgtEl>
                                        <p:attrNameLst>
                                          <p:attrName>style.rotation</p:attrName>
                                        </p:attrNameLst>
                                      </p:cBhvr>
                                      <p:tavLst>
                                        <p:tav tm="0">
                                          <p:val>
                                            <p:fltVal val="360"/>
                                          </p:val>
                                        </p:tav>
                                        <p:tav tm="100000">
                                          <p:val>
                                            <p:fltVal val="0"/>
                                          </p:val>
                                        </p:tav>
                                      </p:tavLst>
                                    </p:anim>
                                    <p:animEffect transition="in" filter="fade">
                                      <p:cBhvr>
                                        <p:cTn id="128" dur="500"/>
                                        <p:tgtEl>
                                          <p:spTgt spid="1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6">
                                            <p:txEl>
                                              <p:pRg st="0" end="0"/>
                                            </p:txEl>
                                          </p:spTgt>
                                        </p:tgtEl>
                                        <p:attrNameLst>
                                          <p:attrName>style.visibility</p:attrName>
                                        </p:attrNameLst>
                                      </p:cBhvr>
                                      <p:to>
                                        <p:strVal val="visible"/>
                                      </p:to>
                                    </p:set>
                                    <p:animEffect transition="in" filter="fade">
                                      <p:cBhvr>
                                        <p:cTn id="131" dur="500"/>
                                        <p:tgtEl>
                                          <p:spTgt spid="16">
                                            <p:txEl>
                                              <p:pRg st="0" end="0"/>
                                            </p:txEl>
                                          </p:spTgt>
                                        </p:tgtEl>
                                      </p:cBhvr>
                                    </p:animEffect>
                                  </p:childTnLst>
                                </p:cTn>
                              </p:par>
                            </p:childTnLst>
                          </p:cTn>
                        </p:par>
                        <p:par>
                          <p:cTn id="132" fill="hold">
                            <p:stCondLst>
                              <p:cond delay="5000"/>
                            </p:stCondLst>
                            <p:childTnLst>
                              <p:par>
                                <p:cTn id="133" presetID="2" presetClass="entr" presetSubtype="8" decel="100000" fill="hold" grpId="0" nodeType="afterEffect">
                                  <p:stCondLst>
                                    <p:cond delay="250"/>
                                  </p:stCondLst>
                                  <p:childTnLst>
                                    <p:set>
                                      <p:cBhvr>
                                        <p:cTn id="134" dur="1" fill="hold">
                                          <p:stCondLst>
                                            <p:cond delay="0"/>
                                          </p:stCondLst>
                                        </p:cTn>
                                        <p:tgtEl>
                                          <p:spTgt spid="17">
                                            <p:txEl>
                                              <p:pRg st="0" end="0"/>
                                            </p:txEl>
                                          </p:spTgt>
                                        </p:tgtEl>
                                        <p:attrNameLst>
                                          <p:attrName>style.visibility</p:attrName>
                                        </p:attrNameLst>
                                      </p:cBhvr>
                                      <p:to>
                                        <p:strVal val="visible"/>
                                      </p:to>
                                    </p:set>
                                    <p:anim calcmode="lin" valueType="num">
                                      <p:cBhvr additive="base">
                                        <p:cTn id="135" dur="75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36" dur="75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par>
                          <p:cTn id="137" fill="hold">
                            <p:stCondLst>
                              <p:cond delay="6000"/>
                            </p:stCondLst>
                            <p:childTnLst>
                              <p:par>
                                <p:cTn id="138" presetID="16" presetClass="entr" presetSubtype="37" fill="hold" grpId="0" nodeType="afterEffect">
                                  <p:stCondLst>
                                    <p:cond delay="250"/>
                                  </p:stCondLst>
                                  <p:childTnLst>
                                    <p:set>
                                      <p:cBhvr>
                                        <p:cTn id="139" dur="1" fill="hold">
                                          <p:stCondLst>
                                            <p:cond delay="0"/>
                                          </p:stCondLst>
                                        </p:cTn>
                                        <p:tgtEl>
                                          <p:spTgt spid="18"/>
                                        </p:tgtEl>
                                        <p:attrNameLst>
                                          <p:attrName>style.visibility</p:attrName>
                                        </p:attrNameLst>
                                      </p:cBhvr>
                                      <p:to>
                                        <p:strVal val="visible"/>
                                      </p:to>
                                    </p:set>
                                    <p:animEffect transition="in" filter="barn(outVertical)">
                                      <p:cBhvr>
                                        <p:cTn id="140" dur="500"/>
                                        <p:tgtEl>
                                          <p:spTgt spid="18"/>
                                        </p:tgtEl>
                                      </p:cBhvr>
                                    </p:animEffect>
                                  </p:childTnLst>
                                </p:cTn>
                              </p:par>
                            </p:childTnLst>
                          </p:cTn>
                        </p:par>
                        <p:par>
                          <p:cTn id="141" fill="hold">
                            <p:stCondLst>
                              <p:cond delay="6750"/>
                            </p:stCondLst>
                            <p:childTnLst>
                              <p:par>
                                <p:cTn id="142" presetID="10" presetClass="entr" presetSubtype="0" fill="hold" grpId="0" nodeType="afterEffect">
                                  <p:stCondLst>
                                    <p:cond delay="0"/>
                                  </p:stCondLst>
                                  <p:childTnLst>
                                    <p:set>
                                      <p:cBhvr>
                                        <p:cTn id="143" dur="1" fill="hold">
                                          <p:stCondLst>
                                            <p:cond delay="0"/>
                                          </p:stCondLst>
                                        </p:cTn>
                                        <p:tgtEl>
                                          <p:spTgt spid="19"/>
                                        </p:tgtEl>
                                        <p:attrNameLst>
                                          <p:attrName>style.visibility</p:attrName>
                                        </p:attrNameLst>
                                      </p:cBhvr>
                                      <p:to>
                                        <p:strVal val="visible"/>
                                      </p:to>
                                    </p:set>
                                    <p:animEffect transition="in" filter="fade">
                                      <p:cBhvr>
                                        <p:cTn id="144" dur="500"/>
                                        <p:tgtEl>
                                          <p:spTgt spid="1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2">
                                            <p:txEl>
                                              <p:pRg st="0" end="0"/>
                                            </p:txEl>
                                          </p:spTgt>
                                        </p:tgtEl>
                                        <p:attrNameLst>
                                          <p:attrName>style.visibility</p:attrName>
                                        </p:attrNameLst>
                                      </p:cBhvr>
                                      <p:to>
                                        <p:strVal val="visible"/>
                                      </p:to>
                                    </p:set>
                                    <p:animEffect transition="in" filter="fade">
                                      <p:cBhvr>
                                        <p:cTn id="147" dur="500"/>
                                        <p:tgtEl>
                                          <p:spTgt spid="22">
                                            <p:txEl>
                                              <p:pRg st="0" end="0"/>
                                            </p:txEl>
                                          </p:spTgt>
                                        </p:tgtEl>
                                      </p:cBhvr>
                                    </p:animEffect>
                                  </p:childTnLst>
                                </p:cTn>
                              </p:par>
                            </p:childTnLst>
                          </p:cTn>
                        </p:par>
                        <p:par>
                          <p:cTn id="148" fill="hold">
                            <p:stCondLst>
                              <p:cond delay="7250"/>
                            </p:stCondLst>
                            <p:childTnLst>
                              <p:par>
                                <p:cTn id="149" presetID="10" presetClass="entr" presetSubtype="0" fill="hold" grpId="0" nodeType="afterEffect">
                                  <p:stCondLst>
                                    <p:cond delay="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500"/>
                                        <p:tgtEl>
                                          <p:spTgt spid="2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3">
                                            <p:txEl>
                                              <p:pRg st="0" end="0"/>
                                            </p:txEl>
                                          </p:spTgt>
                                        </p:tgtEl>
                                        <p:attrNameLst>
                                          <p:attrName>style.visibility</p:attrName>
                                        </p:attrNameLst>
                                      </p:cBhvr>
                                      <p:to>
                                        <p:strVal val="visible"/>
                                      </p:to>
                                    </p:set>
                                    <p:animEffect transition="in" filter="fade">
                                      <p:cBhvr>
                                        <p:cTn id="154" dur="500"/>
                                        <p:tgtEl>
                                          <p:spTgt spid="23">
                                            <p:txEl>
                                              <p:pRg st="0" end="0"/>
                                            </p:txEl>
                                          </p:spTgt>
                                        </p:tgtEl>
                                      </p:cBhvr>
                                    </p:animEffect>
                                  </p:childTnLst>
                                </p:cTn>
                              </p:par>
                            </p:childTnLst>
                          </p:cTn>
                        </p:par>
                        <p:par>
                          <p:cTn id="155" fill="hold">
                            <p:stCondLst>
                              <p:cond delay="7750"/>
                            </p:stCondLst>
                            <p:childTnLst>
                              <p:par>
                                <p:cTn id="156" presetID="10" presetClass="entr" presetSubtype="0" fill="hold" grpId="0" nodeType="afterEffect">
                                  <p:stCondLst>
                                    <p:cond delay="0"/>
                                  </p:stCondLst>
                                  <p:childTnLst>
                                    <p:set>
                                      <p:cBhvr>
                                        <p:cTn id="157" dur="1" fill="hold">
                                          <p:stCondLst>
                                            <p:cond delay="0"/>
                                          </p:stCondLst>
                                        </p:cTn>
                                        <p:tgtEl>
                                          <p:spTgt spid="21"/>
                                        </p:tgtEl>
                                        <p:attrNameLst>
                                          <p:attrName>style.visibility</p:attrName>
                                        </p:attrNameLst>
                                      </p:cBhvr>
                                      <p:to>
                                        <p:strVal val="visible"/>
                                      </p:to>
                                    </p:set>
                                    <p:animEffect transition="in" filter="fade">
                                      <p:cBhvr>
                                        <p:cTn id="158" dur="500"/>
                                        <p:tgtEl>
                                          <p:spTgt spid="21"/>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4">
                                            <p:txEl>
                                              <p:pRg st="0" end="0"/>
                                            </p:txEl>
                                          </p:spTgt>
                                        </p:tgtEl>
                                        <p:attrNameLst>
                                          <p:attrName>style.visibility</p:attrName>
                                        </p:attrNameLst>
                                      </p:cBhvr>
                                      <p:to>
                                        <p:strVal val="visible"/>
                                      </p:to>
                                    </p:set>
                                    <p:animEffect transition="in" filter="fade">
                                      <p:cBhvr>
                                        <p:cTn id="1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6" grpId="0" animBg="1"/>
      <p:bldP spid="6" grpId="1" animBg="1"/>
      <p:bldP spid="28" grpId="0" animBg="1"/>
      <p:bldP spid="28" grpId="1" animBg="1"/>
      <p:bldP spid="30" grpId="0" animBg="1"/>
      <p:bldP spid="30" grpId="1" animBg="1"/>
      <p:bldP spid="3" grpId="0"/>
      <p:bldP spid="4" grpId="0" animBg="1"/>
      <p:bldP spid="5"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7" grpId="0" animBg="1"/>
      <p:bldP spid="7" grpId="1" animBg="1"/>
      <p:bldP spid="8" grpId="0" animBg="1"/>
      <p:bldP spid="9" grpId="0"/>
      <p:bldP spid="10" grpId="0" animBg="1"/>
      <p:bldP spid="11" grpId="0" animBg="1"/>
      <p:bldP spid="12" grpId="0"/>
      <p:bldP spid="13" grpId="0"/>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7" grpId="0" build="p">
        <p:tmplLst>
          <p:tmpl lvl="1">
            <p:tnLst>
              <p:par>
                <p:cTn presetID="2" presetClass="entr" presetSubtype="8" decel="100000" fill="hold" nodeType="afterEffect">
                  <p:stCondLst>
                    <p:cond delay="25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0-#ppt_w/2"/>
                          </p:val>
                        </p:tav>
                        <p:tav tm="100000">
                          <p:val>
                            <p:strVal val="#ppt_x"/>
                          </p:val>
                        </p:tav>
                      </p:tavLst>
                    </p:anim>
                    <p:anim calcmode="lin" valueType="num">
                      <p:cBhvr additive="base">
                        <p:cTn dur="750" fill="hold"/>
                        <p:tgtEl>
                          <p:spTgt spid="17"/>
                        </p:tgtEl>
                        <p:attrNameLst>
                          <p:attrName>ppt_y</p:attrName>
                        </p:attrNameLst>
                      </p:cBhvr>
                      <p:tavLst>
                        <p:tav tm="0">
                          <p:val>
                            <p:strVal val="#ppt_y"/>
                          </p:val>
                        </p:tav>
                        <p:tav tm="100000">
                          <p:val>
                            <p:strVal val="#ppt_y"/>
                          </p:val>
                        </p:tav>
                      </p:tavLst>
                    </p:anim>
                  </p:childTnLst>
                </p:cTn>
              </p:par>
            </p:tnLst>
          </p:tmpl>
        </p:tmplLst>
      </p:bldP>
      <p:bldP spid="18" grpId="0" animBg="1"/>
      <p:bldP spid="19" grpId="0"/>
      <p:bldP spid="20" grpId="0"/>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P spid="25" grpId="1" animBg="1"/>
      <p:bldP spid="26" grpId="0" animBg="1"/>
      <p:bldP spid="26" grpId="1" animBg="1"/>
      <p:bldP spid="34" grpId="0" animBg="1"/>
      <p:bldP spid="34"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quare Images 1">
    <p:bg>
      <p:bgPr>
        <a:solidFill>
          <a:schemeClr val="tx2"/>
        </a:solidFill>
        <a:effectLst/>
      </p:bgPr>
    </p:bg>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25731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2614271" y="0"/>
            <a:ext cx="2617200" cy="2570400"/>
          </a:xfrm>
          <a:solidFill>
            <a:schemeClr val="accent6"/>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2614271"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5224006" y="0"/>
            <a:ext cx="2617200" cy="2570400"/>
          </a:xfrm>
          <a:solidFill>
            <a:schemeClr val="accent3"/>
          </a:solidFill>
        </p:spPr>
        <p:txBody>
          <a:bodyPr>
            <a:normAutofit/>
          </a:bodyPr>
          <a:lstStyle>
            <a:lvl1pPr>
              <a:defRPr sz="1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5224006" y="25731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5224006" y="5143500"/>
            <a:ext cx="2617200" cy="2570400"/>
          </a:xfrm>
          <a:solidFill>
            <a:schemeClr val="accent4"/>
          </a:solidFill>
        </p:spPr>
        <p:txBody>
          <a:bodyPr>
            <a:normAutofit/>
          </a:bodyPr>
          <a:lstStyle>
            <a:lvl1pPr>
              <a:defRPr sz="1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5224006"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7833741"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1" name="図プレースホルダー 3"/>
          <p:cNvSpPr>
            <a:spLocks noGrp="1"/>
          </p:cNvSpPr>
          <p:nvPr>
            <p:ph type="pic" sz="quarter" idx="33" hasCustomPrompt="1"/>
          </p:nvPr>
        </p:nvSpPr>
        <p:spPr>
          <a:xfrm>
            <a:off x="10443476"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13053211" y="0"/>
            <a:ext cx="2617200" cy="2570400"/>
          </a:xfrm>
          <a:solidFill>
            <a:schemeClr val="accent3">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13053211" y="25731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13053211" y="77166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15662949" y="0"/>
            <a:ext cx="2617200" cy="2570400"/>
          </a:xfrm>
          <a:solidFill>
            <a:schemeClr val="accent5"/>
          </a:solidFill>
        </p:spPr>
        <p:txBody>
          <a:bodyPr>
            <a:normAutofit/>
          </a:bodyPr>
          <a:lstStyle>
            <a:lvl1pPr>
              <a:defRPr sz="1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15662949" y="25731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40" name="図プレースホルダー 3"/>
          <p:cNvSpPr>
            <a:spLocks noGrp="1"/>
          </p:cNvSpPr>
          <p:nvPr>
            <p:ph type="pic" sz="quarter" idx="38" hasCustomPrompt="1"/>
          </p:nvPr>
        </p:nvSpPr>
        <p:spPr>
          <a:xfrm>
            <a:off x="15662949"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70" name="図プレースホルダー 69"/>
          <p:cNvSpPr>
            <a:spLocks noGrp="1"/>
          </p:cNvSpPr>
          <p:nvPr>
            <p:ph type="pic" sz="quarter" idx="39" hasCustomPrompt="1"/>
          </p:nvPr>
        </p:nvSpPr>
        <p:spPr>
          <a:xfrm>
            <a:off x="1" y="5143500"/>
            <a:ext cx="5223600" cy="5143500"/>
          </a:xfrm>
          <a:solidFill>
            <a:schemeClr val="accent1">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1" name="図プレースホルダー 69"/>
          <p:cNvSpPr>
            <a:spLocks noGrp="1"/>
          </p:cNvSpPr>
          <p:nvPr>
            <p:ph type="pic" sz="quarter" idx="40" hasCustomPrompt="1"/>
          </p:nvPr>
        </p:nvSpPr>
        <p:spPr>
          <a:xfrm>
            <a:off x="7833741" y="0"/>
            <a:ext cx="5223600" cy="5143500"/>
          </a:xfrm>
          <a:solidFill>
            <a:schemeClr val="accent2">
              <a:lumMod val="60000"/>
              <a:lumOff val="40000"/>
            </a:schemeClr>
          </a:solidFill>
        </p:spPr>
        <p:txBody>
          <a:bodyPr/>
          <a:lstStyle>
            <a:lvl1pPr>
              <a:defRPr/>
            </a:lvl1pPr>
          </a:lstStyle>
          <a:p>
            <a:r>
              <a:rPr kumimoji="1" lang="en-US" altLang="ja-JP" dirty="0"/>
              <a:t>add an image </a:t>
            </a:r>
            <a:endParaRPr kumimoji="1" lang="ja-JP" altLang="en-US" dirty="0"/>
          </a:p>
        </p:txBody>
      </p:sp>
      <p:sp>
        <p:nvSpPr>
          <p:cNvPr id="77" name="タイトル 1"/>
          <p:cNvSpPr>
            <a:spLocks noGrp="1"/>
          </p:cNvSpPr>
          <p:nvPr>
            <p:ph type="title" hasCustomPrompt="1"/>
          </p:nvPr>
        </p:nvSpPr>
        <p:spPr>
          <a:xfrm>
            <a:off x="8228077" y="5247624"/>
            <a:ext cx="9577064" cy="1350907"/>
          </a:xfrm>
        </p:spPr>
        <p:txBody>
          <a:bodyPr anchor="b">
            <a:normAutofit/>
          </a:bodyPr>
          <a:lstStyle>
            <a:lvl1pP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78" name="正方形/長方形 77"/>
          <p:cNvSpPr/>
          <p:nvPr userDrawn="1"/>
        </p:nvSpPr>
        <p:spPr>
          <a:xfrm>
            <a:off x="8372093" y="6613755"/>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9" name="テキスト プレースホルダー 6"/>
          <p:cNvSpPr>
            <a:spLocks noGrp="1"/>
          </p:cNvSpPr>
          <p:nvPr>
            <p:ph type="body" sz="quarter" idx="16" hasCustomPrompt="1"/>
          </p:nvPr>
        </p:nvSpPr>
        <p:spPr>
          <a:xfrm>
            <a:off x="8228077" y="6686425"/>
            <a:ext cx="9577064" cy="935442"/>
          </a:xfrm>
        </p:spPr>
        <p:txBody>
          <a:bodyPr anchor="t">
            <a:noAutofit/>
          </a:bodyPr>
          <a:lstStyle>
            <a:lvl1pPr algn="l">
              <a:defRPr sz="3200" i="1" baseline="0">
                <a:solidFill>
                  <a:schemeClr val="accent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354068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20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14" presetClass="entr" presetSubtype="10" fill="hold" grpId="0" nodeType="withEffect">
                                  <p:stCondLst>
                                    <p:cond delay="30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grpId="0" nodeType="withEffect">
                                  <p:stCondLst>
                                    <p:cond delay="40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par>
                                <p:cTn id="20" presetID="14" presetClass="entr" presetSubtype="10" fill="hold" grpId="0" nodeType="withEffect">
                                  <p:stCondLst>
                                    <p:cond delay="50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par>
                                <p:cTn id="23" presetID="14" presetClass="entr" presetSubtype="10" fill="hold" grpId="0" nodeType="withEffect">
                                  <p:stCondLst>
                                    <p:cond delay="60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70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90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110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par>
                                <p:cTn id="41" presetID="14" presetClass="entr" presetSubtype="10" fill="hold" grpId="0" nodeType="withEffect">
                                  <p:stCondLst>
                                    <p:cond delay="120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grpId="0" nodeType="withEffect">
                                  <p:stCondLst>
                                    <p:cond delay="130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grpId="0" nodeType="withEffect">
                                  <p:stCondLst>
                                    <p:cond delay="1400"/>
                                  </p:stCondLst>
                                  <p:childTnLst>
                                    <p:set>
                                      <p:cBhvr>
                                        <p:cTn id="48" dur="1" fill="hold">
                                          <p:stCondLst>
                                            <p:cond delay="0"/>
                                          </p:stCondLst>
                                        </p:cTn>
                                        <p:tgtEl>
                                          <p:spTgt spid="71"/>
                                        </p:tgtEl>
                                        <p:attrNameLst>
                                          <p:attrName>style.visibility</p:attrName>
                                        </p:attrNameLst>
                                      </p:cBhvr>
                                      <p:to>
                                        <p:strVal val="visible"/>
                                      </p:to>
                                    </p:set>
                                    <p:animEffect transition="in" filter="randombar(horizontal)">
                                      <p:cBhvr>
                                        <p:cTn id="49" dur="500"/>
                                        <p:tgtEl>
                                          <p:spTgt spid="71"/>
                                        </p:tgtEl>
                                      </p:cBhvr>
                                    </p:animEffect>
                                  </p:childTnLst>
                                </p:cTn>
                              </p:par>
                              <p:par>
                                <p:cTn id="50" presetID="14" presetClass="entr" presetSubtype="10" fill="hold" grpId="0" nodeType="withEffect">
                                  <p:stCondLst>
                                    <p:cond delay="150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1600"/>
                                  </p:stCondLst>
                                  <p:childTnLst>
                                    <p:set>
                                      <p:cBhvr>
                                        <p:cTn id="54" dur="1" fill="hold">
                                          <p:stCondLst>
                                            <p:cond delay="0"/>
                                          </p:stCondLst>
                                        </p:cTn>
                                        <p:tgtEl>
                                          <p:spTgt spid="31"/>
                                        </p:tgtEl>
                                        <p:attrNameLst>
                                          <p:attrName>style.visibility</p:attrName>
                                        </p:attrNameLst>
                                      </p:cBhvr>
                                      <p:to>
                                        <p:strVal val="visible"/>
                                      </p:to>
                                    </p:set>
                                    <p:animEffect transition="in" filter="randombar(horizontal)">
                                      <p:cBhvr>
                                        <p:cTn id="55" dur="500"/>
                                        <p:tgtEl>
                                          <p:spTgt spid="31"/>
                                        </p:tgtEl>
                                      </p:cBhvr>
                                    </p:animEffect>
                                  </p:childTnLst>
                                </p:cTn>
                              </p:par>
                              <p:par>
                                <p:cTn id="56" presetID="14" presetClass="entr" presetSubtype="10" fill="hold" grpId="0" nodeType="withEffect">
                                  <p:stCondLst>
                                    <p:cond delay="1700"/>
                                  </p:stCondLst>
                                  <p:childTnLst>
                                    <p:set>
                                      <p:cBhvr>
                                        <p:cTn id="57" dur="1" fill="hold">
                                          <p:stCondLst>
                                            <p:cond delay="0"/>
                                          </p:stCondLst>
                                        </p:cTn>
                                        <p:tgtEl>
                                          <p:spTgt spid="4"/>
                                        </p:tgtEl>
                                        <p:attrNameLst>
                                          <p:attrName>style.visibility</p:attrName>
                                        </p:attrNameLst>
                                      </p:cBhvr>
                                      <p:to>
                                        <p:strVal val="visible"/>
                                      </p:to>
                                    </p:set>
                                    <p:animEffect transition="in" filter="randombar(horizontal)">
                                      <p:cBhvr>
                                        <p:cTn id="58" dur="500"/>
                                        <p:tgtEl>
                                          <p:spTgt spid="4"/>
                                        </p:tgtEl>
                                      </p:cBhvr>
                                    </p:animEffect>
                                  </p:childTnLst>
                                </p:cTn>
                              </p:par>
                            </p:childTnLst>
                          </p:cTn>
                        </p:par>
                        <p:par>
                          <p:cTn id="59" fill="hold">
                            <p:stCondLst>
                              <p:cond delay="2200"/>
                            </p:stCondLst>
                            <p:childTnLst>
                              <p:par>
                                <p:cTn id="60" presetID="2" presetClass="entr" presetSubtype="2" decel="100000" fill="hold" grpId="0" nodeType="afterEffect">
                                  <p:stCondLst>
                                    <p:cond delay="0"/>
                                  </p:stCondLst>
                                  <p:iterate type="wd">
                                    <p:tmPct val="10000"/>
                                  </p:iterate>
                                  <p:childTnLst>
                                    <p:set>
                                      <p:cBhvr>
                                        <p:cTn id="61" dur="1" fill="hold">
                                          <p:stCondLst>
                                            <p:cond delay="0"/>
                                          </p:stCondLst>
                                        </p:cTn>
                                        <p:tgtEl>
                                          <p:spTgt spid="77"/>
                                        </p:tgtEl>
                                        <p:attrNameLst>
                                          <p:attrName>style.visibility</p:attrName>
                                        </p:attrNameLst>
                                      </p:cBhvr>
                                      <p:to>
                                        <p:strVal val="visible"/>
                                      </p:to>
                                    </p:set>
                                    <p:anim calcmode="lin" valueType="num">
                                      <p:cBhvr additive="base">
                                        <p:cTn id="62" dur="500" fill="hold"/>
                                        <p:tgtEl>
                                          <p:spTgt spid="77"/>
                                        </p:tgtEl>
                                        <p:attrNameLst>
                                          <p:attrName>ppt_x</p:attrName>
                                        </p:attrNameLst>
                                      </p:cBhvr>
                                      <p:tavLst>
                                        <p:tav tm="0">
                                          <p:val>
                                            <p:strVal val="1+#ppt_w/2"/>
                                          </p:val>
                                        </p:tav>
                                        <p:tav tm="100000">
                                          <p:val>
                                            <p:strVal val="#ppt_x"/>
                                          </p:val>
                                        </p:tav>
                                      </p:tavLst>
                                    </p:anim>
                                    <p:anim calcmode="lin" valueType="num">
                                      <p:cBhvr additive="base">
                                        <p:cTn id="63" dur="500" fill="hold"/>
                                        <p:tgtEl>
                                          <p:spTgt spid="77"/>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0"/>
                                  </p:stCondLst>
                                  <p:childTnLst>
                                    <p:set>
                                      <p:cBhvr>
                                        <p:cTn id="65" dur="1" fill="hold">
                                          <p:stCondLst>
                                            <p:cond delay="0"/>
                                          </p:stCondLst>
                                        </p:cTn>
                                        <p:tgtEl>
                                          <p:spTgt spid="78"/>
                                        </p:tgtEl>
                                        <p:attrNameLst>
                                          <p:attrName>style.visibility</p:attrName>
                                        </p:attrNameLst>
                                      </p:cBhvr>
                                      <p:to>
                                        <p:strVal val="visible"/>
                                      </p:to>
                                    </p:set>
                                    <p:anim calcmode="lin" valueType="num">
                                      <p:cBhvr additive="base">
                                        <p:cTn id="66" dur="500" fill="hold"/>
                                        <p:tgtEl>
                                          <p:spTgt spid="78"/>
                                        </p:tgtEl>
                                        <p:attrNameLst>
                                          <p:attrName>ppt_x</p:attrName>
                                        </p:attrNameLst>
                                      </p:cBhvr>
                                      <p:tavLst>
                                        <p:tav tm="0">
                                          <p:val>
                                            <p:strVal val="1+#ppt_w/2"/>
                                          </p:val>
                                        </p:tav>
                                        <p:tav tm="100000">
                                          <p:val>
                                            <p:strVal val="#ppt_x"/>
                                          </p:val>
                                        </p:tav>
                                      </p:tavLst>
                                    </p:anim>
                                    <p:anim calcmode="lin" valueType="num">
                                      <p:cBhvr additive="base">
                                        <p:cTn id="67" dur="500" fill="hold"/>
                                        <p:tgtEl>
                                          <p:spTgt spid="78"/>
                                        </p:tgtEl>
                                        <p:attrNameLst>
                                          <p:attrName>ppt_y</p:attrName>
                                        </p:attrNameLst>
                                      </p:cBhvr>
                                      <p:tavLst>
                                        <p:tav tm="0">
                                          <p:val>
                                            <p:strVal val="#ppt_y"/>
                                          </p:val>
                                        </p:tav>
                                        <p:tav tm="100000">
                                          <p:val>
                                            <p:strVal val="#ppt_y"/>
                                          </p:val>
                                        </p:tav>
                                      </p:tavLst>
                                    </p:anim>
                                  </p:childTnLst>
                                </p:cTn>
                              </p:par>
                            </p:childTnLst>
                          </p:cTn>
                        </p:par>
                        <p:par>
                          <p:cTn id="68" fill="hold">
                            <p:stCondLst>
                              <p:cond delay="2800"/>
                            </p:stCondLst>
                            <p:childTnLst>
                              <p:par>
                                <p:cTn id="69" presetID="22" presetClass="entr" presetSubtype="8" fill="hold" grpId="0" nodeType="afterEffect">
                                  <p:stCondLst>
                                    <p:cond delay="0"/>
                                  </p:stCondLst>
                                  <p:iterate type="lt">
                                    <p:tmPct val="10000"/>
                                  </p:iterate>
                                  <p:childTnLst>
                                    <p:set>
                                      <p:cBhvr>
                                        <p:cTn id="70" dur="1" fill="hold">
                                          <p:stCondLst>
                                            <p:cond delay="0"/>
                                          </p:stCondLst>
                                        </p:cTn>
                                        <p:tgtEl>
                                          <p:spTgt spid="79">
                                            <p:txEl>
                                              <p:pRg st="0" end="0"/>
                                            </p:txEl>
                                          </p:spTgt>
                                        </p:tgtEl>
                                        <p:attrNameLst>
                                          <p:attrName>style.visibility</p:attrName>
                                        </p:attrNameLst>
                                      </p:cBhvr>
                                      <p:to>
                                        <p:strVal val="visible"/>
                                      </p:to>
                                    </p:set>
                                    <p:animEffect transition="in" filter="wipe(left)">
                                      <p:cBhvr>
                                        <p:cTn id="71"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8" grpId="0" animBg="1"/>
      <p:bldP spid="13" grpId="0" animBg="1"/>
      <p:bldP spid="15" grpId="0" animBg="1"/>
      <p:bldP spid="25" grpId="0" animBg="1"/>
      <p:bldP spid="27" grpId="0" animBg="1"/>
      <p:bldP spid="28" grpId="0" animBg="1"/>
      <p:bldP spid="31" grpId="0" animBg="1"/>
      <p:bldP spid="18" grpId="0" animBg="1"/>
      <p:bldP spid="20" grpId="0" animBg="1"/>
      <p:bldP spid="32" grpId="0" animBg="1"/>
      <p:bldP spid="37" grpId="0" animBg="1"/>
      <p:bldP spid="38" grpId="0" animBg="1"/>
      <p:bldP spid="40" grpId="0" animBg="1"/>
      <p:bldP spid="70" grpId="0" animBg="1"/>
      <p:bldP spid="71" grpId="0" animBg="1"/>
      <p:bldP spid="77" grpId="0"/>
      <p:bldP spid="78" grpId="0" animBg="1"/>
      <p:bldP spid="79"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word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143471" y="3055269"/>
            <a:ext cx="6140652" cy="1748684"/>
          </a:xfrm>
        </p:spPr>
        <p:txBody>
          <a:bodyPr>
            <a:noAutofit/>
          </a:bodyPr>
          <a:lstStyle>
            <a:lvl1pPr algn="r">
              <a:defRPr sz="8000">
                <a:latin typeface="Route 159 UltraLight" pitchFamily="50" charset="0"/>
              </a:defRPr>
            </a:lvl1pPr>
          </a:lstStyle>
          <a:p>
            <a:r>
              <a:rPr kumimoji="1" lang="en-US" altLang="ja-JP" dirty="0"/>
              <a:t>Word</a:t>
            </a:r>
            <a:endParaRPr kumimoji="1" lang="ja-JP" altLang="en-US" dirty="0"/>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6348019" y="5915094"/>
            <a:ext cx="679093" cy="6790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 name="円/楕円 5"/>
          <p:cNvSpPr/>
          <p:nvPr userDrawn="1"/>
        </p:nvSpPr>
        <p:spPr>
          <a:xfrm>
            <a:off x="7623670" y="3721840"/>
            <a:ext cx="864096" cy="8640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円/楕円 6"/>
          <p:cNvSpPr/>
          <p:nvPr userDrawn="1"/>
        </p:nvSpPr>
        <p:spPr>
          <a:xfrm>
            <a:off x="7287819" y="4896455"/>
            <a:ext cx="1358186" cy="13581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p:cNvSpPr/>
          <p:nvPr userDrawn="1"/>
        </p:nvSpPr>
        <p:spPr>
          <a:xfrm>
            <a:off x="8945661" y="3271292"/>
            <a:ext cx="599312" cy="59931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プレースホルダー 6"/>
          <p:cNvSpPr>
            <a:spLocks noGrp="1"/>
          </p:cNvSpPr>
          <p:nvPr>
            <p:ph type="body" sz="quarter" idx="14" hasCustomPrompt="1"/>
          </p:nvPr>
        </p:nvSpPr>
        <p:spPr>
          <a:xfrm>
            <a:off x="9156331" y="4293198"/>
            <a:ext cx="7763739" cy="3082550"/>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10" name="正方形/長方形 9"/>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4280297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quare Images 2">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6" name="図プレースホルダー 3"/>
          <p:cNvSpPr>
            <a:spLocks noGrp="1"/>
          </p:cNvSpPr>
          <p:nvPr>
            <p:ph type="pic" sz="quarter" idx="12" hasCustomPrompt="1"/>
          </p:nvPr>
        </p:nvSpPr>
        <p:spPr>
          <a:xfrm>
            <a:off x="0" y="25731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1" name="図プレースホルダー 3"/>
          <p:cNvSpPr>
            <a:spLocks noGrp="1"/>
          </p:cNvSpPr>
          <p:nvPr>
            <p:ph type="pic" sz="quarter" idx="23" hasCustomPrompt="1"/>
          </p:nvPr>
        </p:nvSpPr>
        <p:spPr>
          <a:xfrm>
            <a:off x="0" y="514350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23" name="図プレースホルダー 3"/>
          <p:cNvSpPr>
            <a:spLocks noGrp="1"/>
          </p:cNvSpPr>
          <p:nvPr>
            <p:ph type="pic" sz="quarter" idx="25" hasCustomPrompt="1"/>
          </p:nvPr>
        </p:nvSpPr>
        <p:spPr>
          <a:xfrm>
            <a:off x="0"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5" name="図プレースホルダー 3"/>
          <p:cNvSpPr>
            <a:spLocks noGrp="1"/>
          </p:cNvSpPr>
          <p:nvPr>
            <p:ph type="pic" sz="quarter" idx="11" hasCustomPrompt="1"/>
          </p:nvPr>
        </p:nvSpPr>
        <p:spPr>
          <a:xfrm>
            <a:off x="2614271" y="0"/>
            <a:ext cx="2617200" cy="2570400"/>
          </a:xfrm>
          <a:solidFill>
            <a:schemeClr val="accent6"/>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4" hasCustomPrompt="1"/>
          </p:nvPr>
        </p:nvSpPr>
        <p:spPr>
          <a:xfrm>
            <a:off x="2614271"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2" name="図プレースホルダー 3"/>
          <p:cNvSpPr>
            <a:spLocks noGrp="1"/>
          </p:cNvSpPr>
          <p:nvPr>
            <p:ph type="pic" sz="quarter" idx="24" hasCustomPrompt="1"/>
          </p:nvPr>
        </p:nvSpPr>
        <p:spPr>
          <a:xfrm>
            <a:off x="2614271" y="51435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4" name="図プレースホルダー 3"/>
          <p:cNvSpPr>
            <a:spLocks noGrp="1"/>
          </p:cNvSpPr>
          <p:nvPr>
            <p:ph type="pic" sz="quarter" idx="26" hasCustomPrompt="1"/>
          </p:nvPr>
        </p:nvSpPr>
        <p:spPr>
          <a:xfrm>
            <a:off x="2614271"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3" name="図プレースホルダー 3"/>
          <p:cNvSpPr>
            <a:spLocks noGrp="1"/>
          </p:cNvSpPr>
          <p:nvPr>
            <p:ph type="pic" sz="quarter" idx="15" hasCustomPrompt="1"/>
          </p:nvPr>
        </p:nvSpPr>
        <p:spPr>
          <a:xfrm>
            <a:off x="5224006" y="0"/>
            <a:ext cx="2617200" cy="2570400"/>
          </a:xfrm>
          <a:solidFill>
            <a:schemeClr val="accent3"/>
          </a:solidFill>
        </p:spPr>
        <p:txBody>
          <a:bodyPr>
            <a:normAutofit/>
          </a:bodyPr>
          <a:lstStyle>
            <a:lvl1pPr>
              <a:defRPr sz="1600" baseline="0"/>
            </a:lvl1pPr>
          </a:lstStyle>
          <a:p>
            <a:r>
              <a:rPr kumimoji="1" lang="en-US" altLang="ja-JP" dirty="0"/>
              <a:t>Add an image</a:t>
            </a:r>
            <a:endParaRPr kumimoji="1" lang="ja-JP" altLang="en-US" dirty="0"/>
          </a:p>
        </p:txBody>
      </p:sp>
      <p:sp>
        <p:nvSpPr>
          <p:cNvPr id="15" name="図プレースホルダー 3"/>
          <p:cNvSpPr>
            <a:spLocks noGrp="1"/>
          </p:cNvSpPr>
          <p:nvPr>
            <p:ph type="pic" sz="quarter" idx="17" hasCustomPrompt="1"/>
          </p:nvPr>
        </p:nvSpPr>
        <p:spPr>
          <a:xfrm>
            <a:off x="5224006" y="25731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5" name="図プレースホルダー 3"/>
          <p:cNvSpPr>
            <a:spLocks noGrp="1"/>
          </p:cNvSpPr>
          <p:nvPr>
            <p:ph type="pic" sz="quarter" idx="27" hasCustomPrompt="1"/>
          </p:nvPr>
        </p:nvSpPr>
        <p:spPr>
          <a:xfrm>
            <a:off x="5224006" y="5143500"/>
            <a:ext cx="2617200" cy="2570400"/>
          </a:xfrm>
          <a:solidFill>
            <a:schemeClr val="accent4"/>
          </a:solidFill>
        </p:spPr>
        <p:txBody>
          <a:bodyPr>
            <a:normAutofit/>
          </a:bodyPr>
          <a:lstStyle>
            <a:lvl1pPr>
              <a:defRPr sz="1600" baseline="0"/>
            </a:lvl1pPr>
          </a:lstStyle>
          <a:p>
            <a:r>
              <a:rPr kumimoji="1" lang="en-US" altLang="ja-JP" dirty="0"/>
              <a:t>Add an image</a:t>
            </a:r>
            <a:endParaRPr kumimoji="1" lang="ja-JP" altLang="en-US" dirty="0"/>
          </a:p>
        </p:txBody>
      </p:sp>
      <p:sp>
        <p:nvSpPr>
          <p:cNvPr id="27" name="図プレースホルダー 3"/>
          <p:cNvSpPr>
            <a:spLocks noGrp="1"/>
          </p:cNvSpPr>
          <p:nvPr>
            <p:ph type="pic" sz="quarter" idx="29" hasCustomPrompt="1"/>
          </p:nvPr>
        </p:nvSpPr>
        <p:spPr>
          <a:xfrm>
            <a:off x="5224006"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4" name="図プレースホルダー 3"/>
          <p:cNvSpPr>
            <a:spLocks noGrp="1"/>
          </p:cNvSpPr>
          <p:nvPr>
            <p:ph type="pic" sz="quarter" idx="16" hasCustomPrompt="1"/>
          </p:nvPr>
        </p:nvSpPr>
        <p:spPr>
          <a:xfrm>
            <a:off x="7833741" y="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6" name="図プレースホルダー 3"/>
          <p:cNvSpPr>
            <a:spLocks noGrp="1"/>
          </p:cNvSpPr>
          <p:nvPr>
            <p:ph type="pic" sz="quarter" idx="18" hasCustomPrompt="1"/>
          </p:nvPr>
        </p:nvSpPr>
        <p:spPr>
          <a:xfrm>
            <a:off x="7833741" y="2573100"/>
            <a:ext cx="2617200" cy="2570400"/>
          </a:xfrm>
          <a:solidFill>
            <a:schemeClr val="accent2">
              <a:lumMod val="60000"/>
              <a:lumOff val="40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6" name="図プレースホルダー 3"/>
          <p:cNvSpPr>
            <a:spLocks noGrp="1"/>
          </p:cNvSpPr>
          <p:nvPr>
            <p:ph type="pic" sz="quarter" idx="28" hasCustomPrompt="1"/>
          </p:nvPr>
        </p:nvSpPr>
        <p:spPr>
          <a:xfrm>
            <a:off x="7833741" y="51435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8" name="図プレースホルダー 3"/>
          <p:cNvSpPr>
            <a:spLocks noGrp="1"/>
          </p:cNvSpPr>
          <p:nvPr>
            <p:ph type="pic" sz="quarter" idx="30" hasCustomPrompt="1"/>
          </p:nvPr>
        </p:nvSpPr>
        <p:spPr>
          <a:xfrm>
            <a:off x="7833741" y="77166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7" name="図プレースホルダー 3"/>
          <p:cNvSpPr>
            <a:spLocks noGrp="1"/>
          </p:cNvSpPr>
          <p:nvPr>
            <p:ph type="pic" sz="quarter" idx="19" hasCustomPrompt="1"/>
          </p:nvPr>
        </p:nvSpPr>
        <p:spPr>
          <a:xfrm>
            <a:off x="10443476" y="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19" name="図プレースホルダー 3"/>
          <p:cNvSpPr>
            <a:spLocks noGrp="1"/>
          </p:cNvSpPr>
          <p:nvPr>
            <p:ph type="pic" sz="quarter" idx="21" hasCustomPrompt="1"/>
          </p:nvPr>
        </p:nvSpPr>
        <p:spPr>
          <a:xfrm>
            <a:off x="10443476" y="25731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9" name="図プレースホルダー 3"/>
          <p:cNvSpPr>
            <a:spLocks noGrp="1"/>
          </p:cNvSpPr>
          <p:nvPr>
            <p:ph type="pic" sz="quarter" idx="31" hasCustomPrompt="1"/>
          </p:nvPr>
        </p:nvSpPr>
        <p:spPr>
          <a:xfrm>
            <a:off x="10443476" y="5143500"/>
            <a:ext cx="2617200" cy="2570400"/>
          </a:xfrm>
          <a:solidFill>
            <a:schemeClr val="accent6"/>
          </a:solidFill>
        </p:spPr>
        <p:txBody>
          <a:bodyPr>
            <a:normAutofit/>
          </a:bodyPr>
          <a:lstStyle>
            <a:lvl1pPr>
              <a:defRPr sz="1600" baseline="0"/>
            </a:lvl1pPr>
          </a:lstStyle>
          <a:p>
            <a:r>
              <a:rPr kumimoji="1" lang="en-US" altLang="ja-JP" dirty="0"/>
              <a:t>Add an image</a:t>
            </a:r>
            <a:endParaRPr kumimoji="1" lang="ja-JP" altLang="en-US" dirty="0"/>
          </a:p>
        </p:txBody>
      </p:sp>
      <p:sp>
        <p:nvSpPr>
          <p:cNvPr id="31" name="図プレースホルダー 3"/>
          <p:cNvSpPr>
            <a:spLocks noGrp="1"/>
          </p:cNvSpPr>
          <p:nvPr>
            <p:ph type="pic" sz="quarter" idx="33" hasCustomPrompt="1"/>
          </p:nvPr>
        </p:nvSpPr>
        <p:spPr>
          <a:xfrm>
            <a:off x="10443476" y="7716600"/>
            <a:ext cx="2617200" cy="2570400"/>
          </a:xfrm>
          <a:solidFill>
            <a:schemeClr val="accent4"/>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8" name="図プレースホルダー 3"/>
          <p:cNvSpPr>
            <a:spLocks noGrp="1"/>
          </p:cNvSpPr>
          <p:nvPr>
            <p:ph type="pic" sz="quarter" idx="20" hasCustomPrompt="1"/>
          </p:nvPr>
        </p:nvSpPr>
        <p:spPr>
          <a:xfrm>
            <a:off x="13053211" y="0"/>
            <a:ext cx="2617200" cy="2570400"/>
          </a:xfrm>
          <a:solidFill>
            <a:schemeClr val="accent3">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20" name="図プレースホルダー 3"/>
          <p:cNvSpPr>
            <a:spLocks noGrp="1"/>
          </p:cNvSpPr>
          <p:nvPr>
            <p:ph type="pic" sz="quarter" idx="22" hasCustomPrompt="1"/>
          </p:nvPr>
        </p:nvSpPr>
        <p:spPr>
          <a:xfrm>
            <a:off x="13053211" y="2573100"/>
            <a:ext cx="2617200" cy="2570400"/>
          </a:xfrm>
          <a:solidFill>
            <a:schemeClr val="accent3"/>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0" name="図プレースホルダー 3"/>
          <p:cNvSpPr>
            <a:spLocks noGrp="1"/>
          </p:cNvSpPr>
          <p:nvPr>
            <p:ph type="pic" sz="quarter" idx="32" hasCustomPrompt="1"/>
          </p:nvPr>
        </p:nvSpPr>
        <p:spPr>
          <a:xfrm>
            <a:off x="13053211" y="5143500"/>
            <a:ext cx="2617200" cy="2570400"/>
          </a:xfrm>
          <a:solidFill>
            <a:schemeClr val="accent5"/>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2" name="図プレースホルダー 3"/>
          <p:cNvSpPr>
            <a:spLocks noGrp="1"/>
          </p:cNvSpPr>
          <p:nvPr>
            <p:ph type="pic" sz="quarter" idx="34" hasCustomPrompt="1"/>
          </p:nvPr>
        </p:nvSpPr>
        <p:spPr>
          <a:xfrm>
            <a:off x="13053211" y="77166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7" name="図プレースホルダー 3"/>
          <p:cNvSpPr>
            <a:spLocks noGrp="1"/>
          </p:cNvSpPr>
          <p:nvPr>
            <p:ph type="pic" sz="quarter" idx="35" hasCustomPrompt="1"/>
          </p:nvPr>
        </p:nvSpPr>
        <p:spPr>
          <a:xfrm>
            <a:off x="15662949" y="0"/>
            <a:ext cx="2617200" cy="2570400"/>
          </a:xfrm>
          <a:solidFill>
            <a:schemeClr val="accent5"/>
          </a:solidFill>
        </p:spPr>
        <p:txBody>
          <a:bodyPr>
            <a:normAutofit/>
          </a:bodyPr>
          <a:lstStyle>
            <a:lvl1pPr>
              <a:defRPr sz="1600" baseline="0"/>
            </a:lvl1pPr>
          </a:lstStyle>
          <a:p>
            <a:r>
              <a:rPr kumimoji="1" lang="en-US" altLang="ja-JP" dirty="0"/>
              <a:t>Add an image</a:t>
            </a:r>
            <a:endParaRPr kumimoji="1" lang="ja-JP" altLang="en-US" dirty="0"/>
          </a:p>
        </p:txBody>
      </p:sp>
      <p:sp>
        <p:nvSpPr>
          <p:cNvPr id="38" name="図プレースホルダー 3"/>
          <p:cNvSpPr>
            <a:spLocks noGrp="1"/>
          </p:cNvSpPr>
          <p:nvPr>
            <p:ph type="pic" sz="quarter" idx="36" hasCustomPrompt="1"/>
          </p:nvPr>
        </p:nvSpPr>
        <p:spPr>
          <a:xfrm>
            <a:off x="15662949" y="2573100"/>
            <a:ext cx="2617200" cy="2570400"/>
          </a:xfrm>
          <a:solidFill>
            <a:schemeClr val="accent6">
              <a:lumMod val="7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39" name="図プレースホルダー 3"/>
          <p:cNvSpPr>
            <a:spLocks noGrp="1"/>
          </p:cNvSpPr>
          <p:nvPr>
            <p:ph type="pic" sz="quarter" idx="37" hasCustomPrompt="1"/>
          </p:nvPr>
        </p:nvSpPr>
        <p:spPr>
          <a:xfrm>
            <a:off x="15662949" y="5143500"/>
            <a:ext cx="2617200" cy="2570400"/>
          </a:xfrm>
          <a:solidFill>
            <a:schemeClr val="accent1"/>
          </a:solidFill>
        </p:spPr>
        <p:txBody>
          <a:bodyPr>
            <a:normAutofit/>
          </a:bodyPr>
          <a:lstStyle>
            <a:lvl1pPr>
              <a:defRPr sz="1600" baseline="0"/>
            </a:lvl1pPr>
          </a:lstStyle>
          <a:p>
            <a:r>
              <a:rPr kumimoji="1" lang="en-US" altLang="ja-JP" dirty="0"/>
              <a:t>Add an image</a:t>
            </a:r>
            <a:endParaRPr kumimoji="1" lang="ja-JP" altLang="en-US" dirty="0"/>
          </a:p>
        </p:txBody>
      </p:sp>
      <p:sp>
        <p:nvSpPr>
          <p:cNvPr id="40" name="図プレースホルダー 3"/>
          <p:cNvSpPr>
            <a:spLocks noGrp="1"/>
          </p:cNvSpPr>
          <p:nvPr>
            <p:ph type="pic" sz="quarter" idx="38" hasCustomPrompt="1"/>
          </p:nvPr>
        </p:nvSpPr>
        <p:spPr>
          <a:xfrm>
            <a:off x="15662949" y="7716600"/>
            <a:ext cx="2617200" cy="2570400"/>
          </a:xfrm>
          <a:solidFill>
            <a:schemeClr val="accent2"/>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Tree>
    <p:extLst>
      <p:ext uri="{BB962C8B-B14F-4D97-AF65-F5344CB8AC3E}">
        <p14:creationId xmlns:p14="http://schemas.microsoft.com/office/powerpoint/2010/main" val="4150824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 Images">
    <p:bg>
      <p:bgPr>
        <a:solidFill>
          <a:schemeClr val="tx2"/>
        </a:solidFill>
        <a:effectLst/>
      </p:bgPr>
    </p:bg>
    <p:spTree>
      <p:nvGrpSpPr>
        <p:cNvPr id="1" name=""/>
        <p:cNvGrpSpPr/>
        <p:nvPr/>
      </p:nvGrpSpPr>
      <p:grpSpPr>
        <a:xfrm>
          <a:off x="0" y="0"/>
          <a:ext cx="0" cy="0"/>
          <a:chOff x="0" y="0"/>
          <a:chExt cx="0" cy="0"/>
        </a:xfrm>
      </p:grpSpPr>
      <p:sp>
        <p:nvSpPr>
          <p:cNvPr id="19" name="円/楕円 18"/>
          <p:cNvSpPr/>
          <p:nvPr userDrawn="1"/>
        </p:nvSpPr>
        <p:spPr>
          <a:xfrm>
            <a:off x="15302222" y="6021206"/>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D497C"/>
              </a:solidFill>
            </a:endParaRPr>
          </a:p>
        </p:txBody>
      </p:sp>
      <p:sp>
        <p:nvSpPr>
          <p:cNvPr id="20" name="円/楕円 19"/>
          <p:cNvSpPr/>
          <p:nvPr userDrawn="1"/>
        </p:nvSpPr>
        <p:spPr>
          <a:xfrm>
            <a:off x="1776050" y="3775348"/>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21" name="円/楕円 20"/>
          <p:cNvSpPr/>
          <p:nvPr userDrawn="1"/>
        </p:nvSpPr>
        <p:spPr>
          <a:xfrm>
            <a:off x="619487" y="3343300"/>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22" name="円/楕円 21"/>
          <p:cNvSpPr/>
          <p:nvPr userDrawn="1"/>
        </p:nvSpPr>
        <p:spPr>
          <a:xfrm>
            <a:off x="3579631" y="4035524"/>
            <a:ext cx="432048"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prstClr val="white"/>
              </a:solidFill>
            </a:endParaRPr>
          </a:p>
        </p:txBody>
      </p:sp>
      <p:sp>
        <p:nvSpPr>
          <p:cNvPr id="23" name="円/楕円 22"/>
          <p:cNvSpPr/>
          <p:nvPr userDrawn="1"/>
        </p:nvSpPr>
        <p:spPr>
          <a:xfrm>
            <a:off x="16477199" y="5820740"/>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D497C"/>
              </a:solidFill>
            </a:endParaRPr>
          </a:p>
        </p:txBody>
      </p:sp>
      <p:sp>
        <p:nvSpPr>
          <p:cNvPr id="4" name="図プレースホルダー 5"/>
          <p:cNvSpPr>
            <a:spLocks noGrp="1"/>
          </p:cNvSpPr>
          <p:nvPr>
            <p:ph type="pic" sz="quarter" idx="12" hasCustomPrompt="1"/>
          </p:nvPr>
        </p:nvSpPr>
        <p:spPr>
          <a:xfrm>
            <a:off x="38182" y="43542"/>
            <a:ext cx="3600000" cy="3600000"/>
          </a:xfrm>
          <a:solidFill>
            <a:schemeClr val="accent1"/>
          </a:solidFill>
        </p:spPr>
        <p:txBody>
          <a:bodyPr/>
          <a:lstStyle>
            <a:lvl1pPr>
              <a:defRPr sz="1800"/>
            </a:lvl1pPr>
          </a:lstStyle>
          <a:p>
            <a:r>
              <a:rPr kumimoji="1" lang="en-US" altLang="ja-JP" dirty="0"/>
              <a:t>Add an image</a:t>
            </a:r>
            <a:endParaRPr kumimoji="1" lang="ja-JP" altLang="en-US" dirty="0"/>
          </a:p>
        </p:txBody>
      </p:sp>
      <p:sp>
        <p:nvSpPr>
          <p:cNvPr id="5" name="図プレースホルダー 5"/>
          <p:cNvSpPr>
            <a:spLocks noGrp="1"/>
          </p:cNvSpPr>
          <p:nvPr>
            <p:ph type="pic" sz="quarter" idx="13" hasCustomPrompt="1"/>
          </p:nvPr>
        </p:nvSpPr>
        <p:spPr>
          <a:xfrm>
            <a:off x="3687753" y="43542"/>
            <a:ext cx="3600000" cy="3600000"/>
          </a:xfrm>
          <a:solidFill>
            <a:schemeClr val="accent3"/>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6" name="図プレースホルダー 5"/>
          <p:cNvSpPr>
            <a:spLocks noGrp="1"/>
          </p:cNvSpPr>
          <p:nvPr>
            <p:ph type="pic" sz="quarter" idx="14" hasCustomPrompt="1"/>
          </p:nvPr>
        </p:nvSpPr>
        <p:spPr>
          <a:xfrm>
            <a:off x="7337324" y="43542"/>
            <a:ext cx="3600000" cy="3600000"/>
          </a:xfrm>
          <a:solidFill>
            <a:schemeClr val="accent2"/>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7" name="図プレースホルダー 5"/>
          <p:cNvSpPr>
            <a:spLocks noGrp="1"/>
          </p:cNvSpPr>
          <p:nvPr>
            <p:ph type="pic" sz="quarter" idx="15" hasCustomPrompt="1"/>
          </p:nvPr>
        </p:nvSpPr>
        <p:spPr>
          <a:xfrm>
            <a:off x="10988185" y="43542"/>
            <a:ext cx="3600000" cy="3600000"/>
          </a:xfrm>
          <a:solidFill>
            <a:schemeClr val="accent4"/>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8" name="図プレースホルダー 5"/>
          <p:cNvSpPr>
            <a:spLocks noGrp="1"/>
          </p:cNvSpPr>
          <p:nvPr>
            <p:ph type="pic" sz="quarter" idx="16" hasCustomPrompt="1"/>
          </p:nvPr>
        </p:nvSpPr>
        <p:spPr>
          <a:xfrm>
            <a:off x="14636467" y="43542"/>
            <a:ext cx="3600000" cy="3600000"/>
          </a:xfrm>
          <a:solidFill>
            <a:schemeClr val="accent5"/>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9" name="図プレースホルダー 5"/>
          <p:cNvSpPr>
            <a:spLocks noGrp="1"/>
          </p:cNvSpPr>
          <p:nvPr>
            <p:ph type="pic" sz="quarter" idx="17" hasCustomPrompt="1"/>
          </p:nvPr>
        </p:nvSpPr>
        <p:spPr>
          <a:xfrm>
            <a:off x="35931" y="6628665"/>
            <a:ext cx="3600000" cy="3600000"/>
          </a:xfrm>
          <a:solidFill>
            <a:schemeClr val="accent5"/>
          </a:solidFill>
        </p:spPr>
        <p:txBody>
          <a:bodyPr/>
          <a:lstStyle>
            <a:lvl1pPr>
              <a:defRPr sz="1800"/>
            </a:lvl1pPr>
          </a:lstStyle>
          <a:p>
            <a:r>
              <a:rPr kumimoji="1" lang="en-US" altLang="ja-JP" dirty="0"/>
              <a:t>Add an image</a:t>
            </a:r>
            <a:endParaRPr kumimoji="1" lang="ja-JP" altLang="en-US" dirty="0"/>
          </a:p>
        </p:txBody>
      </p:sp>
      <p:sp>
        <p:nvSpPr>
          <p:cNvPr id="10" name="図プレースホルダー 5"/>
          <p:cNvSpPr>
            <a:spLocks noGrp="1"/>
          </p:cNvSpPr>
          <p:nvPr>
            <p:ph type="pic" sz="quarter" idx="18" hasCustomPrompt="1"/>
          </p:nvPr>
        </p:nvSpPr>
        <p:spPr>
          <a:xfrm>
            <a:off x="3685502" y="6628665"/>
            <a:ext cx="3600000" cy="3600000"/>
          </a:xfrm>
          <a:solidFill>
            <a:schemeClr val="accent4"/>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1" name="図プレースホルダー 5"/>
          <p:cNvSpPr>
            <a:spLocks noGrp="1"/>
          </p:cNvSpPr>
          <p:nvPr>
            <p:ph type="pic" sz="quarter" idx="19" hasCustomPrompt="1"/>
          </p:nvPr>
        </p:nvSpPr>
        <p:spPr>
          <a:xfrm>
            <a:off x="7335073" y="6628665"/>
            <a:ext cx="3600000" cy="3600000"/>
          </a:xfrm>
          <a:solidFill>
            <a:schemeClr val="accent2"/>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2" name="図プレースホルダー 5"/>
          <p:cNvSpPr>
            <a:spLocks noGrp="1"/>
          </p:cNvSpPr>
          <p:nvPr>
            <p:ph type="pic" sz="quarter" idx="20" hasCustomPrompt="1"/>
          </p:nvPr>
        </p:nvSpPr>
        <p:spPr>
          <a:xfrm>
            <a:off x="10985934" y="6628665"/>
            <a:ext cx="3600000" cy="3600000"/>
          </a:xfrm>
          <a:solidFill>
            <a:schemeClr val="accent3"/>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3" name="図プレースホルダー 5"/>
          <p:cNvSpPr>
            <a:spLocks noGrp="1"/>
          </p:cNvSpPr>
          <p:nvPr>
            <p:ph type="pic" sz="quarter" idx="21" hasCustomPrompt="1"/>
          </p:nvPr>
        </p:nvSpPr>
        <p:spPr>
          <a:xfrm>
            <a:off x="14634216" y="6628665"/>
            <a:ext cx="3600000" cy="3600000"/>
          </a:xfrm>
          <a:solidFill>
            <a:schemeClr val="accent1"/>
          </a:solidFill>
        </p:spPr>
        <p:txBody>
          <a:bodyPr>
            <a:normAutofit/>
          </a:bodyPr>
          <a:lstStyle>
            <a:lvl1pPr marL="0" marR="0" indent="0" algn="l" defTabSz="1632753" rtl="0" eaLnBrk="1" fontAlgn="auto" latinLnBrk="0" hangingPunct="1">
              <a:lnSpc>
                <a:spcPct val="100000"/>
              </a:lnSpc>
              <a:spcBef>
                <a:spcPct val="20000"/>
              </a:spcBef>
              <a:spcAft>
                <a:spcPts val="0"/>
              </a:spcAft>
              <a:buClrTx/>
              <a:buSzTx/>
              <a:buFont typeface="Arial" panose="020B0604020202020204" pitchFamily="34" charset="0"/>
              <a:buNone/>
              <a:tabLst/>
              <a:defRPr sz="1800"/>
            </a:lvl1pPr>
          </a:lstStyle>
          <a:p>
            <a:r>
              <a:rPr kumimoji="1" lang="en-US" altLang="ja-JP" dirty="0"/>
              <a:t>Add an image</a:t>
            </a:r>
            <a:endParaRPr kumimoji="1" lang="ja-JP" altLang="en-US" dirty="0"/>
          </a:p>
          <a:p>
            <a:endParaRPr kumimoji="1" lang="ja-JP" altLang="en-US" dirty="0"/>
          </a:p>
        </p:txBody>
      </p:sp>
      <p:sp>
        <p:nvSpPr>
          <p:cNvPr id="16" name="タイトル 1"/>
          <p:cNvSpPr>
            <a:spLocks noGrp="1"/>
          </p:cNvSpPr>
          <p:nvPr>
            <p:ph type="title" hasCustomPrompt="1"/>
          </p:nvPr>
        </p:nvSpPr>
        <p:spPr>
          <a:xfrm>
            <a:off x="725714" y="3955852"/>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7522233" y="5321983"/>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テキスト プレースホルダー 6"/>
          <p:cNvSpPr>
            <a:spLocks noGrp="1"/>
          </p:cNvSpPr>
          <p:nvPr>
            <p:ph type="body" sz="quarter" idx="22" hasCustomPrompt="1"/>
          </p:nvPr>
        </p:nvSpPr>
        <p:spPr>
          <a:xfrm>
            <a:off x="725714" y="5394653"/>
            <a:ext cx="16822057" cy="935442"/>
          </a:xfrm>
        </p:spPr>
        <p:txBody>
          <a:bodyPr anchor="t">
            <a:noAutofit/>
          </a:bodyPr>
          <a:lstStyle>
            <a:lvl1pPr algn="ctr">
              <a:defRPr sz="3200" i="1" baseline="0">
                <a:solidFill>
                  <a:schemeClr val="accent1"/>
                </a:solidFill>
                <a:latin typeface="+mn-lt"/>
              </a:defRPr>
            </a:lvl1pPr>
          </a:lstStyle>
          <a:p>
            <a:pPr lvl="0"/>
            <a:r>
              <a:rPr kumimoji="1" lang="en-US" altLang="ja-JP" dirty="0"/>
              <a:t>Text goes here</a:t>
            </a:r>
            <a:endParaRPr kumimoji="1" lang="ja-JP" altLang="en-US" dirty="0"/>
          </a:p>
        </p:txBody>
      </p:sp>
      <p:sp>
        <p:nvSpPr>
          <p:cNvPr id="24" name="円/楕円 23"/>
          <p:cNvSpPr/>
          <p:nvPr userDrawn="1"/>
        </p:nvSpPr>
        <p:spPr>
          <a:xfrm>
            <a:off x="17313986" y="5243147"/>
            <a:ext cx="757710" cy="7577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D497C"/>
              </a:solidFill>
            </a:endParaRPr>
          </a:p>
        </p:txBody>
      </p:sp>
    </p:spTree>
    <p:extLst>
      <p:ext uri="{BB962C8B-B14F-4D97-AF65-F5344CB8AC3E}">
        <p14:creationId xmlns:p14="http://schemas.microsoft.com/office/powerpoint/2010/main" val="30355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2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175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par>
                          <p:cTn id="35" fill="hold">
                            <p:stCondLst>
                              <p:cond delay="2750"/>
                            </p:stCondLst>
                            <p:childTnLst>
                              <p:par>
                                <p:cTn id="36" presetID="2" presetClass="entr" presetSubtype="8" decel="100000" fill="hold" grpId="0" nodeType="afterEffect">
                                  <p:stCondLst>
                                    <p:cond delay="250"/>
                                  </p:stCondLst>
                                  <p:iterate type="wd">
                                    <p:tmPct val="10000"/>
                                  </p:iterate>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0-#ppt_w/2"/>
                                          </p:val>
                                        </p:tav>
                                        <p:tav tm="100000">
                                          <p:val>
                                            <p:strVal val="#ppt_x"/>
                                          </p:val>
                                        </p:tav>
                                      </p:tavLst>
                                    </p:anim>
                                    <p:anim calcmode="lin" valueType="num">
                                      <p:cBhvr additive="base">
                                        <p:cTn id="39" dur="500" fill="hold"/>
                                        <p:tgtEl>
                                          <p:spTgt spid="16"/>
                                        </p:tgtEl>
                                        <p:attrNameLst>
                                          <p:attrName>ppt_y</p:attrName>
                                        </p:attrNameLst>
                                      </p:cBhvr>
                                      <p:tavLst>
                                        <p:tav tm="0">
                                          <p:val>
                                            <p:strVal val="#ppt_y"/>
                                          </p:val>
                                        </p:tav>
                                        <p:tav tm="100000">
                                          <p:val>
                                            <p:strVal val="#ppt_y"/>
                                          </p:val>
                                        </p:tav>
                                      </p:tavLst>
                                    </p:anim>
                                  </p:childTnLst>
                                </p:cTn>
                              </p:par>
                              <p:par>
                                <p:cTn id="40" presetID="2" presetClass="entr" presetSubtype="2" decel="100000" fill="hold" grpId="0" nodeType="withEffect">
                                  <p:stCondLst>
                                    <p:cond delay="25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1+#ppt_w/2"/>
                                          </p:val>
                                        </p:tav>
                                        <p:tav tm="100000">
                                          <p:val>
                                            <p:strVal val="#ppt_x"/>
                                          </p:val>
                                        </p:tav>
                                      </p:tavLst>
                                    </p:anim>
                                    <p:anim calcmode="lin" valueType="num">
                                      <p:cBhvr additive="base">
                                        <p:cTn id="43" dur="500" fill="hold"/>
                                        <p:tgtEl>
                                          <p:spTgt spid="17"/>
                                        </p:tgtEl>
                                        <p:attrNameLst>
                                          <p:attrName>ppt_y</p:attrName>
                                        </p:attrNameLst>
                                      </p:cBhvr>
                                      <p:tavLst>
                                        <p:tav tm="0">
                                          <p:val>
                                            <p:strVal val="#ppt_y"/>
                                          </p:val>
                                        </p:tav>
                                        <p:tav tm="100000">
                                          <p:val>
                                            <p:strVal val="#ppt_y"/>
                                          </p:val>
                                        </p:tav>
                                      </p:tavLst>
                                    </p:anim>
                                  </p:childTnLst>
                                </p:cTn>
                              </p:par>
                            </p:childTnLst>
                          </p:cTn>
                        </p:par>
                        <p:par>
                          <p:cTn id="44" fill="hold">
                            <p:stCondLst>
                              <p:cond delay="3600"/>
                            </p:stCondLst>
                            <p:childTnLst>
                              <p:par>
                                <p:cTn id="45" presetID="22" presetClass="entr" presetSubtype="8" fill="hold" grpId="0" nodeType="afterEffect">
                                  <p:stCondLst>
                                    <p:cond delay="0"/>
                                  </p:stCondLst>
                                  <p:iterate type="lt">
                                    <p:tmPct val="10000"/>
                                  </p:iterate>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400" fill="hold"/>
                                        <p:tgtEl>
                                          <p:spTgt spid="21"/>
                                        </p:tgtEl>
                                        <p:attrNameLst>
                                          <p:attrName>ppt_w</p:attrName>
                                        </p:attrNameLst>
                                      </p:cBhvr>
                                      <p:tavLst>
                                        <p:tav tm="0">
                                          <p:val>
                                            <p:fltVal val="0"/>
                                          </p:val>
                                        </p:tav>
                                        <p:tav tm="100000">
                                          <p:val>
                                            <p:strVal val="#ppt_w"/>
                                          </p:val>
                                        </p:tav>
                                      </p:tavLst>
                                    </p:anim>
                                    <p:anim calcmode="lin" valueType="num">
                                      <p:cBhvr>
                                        <p:cTn id="51" dur="400" fill="hold"/>
                                        <p:tgtEl>
                                          <p:spTgt spid="21"/>
                                        </p:tgtEl>
                                        <p:attrNameLst>
                                          <p:attrName>ppt_h</p:attrName>
                                        </p:attrNameLst>
                                      </p:cBhvr>
                                      <p:tavLst>
                                        <p:tav tm="0">
                                          <p:val>
                                            <p:fltVal val="0"/>
                                          </p:val>
                                        </p:tav>
                                        <p:tav tm="100000">
                                          <p:val>
                                            <p:strVal val="#ppt_h"/>
                                          </p:val>
                                        </p:tav>
                                      </p:tavLst>
                                    </p:anim>
                                    <p:animEffect transition="in" filter="fade">
                                      <p:cBhvr>
                                        <p:cTn id="52" dur="400"/>
                                        <p:tgtEl>
                                          <p:spTgt spid="21"/>
                                        </p:tgtEl>
                                      </p:cBhvr>
                                    </p:animEffect>
                                  </p:childTnLst>
                                </p:cTn>
                              </p:par>
                              <p:par>
                                <p:cTn id="53" presetID="53" presetClass="entr" presetSubtype="16" fill="hold" grpId="0" nodeType="withEffect">
                                  <p:stCondLst>
                                    <p:cond delay="100"/>
                                  </p:stCondLst>
                                  <p:childTnLst>
                                    <p:set>
                                      <p:cBhvr>
                                        <p:cTn id="54" dur="1" fill="hold">
                                          <p:stCondLst>
                                            <p:cond delay="0"/>
                                          </p:stCondLst>
                                        </p:cTn>
                                        <p:tgtEl>
                                          <p:spTgt spid="20"/>
                                        </p:tgtEl>
                                        <p:attrNameLst>
                                          <p:attrName>style.visibility</p:attrName>
                                        </p:attrNameLst>
                                      </p:cBhvr>
                                      <p:to>
                                        <p:strVal val="visible"/>
                                      </p:to>
                                    </p:set>
                                    <p:anim calcmode="lin" valueType="num">
                                      <p:cBhvr>
                                        <p:cTn id="55" dur="400" fill="hold"/>
                                        <p:tgtEl>
                                          <p:spTgt spid="20"/>
                                        </p:tgtEl>
                                        <p:attrNameLst>
                                          <p:attrName>ppt_w</p:attrName>
                                        </p:attrNameLst>
                                      </p:cBhvr>
                                      <p:tavLst>
                                        <p:tav tm="0">
                                          <p:val>
                                            <p:fltVal val="0"/>
                                          </p:val>
                                        </p:tav>
                                        <p:tav tm="100000">
                                          <p:val>
                                            <p:strVal val="#ppt_w"/>
                                          </p:val>
                                        </p:tav>
                                      </p:tavLst>
                                    </p:anim>
                                    <p:anim calcmode="lin" valueType="num">
                                      <p:cBhvr>
                                        <p:cTn id="56" dur="400" fill="hold"/>
                                        <p:tgtEl>
                                          <p:spTgt spid="20"/>
                                        </p:tgtEl>
                                        <p:attrNameLst>
                                          <p:attrName>ppt_h</p:attrName>
                                        </p:attrNameLst>
                                      </p:cBhvr>
                                      <p:tavLst>
                                        <p:tav tm="0">
                                          <p:val>
                                            <p:fltVal val="0"/>
                                          </p:val>
                                        </p:tav>
                                        <p:tav tm="100000">
                                          <p:val>
                                            <p:strVal val="#ppt_h"/>
                                          </p:val>
                                        </p:tav>
                                      </p:tavLst>
                                    </p:anim>
                                    <p:animEffect transition="in" filter="fade">
                                      <p:cBhvr>
                                        <p:cTn id="57" dur="400"/>
                                        <p:tgtEl>
                                          <p:spTgt spid="20"/>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400" fill="hold"/>
                                        <p:tgtEl>
                                          <p:spTgt spid="22"/>
                                        </p:tgtEl>
                                        <p:attrNameLst>
                                          <p:attrName>ppt_w</p:attrName>
                                        </p:attrNameLst>
                                      </p:cBhvr>
                                      <p:tavLst>
                                        <p:tav tm="0">
                                          <p:val>
                                            <p:fltVal val="0"/>
                                          </p:val>
                                        </p:tav>
                                        <p:tav tm="100000">
                                          <p:val>
                                            <p:strVal val="#ppt_w"/>
                                          </p:val>
                                        </p:tav>
                                      </p:tavLst>
                                    </p:anim>
                                    <p:anim calcmode="lin" valueType="num">
                                      <p:cBhvr>
                                        <p:cTn id="61" dur="400" fill="hold"/>
                                        <p:tgtEl>
                                          <p:spTgt spid="22"/>
                                        </p:tgtEl>
                                        <p:attrNameLst>
                                          <p:attrName>ppt_h</p:attrName>
                                        </p:attrNameLst>
                                      </p:cBhvr>
                                      <p:tavLst>
                                        <p:tav tm="0">
                                          <p:val>
                                            <p:fltVal val="0"/>
                                          </p:val>
                                        </p:tav>
                                        <p:tav tm="100000">
                                          <p:val>
                                            <p:strVal val="#ppt_h"/>
                                          </p:val>
                                        </p:tav>
                                      </p:tavLst>
                                    </p:anim>
                                    <p:animEffect transition="in" filter="fade">
                                      <p:cBhvr>
                                        <p:cTn id="62" dur="400"/>
                                        <p:tgtEl>
                                          <p:spTgt spid="22"/>
                                        </p:tgtEl>
                                      </p:cBhvr>
                                    </p:animEffect>
                                  </p:childTnLst>
                                </p:cTn>
                              </p:par>
                              <p:par>
                                <p:cTn id="63" presetID="53" presetClass="entr" presetSubtype="16" fill="hold" grpId="0" nodeType="withEffect">
                                  <p:stCondLst>
                                    <p:cond delay="3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400" fill="hold"/>
                                        <p:tgtEl>
                                          <p:spTgt spid="19"/>
                                        </p:tgtEl>
                                        <p:attrNameLst>
                                          <p:attrName>ppt_w</p:attrName>
                                        </p:attrNameLst>
                                      </p:cBhvr>
                                      <p:tavLst>
                                        <p:tav tm="0">
                                          <p:val>
                                            <p:fltVal val="0"/>
                                          </p:val>
                                        </p:tav>
                                        <p:tav tm="100000">
                                          <p:val>
                                            <p:strVal val="#ppt_w"/>
                                          </p:val>
                                        </p:tav>
                                      </p:tavLst>
                                    </p:anim>
                                    <p:anim calcmode="lin" valueType="num">
                                      <p:cBhvr>
                                        <p:cTn id="66" dur="400" fill="hold"/>
                                        <p:tgtEl>
                                          <p:spTgt spid="19"/>
                                        </p:tgtEl>
                                        <p:attrNameLst>
                                          <p:attrName>ppt_h</p:attrName>
                                        </p:attrNameLst>
                                      </p:cBhvr>
                                      <p:tavLst>
                                        <p:tav tm="0">
                                          <p:val>
                                            <p:fltVal val="0"/>
                                          </p:val>
                                        </p:tav>
                                        <p:tav tm="100000">
                                          <p:val>
                                            <p:strVal val="#ppt_h"/>
                                          </p:val>
                                        </p:tav>
                                      </p:tavLst>
                                    </p:anim>
                                    <p:animEffect transition="in" filter="fade">
                                      <p:cBhvr>
                                        <p:cTn id="67" dur="400"/>
                                        <p:tgtEl>
                                          <p:spTgt spid="19"/>
                                        </p:tgtEl>
                                      </p:cBhvr>
                                    </p:animEffect>
                                  </p:childTnLst>
                                </p:cTn>
                              </p:par>
                              <p:par>
                                <p:cTn id="68" presetID="53" presetClass="entr" presetSubtype="16" fill="hold" grpId="0" nodeType="withEffect">
                                  <p:stCondLst>
                                    <p:cond delay="400"/>
                                  </p:stCondLst>
                                  <p:childTnLst>
                                    <p:set>
                                      <p:cBhvr>
                                        <p:cTn id="69" dur="1" fill="hold">
                                          <p:stCondLst>
                                            <p:cond delay="0"/>
                                          </p:stCondLst>
                                        </p:cTn>
                                        <p:tgtEl>
                                          <p:spTgt spid="23"/>
                                        </p:tgtEl>
                                        <p:attrNameLst>
                                          <p:attrName>style.visibility</p:attrName>
                                        </p:attrNameLst>
                                      </p:cBhvr>
                                      <p:to>
                                        <p:strVal val="visible"/>
                                      </p:to>
                                    </p:set>
                                    <p:anim calcmode="lin" valueType="num">
                                      <p:cBhvr>
                                        <p:cTn id="70" dur="400" fill="hold"/>
                                        <p:tgtEl>
                                          <p:spTgt spid="23"/>
                                        </p:tgtEl>
                                        <p:attrNameLst>
                                          <p:attrName>ppt_w</p:attrName>
                                        </p:attrNameLst>
                                      </p:cBhvr>
                                      <p:tavLst>
                                        <p:tav tm="0">
                                          <p:val>
                                            <p:fltVal val="0"/>
                                          </p:val>
                                        </p:tav>
                                        <p:tav tm="100000">
                                          <p:val>
                                            <p:strVal val="#ppt_w"/>
                                          </p:val>
                                        </p:tav>
                                      </p:tavLst>
                                    </p:anim>
                                    <p:anim calcmode="lin" valueType="num">
                                      <p:cBhvr>
                                        <p:cTn id="71" dur="400" fill="hold"/>
                                        <p:tgtEl>
                                          <p:spTgt spid="23"/>
                                        </p:tgtEl>
                                        <p:attrNameLst>
                                          <p:attrName>ppt_h</p:attrName>
                                        </p:attrNameLst>
                                      </p:cBhvr>
                                      <p:tavLst>
                                        <p:tav tm="0">
                                          <p:val>
                                            <p:fltVal val="0"/>
                                          </p:val>
                                        </p:tav>
                                        <p:tav tm="100000">
                                          <p:val>
                                            <p:strVal val="#ppt_h"/>
                                          </p:val>
                                        </p:tav>
                                      </p:tavLst>
                                    </p:anim>
                                    <p:animEffect transition="in" filter="fade">
                                      <p:cBhvr>
                                        <p:cTn id="72" dur="400"/>
                                        <p:tgtEl>
                                          <p:spTgt spid="23"/>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24"/>
                                        </p:tgtEl>
                                        <p:attrNameLst>
                                          <p:attrName>style.visibility</p:attrName>
                                        </p:attrNameLst>
                                      </p:cBhvr>
                                      <p:to>
                                        <p:strVal val="visible"/>
                                      </p:to>
                                    </p:set>
                                    <p:anim calcmode="lin" valueType="num">
                                      <p:cBhvr>
                                        <p:cTn id="75" dur="400" fill="hold"/>
                                        <p:tgtEl>
                                          <p:spTgt spid="24"/>
                                        </p:tgtEl>
                                        <p:attrNameLst>
                                          <p:attrName>ppt_w</p:attrName>
                                        </p:attrNameLst>
                                      </p:cBhvr>
                                      <p:tavLst>
                                        <p:tav tm="0">
                                          <p:val>
                                            <p:fltVal val="0"/>
                                          </p:val>
                                        </p:tav>
                                        <p:tav tm="100000">
                                          <p:val>
                                            <p:strVal val="#ppt_w"/>
                                          </p:val>
                                        </p:tav>
                                      </p:tavLst>
                                    </p:anim>
                                    <p:anim calcmode="lin" valueType="num">
                                      <p:cBhvr>
                                        <p:cTn id="76" dur="400" fill="hold"/>
                                        <p:tgtEl>
                                          <p:spTgt spid="24"/>
                                        </p:tgtEl>
                                        <p:attrNameLst>
                                          <p:attrName>ppt_h</p:attrName>
                                        </p:attrNameLst>
                                      </p:cBhvr>
                                      <p:tavLst>
                                        <p:tav tm="0">
                                          <p:val>
                                            <p:fltVal val="0"/>
                                          </p:val>
                                        </p:tav>
                                        <p:tav tm="100000">
                                          <p:val>
                                            <p:strVal val="#ppt_h"/>
                                          </p:val>
                                        </p:tav>
                                      </p:tavLst>
                                    </p:anim>
                                    <p:animEffect transition="in" filter="fade">
                                      <p:cBhvr>
                                        <p:cTn id="77" dur="4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6" grpId="0"/>
      <p:bldP spid="17" grpId="0" animBg="1"/>
      <p:bldP spid="18" grpId="0" build="p">
        <p:tmplLst>
          <p:tmpl lvl="1">
            <p:tnLst>
              <p:par>
                <p:cTn presetID="22" presetClass="entr" presetSubtype="8" fill="hold" nodeType="afterEffect">
                  <p:stCondLst>
                    <p:cond delay="0"/>
                  </p:stCondLst>
                  <p:iterate type="lt">
                    <p:tmPct val="10000"/>
                  </p:iterate>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24"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s &amp; Text">
    <p:spTree>
      <p:nvGrpSpPr>
        <p:cNvPr id="1" name=""/>
        <p:cNvGrpSpPr/>
        <p:nvPr/>
      </p:nvGrpSpPr>
      <p:grpSpPr>
        <a:xfrm>
          <a:off x="0" y="0"/>
          <a:ext cx="0" cy="0"/>
          <a:chOff x="0" y="0"/>
          <a:chExt cx="0" cy="0"/>
        </a:xfrm>
      </p:grpSpPr>
      <p:sp>
        <p:nvSpPr>
          <p:cNvPr id="5" name="正方形/長方形 4"/>
          <p:cNvSpPr/>
          <p:nvPr userDrawn="1"/>
        </p:nvSpPr>
        <p:spPr>
          <a:xfrm>
            <a:off x="0" y="0"/>
            <a:ext cx="51435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図プレースホルダー 3"/>
          <p:cNvSpPr>
            <a:spLocks noGrp="1"/>
          </p:cNvSpPr>
          <p:nvPr>
            <p:ph type="pic" sz="quarter" idx="12" hasCustomPrompt="1"/>
          </p:nvPr>
        </p:nvSpPr>
        <p:spPr>
          <a:xfrm>
            <a:off x="-1" y="5143500"/>
            <a:ext cx="9142413"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8" name="図プレースホルダー 3"/>
          <p:cNvSpPr>
            <a:spLocks noGrp="1"/>
          </p:cNvSpPr>
          <p:nvPr>
            <p:ph type="pic" sz="quarter" idx="13" hasCustomPrompt="1"/>
          </p:nvPr>
        </p:nvSpPr>
        <p:spPr>
          <a:xfrm>
            <a:off x="5120145" y="0"/>
            <a:ext cx="7119405"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9" name="図プレースホルダー 3"/>
          <p:cNvSpPr>
            <a:spLocks noGrp="1"/>
          </p:cNvSpPr>
          <p:nvPr>
            <p:ph type="pic" sz="quarter" idx="14" hasCustomPrompt="1"/>
          </p:nvPr>
        </p:nvSpPr>
        <p:spPr>
          <a:xfrm>
            <a:off x="12239550" y="0"/>
            <a:ext cx="6046863"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0" name="正方形/長方形 9"/>
          <p:cNvSpPr/>
          <p:nvPr userDrawn="1"/>
        </p:nvSpPr>
        <p:spPr>
          <a:xfrm>
            <a:off x="9142413" y="5143500"/>
            <a:ext cx="410525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図プレースホルダー 3"/>
          <p:cNvSpPr>
            <a:spLocks noGrp="1"/>
          </p:cNvSpPr>
          <p:nvPr>
            <p:ph type="pic" sz="quarter" idx="15" hasCustomPrompt="1"/>
          </p:nvPr>
        </p:nvSpPr>
        <p:spPr>
          <a:xfrm>
            <a:off x="13247662" y="5143500"/>
            <a:ext cx="5029236" cy="5143500"/>
          </a:xfrm>
          <a:solidFill>
            <a:schemeClr val="bg1">
              <a:lumMod val="95000"/>
            </a:schemeClr>
          </a:solidFill>
        </p:spPr>
        <p:txBody>
          <a:bodyPr/>
          <a:lstStyle>
            <a:lvl1pPr marL="0" marR="0" indent="0" algn="l" defTabSz="1632753" rtl="0" eaLnBrk="1" fontAlgn="auto" latinLnBrk="0" hangingPunct="1">
              <a:lnSpc>
                <a:spcPct val="120000"/>
              </a:lnSpc>
              <a:spcBef>
                <a:spcPts val="1200"/>
              </a:spcBef>
              <a:spcAft>
                <a:spcPts val="0"/>
              </a:spcAft>
              <a:buClrTx/>
              <a:buSzTx/>
              <a:buFont typeface="Arial" panose="020B0604020202020204" pitchFamily="34" charset="0"/>
              <a:buNone/>
              <a:tabLst/>
              <a:defRPr sz="1600"/>
            </a:lvl1pPr>
          </a:lstStyle>
          <a:p>
            <a:r>
              <a:rPr kumimoji="1" lang="en-US" altLang="ja-JP" dirty="0"/>
              <a:t>Add an image</a:t>
            </a:r>
            <a:endParaRPr kumimoji="1" lang="ja-JP" altLang="en-US" dirty="0"/>
          </a:p>
          <a:p>
            <a:endParaRPr kumimoji="1" lang="ja-JP" altLang="en-US" dirty="0"/>
          </a:p>
        </p:txBody>
      </p:sp>
      <p:sp>
        <p:nvSpPr>
          <p:cNvPr id="12" name="タイトル 1"/>
          <p:cNvSpPr>
            <a:spLocks noGrp="1"/>
          </p:cNvSpPr>
          <p:nvPr>
            <p:ph type="title" hasCustomPrompt="1"/>
          </p:nvPr>
        </p:nvSpPr>
        <p:spPr>
          <a:xfrm>
            <a:off x="214214" y="751012"/>
            <a:ext cx="4680520" cy="1566931"/>
          </a:xfrm>
        </p:spPr>
        <p:txBody>
          <a:bodyPr anchor="b">
            <a:normAutofit/>
          </a:bodyPr>
          <a:lstStyle>
            <a:lvl1pPr algn="ctr">
              <a:defRPr sz="3600" baseline="0">
                <a:solidFill>
                  <a:schemeClr val="bg1"/>
                </a:solidFill>
                <a:latin typeface="Route 159 SemiBold" pitchFamily="50" charset="0"/>
              </a:defRPr>
            </a:lvl1pPr>
          </a:lstStyle>
          <a:p>
            <a:r>
              <a:rPr kumimoji="1" lang="en-US" altLang="ja-JP" dirty="0"/>
              <a:t>Text goes here</a:t>
            </a:r>
            <a:endParaRPr kumimoji="1" lang="ja-JP" altLang="en-US" dirty="0"/>
          </a:p>
        </p:txBody>
      </p:sp>
      <p:sp>
        <p:nvSpPr>
          <p:cNvPr id="13" name="テキスト プレースホルダー 6"/>
          <p:cNvSpPr>
            <a:spLocks noGrp="1"/>
          </p:cNvSpPr>
          <p:nvPr>
            <p:ph type="body" sz="quarter" idx="22" hasCustomPrompt="1"/>
          </p:nvPr>
        </p:nvSpPr>
        <p:spPr>
          <a:xfrm>
            <a:off x="214214" y="2552574"/>
            <a:ext cx="4680521" cy="2230886"/>
          </a:xfrm>
        </p:spPr>
        <p:txBody>
          <a:bodyPr anchor="t">
            <a:noAutofit/>
          </a:bodyPr>
          <a:lstStyle>
            <a:lvl1pPr algn="ctr">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14" name="テキスト プレースホルダー 6"/>
          <p:cNvSpPr>
            <a:spLocks noGrp="1"/>
          </p:cNvSpPr>
          <p:nvPr>
            <p:ph type="body" sz="quarter" idx="23" hasCustomPrompt="1"/>
          </p:nvPr>
        </p:nvSpPr>
        <p:spPr>
          <a:xfrm>
            <a:off x="9287222" y="5359524"/>
            <a:ext cx="3816424" cy="4680520"/>
          </a:xfrm>
        </p:spPr>
        <p:txBody>
          <a:bodyPr anchor="ctr">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153890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750"/>
                            </p:stCondLst>
                            <p:childTnLst>
                              <p:par>
                                <p:cTn id="24" presetID="2" presetClass="entr" presetSubtype="1" decel="10000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0-#ppt_h/2"/>
                                          </p:val>
                                        </p:tav>
                                        <p:tav tm="100000">
                                          <p:val>
                                            <p:strVal val="#ppt_y"/>
                                          </p:val>
                                        </p:tav>
                                      </p:tavLst>
                                    </p:anim>
                                  </p:childTnLst>
                                </p:cTn>
                              </p:par>
                            </p:childTnLst>
                          </p:cTn>
                        </p:par>
                        <p:par>
                          <p:cTn id="28" fill="hold">
                            <p:stCondLst>
                              <p:cond delay="225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2750"/>
                            </p:stCondLst>
                            <p:childTnLst>
                              <p:par>
                                <p:cTn id="33" presetID="22" presetClass="entr" presetSubtype="8" fill="hold" grpId="0"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P spid="13" grpId="0" build="p">
        <p:tmplLst>
          <p:tmpl lvl="1">
            <p:tnLst>
              <p:par>
                <p:cTn presetID="22" presetClass="entr" presetSubtype="8"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10" name="正方形/長方形 9"/>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userDrawn="1"/>
        </p:nvSpPr>
        <p:spPr>
          <a:xfrm>
            <a:off x="0" y="5965370"/>
            <a:ext cx="18286413" cy="43216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2" name="図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8462" y="4451598"/>
            <a:ext cx="1009181" cy="1513772"/>
          </a:xfrm>
          <a:prstGeom prst="rect">
            <a:avLst/>
          </a:prstGeom>
        </p:spPr>
      </p:pic>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1034" y="4457082"/>
            <a:ext cx="981758" cy="1508288"/>
          </a:xfrm>
          <a:prstGeom prst="rect">
            <a:avLst/>
          </a:prstGeom>
        </p:spPr>
      </p:pic>
      <p:pic>
        <p:nvPicPr>
          <p:cNvPr id="14" name="図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5154" y="4160910"/>
            <a:ext cx="1206628" cy="1804459"/>
          </a:xfrm>
          <a:prstGeom prst="rect">
            <a:avLst/>
          </a:prstGeom>
        </p:spPr>
      </p:pic>
      <p:pic>
        <p:nvPicPr>
          <p:cNvPr id="15" name="図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418" y="3705682"/>
            <a:ext cx="1061284" cy="2259688"/>
          </a:xfrm>
          <a:prstGeom prst="rect">
            <a:avLst/>
          </a:prstGeom>
        </p:spPr>
      </p:pic>
      <p:pic>
        <p:nvPicPr>
          <p:cNvPr id="16" name="図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94825" y="3628895"/>
            <a:ext cx="1173721" cy="2336475"/>
          </a:xfrm>
          <a:prstGeom prst="rect">
            <a:avLst/>
          </a:prstGeom>
        </p:spPr>
      </p:pic>
      <p:pic>
        <p:nvPicPr>
          <p:cNvPr id="17" name="図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06314" y="3283360"/>
            <a:ext cx="1170979" cy="2682009"/>
          </a:xfrm>
          <a:prstGeom prst="rect">
            <a:avLst/>
          </a:prstGeom>
        </p:spPr>
      </p:pic>
      <p:sp>
        <p:nvSpPr>
          <p:cNvPr id="29" name="テキスト プレースホルダー 6"/>
          <p:cNvSpPr>
            <a:spLocks noGrp="1"/>
          </p:cNvSpPr>
          <p:nvPr>
            <p:ph type="body" sz="quarter" idx="21" hasCustomPrompt="1"/>
          </p:nvPr>
        </p:nvSpPr>
        <p:spPr>
          <a:xfrm>
            <a:off x="1042793" y="2918326"/>
            <a:ext cx="4389120" cy="720080"/>
          </a:xfrm>
        </p:spPr>
        <p:txBody>
          <a:bodyPr anchor="ctr">
            <a:noAutofit/>
          </a:bodyPr>
          <a:lstStyle>
            <a:lvl1pPr algn="ctr">
              <a:defRPr sz="28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0" name="テキスト プレースホルダー 6"/>
          <p:cNvSpPr>
            <a:spLocks noGrp="1"/>
          </p:cNvSpPr>
          <p:nvPr>
            <p:ph type="body" sz="quarter" idx="22" hasCustomPrompt="1"/>
          </p:nvPr>
        </p:nvSpPr>
        <p:spPr>
          <a:xfrm>
            <a:off x="3223052" y="2062221"/>
            <a:ext cx="4389120" cy="720080"/>
          </a:xfrm>
        </p:spPr>
        <p:txBody>
          <a:bodyPr anchor="ctr">
            <a:noAutofit/>
          </a:bodyPr>
          <a:lstStyle>
            <a:lvl1pPr algn="ctr">
              <a:defRPr sz="28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10287125" y="1516812"/>
            <a:ext cx="4389120" cy="720080"/>
          </a:xfrm>
        </p:spPr>
        <p:txBody>
          <a:bodyPr anchor="ctr">
            <a:noAutofit/>
          </a:bodyPr>
          <a:lstStyle>
            <a:lvl1pPr algn="ctr">
              <a:defRPr sz="2800" i="0" baseline="0">
                <a:solidFill>
                  <a:schemeClr val="accent5"/>
                </a:solidFill>
                <a:latin typeface="Route 159 SemiBold" pitchFamily="50" charset="0"/>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7884580" y="2386311"/>
            <a:ext cx="4389120" cy="720080"/>
          </a:xfrm>
        </p:spPr>
        <p:txBody>
          <a:bodyPr anchor="ctr">
            <a:noAutofit/>
          </a:bodyPr>
          <a:lstStyle>
            <a:lvl1pPr algn="ctr">
              <a:defRPr sz="2800"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5726308" y="1206116"/>
            <a:ext cx="4389120" cy="720080"/>
          </a:xfrm>
        </p:spPr>
        <p:txBody>
          <a:bodyPr anchor="ctr">
            <a:noAutofit/>
          </a:bodyPr>
          <a:lstStyle>
            <a:lvl1pPr algn="ctr">
              <a:defRPr sz="28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12697243" y="647313"/>
            <a:ext cx="4389120" cy="720080"/>
          </a:xfrm>
        </p:spPr>
        <p:txBody>
          <a:bodyPr anchor="ctr">
            <a:noAutofit/>
          </a:bodyPr>
          <a:lstStyle>
            <a:lvl1pPr algn="ctr">
              <a:defRPr sz="2800" i="0" baseline="0">
                <a:solidFill>
                  <a:schemeClr val="accent6"/>
                </a:solidFill>
                <a:latin typeface="Route 159 SemiBold" pitchFamily="50" charset="0"/>
              </a:defRPr>
            </a:lvl1pPr>
          </a:lstStyle>
          <a:p>
            <a:pPr lvl="0"/>
            <a:r>
              <a:rPr kumimoji="1" lang="en-US" altLang="ja-JP" dirty="0"/>
              <a:t>Text goes here</a:t>
            </a:r>
            <a:endParaRPr kumimoji="1" lang="ja-JP" altLang="en-US" dirty="0"/>
          </a:p>
        </p:txBody>
      </p:sp>
      <p:cxnSp>
        <p:nvCxnSpPr>
          <p:cNvPr id="36" name="直線コネクタ 35"/>
          <p:cNvCxnSpPr>
            <a:stCxn id="29" idx="2"/>
          </p:cNvCxnSpPr>
          <p:nvPr userDrawn="1"/>
        </p:nvCxnSpPr>
        <p:spPr>
          <a:xfrm>
            <a:off x="3237353" y="3638406"/>
            <a:ext cx="0" cy="672337"/>
          </a:xfrm>
          <a:prstGeom prst="line">
            <a:avLst/>
          </a:prstGeom>
          <a:ln w="28575">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userDrawn="1"/>
        </p:nvCxnSpPr>
        <p:spPr>
          <a:xfrm>
            <a:off x="5425323" y="2917371"/>
            <a:ext cx="0" cy="1383775"/>
          </a:xfrm>
          <a:prstGeom prst="line">
            <a:avLst/>
          </a:prstGeom>
          <a:ln w="28575">
            <a:solidFill>
              <a:schemeClr val="accent3"/>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userDrawn="1"/>
        </p:nvCxnSpPr>
        <p:spPr>
          <a:xfrm>
            <a:off x="7903696" y="2046514"/>
            <a:ext cx="0" cy="1898912"/>
          </a:xfrm>
          <a:prstGeom prst="line">
            <a:avLst/>
          </a:prstGeom>
          <a:ln w="28575">
            <a:solidFill>
              <a:schemeClr val="accent2"/>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userDrawn="1"/>
        </p:nvCxnSpPr>
        <p:spPr>
          <a:xfrm>
            <a:off x="10068670" y="3148370"/>
            <a:ext cx="0" cy="335059"/>
          </a:xfrm>
          <a:prstGeom prst="line">
            <a:avLst/>
          </a:prstGeom>
          <a:ln w="28575">
            <a:solidFill>
              <a:schemeClr val="accent4"/>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a:off x="12481685" y="2261998"/>
            <a:ext cx="0" cy="1221431"/>
          </a:xfrm>
          <a:prstGeom prst="line">
            <a:avLst/>
          </a:prstGeom>
          <a:ln w="28575">
            <a:solidFill>
              <a:schemeClr val="accent5"/>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userDrawn="1"/>
        </p:nvCxnSpPr>
        <p:spPr>
          <a:xfrm>
            <a:off x="14906985" y="1384448"/>
            <a:ext cx="0" cy="1763922"/>
          </a:xfrm>
          <a:prstGeom prst="line">
            <a:avLst/>
          </a:prstGeom>
          <a:ln w="28575">
            <a:solidFill>
              <a:schemeClr val="accent6"/>
            </a:solidFill>
            <a:prstDash val="sysDot"/>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3" name="タイトル 1"/>
          <p:cNvSpPr>
            <a:spLocks noGrp="1"/>
          </p:cNvSpPr>
          <p:nvPr>
            <p:ph type="title" hasCustomPrompt="1"/>
          </p:nvPr>
        </p:nvSpPr>
        <p:spPr>
          <a:xfrm>
            <a:off x="725714" y="6321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54" name="正方形/長方形 53"/>
          <p:cNvSpPr/>
          <p:nvPr userDrawn="1"/>
        </p:nvSpPr>
        <p:spPr>
          <a:xfrm>
            <a:off x="7522233" y="768781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テキスト プレースホルダー 6"/>
          <p:cNvSpPr>
            <a:spLocks noGrp="1"/>
          </p:cNvSpPr>
          <p:nvPr>
            <p:ph type="body" sz="quarter" idx="42" hasCustomPrompt="1"/>
          </p:nvPr>
        </p:nvSpPr>
        <p:spPr>
          <a:xfrm>
            <a:off x="430238" y="7982857"/>
            <a:ext cx="17425936" cy="1669143"/>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56207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 presetClass="entr" presetSubtype="1" decel="100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par>
                          <p:cTn id="17" fill="hold">
                            <p:stCondLst>
                              <p:cond delay="1750"/>
                            </p:stCondLst>
                            <p:childTnLst>
                              <p:par>
                                <p:cTn id="18" presetID="53" presetClass="entr" presetSubtype="16" fill="hold" grpId="0" nodeType="afterEffect">
                                  <p:stCondLst>
                                    <p:cond delay="0"/>
                                  </p:stCondLst>
                                  <p:iterate type="lt">
                                    <p:tmPct val="5000"/>
                                  </p:iterate>
                                  <p:childTnLst>
                                    <p:set>
                                      <p:cBhvr>
                                        <p:cTn id="19" dur="1" fill="hold">
                                          <p:stCondLst>
                                            <p:cond delay="0"/>
                                          </p:stCondLst>
                                        </p:cTn>
                                        <p:tgtEl>
                                          <p:spTgt spid="29">
                                            <p:txEl>
                                              <p:pRg st="0" end="0"/>
                                            </p:txEl>
                                          </p:spTgt>
                                        </p:tgtEl>
                                        <p:attrNameLst>
                                          <p:attrName>style.visibility</p:attrName>
                                        </p:attrNameLst>
                                      </p:cBhvr>
                                      <p:to>
                                        <p:strVal val="visible"/>
                                      </p:to>
                                    </p:set>
                                    <p:anim calcmode="lin" valueType="num">
                                      <p:cBhvr>
                                        <p:cTn id="20"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9">
                                            <p:txEl>
                                              <p:pRg st="0" end="0"/>
                                            </p:txEl>
                                          </p:spTgt>
                                        </p:tgtEl>
                                      </p:cBhvr>
                                    </p:animEffect>
                                  </p:childTnLst>
                                </p:cTn>
                              </p:par>
                            </p:childTnLst>
                          </p:cTn>
                        </p:par>
                        <p:par>
                          <p:cTn id="23" fill="hold">
                            <p:stCondLst>
                              <p:cond delay="2525"/>
                            </p:stCondLst>
                            <p:childTnLst>
                              <p:par>
                                <p:cTn id="24" presetID="2" presetClass="entr" presetSubtype="1" decel="10000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750" fill="hold"/>
                                        <p:tgtEl>
                                          <p:spTgt spid="13"/>
                                        </p:tgtEl>
                                        <p:attrNameLst>
                                          <p:attrName>ppt_x</p:attrName>
                                        </p:attrNameLst>
                                      </p:cBhvr>
                                      <p:tavLst>
                                        <p:tav tm="0">
                                          <p:val>
                                            <p:strVal val="#ppt_x"/>
                                          </p:val>
                                        </p:tav>
                                        <p:tav tm="100000">
                                          <p:val>
                                            <p:strVal val="#ppt_x"/>
                                          </p:val>
                                        </p:tav>
                                      </p:tavLst>
                                    </p:anim>
                                    <p:anim calcmode="lin" valueType="num">
                                      <p:cBhvr additive="base">
                                        <p:cTn id="27" dur="750" fill="hold"/>
                                        <p:tgtEl>
                                          <p:spTgt spid="13"/>
                                        </p:tgtEl>
                                        <p:attrNameLst>
                                          <p:attrName>ppt_y</p:attrName>
                                        </p:attrNameLst>
                                      </p:cBhvr>
                                      <p:tavLst>
                                        <p:tav tm="0">
                                          <p:val>
                                            <p:strVal val="0-#ppt_h/2"/>
                                          </p:val>
                                        </p:tav>
                                        <p:tav tm="100000">
                                          <p:val>
                                            <p:strVal val="#ppt_y"/>
                                          </p:val>
                                        </p:tav>
                                      </p:tavLst>
                                    </p:anim>
                                  </p:childTnLst>
                                </p:cTn>
                              </p:par>
                            </p:childTnLst>
                          </p:cTn>
                        </p:par>
                        <p:par>
                          <p:cTn id="28" fill="hold">
                            <p:stCondLst>
                              <p:cond delay="3275"/>
                            </p:stCondLst>
                            <p:childTnLst>
                              <p:par>
                                <p:cTn id="29" presetID="22" presetClass="entr" presetSubtype="4"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par>
                          <p:cTn id="32" fill="hold">
                            <p:stCondLst>
                              <p:cond delay="3775"/>
                            </p:stCondLst>
                            <p:childTnLst>
                              <p:par>
                                <p:cTn id="33" presetID="53" presetClass="entr" presetSubtype="16" fill="hold" grpId="0" nodeType="afterEffect">
                                  <p:stCondLst>
                                    <p:cond delay="0"/>
                                  </p:stCondLst>
                                  <p:iterate type="lt">
                                    <p:tmPct val="5000"/>
                                  </p:iterate>
                                  <p:childTnLst>
                                    <p:set>
                                      <p:cBhvr>
                                        <p:cTn id="34" dur="1" fill="hold">
                                          <p:stCondLst>
                                            <p:cond delay="0"/>
                                          </p:stCondLst>
                                        </p:cTn>
                                        <p:tgtEl>
                                          <p:spTgt spid="30">
                                            <p:txEl>
                                              <p:pRg st="0" end="0"/>
                                            </p:txEl>
                                          </p:spTgt>
                                        </p:tgtEl>
                                        <p:attrNameLst>
                                          <p:attrName>style.visibility</p:attrName>
                                        </p:attrNameLst>
                                      </p:cBhvr>
                                      <p:to>
                                        <p:strVal val="visible"/>
                                      </p:to>
                                    </p:set>
                                    <p:anim calcmode="lin" valueType="num">
                                      <p:cBhvr>
                                        <p:cTn id="35"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30">
                                            <p:txEl>
                                              <p:pRg st="0" end="0"/>
                                            </p:txEl>
                                          </p:spTgt>
                                        </p:tgtEl>
                                      </p:cBhvr>
                                    </p:animEffect>
                                  </p:childTnLst>
                                </p:cTn>
                              </p:par>
                            </p:childTnLst>
                          </p:cTn>
                        </p:par>
                        <p:par>
                          <p:cTn id="38" fill="hold">
                            <p:stCondLst>
                              <p:cond delay="4550"/>
                            </p:stCondLst>
                            <p:childTnLst>
                              <p:par>
                                <p:cTn id="39" presetID="2" presetClass="entr" presetSubtype="1" decel="10000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750" fill="hold"/>
                                        <p:tgtEl>
                                          <p:spTgt spid="14"/>
                                        </p:tgtEl>
                                        <p:attrNameLst>
                                          <p:attrName>ppt_x</p:attrName>
                                        </p:attrNameLst>
                                      </p:cBhvr>
                                      <p:tavLst>
                                        <p:tav tm="0">
                                          <p:val>
                                            <p:strVal val="#ppt_x"/>
                                          </p:val>
                                        </p:tav>
                                        <p:tav tm="100000">
                                          <p:val>
                                            <p:strVal val="#ppt_x"/>
                                          </p:val>
                                        </p:tav>
                                      </p:tavLst>
                                    </p:anim>
                                    <p:anim calcmode="lin" valueType="num">
                                      <p:cBhvr additive="base">
                                        <p:cTn id="42" dur="750" fill="hold"/>
                                        <p:tgtEl>
                                          <p:spTgt spid="14"/>
                                        </p:tgtEl>
                                        <p:attrNameLst>
                                          <p:attrName>ppt_y</p:attrName>
                                        </p:attrNameLst>
                                      </p:cBhvr>
                                      <p:tavLst>
                                        <p:tav tm="0">
                                          <p:val>
                                            <p:strVal val="0-#ppt_h/2"/>
                                          </p:val>
                                        </p:tav>
                                        <p:tav tm="100000">
                                          <p:val>
                                            <p:strVal val="#ppt_y"/>
                                          </p:val>
                                        </p:tav>
                                      </p:tavLst>
                                    </p:anim>
                                  </p:childTnLst>
                                </p:cTn>
                              </p:par>
                            </p:childTnLst>
                          </p:cTn>
                        </p:par>
                        <p:par>
                          <p:cTn id="43" fill="hold">
                            <p:stCondLst>
                              <p:cond delay="5300"/>
                            </p:stCondLst>
                            <p:childTnLst>
                              <p:par>
                                <p:cTn id="44" presetID="22" presetClass="entr" presetSubtype="4"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childTnLst>
                          </p:cTn>
                        </p:par>
                        <p:par>
                          <p:cTn id="47" fill="hold">
                            <p:stCondLst>
                              <p:cond delay="5800"/>
                            </p:stCondLst>
                            <p:childTnLst>
                              <p:par>
                                <p:cTn id="48" presetID="53" presetClass="entr" presetSubtype="16" fill="hold" grpId="0" nodeType="afterEffect">
                                  <p:stCondLst>
                                    <p:cond delay="0"/>
                                  </p:stCondLst>
                                  <p:iterate type="lt">
                                    <p:tmPct val="5000"/>
                                  </p:iterate>
                                  <p:childTnLst>
                                    <p:set>
                                      <p:cBhvr>
                                        <p:cTn id="49" dur="1" fill="hold">
                                          <p:stCondLst>
                                            <p:cond delay="0"/>
                                          </p:stCondLst>
                                        </p:cTn>
                                        <p:tgtEl>
                                          <p:spTgt spid="33">
                                            <p:txEl>
                                              <p:pRg st="0" end="0"/>
                                            </p:txEl>
                                          </p:spTgt>
                                        </p:tgtEl>
                                        <p:attrNameLst>
                                          <p:attrName>style.visibility</p:attrName>
                                        </p:attrNameLst>
                                      </p:cBhvr>
                                      <p:to>
                                        <p:strVal val="visible"/>
                                      </p:to>
                                    </p:set>
                                    <p:anim calcmode="lin" valueType="num">
                                      <p:cBhvr>
                                        <p:cTn id="50"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33">
                                            <p:txEl>
                                              <p:pRg st="0" end="0"/>
                                            </p:txEl>
                                          </p:spTgt>
                                        </p:tgtEl>
                                      </p:cBhvr>
                                    </p:animEffect>
                                  </p:childTnLst>
                                </p:cTn>
                              </p:par>
                            </p:childTnLst>
                          </p:cTn>
                        </p:par>
                        <p:par>
                          <p:cTn id="53" fill="hold">
                            <p:stCondLst>
                              <p:cond delay="6575"/>
                            </p:stCondLst>
                            <p:childTnLst>
                              <p:par>
                                <p:cTn id="54" presetID="2" presetClass="entr" presetSubtype="1" decel="10000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750" fill="hold"/>
                                        <p:tgtEl>
                                          <p:spTgt spid="15"/>
                                        </p:tgtEl>
                                        <p:attrNameLst>
                                          <p:attrName>ppt_x</p:attrName>
                                        </p:attrNameLst>
                                      </p:cBhvr>
                                      <p:tavLst>
                                        <p:tav tm="0">
                                          <p:val>
                                            <p:strVal val="#ppt_x"/>
                                          </p:val>
                                        </p:tav>
                                        <p:tav tm="100000">
                                          <p:val>
                                            <p:strVal val="#ppt_x"/>
                                          </p:val>
                                        </p:tav>
                                      </p:tavLst>
                                    </p:anim>
                                    <p:anim calcmode="lin" valueType="num">
                                      <p:cBhvr additive="base">
                                        <p:cTn id="57" dur="750" fill="hold"/>
                                        <p:tgtEl>
                                          <p:spTgt spid="15"/>
                                        </p:tgtEl>
                                        <p:attrNameLst>
                                          <p:attrName>ppt_y</p:attrName>
                                        </p:attrNameLst>
                                      </p:cBhvr>
                                      <p:tavLst>
                                        <p:tav tm="0">
                                          <p:val>
                                            <p:strVal val="0-#ppt_h/2"/>
                                          </p:val>
                                        </p:tav>
                                        <p:tav tm="100000">
                                          <p:val>
                                            <p:strVal val="#ppt_y"/>
                                          </p:val>
                                        </p:tav>
                                      </p:tavLst>
                                    </p:anim>
                                  </p:childTnLst>
                                </p:cTn>
                              </p:par>
                            </p:childTnLst>
                          </p:cTn>
                        </p:par>
                        <p:par>
                          <p:cTn id="58" fill="hold">
                            <p:stCondLst>
                              <p:cond delay="7325"/>
                            </p:stCondLst>
                            <p:childTnLst>
                              <p:par>
                                <p:cTn id="59" presetID="22" presetClass="entr" presetSubtype="4"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ipe(down)">
                                      <p:cBhvr>
                                        <p:cTn id="61" dur="500"/>
                                        <p:tgtEl>
                                          <p:spTgt spid="44"/>
                                        </p:tgtEl>
                                      </p:cBhvr>
                                    </p:animEffect>
                                  </p:childTnLst>
                                </p:cTn>
                              </p:par>
                            </p:childTnLst>
                          </p:cTn>
                        </p:par>
                        <p:par>
                          <p:cTn id="62" fill="hold">
                            <p:stCondLst>
                              <p:cond delay="7825"/>
                            </p:stCondLst>
                            <p:childTnLst>
                              <p:par>
                                <p:cTn id="63" presetID="53" presetClass="entr" presetSubtype="16" fill="hold" grpId="0" nodeType="afterEffect">
                                  <p:stCondLst>
                                    <p:cond delay="0"/>
                                  </p:stCondLst>
                                  <p:iterate type="lt">
                                    <p:tmPct val="5000"/>
                                  </p:iterate>
                                  <p:childTnLst>
                                    <p:set>
                                      <p:cBhvr>
                                        <p:cTn id="64" dur="1" fill="hold">
                                          <p:stCondLst>
                                            <p:cond delay="0"/>
                                          </p:stCondLst>
                                        </p:cTn>
                                        <p:tgtEl>
                                          <p:spTgt spid="32">
                                            <p:txEl>
                                              <p:pRg st="0" end="0"/>
                                            </p:txEl>
                                          </p:spTgt>
                                        </p:tgtEl>
                                        <p:attrNameLst>
                                          <p:attrName>style.visibility</p:attrName>
                                        </p:attrNameLst>
                                      </p:cBhvr>
                                      <p:to>
                                        <p:strVal val="visible"/>
                                      </p:to>
                                    </p:set>
                                    <p:anim calcmode="lin" valueType="num">
                                      <p:cBhvr>
                                        <p:cTn id="65"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32">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32">
                                            <p:txEl>
                                              <p:pRg st="0" end="0"/>
                                            </p:txEl>
                                          </p:spTgt>
                                        </p:tgtEl>
                                      </p:cBhvr>
                                    </p:animEffect>
                                  </p:childTnLst>
                                </p:cTn>
                              </p:par>
                            </p:childTnLst>
                          </p:cTn>
                        </p:par>
                        <p:par>
                          <p:cTn id="68" fill="hold">
                            <p:stCondLst>
                              <p:cond delay="8600"/>
                            </p:stCondLst>
                            <p:childTnLst>
                              <p:par>
                                <p:cTn id="69" presetID="2" presetClass="entr" presetSubtype="1" decel="10000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750" fill="hold"/>
                                        <p:tgtEl>
                                          <p:spTgt spid="16"/>
                                        </p:tgtEl>
                                        <p:attrNameLst>
                                          <p:attrName>ppt_x</p:attrName>
                                        </p:attrNameLst>
                                      </p:cBhvr>
                                      <p:tavLst>
                                        <p:tav tm="0">
                                          <p:val>
                                            <p:strVal val="#ppt_x"/>
                                          </p:val>
                                        </p:tav>
                                        <p:tav tm="100000">
                                          <p:val>
                                            <p:strVal val="#ppt_x"/>
                                          </p:val>
                                        </p:tav>
                                      </p:tavLst>
                                    </p:anim>
                                    <p:anim calcmode="lin" valueType="num">
                                      <p:cBhvr additive="base">
                                        <p:cTn id="72" dur="750" fill="hold"/>
                                        <p:tgtEl>
                                          <p:spTgt spid="16"/>
                                        </p:tgtEl>
                                        <p:attrNameLst>
                                          <p:attrName>ppt_y</p:attrName>
                                        </p:attrNameLst>
                                      </p:cBhvr>
                                      <p:tavLst>
                                        <p:tav tm="0">
                                          <p:val>
                                            <p:strVal val="0-#ppt_h/2"/>
                                          </p:val>
                                        </p:tav>
                                        <p:tav tm="100000">
                                          <p:val>
                                            <p:strVal val="#ppt_y"/>
                                          </p:val>
                                        </p:tav>
                                      </p:tavLst>
                                    </p:anim>
                                  </p:childTnLst>
                                </p:cTn>
                              </p:par>
                            </p:childTnLst>
                          </p:cTn>
                        </p:par>
                        <p:par>
                          <p:cTn id="73" fill="hold">
                            <p:stCondLst>
                              <p:cond delay="9350"/>
                            </p:stCondLst>
                            <p:childTnLst>
                              <p:par>
                                <p:cTn id="74" presetID="22" presetClass="entr" presetSubtype="4" fill="hold"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wipe(down)">
                                      <p:cBhvr>
                                        <p:cTn id="76" dur="500"/>
                                        <p:tgtEl>
                                          <p:spTgt spid="46"/>
                                        </p:tgtEl>
                                      </p:cBhvr>
                                    </p:animEffect>
                                  </p:childTnLst>
                                </p:cTn>
                              </p:par>
                            </p:childTnLst>
                          </p:cTn>
                        </p:par>
                        <p:par>
                          <p:cTn id="77" fill="hold">
                            <p:stCondLst>
                              <p:cond delay="9850"/>
                            </p:stCondLst>
                            <p:childTnLst>
                              <p:par>
                                <p:cTn id="78" presetID="53" presetClass="entr" presetSubtype="16" fill="hold" grpId="0" nodeType="afterEffect">
                                  <p:stCondLst>
                                    <p:cond delay="0"/>
                                  </p:stCondLst>
                                  <p:iterate type="lt">
                                    <p:tmPct val="5000"/>
                                  </p:iterate>
                                  <p:childTnLst>
                                    <p:set>
                                      <p:cBhvr>
                                        <p:cTn id="79" dur="1" fill="hold">
                                          <p:stCondLst>
                                            <p:cond delay="0"/>
                                          </p:stCondLst>
                                        </p:cTn>
                                        <p:tgtEl>
                                          <p:spTgt spid="31">
                                            <p:txEl>
                                              <p:pRg st="0" end="0"/>
                                            </p:txEl>
                                          </p:spTgt>
                                        </p:tgtEl>
                                        <p:attrNameLst>
                                          <p:attrName>style.visibility</p:attrName>
                                        </p:attrNameLst>
                                      </p:cBhvr>
                                      <p:to>
                                        <p:strVal val="visible"/>
                                      </p:to>
                                    </p:set>
                                    <p:anim calcmode="lin" valueType="num">
                                      <p:cBhvr>
                                        <p:cTn id="80"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1"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82" dur="500"/>
                                        <p:tgtEl>
                                          <p:spTgt spid="31">
                                            <p:txEl>
                                              <p:pRg st="0" end="0"/>
                                            </p:txEl>
                                          </p:spTgt>
                                        </p:tgtEl>
                                      </p:cBhvr>
                                    </p:animEffect>
                                  </p:childTnLst>
                                </p:cTn>
                              </p:par>
                            </p:childTnLst>
                          </p:cTn>
                        </p:par>
                        <p:par>
                          <p:cTn id="83" fill="hold">
                            <p:stCondLst>
                              <p:cond delay="10625"/>
                            </p:stCondLst>
                            <p:childTnLst>
                              <p:par>
                                <p:cTn id="84" presetID="2" presetClass="entr" presetSubtype="1" decel="100000" fill="hold"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750" fill="hold"/>
                                        <p:tgtEl>
                                          <p:spTgt spid="17"/>
                                        </p:tgtEl>
                                        <p:attrNameLst>
                                          <p:attrName>ppt_x</p:attrName>
                                        </p:attrNameLst>
                                      </p:cBhvr>
                                      <p:tavLst>
                                        <p:tav tm="0">
                                          <p:val>
                                            <p:strVal val="#ppt_x"/>
                                          </p:val>
                                        </p:tav>
                                        <p:tav tm="100000">
                                          <p:val>
                                            <p:strVal val="#ppt_x"/>
                                          </p:val>
                                        </p:tav>
                                      </p:tavLst>
                                    </p:anim>
                                    <p:anim calcmode="lin" valueType="num">
                                      <p:cBhvr additive="base">
                                        <p:cTn id="87" dur="750" fill="hold"/>
                                        <p:tgtEl>
                                          <p:spTgt spid="17"/>
                                        </p:tgtEl>
                                        <p:attrNameLst>
                                          <p:attrName>ppt_y</p:attrName>
                                        </p:attrNameLst>
                                      </p:cBhvr>
                                      <p:tavLst>
                                        <p:tav tm="0">
                                          <p:val>
                                            <p:strVal val="0-#ppt_h/2"/>
                                          </p:val>
                                        </p:tav>
                                        <p:tav tm="100000">
                                          <p:val>
                                            <p:strVal val="#ppt_y"/>
                                          </p:val>
                                        </p:tav>
                                      </p:tavLst>
                                    </p:anim>
                                  </p:childTnLst>
                                </p:cTn>
                              </p:par>
                            </p:childTnLst>
                          </p:cTn>
                        </p:par>
                        <p:par>
                          <p:cTn id="88" fill="hold">
                            <p:stCondLst>
                              <p:cond delay="11375"/>
                            </p:stCondLst>
                            <p:childTnLst>
                              <p:par>
                                <p:cTn id="89" presetID="22" presetClass="entr" presetSubtype="4"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down)">
                                      <p:cBhvr>
                                        <p:cTn id="91" dur="500"/>
                                        <p:tgtEl>
                                          <p:spTgt spid="48"/>
                                        </p:tgtEl>
                                      </p:cBhvr>
                                    </p:animEffect>
                                  </p:childTnLst>
                                </p:cTn>
                              </p:par>
                            </p:childTnLst>
                          </p:cTn>
                        </p:par>
                        <p:par>
                          <p:cTn id="92" fill="hold">
                            <p:stCondLst>
                              <p:cond delay="11875"/>
                            </p:stCondLst>
                            <p:childTnLst>
                              <p:par>
                                <p:cTn id="93" presetID="53" presetClass="entr" presetSubtype="16" fill="hold" grpId="0" nodeType="afterEffect">
                                  <p:stCondLst>
                                    <p:cond delay="0"/>
                                  </p:stCondLst>
                                  <p:iterate type="lt">
                                    <p:tmPct val="5000"/>
                                  </p:iterate>
                                  <p:childTnLst>
                                    <p:set>
                                      <p:cBhvr>
                                        <p:cTn id="94" dur="1" fill="hold">
                                          <p:stCondLst>
                                            <p:cond delay="0"/>
                                          </p:stCondLst>
                                        </p:cTn>
                                        <p:tgtEl>
                                          <p:spTgt spid="34">
                                            <p:txEl>
                                              <p:pRg st="0" end="0"/>
                                            </p:txEl>
                                          </p:spTgt>
                                        </p:tgtEl>
                                        <p:attrNameLst>
                                          <p:attrName>style.visibility</p:attrName>
                                        </p:attrNameLst>
                                      </p:cBhvr>
                                      <p:to>
                                        <p:strVal val="visible"/>
                                      </p:to>
                                    </p:set>
                                    <p:anim calcmode="lin" valueType="num">
                                      <p:cBhvr>
                                        <p:cTn id="95"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97" dur="500"/>
                                        <p:tgtEl>
                                          <p:spTgt spid="34">
                                            <p:txEl>
                                              <p:pRg st="0" end="0"/>
                                            </p:txEl>
                                          </p:spTgt>
                                        </p:tgtEl>
                                      </p:cBhvr>
                                    </p:animEffect>
                                  </p:childTnLst>
                                </p:cTn>
                              </p:par>
                            </p:childTnLst>
                          </p:cTn>
                        </p:par>
                        <p:par>
                          <p:cTn id="98" fill="hold">
                            <p:stCondLst>
                              <p:cond delay="12650"/>
                            </p:stCondLst>
                            <p:childTnLst>
                              <p:par>
                                <p:cTn id="99" presetID="2" presetClass="entr" presetSubtype="8" decel="100000" fill="hold" grpId="0" nodeType="afterEffect">
                                  <p:stCondLst>
                                    <p:cond delay="0"/>
                                  </p:stCondLst>
                                  <p:iterate type="wd">
                                    <p:tmPct val="10000"/>
                                  </p:iterate>
                                  <p:childTnLst>
                                    <p:set>
                                      <p:cBhvr>
                                        <p:cTn id="100" dur="1" fill="hold">
                                          <p:stCondLst>
                                            <p:cond delay="0"/>
                                          </p:stCondLst>
                                        </p:cTn>
                                        <p:tgtEl>
                                          <p:spTgt spid="53"/>
                                        </p:tgtEl>
                                        <p:attrNameLst>
                                          <p:attrName>style.visibility</p:attrName>
                                        </p:attrNameLst>
                                      </p:cBhvr>
                                      <p:to>
                                        <p:strVal val="visible"/>
                                      </p:to>
                                    </p:set>
                                    <p:anim calcmode="lin" valueType="num">
                                      <p:cBhvr additive="base">
                                        <p:cTn id="101" dur="500" fill="hold"/>
                                        <p:tgtEl>
                                          <p:spTgt spid="53"/>
                                        </p:tgtEl>
                                        <p:attrNameLst>
                                          <p:attrName>ppt_x</p:attrName>
                                        </p:attrNameLst>
                                      </p:cBhvr>
                                      <p:tavLst>
                                        <p:tav tm="0">
                                          <p:val>
                                            <p:strVal val="0-#ppt_w/2"/>
                                          </p:val>
                                        </p:tav>
                                        <p:tav tm="100000">
                                          <p:val>
                                            <p:strVal val="#ppt_x"/>
                                          </p:val>
                                        </p:tav>
                                      </p:tavLst>
                                    </p:anim>
                                    <p:anim calcmode="lin" valueType="num">
                                      <p:cBhvr additive="base">
                                        <p:cTn id="102" dur="500" fill="hold"/>
                                        <p:tgtEl>
                                          <p:spTgt spid="53"/>
                                        </p:tgtEl>
                                        <p:attrNameLst>
                                          <p:attrName>ppt_y</p:attrName>
                                        </p:attrNameLst>
                                      </p:cBhvr>
                                      <p:tavLst>
                                        <p:tav tm="0">
                                          <p:val>
                                            <p:strVal val="#ppt_y"/>
                                          </p:val>
                                        </p:tav>
                                        <p:tav tm="100000">
                                          <p:val>
                                            <p:strVal val="#ppt_y"/>
                                          </p:val>
                                        </p:tav>
                                      </p:tavLst>
                                    </p:anim>
                                  </p:childTnLst>
                                </p:cTn>
                              </p:par>
                              <p:par>
                                <p:cTn id="103" presetID="2" presetClass="entr" presetSubtype="2" decel="10000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anim calcmode="lin" valueType="num">
                                      <p:cBhvr additive="base">
                                        <p:cTn id="105" dur="500" fill="hold"/>
                                        <p:tgtEl>
                                          <p:spTgt spid="54"/>
                                        </p:tgtEl>
                                        <p:attrNameLst>
                                          <p:attrName>ppt_x</p:attrName>
                                        </p:attrNameLst>
                                      </p:cBhvr>
                                      <p:tavLst>
                                        <p:tav tm="0">
                                          <p:val>
                                            <p:strVal val="1+#ppt_w/2"/>
                                          </p:val>
                                        </p:tav>
                                        <p:tav tm="100000">
                                          <p:val>
                                            <p:strVal val="#ppt_x"/>
                                          </p:val>
                                        </p:tav>
                                      </p:tavLst>
                                    </p:anim>
                                    <p:anim calcmode="lin" valueType="num">
                                      <p:cBhvr additive="base">
                                        <p:cTn id="106" dur="500" fill="hold"/>
                                        <p:tgtEl>
                                          <p:spTgt spid="54"/>
                                        </p:tgtEl>
                                        <p:attrNameLst>
                                          <p:attrName>ppt_y</p:attrName>
                                        </p:attrNameLst>
                                      </p:cBhvr>
                                      <p:tavLst>
                                        <p:tav tm="0">
                                          <p:val>
                                            <p:strVal val="#ppt_y"/>
                                          </p:val>
                                        </p:tav>
                                        <p:tav tm="100000">
                                          <p:val>
                                            <p:strVal val="#ppt_y"/>
                                          </p:val>
                                        </p:tav>
                                      </p:tavLst>
                                    </p:anim>
                                  </p:childTnLst>
                                </p:cTn>
                              </p:par>
                            </p:childTnLst>
                          </p:cTn>
                        </p:par>
                        <p:par>
                          <p:cTn id="107" fill="hold">
                            <p:stCondLst>
                              <p:cond delay="13250"/>
                            </p:stCondLst>
                            <p:childTnLst>
                              <p:par>
                                <p:cTn id="108" presetID="22" presetClass="entr" presetSubtype="8" fill="hold" grpId="0" nodeType="afterEffect">
                                  <p:stCondLst>
                                    <p:cond delay="250"/>
                                  </p:stCondLst>
                                  <p:childTnLst>
                                    <p:set>
                                      <p:cBhvr>
                                        <p:cTn id="109" dur="1" fill="hold">
                                          <p:stCondLst>
                                            <p:cond delay="0"/>
                                          </p:stCondLst>
                                        </p:cTn>
                                        <p:tgtEl>
                                          <p:spTgt spid="55">
                                            <p:txEl>
                                              <p:pRg st="0" end="0"/>
                                            </p:txEl>
                                          </p:spTgt>
                                        </p:tgtEl>
                                        <p:attrNameLst>
                                          <p:attrName>style.visibility</p:attrName>
                                        </p:attrNameLst>
                                      </p:cBhvr>
                                      <p:to>
                                        <p:strVal val="visible"/>
                                      </p:to>
                                    </p:set>
                                    <p:animEffect transition="in" filter="wipe(left)">
                                      <p:cBhvr>
                                        <p:cTn id="110"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9"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Effect transition="in" filter="fade">
                      <p:cBhvr>
                        <p:cTn dur="500"/>
                        <p:tgtEl>
                          <p:spTgt spid="29"/>
                        </p:tgtEl>
                      </p:cBhvr>
                    </p:animEffect>
                  </p:childTnLst>
                </p:cTn>
              </p:par>
            </p:tnLst>
          </p:tmpl>
        </p:tmplLst>
      </p:bldP>
      <p:bldP spid="30"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0"/>
                        </p:tgtEl>
                        <p:attrNameLst>
                          <p:attrName>style.visibility</p:attrName>
                        </p:attrNameLst>
                      </p:cBhvr>
                      <p:to>
                        <p:strVal val="visible"/>
                      </p:to>
                    </p:set>
                    <p:anim calcmode="lin" valueType="num">
                      <p:cBhvr>
                        <p:cTn dur="500" fill="hold"/>
                        <p:tgtEl>
                          <p:spTgt spid="30"/>
                        </p:tgtEl>
                        <p:attrNameLst>
                          <p:attrName>ppt_w</p:attrName>
                        </p:attrNameLst>
                      </p:cBhvr>
                      <p:tavLst>
                        <p:tav tm="0">
                          <p:val>
                            <p:fltVal val="0"/>
                          </p:val>
                        </p:tav>
                        <p:tav tm="100000">
                          <p:val>
                            <p:strVal val="#ppt_w"/>
                          </p:val>
                        </p:tav>
                      </p:tavLst>
                    </p:anim>
                    <p:anim calcmode="lin" valueType="num">
                      <p:cBhvr>
                        <p:cTn dur="500" fill="hold"/>
                        <p:tgtEl>
                          <p:spTgt spid="30"/>
                        </p:tgtEl>
                        <p:attrNameLst>
                          <p:attrName>ppt_h</p:attrName>
                        </p:attrNameLst>
                      </p:cBhvr>
                      <p:tavLst>
                        <p:tav tm="0">
                          <p:val>
                            <p:fltVal val="0"/>
                          </p:val>
                        </p:tav>
                        <p:tav tm="100000">
                          <p:val>
                            <p:strVal val="#ppt_h"/>
                          </p:val>
                        </p:tav>
                      </p:tavLst>
                    </p:anim>
                    <p:animEffect transition="in" filter="fade">
                      <p:cBhvr>
                        <p:cTn dur="500"/>
                        <p:tgtEl>
                          <p:spTgt spid="30"/>
                        </p:tgtEl>
                      </p:cBhvr>
                    </p:animEffect>
                  </p:childTnLst>
                </p:cTn>
              </p:par>
            </p:tnLst>
          </p:tmpl>
        </p:tmplLst>
      </p:bldP>
      <p:bldP spid="31"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1"/>
                        </p:tgtEl>
                        <p:attrNameLst>
                          <p:attrName>style.visibility</p:attrName>
                        </p:attrNameLst>
                      </p:cBhvr>
                      <p:to>
                        <p:strVal val="visible"/>
                      </p:to>
                    </p:set>
                    <p:anim calcmode="lin" valueType="num">
                      <p:cBhvr>
                        <p:cTn dur="500" fill="hold"/>
                        <p:tgtEl>
                          <p:spTgt spid="31"/>
                        </p:tgtEl>
                        <p:attrNameLst>
                          <p:attrName>ppt_w</p:attrName>
                        </p:attrNameLst>
                      </p:cBhvr>
                      <p:tavLst>
                        <p:tav tm="0">
                          <p:val>
                            <p:fltVal val="0"/>
                          </p:val>
                        </p:tav>
                        <p:tav tm="100000">
                          <p:val>
                            <p:strVal val="#ppt_w"/>
                          </p:val>
                        </p:tav>
                      </p:tavLst>
                    </p:anim>
                    <p:anim calcmode="lin" valueType="num">
                      <p:cBhvr>
                        <p:cTn dur="500" fill="hold"/>
                        <p:tgtEl>
                          <p:spTgt spid="31"/>
                        </p:tgtEl>
                        <p:attrNameLst>
                          <p:attrName>ppt_h</p:attrName>
                        </p:attrNameLst>
                      </p:cBhvr>
                      <p:tavLst>
                        <p:tav tm="0">
                          <p:val>
                            <p:fltVal val="0"/>
                          </p:val>
                        </p:tav>
                        <p:tav tm="100000">
                          <p:val>
                            <p:strVal val="#ppt_h"/>
                          </p:val>
                        </p:tav>
                      </p:tavLst>
                    </p:anim>
                    <p:animEffect transition="in" filter="fade">
                      <p:cBhvr>
                        <p:cTn dur="500"/>
                        <p:tgtEl>
                          <p:spTgt spid="31"/>
                        </p:tgtEl>
                      </p:cBhvr>
                    </p:animEffect>
                  </p:childTnLst>
                </p:cTn>
              </p:par>
            </p:tnLst>
          </p:tmpl>
        </p:tmplLst>
      </p:bldP>
      <p:bldP spid="32"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Effect transition="in" filter="fade">
                      <p:cBhvr>
                        <p:cTn dur="500"/>
                        <p:tgtEl>
                          <p:spTgt spid="32"/>
                        </p:tgtEl>
                      </p:cBhvr>
                    </p:animEffect>
                  </p:childTnLst>
                </p:cTn>
              </p:par>
            </p:tnLst>
          </p:tmpl>
        </p:tmplLst>
      </p:bldP>
      <p:bldP spid="33"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3"/>
                        </p:tgtEl>
                        <p:attrNameLst>
                          <p:attrName>style.visibility</p:attrName>
                        </p:attrNameLst>
                      </p:cBhvr>
                      <p:to>
                        <p:strVal val="visible"/>
                      </p:to>
                    </p:set>
                    <p:anim calcmode="lin" valueType="num">
                      <p:cBhvr>
                        <p:cTn dur="500" fill="hold"/>
                        <p:tgtEl>
                          <p:spTgt spid="33"/>
                        </p:tgtEl>
                        <p:attrNameLst>
                          <p:attrName>ppt_w</p:attrName>
                        </p:attrNameLst>
                      </p:cBhvr>
                      <p:tavLst>
                        <p:tav tm="0">
                          <p:val>
                            <p:fltVal val="0"/>
                          </p:val>
                        </p:tav>
                        <p:tav tm="100000">
                          <p:val>
                            <p:strVal val="#ppt_w"/>
                          </p:val>
                        </p:tav>
                      </p:tavLst>
                    </p:anim>
                    <p:anim calcmode="lin" valueType="num">
                      <p:cBhvr>
                        <p:cTn dur="500" fill="hold"/>
                        <p:tgtEl>
                          <p:spTgt spid="33"/>
                        </p:tgtEl>
                        <p:attrNameLst>
                          <p:attrName>ppt_h</p:attrName>
                        </p:attrNameLst>
                      </p:cBhvr>
                      <p:tavLst>
                        <p:tav tm="0">
                          <p:val>
                            <p:fltVal val="0"/>
                          </p:val>
                        </p:tav>
                        <p:tav tm="100000">
                          <p:val>
                            <p:strVal val="#ppt_h"/>
                          </p:val>
                        </p:tav>
                      </p:tavLst>
                    </p:anim>
                    <p:animEffect transition="in" filter="fade">
                      <p:cBhvr>
                        <p:cTn dur="500"/>
                        <p:tgtEl>
                          <p:spTgt spid="33"/>
                        </p:tgtEl>
                      </p:cBhvr>
                    </p:animEffect>
                  </p:childTnLst>
                </p:cTn>
              </p:par>
            </p:tnLst>
          </p:tmpl>
        </p:tmplLst>
      </p:bldP>
      <p:bldP spid="34" grpId="0" build="p">
        <p:tmplLst>
          <p:tmpl lvl="1">
            <p:tnLst>
              <p:par>
                <p:cTn presetID="53" presetClass="entr" presetSubtype="16" fill="hold" nodeType="afterEffect">
                  <p:stCondLst>
                    <p:cond delay="0"/>
                  </p:stCondLst>
                  <p:iterate type="lt">
                    <p:tmPct val="5000"/>
                  </p:iterate>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P spid="53" grpId="0"/>
      <p:bldP spid="54" grpId="0" animBg="1"/>
      <p:bldP spid="55" grpId="0" build="p">
        <p:tmplLst>
          <p:tmpl lvl="1">
            <p:tnLst>
              <p:par>
                <p:cTn presetID="22" presetClass="entr" presetSubtype="8" fill="hold" nodeType="afterEffect">
                  <p:stCondLst>
                    <p:cond delay="25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Opinions">
    <p:spTree>
      <p:nvGrpSpPr>
        <p:cNvPr id="1" name=""/>
        <p:cNvGrpSpPr/>
        <p:nvPr/>
      </p:nvGrpSpPr>
      <p:grpSpPr>
        <a:xfrm>
          <a:off x="0" y="0"/>
          <a:ext cx="0" cy="0"/>
          <a:chOff x="0" y="0"/>
          <a:chExt cx="0" cy="0"/>
        </a:xfrm>
      </p:grpSpPr>
      <p:grpSp>
        <p:nvGrpSpPr>
          <p:cNvPr id="29" name="グループ化 28"/>
          <p:cNvGrpSpPr/>
          <p:nvPr userDrawn="1"/>
        </p:nvGrpSpPr>
        <p:grpSpPr>
          <a:xfrm>
            <a:off x="8014097" y="55909"/>
            <a:ext cx="10272315" cy="6722912"/>
            <a:chOff x="7426437" y="55909"/>
            <a:chExt cx="10859975" cy="6722912"/>
          </a:xfrm>
        </p:grpSpPr>
        <p:sp>
          <p:nvSpPr>
            <p:cNvPr id="13" name="正方形/長方形 12"/>
            <p:cNvSpPr/>
            <p:nvPr userDrawn="1"/>
          </p:nvSpPr>
          <p:spPr>
            <a:xfrm>
              <a:off x="10859975" y="111818"/>
              <a:ext cx="7426437" cy="66670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直角三角形 11"/>
            <p:cNvSpPr/>
            <p:nvPr userDrawn="1"/>
          </p:nvSpPr>
          <p:spPr>
            <a:xfrm flipH="1">
              <a:off x="7426437" y="55909"/>
              <a:ext cx="3433538" cy="672291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3" name="図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2255" y="707944"/>
            <a:ext cx="1923834" cy="6070878"/>
          </a:xfrm>
          <a:prstGeom prst="rect">
            <a:avLst/>
          </a:prstGeom>
          <a:effectLst>
            <a:outerShdw blurRad="76200" dir="13500000" sy="23000" kx="1200000" algn="br" rotWithShape="0">
              <a:prstClr val="black">
                <a:alpha val="20000"/>
              </a:prstClr>
            </a:outerShdw>
          </a:effectLst>
        </p:spPr>
      </p:pic>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0290" y="1526595"/>
            <a:ext cx="1780558" cy="5252227"/>
          </a:xfrm>
          <a:prstGeom prst="rect">
            <a:avLst/>
          </a:prstGeom>
          <a:effectLst>
            <a:outerShdw blurRad="76200" dir="13500000" sy="23000" kx="1200000" algn="br" rotWithShape="0">
              <a:prstClr val="black">
                <a:alpha val="20000"/>
              </a:prstClr>
            </a:outerShdw>
          </a:effectLst>
        </p:spPr>
      </p:pic>
      <p:sp>
        <p:nvSpPr>
          <p:cNvPr id="6" name="正方形/長方形 5"/>
          <p:cNvSpPr/>
          <p:nvPr userDrawn="1"/>
        </p:nvSpPr>
        <p:spPr>
          <a:xfrm>
            <a:off x="0" y="6778822"/>
            <a:ext cx="18286413" cy="35081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タイトル 1"/>
          <p:cNvSpPr>
            <a:spLocks noGrp="1"/>
          </p:cNvSpPr>
          <p:nvPr userDrawn="1">
            <p:ph type="title" hasCustomPrompt="1"/>
          </p:nvPr>
        </p:nvSpPr>
        <p:spPr>
          <a:xfrm>
            <a:off x="725714" y="6956681"/>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8" name="正方形/長方形 7"/>
          <p:cNvSpPr/>
          <p:nvPr userDrawn="1"/>
        </p:nvSpPr>
        <p:spPr>
          <a:xfrm>
            <a:off x="7522233" y="832281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テキスト プレースホルダー 6"/>
          <p:cNvSpPr>
            <a:spLocks noGrp="1"/>
          </p:cNvSpPr>
          <p:nvPr userDrawn="1">
            <p:ph type="body" sz="quarter" idx="42" hasCustomPrompt="1"/>
          </p:nvPr>
        </p:nvSpPr>
        <p:spPr>
          <a:xfrm>
            <a:off x="11651672" y="596076"/>
            <a:ext cx="6054437" cy="1232724"/>
          </a:xfrm>
        </p:spPr>
        <p:txBody>
          <a:bodyPr>
            <a:noAutofit/>
          </a:bodyPr>
          <a:lstStyle>
            <a:lvl1pPr algn="l">
              <a:defRPr sz="6600" b="0" i="0" u="none" baseline="0">
                <a:solidFill>
                  <a:schemeClr val="accent1"/>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0" name="テキスト プレースホルダー 6"/>
          <p:cNvSpPr>
            <a:spLocks noGrp="1"/>
          </p:cNvSpPr>
          <p:nvPr userDrawn="1">
            <p:ph type="body" sz="quarter" idx="43" hasCustomPrompt="1"/>
          </p:nvPr>
        </p:nvSpPr>
        <p:spPr>
          <a:xfrm>
            <a:off x="457943" y="596076"/>
            <a:ext cx="5679617" cy="1232724"/>
          </a:xfrm>
        </p:spPr>
        <p:txBody>
          <a:bodyPr>
            <a:noAutofit/>
          </a:bodyPr>
          <a:lstStyle>
            <a:lvl1pPr algn="r">
              <a:defRPr sz="6600" b="0" i="0" u="none" baseline="0">
                <a:solidFill>
                  <a:schemeClr val="accent5"/>
                </a:solidFill>
                <a:latin typeface="+mj-lt"/>
                <a:cs typeface="Open Sans Light" panose="020B0306030504020204" pitchFamily="34" charset="0"/>
              </a:defRPr>
            </a:lvl1pPr>
          </a:lstStyle>
          <a:p>
            <a:pPr lvl="0"/>
            <a:r>
              <a:rPr kumimoji="1" lang="en-US" altLang="ja-JP" dirty="0"/>
              <a:t>Word</a:t>
            </a:r>
            <a:endParaRPr kumimoji="1" lang="ja-JP" altLang="en-US" dirty="0"/>
          </a:p>
        </p:txBody>
      </p:sp>
      <p:sp>
        <p:nvSpPr>
          <p:cNvPr id="11" name="テキスト プレースホルダー 6"/>
          <p:cNvSpPr>
            <a:spLocks noGrp="1"/>
          </p:cNvSpPr>
          <p:nvPr userDrawn="1">
            <p:ph type="body" sz="quarter" idx="44" hasCustomPrompt="1"/>
          </p:nvPr>
        </p:nvSpPr>
        <p:spPr>
          <a:xfrm>
            <a:off x="430238" y="8532911"/>
            <a:ext cx="17425936" cy="1497780"/>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14" name="テキスト プレースホルダー 6"/>
          <p:cNvSpPr>
            <a:spLocks noGrp="1"/>
          </p:cNvSpPr>
          <p:nvPr userDrawn="1">
            <p:ph type="body" sz="quarter" idx="45" hasCustomPrompt="1"/>
          </p:nvPr>
        </p:nvSpPr>
        <p:spPr>
          <a:xfrm>
            <a:off x="1091352" y="2895600"/>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5" name="円/楕円 14"/>
          <p:cNvSpPr/>
          <p:nvPr userDrawn="1"/>
        </p:nvSpPr>
        <p:spPr>
          <a:xfrm>
            <a:off x="535674" y="3182774"/>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テキスト プレースホルダー 6"/>
          <p:cNvSpPr>
            <a:spLocks noGrp="1"/>
          </p:cNvSpPr>
          <p:nvPr userDrawn="1">
            <p:ph type="body" sz="quarter" idx="46" hasCustomPrompt="1"/>
          </p:nvPr>
        </p:nvSpPr>
        <p:spPr>
          <a:xfrm>
            <a:off x="1091352" y="4045528"/>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7" name="円/楕円 16"/>
          <p:cNvSpPr/>
          <p:nvPr userDrawn="1"/>
        </p:nvSpPr>
        <p:spPr>
          <a:xfrm>
            <a:off x="541721" y="4332702"/>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テキスト プレースホルダー 6"/>
          <p:cNvSpPr>
            <a:spLocks noGrp="1"/>
          </p:cNvSpPr>
          <p:nvPr userDrawn="1">
            <p:ph type="body" sz="quarter" idx="47" hasCustomPrompt="1"/>
          </p:nvPr>
        </p:nvSpPr>
        <p:spPr>
          <a:xfrm>
            <a:off x="1091352" y="5195455"/>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19" name="円/楕円 18"/>
          <p:cNvSpPr/>
          <p:nvPr userDrawn="1"/>
        </p:nvSpPr>
        <p:spPr>
          <a:xfrm>
            <a:off x="535674" y="5482629"/>
            <a:ext cx="409325" cy="4093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テキスト プレースホルダー 6"/>
          <p:cNvSpPr>
            <a:spLocks noGrp="1"/>
          </p:cNvSpPr>
          <p:nvPr userDrawn="1">
            <p:ph type="body" sz="quarter" idx="48" hasCustomPrompt="1"/>
          </p:nvPr>
        </p:nvSpPr>
        <p:spPr>
          <a:xfrm>
            <a:off x="12558306" y="2898757"/>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4" name="円/楕円 23"/>
          <p:cNvSpPr/>
          <p:nvPr userDrawn="1"/>
        </p:nvSpPr>
        <p:spPr>
          <a:xfrm>
            <a:off x="12002628" y="3185931"/>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プレースホルダー 6"/>
          <p:cNvSpPr>
            <a:spLocks noGrp="1"/>
          </p:cNvSpPr>
          <p:nvPr userDrawn="1">
            <p:ph type="body" sz="quarter" idx="49" hasCustomPrompt="1"/>
          </p:nvPr>
        </p:nvSpPr>
        <p:spPr>
          <a:xfrm>
            <a:off x="12558306" y="4048685"/>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6" name="円/楕円 25"/>
          <p:cNvSpPr/>
          <p:nvPr userDrawn="1"/>
        </p:nvSpPr>
        <p:spPr>
          <a:xfrm>
            <a:off x="12002628" y="4335859"/>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テキスト プレースホルダー 6"/>
          <p:cNvSpPr>
            <a:spLocks noGrp="1"/>
          </p:cNvSpPr>
          <p:nvPr userDrawn="1">
            <p:ph type="body" sz="quarter" idx="50" hasCustomPrompt="1"/>
          </p:nvPr>
        </p:nvSpPr>
        <p:spPr>
          <a:xfrm>
            <a:off x="12558306" y="5198612"/>
            <a:ext cx="5277087"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28" name="円/楕円 27"/>
          <p:cNvSpPr/>
          <p:nvPr userDrawn="1"/>
        </p:nvSpPr>
        <p:spPr>
          <a:xfrm>
            <a:off x="12002628" y="5485786"/>
            <a:ext cx="409325" cy="4093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正方形/長方形 29"/>
          <p:cNvSpPr/>
          <p:nvPr userDrawn="1"/>
        </p:nvSpPr>
        <p:spPr>
          <a:xfrm>
            <a:off x="3199615" y="1838884"/>
            <a:ext cx="3240360" cy="720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正方形/長方形 30"/>
          <p:cNvSpPr/>
          <p:nvPr userDrawn="1"/>
        </p:nvSpPr>
        <p:spPr>
          <a:xfrm>
            <a:off x="11055142" y="1838884"/>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08628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par>
                          <p:cTn id="12" fill="hold">
                            <p:stCondLst>
                              <p:cond delay="1000"/>
                            </p:stCondLst>
                            <p:childTnLst>
                              <p:par>
                                <p:cTn id="13" presetID="2" presetClass="entr" presetSubtype="8" decel="100000" fill="hold" nodeType="after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750" fill="hold"/>
                                        <p:tgtEl>
                                          <p:spTgt spid="4"/>
                                        </p:tgtEl>
                                        <p:attrNameLst>
                                          <p:attrName>ppt_x</p:attrName>
                                        </p:attrNameLst>
                                      </p:cBhvr>
                                      <p:tavLst>
                                        <p:tav tm="0">
                                          <p:val>
                                            <p:strVal val="0-#ppt_w/2"/>
                                          </p:val>
                                        </p:tav>
                                        <p:tav tm="100000">
                                          <p:val>
                                            <p:strVal val="#ppt_x"/>
                                          </p:val>
                                        </p:tav>
                                      </p:tavLst>
                                    </p:anim>
                                    <p:anim calcmode="lin" valueType="num">
                                      <p:cBhvr additive="base">
                                        <p:cTn id="16" dur="7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1+#ppt_w/2"/>
                                          </p:val>
                                        </p:tav>
                                        <p:tav tm="100000">
                                          <p:val>
                                            <p:strVal val="#ppt_x"/>
                                          </p:val>
                                        </p:tav>
                                      </p:tavLst>
                                    </p:anim>
                                    <p:anim calcmode="lin" valueType="num">
                                      <p:cBhvr additive="base">
                                        <p:cTn id="20" dur="75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2" presetClass="entr" presetSubtype="8" decel="100000" fill="hold" grpId="0" nodeType="afterEffect">
                                  <p:stCondLst>
                                    <p:cond delay="0"/>
                                  </p:stCondLst>
                                  <p:iterate type="lt">
                                    <p:tmPct val="10000"/>
                                  </p:iterate>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2" decel="100000" fill="hold" grpId="0" nodeType="afterEffect">
                                  <p:stCondLst>
                                    <p:cond delay="0"/>
                                  </p:stCondLst>
                                  <p:iterate type="lt">
                                    <p:tmPct val="10000"/>
                                  </p:iterate>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25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1+#ppt_w/2"/>
                                          </p:val>
                                        </p:tav>
                                        <p:tav tm="100000">
                                          <p:val>
                                            <p:strVal val="#ppt_x"/>
                                          </p:val>
                                        </p:tav>
                                      </p:tavLst>
                                    </p:anim>
                                    <p:anim calcmode="lin" valueType="num">
                                      <p:cBhvr additive="base">
                                        <p:cTn id="38" dur="500" fill="hold"/>
                                        <p:tgtEl>
                                          <p:spTgt spid="31"/>
                                        </p:tgtEl>
                                        <p:attrNameLst>
                                          <p:attrName>ppt_y</p:attrName>
                                        </p:attrNameLst>
                                      </p:cBhvr>
                                      <p:tavLst>
                                        <p:tav tm="0">
                                          <p:val>
                                            <p:strVal val="#ppt_y"/>
                                          </p:val>
                                        </p:tav>
                                        <p:tav tm="100000">
                                          <p:val>
                                            <p:strVal val="#ppt_y"/>
                                          </p:val>
                                        </p:tav>
                                      </p:tavLst>
                                    </p:anim>
                                  </p:childTnLst>
                                </p:cTn>
                              </p:par>
                            </p:childTnLst>
                          </p:cTn>
                        </p:par>
                        <p:par>
                          <p:cTn id="39" fill="hold">
                            <p:stCondLst>
                              <p:cond delay="3750"/>
                            </p:stCondLst>
                            <p:childTnLst>
                              <p:par>
                                <p:cTn id="40" presetID="10" presetClass="entr" presetSubtype="0" fill="hold" grpId="0" nodeType="afterEffect">
                                  <p:stCondLst>
                                    <p:cond delay="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left)">
                                      <p:cBhvr>
                                        <p:cTn id="46" dur="500"/>
                                        <p:tgtEl>
                                          <p:spTgt spid="14">
                                            <p:txEl>
                                              <p:pRg st="0" end="0"/>
                                            </p:txEl>
                                          </p:spTgt>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left)">
                                      <p:cBhvr>
                                        <p:cTn id="54" dur="500"/>
                                        <p:tgtEl>
                                          <p:spTgt spid="16">
                                            <p:txEl>
                                              <p:pRg st="0" end="0"/>
                                            </p:txEl>
                                          </p:spTgt>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par>
                          <p:cTn id="59" fill="hold">
                            <p:stCondLst>
                              <p:cond delay="6500"/>
                            </p:stCondLst>
                            <p:childTnLst>
                              <p:par>
                                <p:cTn id="60" presetID="22" presetClass="entr" presetSubtype="8" fill="hold" grpId="0" nodeType="after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wipe(left)">
                                      <p:cBhvr>
                                        <p:cTn id="62" dur="500"/>
                                        <p:tgtEl>
                                          <p:spTgt spid="18">
                                            <p:txEl>
                                              <p:pRg st="0" end="0"/>
                                            </p:txEl>
                                          </p:spTgt>
                                        </p:tgtEl>
                                      </p:cBhvr>
                                    </p:animEffect>
                                  </p:childTnLst>
                                </p:cTn>
                              </p:par>
                            </p:childTnLst>
                          </p:cTn>
                        </p:par>
                        <p:par>
                          <p:cTn id="63" fill="hold">
                            <p:stCondLst>
                              <p:cond delay="7000"/>
                            </p:stCondLst>
                            <p:childTnLst>
                              <p:par>
                                <p:cTn id="64" presetID="10"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par>
                          <p:cTn id="67" fill="hold">
                            <p:stCondLst>
                              <p:cond delay="7500"/>
                            </p:stCondLst>
                            <p:childTnLst>
                              <p:par>
                                <p:cTn id="68" presetID="22" presetClass="entr" presetSubtype="8" fill="hold" grpId="0" nodeType="afterEffect">
                                  <p:stCondLst>
                                    <p:cond delay="0"/>
                                  </p:stCondLst>
                                  <p:childTnLst>
                                    <p:set>
                                      <p:cBhvr>
                                        <p:cTn id="69" dur="1" fill="hold">
                                          <p:stCondLst>
                                            <p:cond delay="0"/>
                                          </p:stCondLst>
                                        </p:cTn>
                                        <p:tgtEl>
                                          <p:spTgt spid="23">
                                            <p:txEl>
                                              <p:pRg st="0" end="0"/>
                                            </p:txEl>
                                          </p:spTgt>
                                        </p:tgtEl>
                                        <p:attrNameLst>
                                          <p:attrName>style.visibility</p:attrName>
                                        </p:attrNameLst>
                                      </p:cBhvr>
                                      <p:to>
                                        <p:strVal val="visible"/>
                                      </p:to>
                                    </p:set>
                                    <p:animEffect transition="in" filter="wipe(left)">
                                      <p:cBhvr>
                                        <p:cTn id="70" dur="500"/>
                                        <p:tgtEl>
                                          <p:spTgt spid="23">
                                            <p:txEl>
                                              <p:pRg st="0" end="0"/>
                                            </p:txEl>
                                          </p:spTgt>
                                        </p:tgtEl>
                                      </p:cBhvr>
                                    </p:animEffect>
                                  </p:childTnLst>
                                </p:cTn>
                              </p:par>
                            </p:childTnLst>
                          </p:cTn>
                        </p:par>
                        <p:par>
                          <p:cTn id="71" fill="hold">
                            <p:stCondLst>
                              <p:cond delay="8000"/>
                            </p:stCondLst>
                            <p:childTnLst>
                              <p:par>
                                <p:cTn id="72" presetID="10" presetClass="entr" presetSubtype="0"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par>
                          <p:cTn id="75" fill="hold">
                            <p:stCondLst>
                              <p:cond delay="8500"/>
                            </p:stCondLst>
                            <p:childTnLst>
                              <p:par>
                                <p:cTn id="76" presetID="22" presetClass="entr" presetSubtype="8" fill="hold" grpId="0" nodeType="afterEffect">
                                  <p:stCondLst>
                                    <p:cond delay="0"/>
                                  </p:stCondLst>
                                  <p:childTnLst>
                                    <p:set>
                                      <p:cBhvr>
                                        <p:cTn id="77" dur="1" fill="hold">
                                          <p:stCondLst>
                                            <p:cond delay="0"/>
                                          </p:stCondLst>
                                        </p:cTn>
                                        <p:tgtEl>
                                          <p:spTgt spid="25">
                                            <p:txEl>
                                              <p:pRg st="0" end="0"/>
                                            </p:txEl>
                                          </p:spTgt>
                                        </p:tgtEl>
                                        <p:attrNameLst>
                                          <p:attrName>style.visibility</p:attrName>
                                        </p:attrNameLst>
                                      </p:cBhvr>
                                      <p:to>
                                        <p:strVal val="visible"/>
                                      </p:to>
                                    </p:set>
                                    <p:animEffect transition="in" filter="wipe(left)">
                                      <p:cBhvr>
                                        <p:cTn id="78" dur="500"/>
                                        <p:tgtEl>
                                          <p:spTgt spid="25">
                                            <p:txEl>
                                              <p:pRg st="0" end="0"/>
                                            </p:txEl>
                                          </p:spTgt>
                                        </p:tgtEl>
                                      </p:cBhvr>
                                    </p:animEffect>
                                  </p:childTnLst>
                                </p:cTn>
                              </p:par>
                            </p:childTnLst>
                          </p:cTn>
                        </p:par>
                        <p:par>
                          <p:cTn id="79" fill="hold">
                            <p:stCondLst>
                              <p:cond delay="90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9500"/>
                            </p:stCondLst>
                            <p:childTnLst>
                              <p:par>
                                <p:cTn id="84" presetID="22" presetClass="entr" presetSubtype="8" fill="hold" grpId="0" nodeType="after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ipe(left)">
                                      <p:cBhvr>
                                        <p:cTn id="86" dur="500"/>
                                        <p:tgtEl>
                                          <p:spTgt spid="27">
                                            <p:txEl>
                                              <p:pRg st="0" end="0"/>
                                            </p:txEl>
                                          </p:spTgt>
                                        </p:tgtEl>
                                      </p:cBhvr>
                                    </p:animEffect>
                                  </p:childTnLst>
                                </p:cTn>
                              </p:par>
                            </p:childTnLst>
                          </p:cTn>
                        </p:par>
                        <p:par>
                          <p:cTn id="87" fill="hold">
                            <p:stCondLst>
                              <p:cond delay="10000"/>
                            </p:stCondLst>
                            <p:childTnLst>
                              <p:par>
                                <p:cTn id="88" presetID="2" presetClass="entr" presetSubtype="8" decel="100000" fill="hold" grpId="0" nodeType="afterEffect">
                                  <p:stCondLst>
                                    <p:cond delay="250"/>
                                  </p:stCondLst>
                                  <p:iterate type="wd">
                                    <p:tmPct val="10000"/>
                                  </p:iterate>
                                  <p:childTnLst>
                                    <p:set>
                                      <p:cBhvr>
                                        <p:cTn id="89" dur="1" fill="hold">
                                          <p:stCondLst>
                                            <p:cond delay="0"/>
                                          </p:stCondLst>
                                        </p:cTn>
                                        <p:tgtEl>
                                          <p:spTgt spid="7"/>
                                        </p:tgtEl>
                                        <p:attrNameLst>
                                          <p:attrName>style.visibility</p:attrName>
                                        </p:attrNameLst>
                                      </p:cBhvr>
                                      <p:to>
                                        <p:strVal val="visible"/>
                                      </p:to>
                                    </p:set>
                                    <p:anim calcmode="lin" valueType="num">
                                      <p:cBhvr additive="base">
                                        <p:cTn id="90" dur="500" fill="hold"/>
                                        <p:tgtEl>
                                          <p:spTgt spid="7"/>
                                        </p:tgtEl>
                                        <p:attrNameLst>
                                          <p:attrName>ppt_x</p:attrName>
                                        </p:attrNameLst>
                                      </p:cBhvr>
                                      <p:tavLst>
                                        <p:tav tm="0">
                                          <p:val>
                                            <p:strVal val="0-#ppt_w/2"/>
                                          </p:val>
                                        </p:tav>
                                        <p:tav tm="100000">
                                          <p:val>
                                            <p:strVal val="#ppt_x"/>
                                          </p:val>
                                        </p:tav>
                                      </p:tavLst>
                                    </p:anim>
                                    <p:anim calcmode="lin" valueType="num">
                                      <p:cBhvr additive="base">
                                        <p:cTn id="91" dur="500" fill="hold"/>
                                        <p:tgtEl>
                                          <p:spTgt spid="7"/>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0"/>
                                  </p:stCondLst>
                                  <p:childTnLst>
                                    <p:set>
                                      <p:cBhvr>
                                        <p:cTn id="93" dur="1" fill="hold">
                                          <p:stCondLst>
                                            <p:cond delay="0"/>
                                          </p:stCondLst>
                                        </p:cTn>
                                        <p:tgtEl>
                                          <p:spTgt spid="8"/>
                                        </p:tgtEl>
                                        <p:attrNameLst>
                                          <p:attrName>style.visibility</p:attrName>
                                        </p:attrNameLst>
                                      </p:cBhvr>
                                      <p:to>
                                        <p:strVal val="visible"/>
                                      </p:to>
                                    </p:set>
                                    <p:anim calcmode="lin" valueType="num">
                                      <p:cBhvr additive="base">
                                        <p:cTn id="94" dur="500" fill="hold"/>
                                        <p:tgtEl>
                                          <p:spTgt spid="8"/>
                                        </p:tgtEl>
                                        <p:attrNameLst>
                                          <p:attrName>ppt_x</p:attrName>
                                        </p:attrNameLst>
                                      </p:cBhvr>
                                      <p:tavLst>
                                        <p:tav tm="0">
                                          <p:val>
                                            <p:strVal val="1+#ppt_w/2"/>
                                          </p:val>
                                        </p:tav>
                                        <p:tav tm="100000">
                                          <p:val>
                                            <p:strVal val="#ppt_x"/>
                                          </p:val>
                                        </p:tav>
                                      </p:tavLst>
                                    </p:anim>
                                    <p:anim calcmode="lin" valueType="num">
                                      <p:cBhvr additive="base">
                                        <p:cTn id="95" dur="500" fill="hold"/>
                                        <p:tgtEl>
                                          <p:spTgt spid="8"/>
                                        </p:tgtEl>
                                        <p:attrNameLst>
                                          <p:attrName>ppt_y</p:attrName>
                                        </p:attrNameLst>
                                      </p:cBhvr>
                                      <p:tavLst>
                                        <p:tav tm="0">
                                          <p:val>
                                            <p:strVal val="#ppt_y"/>
                                          </p:val>
                                        </p:tav>
                                        <p:tav tm="100000">
                                          <p:val>
                                            <p:strVal val="#ppt_y"/>
                                          </p:val>
                                        </p:tav>
                                      </p:tavLst>
                                    </p:anim>
                                  </p:childTnLst>
                                </p:cTn>
                              </p:par>
                            </p:childTnLst>
                          </p:cTn>
                        </p:par>
                        <p:par>
                          <p:cTn id="96" fill="hold">
                            <p:stCondLst>
                              <p:cond delay="10850"/>
                            </p:stCondLst>
                            <p:childTnLst>
                              <p:par>
                                <p:cTn id="97" presetID="22" presetClass="entr" presetSubtype="8" fill="hold" grpId="0" nodeType="afterEffect">
                                  <p:stCondLst>
                                    <p:cond delay="250"/>
                                  </p:stCondLst>
                                  <p:childTnLst>
                                    <p:set>
                                      <p:cBhvr>
                                        <p:cTn id="98" dur="1" fill="hold">
                                          <p:stCondLst>
                                            <p:cond delay="0"/>
                                          </p:stCondLst>
                                        </p:cTn>
                                        <p:tgtEl>
                                          <p:spTgt spid="11">
                                            <p:txEl>
                                              <p:pRg st="0" end="0"/>
                                            </p:txEl>
                                          </p:spTgt>
                                        </p:tgtEl>
                                        <p:attrNameLst>
                                          <p:attrName>style.visibility</p:attrName>
                                        </p:attrNameLst>
                                      </p:cBhvr>
                                      <p:to>
                                        <p:strVal val="visible"/>
                                      </p:to>
                                    </p:set>
                                    <p:animEffect transition="in" filter="wipe(left)">
                                      <p:cBhvr>
                                        <p:cTn id="9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build="p">
        <p:tmplLst>
          <p:tmpl lvl="1">
            <p:tnLst>
              <p:par>
                <p:cTn presetID="2" presetClass="entr" presetSubtype="2" decel="100000" fill="hold" nodeType="afterEffect">
                  <p:stCondLst>
                    <p:cond delay="0"/>
                  </p:stCondLst>
                  <p:iterate type="lt">
                    <p:tmPct val="10000"/>
                  </p:iterate>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8" decel="100000" fill="hold" nodeType="afterEffect">
                  <p:stCondLst>
                    <p:cond delay="0"/>
                  </p:stCondLst>
                  <p:iterate type="lt">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1" grpId="0" build="p">
        <p:tmplLst>
          <p:tmpl lvl="1">
            <p:tnLst>
              <p:par>
                <p:cTn presetID="22" presetClass="entr" presetSubtype="8" fill="hold" nodeType="after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4" grpId="0" build="p">
        <p:tmplLst>
          <p:tmpl lvl="1">
            <p:tnLst>
              <p:par>
                <p:cTn presetID="22" presetClass="entr" presetSubtype="8"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animBg="1"/>
      <p:bldP spid="16" grpId="0" build="p">
        <p:tmplLst>
          <p:tmpl lvl="1">
            <p:tnLst>
              <p:par>
                <p:cTn presetID="22" presetClass="entr" presetSubtype="8"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animBg="1"/>
      <p:bldP spid="18" grpId="0" build="p">
        <p:tmplLst>
          <p:tmpl lvl="1">
            <p:tnLst>
              <p:par>
                <p:cTn presetID="2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animBg="1"/>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animBg="1"/>
      <p:bldP spid="30" grpId="0" animBg="1"/>
      <p:bldP spid="31"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tx2"/>
        </a:solidFill>
        <a:effectLst/>
      </p:bgPr>
    </p:bg>
    <p:spTree>
      <p:nvGrpSpPr>
        <p:cNvPr id="1" name=""/>
        <p:cNvGrpSpPr/>
        <p:nvPr/>
      </p:nvGrpSpPr>
      <p:grpSpPr>
        <a:xfrm>
          <a:off x="0" y="0"/>
          <a:ext cx="0" cy="0"/>
          <a:chOff x="0" y="0"/>
          <a:chExt cx="0" cy="0"/>
        </a:xfrm>
      </p:grpSpPr>
      <p:sp>
        <p:nvSpPr>
          <p:cNvPr id="14" name="正方形/長方形 13"/>
          <p:cNvSpPr/>
          <p:nvPr userDrawn="1"/>
        </p:nvSpPr>
        <p:spPr>
          <a:xfrm>
            <a:off x="-1" y="-1"/>
            <a:ext cx="18286413" cy="62266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9146" y="462980"/>
            <a:ext cx="7911618" cy="6409096"/>
          </a:xfrm>
          <a:prstGeom prst="rect">
            <a:avLst/>
          </a:prstGeom>
        </p:spPr>
      </p:pic>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00301" y="1425361"/>
            <a:ext cx="3830770" cy="544671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7296" y="2706412"/>
            <a:ext cx="2044962" cy="4165664"/>
          </a:xfrm>
          <a:prstGeom prst="rect">
            <a:avLst/>
          </a:prstGeom>
        </p:spPr>
      </p:pic>
      <p:sp>
        <p:nvSpPr>
          <p:cNvPr id="11" name="図プレースホルダー 8"/>
          <p:cNvSpPr>
            <a:spLocks noGrp="1"/>
          </p:cNvSpPr>
          <p:nvPr>
            <p:ph type="pic" sz="quarter" idx="12" hasCustomPrompt="1"/>
          </p:nvPr>
        </p:nvSpPr>
        <p:spPr>
          <a:xfrm>
            <a:off x="3394909" y="3236669"/>
            <a:ext cx="1709737" cy="3105150"/>
          </a:xfrm>
        </p:spPr>
        <p:txBody>
          <a:bodyPr>
            <a:normAutofit/>
          </a:bodyPr>
          <a:lstStyle>
            <a:lvl1pPr>
              <a:defRPr sz="1600"/>
            </a:lvl1pPr>
          </a:lstStyle>
          <a:p>
            <a:r>
              <a:rPr kumimoji="1" lang="en-US" altLang="ja-JP" dirty="0"/>
              <a:t>Add an image</a:t>
            </a:r>
            <a:endParaRPr kumimoji="1" lang="ja-JP" altLang="en-US" dirty="0"/>
          </a:p>
        </p:txBody>
      </p:sp>
      <p:sp>
        <p:nvSpPr>
          <p:cNvPr id="12" name="図プレースホルダー 8"/>
          <p:cNvSpPr>
            <a:spLocks noGrp="1"/>
          </p:cNvSpPr>
          <p:nvPr>
            <p:ph type="pic" sz="quarter" idx="13" hasCustomPrompt="1"/>
          </p:nvPr>
        </p:nvSpPr>
        <p:spPr>
          <a:xfrm>
            <a:off x="5489811" y="733010"/>
            <a:ext cx="7335815" cy="4056234"/>
          </a:xfrm>
        </p:spPr>
        <p:txBody>
          <a:bodyPr>
            <a:normAutofit/>
          </a:bodyPr>
          <a:lstStyle>
            <a:lvl1pPr>
              <a:defRPr sz="1600"/>
            </a:lvl1pPr>
          </a:lstStyle>
          <a:p>
            <a:r>
              <a:rPr kumimoji="1" lang="en-US" altLang="ja-JP" dirty="0"/>
              <a:t>Add an image</a:t>
            </a:r>
            <a:endParaRPr kumimoji="1" lang="ja-JP" altLang="en-US" dirty="0"/>
          </a:p>
        </p:txBody>
      </p:sp>
      <p:sp>
        <p:nvSpPr>
          <p:cNvPr id="13" name="図プレースホルダー 8"/>
          <p:cNvSpPr>
            <a:spLocks noGrp="1"/>
          </p:cNvSpPr>
          <p:nvPr>
            <p:ph type="pic" sz="quarter" idx="14" hasCustomPrompt="1"/>
          </p:nvPr>
        </p:nvSpPr>
        <p:spPr>
          <a:xfrm>
            <a:off x="13257470" y="1924050"/>
            <a:ext cx="3314700" cy="4434585"/>
          </a:xfrm>
        </p:spPr>
        <p:txBody>
          <a:bodyPr>
            <a:normAutofit/>
          </a:bodyPr>
          <a:lstStyle>
            <a:lvl1pPr>
              <a:defRPr sz="1600"/>
            </a:lvl1pPr>
          </a:lstStyle>
          <a:p>
            <a:r>
              <a:rPr kumimoji="1" lang="en-US" altLang="ja-JP" dirty="0"/>
              <a:t>Add an image</a:t>
            </a:r>
            <a:endParaRPr kumimoji="1" lang="ja-JP" altLang="en-US" dirty="0"/>
          </a:p>
        </p:txBody>
      </p:sp>
      <p:sp>
        <p:nvSpPr>
          <p:cNvPr id="16" name="タイトル 1"/>
          <p:cNvSpPr>
            <a:spLocks noGrp="1"/>
          </p:cNvSpPr>
          <p:nvPr>
            <p:ph type="title" hasCustomPrompt="1"/>
          </p:nvPr>
        </p:nvSpPr>
        <p:spPr>
          <a:xfrm>
            <a:off x="725714" y="6771615"/>
            <a:ext cx="16822057" cy="1350907"/>
          </a:xfrm>
        </p:spPr>
        <p:txBody>
          <a:bodyPr anchor="b">
            <a:normAutofit/>
          </a:bodyPr>
          <a:lstStyle>
            <a:lvl1pPr algn="ctr">
              <a:defRPr sz="6600"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17" name="正方形/長方形 16"/>
          <p:cNvSpPr/>
          <p:nvPr userDrawn="1"/>
        </p:nvSpPr>
        <p:spPr>
          <a:xfrm>
            <a:off x="7522233" y="813774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テキスト プレースホルダー 6"/>
          <p:cNvSpPr>
            <a:spLocks noGrp="1"/>
          </p:cNvSpPr>
          <p:nvPr>
            <p:ph type="body" sz="quarter" idx="42" hasCustomPrompt="1"/>
          </p:nvPr>
        </p:nvSpPr>
        <p:spPr>
          <a:xfrm>
            <a:off x="430238" y="8432792"/>
            <a:ext cx="17425936" cy="1509494"/>
          </a:xfrm>
        </p:spPr>
        <p:txBody>
          <a:bodyPr>
            <a:noAutofit/>
          </a:bodyPr>
          <a:lstStyle>
            <a:lvl1pPr algn="ctr">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Tree>
    <p:extLst>
      <p:ext uri="{BB962C8B-B14F-4D97-AF65-F5344CB8AC3E}">
        <p14:creationId xmlns:p14="http://schemas.microsoft.com/office/powerpoint/2010/main" val="5734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par>
                          <p:cTn id="25" fill="hold">
                            <p:stCondLst>
                              <p:cond delay="1500"/>
                            </p:stCondLst>
                            <p:childTnLst>
                              <p:par>
                                <p:cTn id="26" presetID="14"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par>
                          <p:cTn id="29" fill="hold">
                            <p:stCondLst>
                              <p:cond delay="2000"/>
                            </p:stCondLst>
                            <p:childTnLst>
                              <p:par>
                                <p:cTn id="30" presetID="2" presetClass="entr" presetSubtype="8" decel="100000" fill="hold" grpId="0" nodeType="afterEffect">
                                  <p:stCondLst>
                                    <p:cond delay="500"/>
                                  </p:stCondLst>
                                  <p:iterate type="wd">
                                    <p:tmPct val="10000"/>
                                  </p:iterate>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par>
                          <p:cTn id="38" fill="hold">
                            <p:stCondLst>
                              <p:cond delay="3100"/>
                            </p:stCondLst>
                            <p:childTnLst>
                              <p:par>
                                <p:cTn id="39" presetID="22" presetClass="entr" presetSubtype="8" fill="hold" grpId="0" nodeType="afterEffect">
                                  <p:stCondLst>
                                    <p:cond delay="25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wipe(left)">
                                      <p:cBhvr>
                                        <p:cTn id="4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P spid="12" grpId="0"/>
      <p:bldP spid="13" grpId="0"/>
      <p:bldP spid="16" grpId="0"/>
      <p:bldP spid="17" grpId="0" animBg="1"/>
      <p:bldP spid="18" grpId="0" build="p">
        <p:tmplLst>
          <p:tmpl lvl="1">
            <p:tnLst>
              <p:par>
                <p:cTn presetID="22" presetClass="entr" presetSubtype="8" fill="hold" nodeType="after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eb 1">
    <p:spTree>
      <p:nvGrpSpPr>
        <p:cNvPr id="1" name=""/>
        <p:cNvGrpSpPr/>
        <p:nvPr/>
      </p:nvGrpSpPr>
      <p:grpSpPr>
        <a:xfrm>
          <a:off x="0" y="0"/>
          <a:ext cx="0" cy="0"/>
          <a:chOff x="0" y="0"/>
          <a:chExt cx="0" cy="0"/>
        </a:xfrm>
      </p:grpSpPr>
      <p:sp>
        <p:nvSpPr>
          <p:cNvPr id="26" name="正方形/長方形 25"/>
          <p:cNvSpPr/>
          <p:nvPr userDrawn="1"/>
        </p:nvSpPr>
        <p:spPr>
          <a:xfrm>
            <a:off x="-1" y="6350000"/>
            <a:ext cx="18286413" cy="3937000"/>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5BB8D1"/>
              </a:solidFill>
            </a:endParaRPr>
          </a:p>
        </p:txBody>
      </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タイトル プレースホルダー 1"/>
          <p:cNvSpPr>
            <a:spLocks noGrp="1"/>
          </p:cNvSpPr>
          <p:nvPr>
            <p:ph type="title" hasCustomPrompt="1"/>
          </p:nvPr>
        </p:nvSpPr>
        <p:spPr>
          <a:xfrm>
            <a:off x="3072630" y="246956"/>
            <a:ext cx="14349567" cy="1203151"/>
          </a:xfrm>
          <a:prstGeom prst="rect">
            <a:avLst/>
          </a:prstGeom>
        </p:spPr>
        <p:txBody>
          <a:bodyPr vert="horz" lIns="163275" tIns="81638" rIns="163275" bIns="81638" rtlCol="0" anchor="ctr">
            <a:normAutofit/>
          </a:bodyPr>
          <a:lstStyle/>
          <a:p>
            <a:r>
              <a:rPr kumimoji="1" lang="en-US" altLang="ja-JP" dirty="0"/>
              <a:t>Slide Title</a:t>
            </a:r>
            <a:endParaRPr kumimoji="1" lang="ja-JP" altLang="en-US" dirty="0"/>
          </a:p>
        </p:txBody>
      </p:sp>
      <p:sp>
        <p:nvSpPr>
          <p:cNvPr id="13" name="テキスト プレースホルダー 6"/>
          <p:cNvSpPr>
            <a:spLocks noGrp="1"/>
          </p:cNvSpPr>
          <p:nvPr>
            <p:ph type="body" sz="quarter" idx="13" hasCustomPrompt="1"/>
          </p:nvPr>
        </p:nvSpPr>
        <p:spPr>
          <a:xfrm>
            <a:off x="3166542" y="1543100"/>
            <a:ext cx="14329592" cy="504056"/>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14" name="正方形/長方形 13"/>
          <p:cNvSpPr/>
          <p:nvPr userDrawn="1"/>
        </p:nvSpPr>
        <p:spPr>
          <a:xfrm>
            <a:off x="3238550" y="1399084"/>
            <a:ext cx="3240360" cy="72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図プレースホルダー 19"/>
          <p:cNvSpPr>
            <a:spLocks noGrp="1"/>
          </p:cNvSpPr>
          <p:nvPr>
            <p:ph type="pic" sz="quarter" idx="12" hasCustomPrompt="1"/>
          </p:nvPr>
        </p:nvSpPr>
        <p:spPr>
          <a:xfrm>
            <a:off x="803048" y="3255738"/>
            <a:ext cx="8534400" cy="4800600"/>
          </a:xfrm>
          <a:solidFill>
            <a:schemeClr val="accent3">
              <a:lumMod val="20000"/>
              <a:lumOff val="80000"/>
            </a:schemeClr>
          </a:solidFill>
        </p:spPr>
        <p:txBody>
          <a:bodyPr>
            <a:normAutofit/>
          </a:bodyPr>
          <a:lstStyle>
            <a:lvl1pPr>
              <a:defRPr sz="1600"/>
            </a:lvl1pPr>
          </a:lstStyle>
          <a:p>
            <a:r>
              <a:rPr kumimoji="1" lang="en-US" altLang="ja-JP" dirty="0"/>
              <a:t>Add an image</a:t>
            </a:r>
            <a:endParaRPr kumimoji="1" lang="ja-JP" altLang="en-US" dirty="0"/>
          </a:p>
        </p:txBody>
      </p:sp>
      <p:sp>
        <p:nvSpPr>
          <p:cNvPr id="16" name="角丸四角形 7"/>
          <p:cNvSpPr/>
          <p:nvPr userDrawn="1"/>
        </p:nvSpPr>
        <p:spPr>
          <a:xfrm>
            <a:off x="803274" y="2768375"/>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userDrawn="1"/>
        </p:nvSpPr>
        <p:spPr>
          <a:xfrm>
            <a:off x="803274" y="3192015"/>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8" name="グループ化 17"/>
          <p:cNvGrpSpPr/>
          <p:nvPr userDrawn="1"/>
        </p:nvGrpSpPr>
        <p:grpSpPr>
          <a:xfrm>
            <a:off x="985610" y="2907170"/>
            <a:ext cx="542925" cy="142875"/>
            <a:chOff x="2524125" y="1614487"/>
            <a:chExt cx="542925" cy="142875"/>
          </a:xfrm>
        </p:grpSpPr>
        <p:sp>
          <p:nvSpPr>
            <p:cNvPr id="19" name="円/楕円 18"/>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円/楕円 19"/>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円/楕円 20"/>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22" name="グループ化 21"/>
          <p:cNvGrpSpPr/>
          <p:nvPr userDrawn="1"/>
        </p:nvGrpSpPr>
        <p:grpSpPr>
          <a:xfrm>
            <a:off x="8958034" y="2883357"/>
            <a:ext cx="200026" cy="190500"/>
            <a:chOff x="7781924" y="1704975"/>
            <a:chExt cx="200026" cy="190500"/>
          </a:xfrm>
          <a:solidFill>
            <a:schemeClr val="tx1">
              <a:lumMod val="50000"/>
              <a:lumOff val="50000"/>
            </a:schemeClr>
          </a:solidFill>
        </p:grpSpPr>
        <p:sp>
          <p:nvSpPr>
            <p:cNvPr id="23" name="正方形/長方形 22"/>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正方形/長方形 23"/>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正方形/長方形 24"/>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38" name="正方形/長方形 37"/>
          <p:cNvSpPr/>
          <p:nvPr userDrawn="1"/>
        </p:nvSpPr>
        <p:spPr>
          <a:xfrm rot="2700000">
            <a:off x="2387421" y="4360030"/>
            <a:ext cx="12778290" cy="9622369"/>
          </a:xfrm>
          <a:custGeom>
            <a:avLst/>
            <a:gdLst/>
            <a:ahLst/>
            <a:cxnLst/>
            <a:rect l="l" t="t" r="r" b="b"/>
            <a:pathLst>
              <a:path w="12778290" h="9622369">
                <a:moveTo>
                  <a:pt x="2350963" y="1"/>
                </a:moveTo>
                <a:lnTo>
                  <a:pt x="12778290" y="0"/>
                </a:lnTo>
                <a:lnTo>
                  <a:pt x="3155921" y="9622369"/>
                </a:lnTo>
                <a:lnTo>
                  <a:pt x="0" y="9622369"/>
                </a:lnTo>
                <a:lnTo>
                  <a:pt x="5986665" y="3635704"/>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正方形/長方形 27"/>
          <p:cNvSpPr/>
          <p:nvPr userDrawn="1"/>
        </p:nvSpPr>
        <p:spPr>
          <a:xfrm>
            <a:off x="9873123" y="6594216"/>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テキスト プレースホルダー 6"/>
          <p:cNvSpPr>
            <a:spLocks noGrp="1"/>
          </p:cNvSpPr>
          <p:nvPr>
            <p:ph type="body" sz="quarter" idx="24" hasCustomPrompt="1"/>
          </p:nvPr>
        </p:nvSpPr>
        <p:spPr>
          <a:xfrm>
            <a:off x="9782631" y="6715047"/>
            <a:ext cx="7794169" cy="2251154"/>
          </a:xfrm>
        </p:spPr>
        <p:txBody>
          <a:bodyPr anchor="t">
            <a:noAutofit/>
          </a:bodyPr>
          <a:lstStyle>
            <a:lvl1pPr algn="l">
              <a:defRPr sz="2000" i="0" baseline="0">
                <a:solidFill>
                  <a:schemeClr val="bg1"/>
                </a:solidFill>
                <a:latin typeface="+mn-lt"/>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48" hasCustomPrompt="1"/>
          </p:nvPr>
        </p:nvSpPr>
        <p:spPr>
          <a:xfrm>
            <a:off x="10428801" y="2786683"/>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2" name="円/楕円 31"/>
          <p:cNvSpPr/>
          <p:nvPr userDrawn="1"/>
        </p:nvSpPr>
        <p:spPr>
          <a:xfrm>
            <a:off x="9873123" y="3073857"/>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 name="テキスト プレースホルダー 6"/>
          <p:cNvSpPr>
            <a:spLocks noGrp="1"/>
          </p:cNvSpPr>
          <p:nvPr>
            <p:ph type="body" sz="quarter" idx="49" hasCustomPrompt="1"/>
          </p:nvPr>
        </p:nvSpPr>
        <p:spPr>
          <a:xfrm>
            <a:off x="10428801" y="3936611"/>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4" name="円/楕円 33"/>
          <p:cNvSpPr/>
          <p:nvPr userDrawn="1"/>
        </p:nvSpPr>
        <p:spPr>
          <a:xfrm>
            <a:off x="9873123" y="4223785"/>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 name="テキスト プレースホルダー 6"/>
          <p:cNvSpPr>
            <a:spLocks noGrp="1"/>
          </p:cNvSpPr>
          <p:nvPr>
            <p:ph type="body" sz="quarter" idx="50" hasCustomPrompt="1"/>
          </p:nvPr>
        </p:nvSpPr>
        <p:spPr>
          <a:xfrm>
            <a:off x="10428801" y="5086538"/>
            <a:ext cx="7122599" cy="983673"/>
          </a:xfrm>
        </p:spPr>
        <p:txBody>
          <a:bodyPr anchor="ctr">
            <a:noAutofit/>
          </a:bodyPr>
          <a:lstStyle>
            <a:lvl1pPr algn="l">
              <a:defRPr sz="1800" b="0" i="0" u="none" baseline="0">
                <a:solidFill>
                  <a:schemeClr val="tx2"/>
                </a:solidFill>
                <a:latin typeface="+mn-lt"/>
                <a:cs typeface="Open Sans Light" panose="020B0306030504020204" pitchFamily="34" charset="0"/>
              </a:defRPr>
            </a:lvl1pPr>
          </a:lstStyle>
          <a:p>
            <a:pPr lvl="0"/>
            <a:r>
              <a:rPr kumimoji="1" lang="en-US" altLang="ja-JP" dirty="0"/>
              <a:t>Text goes here</a:t>
            </a:r>
            <a:endParaRPr kumimoji="1" lang="ja-JP" altLang="en-US" dirty="0"/>
          </a:p>
        </p:txBody>
      </p:sp>
      <p:sp>
        <p:nvSpPr>
          <p:cNvPr id="36" name="円/楕円 35"/>
          <p:cNvSpPr/>
          <p:nvPr userDrawn="1"/>
        </p:nvSpPr>
        <p:spPr>
          <a:xfrm>
            <a:off x="9873123" y="5373712"/>
            <a:ext cx="409325" cy="40932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円/楕円 36"/>
          <p:cNvSpPr/>
          <p:nvPr userDrawn="1"/>
        </p:nvSpPr>
        <p:spPr>
          <a:xfrm>
            <a:off x="2333099" y="1358472"/>
            <a:ext cx="576064"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円/楕円 13"/>
          <p:cNvSpPr/>
          <p:nvPr userDrawn="1"/>
        </p:nvSpPr>
        <p:spPr>
          <a:xfrm>
            <a:off x="47390" y="0"/>
            <a:ext cx="1368152" cy="1021905"/>
          </a:xfrm>
          <a:custGeom>
            <a:avLst/>
            <a:gdLst/>
            <a:ahLst/>
            <a:cxnLst/>
            <a:rect l="l" t="t" r="r" b="b"/>
            <a:pathLst>
              <a:path w="1368152" h="1021905">
                <a:moveTo>
                  <a:pt x="92597" y="0"/>
                </a:moveTo>
                <a:lnTo>
                  <a:pt x="1275555" y="0"/>
                </a:lnTo>
                <a:cubicBezTo>
                  <a:pt x="1335432" y="98498"/>
                  <a:pt x="1368152" y="214342"/>
                  <a:pt x="1368152" y="337829"/>
                </a:cubicBezTo>
                <a:cubicBezTo>
                  <a:pt x="1368152" y="715634"/>
                  <a:pt x="1061881" y="1021905"/>
                  <a:pt x="684076" y="1021905"/>
                </a:cubicBezTo>
                <a:cubicBezTo>
                  <a:pt x="306271" y="1021905"/>
                  <a:pt x="0" y="715634"/>
                  <a:pt x="0" y="337829"/>
                </a:cubicBezTo>
                <a:cubicBezTo>
                  <a:pt x="0" y="214342"/>
                  <a:pt x="32720" y="98498"/>
                  <a:pt x="9259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円/楕円 39"/>
          <p:cNvSpPr/>
          <p:nvPr userDrawn="1"/>
        </p:nvSpPr>
        <p:spPr>
          <a:xfrm>
            <a:off x="1022872" y="1021906"/>
            <a:ext cx="792088" cy="7920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円/楕円 40"/>
          <p:cNvSpPr/>
          <p:nvPr userDrawn="1"/>
        </p:nvSpPr>
        <p:spPr>
          <a:xfrm>
            <a:off x="1811586" y="223637"/>
            <a:ext cx="992843" cy="9928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dirty="0">
                <a:solidFill>
                  <a:srgbClr val="1C1C1C">
                    <a:tint val="75000"/>
                  </a:srgbClr>
                </a:solidFill>
              </a:rPr>
              <a:t>The Power of PowerPoint | thepopp.com</a:t>
            </a:r>
            <a:endParaRPr lang="ja-JP" altLang="en-US" dirty="0">
              <a:solidFill>
                <a:srgbClr val="1C1C1C">
                  <a:tint val="75000"/>
                </a:srgbClr>
              </a:solidFill>
            </a:endParaRPr>
          </a:p>
        </p:txBody>
      </p:sp>
      <p:sp>
        <p:nvSpPr>
          <p:cNvPr id="43" name="円/楕円 42"/>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円/楕円 43"/>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solidFill>
                  <a:prstClr val="white"/>
                </a:solidFill>
              </a:rPr>
              <a:pPr/>
              <a:t>‹Nº›</a:t>
            </a:fld>
            <a:endParaRPr lang="ja-JP" altLang="en-US">
              <a:solidFill>
                <a:prstClr val="white"/>
              </a:solidFill>
            </a:endParaRPr>
          </a:p>
        </p:txBody>
      </p:sp>
    </p:spTree>
    <p:extLst>
      <p:ext uri="{BB962C8B-B14F-4D97-AF65-F5344CB8AC3E}">
        <p14:creationId xmlns:p14="http://schemas.microsoft.com/office/powerpoint/2010/main" val="230437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400"/>
                                        <p:tgtEl>
                                          <p:spTgt spid="39"/>
                                        </p:tgtEl>
                                      </p:cBhvr>
                                    </p:animEffect>
                                  </p:childTnLst>
                                </p:cTn>
                              </p:par>
                              <p:par>
                                <p:cTn id="8" presetID="2" presetClass="entr" presetSubtype="9" decel="100000" fill="hold" grpId="1"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400" fill="hold"/>
                                        <p:tgtEl>
                                          <p:spTgt spid="39"/>
                                        </p:tgtEl>
                                        <p:attrNameLst>
                                          <p:attrName>ppt_x</p:attrName>
                                        </p:attrNameLst>
                                      </p:cBhvr>
                                      <p:tavLst>
                                        <p:tav tm="0">
                                          <p:val>
                                            <p:strVal val="0-#ppt_w/2"/>
                                          </p:val>
                                        </p:tav>
                                        <p:tav tm="100000">
                                          <p:val>
                                            <p:strVal val="#ppt_x"/>
                                          </p:val>
                                        </p:tav>
                                      </p:tavLst>
                                    </p:anim>
                                    <p:anim calcmode="lin" valueType="num">
                                      <p:cBhvr additive="base">
                                        <p:cTn id="11" dur="400" fill="hold"/>
                                        <p:tgtEl>
                                          <p:spTgt spid="39"/>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0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400"/>
                                        <p:tgtEl>
                                          <p:spTgt spid="40"/>
                                        </p:tgtEl>
                                      </p:cBhvr>
                                    </p:animEffect>
                                  </p:childTnLst>
                                </p:cTn>
                              </p:par>
                              <p:par>
                                <p:cTn id="15" presetID="2" presetClass="entr" presetSubtype="9" decel="100000" fill="hold" grpId="1" nodeType="withEffect">
                                  <p:stCondLst>
                                    <p:cond delay="10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400" fill="hold"/>
                                        <p:tgtEl>
                                          <p:spTgt spid="40"/>
                                        </p:tgtEl>
                                        <p:attrNameLst>
                                          <p:attrName>ppt_x</p:attrName>
                                        </p:attrNameLst>
                                      </p:cBhvr>
                                      <p:tavLst>
                                        <p:tav tm="0">
                                          <p:val>
                                            <p:strVal val="0-#ppt_w/2"/>
                                          </p:val>
                                        </p:tav>
                                        <p:tav tm="100000">
                                          <p:val>
                                            <p:strVal val="#ppt_x"/>
                                          </p:val>
                                        </p:tav>
                                      </p:tavLst>
                                    </p:anim>
                                    <p:anim calcmode="lin" valueType="num">
                                      <p:cBhvr additive="base">
                                        <p:cTn id="18" dur="400" fill="hold"/>
                                        <p:tgtEl>
                                          <p:spTgt spid="40"/>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2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400"/>
                                        <p:tgtEl>
                                          <p:spTgt spid="41"/>
                                        </p:tgtEl>
                                      </p:cBhvr>
                                    </p:animEffect>
                                  </p:childTnLst>
                                </p:cTn>
                              </p:par>
                              <p:par>
                                <p:cTn id="22" presetID="2" presetClass="entr" presetSubtype="9" decel="100000" fill="hold" grpId="1" nodeType="withEffect">
                                  <p:stCondLst>
                                    <p:cond delay="2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400" fill="hold"/>
                                        <p:tgtEl>
                                          <p:spTgt spid="41"/>
                                        </p:tgtEl>
                                        <p:attrNameLst>
                                          <p:attrName>ppt_x</p:attrName>
                                        </p:attrNameLst>
                                      </p:cBhvr>
                                      <p:tavLst>
                                        <p:tav tm="0">
                                          <p:val>
                                            <p:strVal val="0-#ppt_w/2"/>
                                          </p:val>
                                        </p:tav>
                                        <p:tav tm="100000">
                                          <p:val>
                                            <p:strVal val="#ppt_x"/>
                                          </p:val>
                                        </p:tav>
                                      </p:tavLst>
                                    </p:anim>
                                    <p:anim calcmode="lin" valueType="num">
                                      <p:cBhvr additive="base">
                                        <p:cTn id="25" dur="400" fill="hold"/>
                                        <p:tgtEl>
                                          <p:spTgt spid="41"/>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3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400"/>
                                        <p:tgtEl>
                                          <p:spTgt spid="37"/>
                                        </p:tgtEl>
                                      </p:cBhvr>
                                    </p:animEffect>
                                  </p:childTnLst>
                                </p:cTn>
                              </p:par>
                              <p:par>
                                <p:cTn id="29" presetID="2" presetClass="entr" presetSubtype="9" decel="100000" fill="hold" grpId="1" nodeType="withEffect">
                                  <p:stCondLst>
                                    <p:cond delay="30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400" fill="hold"/>
                                        <p:tgtEl>
                                          <p:spTgt spid="37"/>
                                        </p:tgtEl>
                                        <p:attrNameLst>
                                          <p:attrName>ppt_x</p:attrName>
                                        </p:attrNameLst>
                                      </p:cBhvr>
                                      <p:tavLst>
                                        <p:tav tm="0">
                                          <p:val>
                                            <p:strVal val="0-#ppt_w/2"/>
                                          </p:val>
                                        </p:tav>
                                        <p:tav tm="100000">
                                          <p:val>
                                            <p:strVal val="#ppt_x"/>
                                          </p:val>
                                        </p:tav>
                                      </p:tavLst>
                                    </p:anim>
                                    <p:anim calcmode="lin" valueType="num">
                                      <p:cBhvr additive="base">
                                        <p:cTn id="32" dur="400" fill="hold"/>
                                        <p:tgtEl>
                                          <p:spTgt spid="37"/>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3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400"/>
                                        <p:tgtEl>
                                          <p:spTgt spid="44"/>
                                        </p:tgtEl>
                                      </p:cBhvr>
                                    </p:animEffect>
                                  </p:childTnLst>
                                </p:cTn>
                              </p:par>
                              <p:par>
                                <p:cTn id="36" presetID="2" presetClass="entr" presetSubtype="6" decel="100000" fill="hold" grpId="1" nodeType="withEffect">
                                  <p:stCondLst>
                                    <p:cond delay="30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400" fill="hold"/>
                                        <p:tgtEl>
                                          <p:spTgt spid="44"/>
                                        </p:tgtEl>
                                        <p:attrNameLst>
                                          <p:attrName>ppt_x</p:attrName>
                                        </p:attrNameLst>
                                      </p:cBhvr>
                                      <p:tavLst>
                                        <p:tav tm="0">
                                          <p:val>
                                            <p:strVal val="1+#ppt_w/2"/>
                                          </p:val>
                                        </p:tav>
                                        <p:tav tm="100000">
                                          <p:val>
                                            <p:strVal val="#ppt_x"/>
                                          </p:val>
                                        </p:tav>
                                      </p:tavLst>
                                    </p:anim>
                                    <p:anim calcmode="lin" valueType="num">
                                      <p:cBhvr additive="base">
                                        <p:cTn id="39" dur="400" fill="hold"/>
                                        <p:tgtEl>
                                          <p:spTgt spid="44"/>
                                        </p:tgtEl>
                                        <p:attrNameLst>
                                          <p:attrName>ppt_y</p:attrName>
                                        </p:attrNameLst>
                                      </p:cBhvr>
                                      <p:tavLst>
                                        <p:tav tm="0">
                                          <p:val>
                                            <p:strVal val="1+#ppt_h/2"/>
                                          </p:val>
                                        </p:tav>
                                        <p:tav tm="100000">
                                          <p:val>
                                            <p:strVal val="#ppt_y"/>
                                          </p:val>
                                        </p:tav>
                                      </p:tavLst>
                                    </p:anim>
                                  </p:childTnLst>
                                </p:cTn>
                              </p:par>
                              <p:par>
                                <p:cTn id="40" presetID="10" presetClass="entr" presetSubtype="0" fill="hold" grpId="0" nodeType="withEffect">
                                  <p:stCondLst>
                                    <p:cond delay="4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400"/>
                                        <p:tgtEl>
                                          <p:spTgt spid="45"/>
                                        </p:tgtEl>
                                      </p:cBhvr>
                                    </p:animEffect>
                                  </p:childTnLst>
                                </p:cTn>
                              </p:par>
                              <p:par>
                                <p:cTn id="43" presetID="2" presetClass="entr" presetSubtype="6" decel="100000" fill="hold" grpId="1" nodeType="withEffect">
                                  <p:stCondLst>
                                    <p:cond delay="40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400" fill="hold"/>
                                        <p:tgtEl>
                                          <p:spTgt spid="45"/>
                                        </p:tgtEl>
                                        <p:attrNameLst>
                                          <p:attrName>ppt_x</p:attrName>
                                        </p:attrNameLst>
                                      </p:cBhvr>
                                      <p:tavLst>
                                        <p:tav tm="0">
                                          <p:val>
                                            <p:strVal val="1+#ppt_w/2"/>
                                          </p:val>
                                        </p:tav>
                                        <p:tav tm="100000">
                                          <p:val>
                                            <p:strVal val="#ppt_x"/>
                                          </p:val>
                                        </p:tav>
                                      </p:tavLst>
                                    </p:anim>
                                    <p:anim calcmode="lin" valueType="num">
                                      <p:cBhvr additive="base">
                                        <p:cTn id="46" dur="400" fill="hold"/>
                                        <p:tgtEl>
                                          <p:spTgt spid="45"/>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60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400"/>
                                        <p:tgtEl>
                                          <p:spTgt spid="43"/>
                                        </p:tgtEl>
                                      </p:cBhvr>
                                    </p:animEffect>
                                  </p:childTnLst>
                                </p:cTn>
                              </p:par>
                              <p:par>
                                <p:cTn id="50" presetID="2" presetClass="entr" presetSubtype="6" decel="100000" fill="hold" grpId="1" nodeType="withEffect">
                                  <p:stCondLst>
                                    <p:cond delay="600"/>
                                  </p:stCondLst>
                                  <p:childTnLst>
                                    <p:set>
                                      <p:cBhvr>
                                        <p:cTn id="51" dur="1" fill="hold">
                                          <p:stCondLst>
                                            <p:cond delay="0"/>
                                          </p:stCondLst>
                                        </p:cTn>
                                        <p:tgtEl>
                                          <p:spTgt spid="43"/>
                                        </p:tgtEl>
                                        <p:attrNameLst>
                                          <p:attrName>style.visibility</p:attrName>
                                        </p:attrNameLst>
                                      </p:cBhvr>
                                      <p:to>
                                        <p:strVal val="visible"/>
                                      </p:to>
                                    </p:set>
                                    <p:anim calcmode="lin" valueType="num">
                                      <p:cBhvr additive="base">
                                        <p:cTn id="52" dur="400" fill="hold"/>
                                        <p:tgtEl>
                                          <p:spTgt spid="43"/>
                                        </p:tgtEl>
                                        <p:attrNameLst>
                                          <p:attrName>ppt_x</p:attrName>
                                        </p:attrNameLst>
                                      </p:cBhvr>
                                      <p:tavLst>
                                        <p:tav tm="0">
                                          <p:val>
                                            <p:strVal val="1+#ppt_w/2"/>
                                          </p:val>
                                        </p:tav>
                                        <p:tav tm="100000">
                                          <p:val>
                                            <p:strVal val="#ppt_x"/>
                                          </p:val>
                                        </p:tav>
                                      </p:tavLst>
                                    </p:anim>
                                    <p:anim calcmode="lin" valueType="num">
                                      <p:cBhvr additive="base">
                                        <p:cTn id="53" dur="400" fill="hold"/>
                                        <p:tgtEl>
                                          <p:spTgt spid="43"/>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90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90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2" presetClass="entr" presetSubtype="1" decel="100000" fill="hold" grpId="0" nodeType="withEffect">
                                  <p:stCondLst>
                                    <p:cond delay="125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0-#ppt_h/2"/>
                                          </p:val>
                                        </p:tav>
                                        <p:tav tm="100000">
                                          <p:val>
                                            <p:strVal val="#ppt_y"/>
                                          </p:val>
                                        </p:tav>
                                      </p:tavLst>
                                    </p:anim>
                                  </p:childTnLst>
                                </p:cTn>
                              </p:par>
                            </p:childTnLst>
                          </p:cTn>
                        </p:par>
                        <p:par>
                          <p:cTn id="64" fill="hold">
                            <p:stCondLst>
                              <p:cond delay="1750"/>
                            </p:stCondLst>
                            <p:childTnLst>
                              <p:par>
                                <p:cTn id="65" presetID="2" presetClass="entr" presetSubtype="2" decel="10000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1+#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22" presetClass="entr" presetSubtype="8" fill="hold" grpId="0" nodeType="withEffect">
                                  <p:stCondLst>
                                    <p:cond delay="0"/>
                                  </p:stCondLst>
                                  <p:childTnLst>
                                    <p:set>
                                      <p:cBhvr>
                                        <p:cTn id="70" dur="1" fill="hold">
                                          <p:stCondLst>
                                            <p:cond delay="0"/>
                                          </p:stCondLst>
                                        </p:cTn>
                                        <p:tgtEl>
                                          <p:spTgt spid="13">
                                            <p:txEl>
                                              <p:pRg st="0" end="0"/>
                                            </p:txEl>
                                          </p:spTgt>
                                        </p:tgtEl>
                                        <p:attrNameLst>
                                          <p:attrName>style.visibility</p:attrName>
                                        </p:attrNameLst>
                                      </p:cBhvr>
                                      <p:to>
                                        <p:strVal val="visible"/>
                                      </p:to>
                                    </p:set>
                                    <p:animEffect transition="in" filter="wipe(left)">
                                      <p:cBhvr>
                                        <p:cTn id="71" dur="500"/>
                                        <p:tgtEl>
                                          <p:spTgt spid="13">
                                            <p:txEl>
                                              <p:pRg st="0" end="0"/>
                                            </p:txEl>
                                          </p:spTgt>
                                        </p:tgtEl>
                                      </p:cBhvr>
                                    </p:animEffect>
                                  </p:childTnLst>
                                </p:cTn>
                              </p:par>
                            </p:childTnLst>
                          </p:cTn>
                        </p:par>
                        <p:par>
                          <p:cTn id="72" fill="hold">
                            <p:stCondLst>
                              <p:cond delay="2250"/>
                            </p:stCondLst>
                            <p:childTnLst>
                              <p:par>
                                <p:cTn id="73" presetID="16" presetClass="entr" presetSubtype="37"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outVertical)">
                                      <p:cBhvr>
                                        <p:cTn id="75" dur="500"/>
                                        <p:tgtEl>
                                          <p:spTgt spid="26"/>
                                        </p:tgtEl>
                                      </p:cBhvr>
                                    </p:animEffect>
                                  </p:childTnLst>
                                </p:cTn>
                              </p:par>
                            </p:childTnLst>
                          </p:cTn>
                        </p:par>
                        <p:par>
                          <p:cTn id="76" fill="hold">
                            <p:stCondLst>
                              <p:cond delay="2750"/>
                            </p:stCondLst>
                            <p:childTnLst>
                              <p:par>
                                <p:cTn id="77" presetID="2" presetClass="entr" presetSubtype="4" decel="10000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1000" fill="hold"/>
                                        <p:tgtEl>
                                          <p:spTgt spid="15"/>
                                        </p:tgtEl>
                                        <p:attrNameLst>
                                          <p:attrName>ppt_x</p:attrName>
                                        </p:attrNameLst>
                                      </p:cBhvr>
                                      <p:tavLst>
                                        <p:tav tm="0">
                                          <p:val>
                                            <p:strVal val="#ppt_x"/>
                                          </p:val>
                                        </p:tav>
                                        <p:tav tm="100000">
                                          <p:val>
                                            <p:strVal val="#ppt_x"/>
                                          </p:val>
                                        </p:tav>
                                      </p:tavLst>
                                    </p:anim>
                                    <p:anim calcmode="lin" valueType="num">
                                      <p:cBhvr additive="base">
                                        <p:cTn id="80" dur="1000" fill="hold"/>
                                        <p:tgtEl>
                                          <p:spTgt spid="15"/>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1000" fill="hold"/>
                                        <p:tgtEl>
                                          <p:spTgt spid="16"/>
                                        </p:tgtEl>
                                        <p:attrNameLst>
                                          <p:attrName>ppt_x</p:attrName>
                                        </p:attrNameLst>
                                      </p:cBhvr>
                                      <p:tavLst>
                                        <p:tav tm="0">
                                          <p:val>
                                            <p:strVal val="#ppt_x"/>
                                          </p:val>
                                        </p:tav>
                                        <p:tav tm="100000">
                                          <p:val>
                                            <p:strVal val="#ppt_x"/>
                                          </p:val>
                                        </p:tav>
                                      </p:tavLst>
                                    </p:anim>
                                    <p:anim calcmode="lin" valueType="num">
                                      <p:cBhvr additive="base">
                                        <p:cTn id="84" dur="1000" fill="hold"/>
                                        <p:tgtEl>
                                          <p:spTgt spid="16"/>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additive="base">
                                        <p:cTn id="87" dur="1000" fill="hold"/>
                                        <p:tgtEl>
                                          <p:spTgt spid="17"/>
                                        </p:tgtEl>
                                        <p:attrNameLst>
                                          <p:attrName>ppt_x</p:attrName>
                                        </p:attrNameLst>
                                      </p:cBhvr>
                                      <p:tavLst>
                                        <p:tav tm="0">
                                          <p:val>
                                            <p:strVal val="#ppt_x"/>
                                          </p:val>
                                        </p:tav>
                                        <p:tav tm="100000">
                                          <p:val>
                                            <p:strVal val="#ppt_x"/>
                                          </p:val>
                                        </p:tav>
                                      </p:tavLst>
                                    </p:anim>
                                    <p:anim calcmode="lin" valueType="num">
                                      <p:cBhvr additive="base">
                                        <p:cTn id="88" dur="1000" fill="hold"/>
                                        <p:tgtEl>
                                          <p:spTgt spid="17"/>
                                        </p:tgtEl>
                                        <p:attrNameLst>
                                          <p:attrName>ppt_y</p:attrName>
                                        </p:attrNameLst>
                                      </p:cBhvr>
                                      <p:tavLst>
                                        <p:tav tm="0">
                                          <p:val>
                                            <p:strVal val="1+#ppt_h/2"/>
                                          </p:val>
                                        </p:tav>
                                        <p:tav tm="100000">
                                          <p:val>
                                            <p:strVal val="#ppt_y"/>
                                          </p:val>
                                        </p:tav>
                                      </p:tavLst>
                                    </p:anim>
                                  </p:childTnLst>
                                </p:cTn>
                              </p:par>
                              <p:par>
                                <p:cTn id="89" presetID="2" presetClass="entr" presetSubtype="4" decel="10000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1000" fill="hold"/>
                                        <p:tgtEl>
                                          <p:spTgt spid="18"/>
                                        </p:tgtEl>
                                        <p:attrNameLst>
                                          <p:attrName>ppt_x</p:attrName>
                                        </p:attrNameLst>
                                      </p:cBhvr>
                                      <p:tavLst>
                                        <p:tav tm="0">
                                          <p:val>
                                            <p:strVal val="#ppt_x"/>
                                          </p:val>
                                        </p:tav>
                                        <p:tav tm="100000">
                                          <p:val>
                                            <p:strVal val="#ppt_x"/>
                                          </p:val>
                                        </p:tav>
                                      </p:tavLst>
                                    </p:anim>
                                    <p:anim calcmode="lin" valueType="num">
                                      <p:cBhvr additive="base">
                                        <p:cTn id="92" dur="1000" fill="hold"/>
                                        <p:tgtEl>
                                          <p:spTgt spid="18"/>
                                        </p:tgtEl>
                                        <p:attrNameLst>
                                          <p:attrName>ppt_y</p:attrName>
                                        </p:attrNameLst>
                                      </p:cBhvr>
                                      <p:tavLst>
                                        <p:tav tm="0">
                                          <p:val>
                                            <p:strVal val="1+#ppt_h/2"/>
                                          </p:val>
                                        </p:tav>
                                        <p:tav tm="100000">
                                          <p:val>
                                            <p:strVal val="#ppt_y"/>
                                          </p:val>
                                        </p:tav>
                                      </p:tavLst>
                                    </p:anim>
                                  </p:childTnLst>
                                </p:cTn>
                              </p:par>
                              <p:par>
                                <p:cTn id="93" presetID="2" presetClass="entr" presetSubtype="4" decel="100000"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1000" fill="hold"/>
                                        <p:tgtEl>
                                          <p:spTgt spid="22"/>
                                        </p:tgtEl>
                                        <p:attrNameLst>
                                          <p:attrName>ppt_x</p:attrName>
                                        </p:attrNameLst>
                                      </p:cBhvr>
                                      <p:tavLst>
                                        <p:tav tm="0">
                                          <p:val>
                                            <p:strVal val="#ppt_x"/>
                                          </p:val>
                                        </p:tav>
                                        <p:tav tm="100000">
                                          <p:val>
                                            <p:strVal val="#ppt_x"/>
                                          </p:val>
                                        </p:tav>
                                      </p:tavLst>
                                    </p:anim>
                                    <p:anim calcmode="lin" valueType="num">
                                      <p:cBhvr additive="base">
                                        <p:cTn id="96" dur="1000" fill="hold"/>
                                        <p:tgtEl>
                                          <p:spTgt spid="22"/>
                                        </p:tgtEl>
                                        <p:attrNameLst>
                                          <p:attrName>ppt_y</p:attrName>
                                        </p:attrNameLst>
                                      </p:cBhvr>
                                      <p:tavLst>
                                        <p:tav tm="0">
                                          <p:val>
                                            <p:strVal val="1+#ppt_h/2"/>
                                          </p:val>
                                        </p:tav>
                                        <p:tav tm="100000">
                                          <p:val>
                                            <p:strVal val="#ppt_y"/>
                                          </p:val>
                                        </p:tav>
                                      </p:tavLst>
                                    </p:anim>
                                  </p:childTnLst>
                                </p:cTn>
                              </p:par>
                              <p:par>
                                <p:cTn id="97" presetID="10" presetClass="entr" presetSubtype="0" fill="hold" grpId="1"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1000"/>
                                        <p:tgtEl>
                                          <p:spTgt spid="15"/>
                                        </p:tgtEl>
                                      </p:cBhvr>
                                    </p:animEffect>
                                  </p:childTnLst>
                                </p:cTn>
                              </p:par>
                              <p:par>
                                <p:cTn id="100" presetID="10" presetClass="entr" presetSubtype="0" fill="hold" grpId="1"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10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childTnLst>
                                </p:cTn>
                              </p:par>
                            </p:childTnLst>
                          </p:cTn>
                        </p:par>
                        <p:par>
                          <p:cTn id="112" fill="hold">
                            <p:stCondLst>
                              <p:cond delay="3750"/>
                            </p:stCondLst>
                            <p:childTnLst>
                              <p:par>
                                <p:cTn id="113" presetID="22" presetClass="entr" presetSubtype="8"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left)">
                                      <p:cBhvr>
                                        <p:cTn id="115" dur="500"/>
                                        <p:tgtEl>
                                          <p:spTgt spid="38"/>
                                        </p:tgtEl>
                                      </p:cBhvr>
                                    </p:animEffect>
                                  </p:childTnLst>
                                </p:cTn>
                              </p:par>
                            </p:childTnLst>
                          </p:cTn>
                        </p:par>
                        <p:par>
                          <p:cTn id="116" fill="hold">
                            <p:stCondLst>
                              <p:cond delay="4250"/>
                            </p:stCondLst>
                            <p:childTnLst>
                              <p:par>
                                <p:cTn id="117" presetID="10" presetClass="entr" presetSubtype="0" fill="hold" grpId="0" nodeType="after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500"/>
                                        <p:tgtEl>
                                          <p:spTgt spid="32"/>
                                        </p:tgtEl>
                                      </p:cBhvr>
                                    </p:animEffect>
                                  </p:childTnLst>
                                </p:cTn>
                              </p:par>
                            </p:childTnLst>
                          </p:cTn>
                        </p:par>
                        <p:par>
                          <p:cTn id="120" fill="hold">
                            <p:stCondLst>
                              <p:cond delay="4750"/>
                            </p:stCondLst>
                            <p:childTnLst>
                              <p:par>
                                <p:cTn id="121" presetID="22" presetClass="entr" presetSubtype="8" fill="hold" grpId="0" nodeType="afterEffect">
                                  <p:stCondLst>
                                    <p:cond delay="0"/>
                                  </p:stCondLst>
                                  <p:childTnLst>
                                    <p:set>
                                      <p:cBhvr>
                                        <p:cTn id="122" dur="1" fill="hold">
                                          <p:stCondLst>
                                            <p:cond delay="0"/>
                                          </p:stCondLst>
                                        </p:cTn>
                                        <p:tgtEl>
                                          <p:spTgt spid="31">
                                            <p:txEl>
                                              <p:pRg st="0" end="0"/>
                                            </p:txEl>
                                          </p:spTgt>
                                        </p:tgtEl>
                                        <p:attrNameLst>
                                          <p:attrName>style.visibility</p:attrName>
                                        </p:attrNameLst>
                                      </p:cBhvr>
                                      <p:to>
                                        <p:strVal val="visible"/>
                                      </p:to>
                                    </p:set>
                                    <p:animEffect transition="in" filter="wipe(left)">
                                      <p:cBhvr>
                                        <p:cTn id="123" dur="500"/>
                                        <p:tgtEl>
                                          <p:spTgt spid="31">
                                            <p:txEl>
                                              <p:pRg st="0" end="0"/>
                                            </p:txEl>
                                          </p:spTgt>
                                        </p:tgtEl>
                                      </p:cBhvr>
                                    </p:animEffect>
                                  </p:childTnLst>
                                </p:cTn>
                              </p:par>
                            </p:childTnLst>
                          </p:cTn>
                        </p:par>
                        <p:par>
                          <p:cTn id="124" fill="hold">
                            <p:stCondLst>
                              <p:cond delay="5250"/>
                            </p:stCondLst>
                            <p:childTnLst>
                              <p:par>
                                <p:cTn id="125" presetID="10" presetClass="entr" presetSubtype="0" fill="hold" grpId="0" nodeType="after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500"/>
                                        <p:tgtEl>
                                          <p:spTgt spid="34"/>
                                        </p:tgtEl>
                                      </p:cBhvr>
                                    </p:animEffect>
                                  </p:childTnLst>
                                </p:cTn>
                              </p:par>
                            </p:childTnLst>
                          </p:cTn>
                        </p:par>
                        <p:par>
                          <p:cTn id="128" fill="hold">
                            <p:stCondLst>
                              <p:cond delay="5750"/>
                            </p:stCondLst>
                            <p:childTnLst>
                              <p:par>
                                <p:cTn id="129" presetID="22" presetClass="entr" presetSubtype="8" fill="hold" grpId="0" nodeType="afterEffect">
                                  <p:stCondLst>
                                    <p:cond delay="0"/>
                                  </p:stCondLst>
                                  <p:childTnLst>
                                    <p:set>
                                      <p:cBhvr>
                                        <p:cTn id="130" dur="1" fill="hold">
                                          <p:stCondLst>
                                            <p:cond delay="0"/>
                                          </p:stCondLst>
                                        </p:cTn>
                                        <p:tgtEl>
                                          <p:spTgt spid="33">
                                            <p:txEl>
                                              <p:pRg st="0" end="0"/>
                                            </p:txEl>
                                          </p:spTgt>
                                        </p:tgtEl>
                                        <p:attrNameLst>
                                          <p:attrName>style.visibility</p:attrName>
                                        </p:attrNameLst>
                                      </p:cBhvr>
                                      <p:to>
                                        <p:strVal val="visible"/>
                                      </p:to>
                                    </p:set>
                                    <p:animEffect transition="in" filter="wipe(left)">
                                      <p:cBhvr>
                                        <p:cTn id="131" dur="500"/>
                                        <p:tgtEl>
                                          <p:spTgt spid="33">
                                            <p:txEl>
                                              <p:pRg st="0" end="0"/>
                                            </p:txEl>
                                          </p:spTgt>
                                        </p:tgtEl>
                                      </p:cBhvr>
                                    </p:animEffect>
                                  </p:childTnLst>
                                </p:cTn>
                              </p:par>
                            </p:childTnLst>
                          </p:cTn>
                        </p:par>
                        <p:par>
                          <p:cTn id="132" fill="hold">
                            <p:stCondLst>
                              <p:cond delay="6250"/>
                            </p:stCondLst>
                            <p:childTnLst>
                              <p:par>
                                <p:cTn id="133" presetID="10" presetClass="entr" presetSubtype="0" fill="hold" grpId="0" nodeType="after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fade">
                                      <p:cBhvr>
                                        <p:cTn id="135" dur="500"/>
                                        <p:tgtEl>
                                          <p:spTgt spid="36"/>
                                        </p:tgtEl>
                                      </p:cBhvr>
                                    </p:animEffect>
                                  </p:childTnLst>
                                </p:cTn>
                              </p:par>
                            </p:childTnLst>
                          </p:cTn>
                        </p:par>
                        <p:par>
                          <p:cTn id="136" fill="hold">
                            <p:stCondLst>
                              <p:cond delay="6750"/>
                            </p:stCondLst>
                            <p:childTnLst>
                              <p:par>
                                <p:cTn id="137" presetID="22" presetClass="entr" presetSubtype="8" fill="hold" grpId="0" nodeType="afterEffect">
                                  <p:stCondLst>
                                    <p:cond delay="0"/>
                                  </p:stCondLst>
                                  <p:childTnLst>
                                    <p:set>
                                      <p:cBhvr>
                                        <p:cTn id="138" dur="1" fill="hold">
                                          <p:stCondLst>
                                            <p:cond delay="0"/>
                                          </p:stCondLst>
                                        </p:cTn>
                                        <p:tgtEl>
                                          <p:spTgt spid="35">
                                            <p:txEl>
                                              <p:pRg st="0" end="0"/>
                                            </p:txEl>
                                          </p:spTgt>
                                        </p:tgtEl>
                                        <p:attrNameLst>
                                          <p:attrName>style.visibility</p:attrName>
                                        </p:attrNameLst>
                                      </p:cBhvr>
                                      <p:to>
                                        <p:strVal val="visible"/>
                                      </p:to>
                                    </p:set>
                                    <p:animEffect transition="in" filter="wipe(left)">
                                      <p:cBhvr>
                                        <p:cTn id="139" dur="500"/>
                                        <p:tgtEl>
                                          <p:spTgt spid="35">
                                            <p:txEl>
                                              <p:pRg st="0" end="0"/>
                                            </p:txEl>
                                          </p:spTgt>
                                        </p:tgtEl>
                                      </p:cBhvr>
                                    </p:animEffect>
                                  </p:childTnLst>
                                </p:cTn>
                              </p:par>
                            </p:childTnLst>
                          </p:cTn>
                        </p:par>
                        <p:par>
                          <p:cTn id="140" fill="hold">
                            <p:stCondLst>
                              <p:cond delay="7250"/>
                            </p:stCondLst>
                            <p:childTnLst>
                              <p:par>
                                <p:cTn id="141" presetID="2" presetClass="entr" presetSubtype="2" decel="100000" fill="hold" grpId="0" nodeType="afterEffect">
                                  <p:stCondLst>
                                    <p:cond delay="0"/>
                                  </p:stCondLst>
                                  <p:childTnLst>
                                    <p:set>
                                      <p:cBhvr>
                                        <p:cTn id="142" dur="1" fill="hold">
                                          <p:stCondLst>
                                            <p:cond delay="0"/>
                                          </p:stCondLst>
                                        </p:cTn>
                                        <p:tgtEl>
                                          <p:spTgt spid="28"/>
                                        </p:tgtEl>
                                        <p:attrNameLst>
                                          <p:attrName>style.visibility</p:attrName>
                                        </p:attrNameLst>
                                      </p:cBhvr>
                                      <p:to>
                                        <p:strVal val="visible"/>
                                      </p:to>
                                    </p:set>
                                    <p:anim calcmode="lin" valueType="num">
                                      <p:cBhvr additive="base">
                                        <p:cTn id="143" dur="500" fill="hold"/>
                                        <p:tgtEl>
                                          <p:spTgt spid="28"/>
                                        </p:tgtEl>
                                        <p:attrNameLst>
                                          <p:attrName>ppt_x</p:attrName>
                                        </p:attrNameLst>
                                      </p:cBhvr>
                                      <p:tavLst>
                                        <p:tav tm="0">
                                          <p:val>
                                            <p:strVal val="1+#ppt_w/2"/>
                                          </p:val>
                                        </p:tav>
                                        <p:tav tm="100000">
                                          <p:val>
                                            <p:strVal val="#ppt_x"/>
                                          </p:val>
                                        </p:tav>
                                      </p:tavLst>
                                    </p:anim>
                                    <p:anim calcmode="lin" valueType="num">
                                      <p:cBhvr additive="base">
                                        <p:cTn id="144" dur="500" fill="hold"/>
                                        <p:tgtEl>
                                          <p:spTgt spid="28"/>
                                        </p:tgtEl>
                                        <p:attrNameLst>
                                          <p:attrName>ppt_y</p:attrName>
                                        </p:attrNameLst>
                                      </p:cBhvr>
                                      <p:tavLst>
                                        <p:tav tm="0">
                                          <p:val>
                                            <p:strVal val="#ppt_y"/>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29">
                                            <p:txEl>
                                              <p:pRg st="0" end="0"/>
                                            </p:txEl>
                                          </p:spTgt>
                                        </p:tgtEl>
                                        <p:attrNameLst>
                                          <p:attrName>style.visibility</p:attrName>
                                        </p:attrNameLst>
                                      </p:cBhvr>
                                      <p:to>
                                        <p:strVal val="visible"/>
                                      </p:to>
                                    </p:set>
                                    <p:anim calcmode="lin" valueType="num">
                                      <p:cBhvr additive="base">
                                        <p:cTn id="14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13" grpId="0" build="p">
        <p:tmplLst>
          <p:tmpl lvl="1">
            <p:tnLst>
              <p:par>
                <p:cTn presetID="2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wipe(left)">
                      <p:cBhvr>
                        <p:cTn dur="500"/>
                        <p:tgtEl>
                          <p:spTgt spid="13"/>
                        </p:tgtEl>
                      </p:cBhvr>
                    </p:animEffect>
                  </p:childTnLst>
                </p:cTn>
              </p:par>
            </p:tnLst>
          </p:tmpl>
        </p:tmplLst>
      </p:bldP>
      <p:bldP spid="14" grpId="0" animBg="1"/>
      <p:bldP spid="15" grpId="0" animBg="1"/>
      <p:bldP spid="15" grpId="1" animBg="1"/>
      <p:bldP spid="16" grpId="0" animBg="1"/>
      <p:bldP spid="16" grpId="1" animBg="1"/>
      <p:bldP spid="17" grpId="0" animBg="1"/>
      <p:bldP spid="17" grpId="1" animBg="1"/>
      <p:bldP spid="38" grpId="0" animBg="1"/>
      <p:bldP spid="28" grpId="0" animBg="1"/>
      <p:bldP spid="29" grpId="0" build="p">
        <p:tmplLst>
          <p:tmpl lvl="1">
            <p:tnLst>
              <p:par>
                <p:cTn presetID="2" presetClass="entr" presetSubtype="4"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animBg="1"/>
      <p:bldP spid="35" grpId="0" build="p">
        <p:tmplLst>
          <p:tmpl lvl="1">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animBg="1"/>
      <p:bldP spid="37" grpId="1" animBg="1"/>
      <p:bldP spid="39" grpId="0" animBg="1"/>
      <p:bldP spid="39" grpId="1" animBg="1"/>
      <p:bldP spid="40" grpId="0" animBg="1"/>
      <p:bldP spid="40" grpId="1" animBg="1"/>
      <p:bldP spid="41" grpId="0" animBg="1"/>
      <p:bldP spid="41" grpId="1" animBg="1"/>
      <p:bldP spid="42" grpId="0"/>
      <p:bldP spid="43" grpId="0" animBg="1"/>
      <p:bldP spid="43" grpId="1" animBg="1"/>
      <p:bldP spid="44" grpId="0" animBg="1"/>
      <p:bldP spid="44" grpId="1" animBg="1"/>
      <p:bldP spid="45" grpId="0" animBg="1"/>
      <p:bldP spid="45" grpId="1" animBg="1"/>
      <p:bldP spid="46"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Image and Animated Texts">
    <p:spTree>
      <p:nvGrpSpPr>
        <p:cNvPr id="1" name=""/>
        <p:cNvGrpSpPr/>
        <p:nvPr/>
      </p:nvGrpSpPr>
      <p:grpSpPr>
        <a:xfrm>
          <a:off x="0" y="0"/>
          <a:ext cx="0" cy="0"/>
          <a:chOff x="0" y="0"/>
          <a:chExt cx="0" cy="0"/>
        </a:xfrm>
      </p:grpSpPr>
      <p:sp>
        <p:nvSpPr>
          <p:cNvPr id="35" name="図プレースホルダー 34"/>
          <p:cNvSpPr>
            <a:spLocks noGrp="1"/>
          </p:cNvSpPr>
          <p:nvPr>
            <p:ph type="pic" sz="quarter" idx="14" hasCustomPrompt="1"/>
          </p:nvPr>
        </p:nvSpPr>
        <p:spPr>
          <a:xfrm>
            <a:off x="2095500" y="0"/>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26" name="テキスト プレースホルダー 25"/>
          <p:cNvSpPr>
            <a:spLocks noGrp="1"/>
          </p:cNvSpPr>
          <p:nvPr>
            <p:ph type="body" sz="quarter" idx="11" hasCustomPrompt="1"/>
          </p:nvPr>
        </p:nvSpPr>
        <p:spPr>
          <a:xfrm flipH="1">
            <a:off x="1609270" y="0"/>
            <a:ext cx="8606971" cy="10287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1" name="テキスト プレースホルダー 25"/>
          <p:cNvSpPr>
            <a:spLocks noGrp="1"/>
          </p:cNvSpPr>
          <p:nvPr>
            <p:ph type="body" sz="quarter" idx="13" hasCustomPrompt="1"/>
          </p:nvPr>
        </p:nvSpPr>
        <p:spPr>
          <a:xfrm flipH="1">
            <a:off x="11977007" y="0"/>
            <a:ext cx="8606971" cy="10287000"/>
          </a:xfrm>
          <a:prstGeom prst="parallelogram">
            <a:avLst>
              <a:gd name="adj" fmla="val 41863"/>
            </a:avLst>
          </a:prstGeom>
          <a:solidFill>
            <a:schemeClr val="accent1">
              <a:lumMod val="75000"/>
              <a:alpha val="40000"/>
            </a:schemeClr>
          </a:solidFill>
        </p:spPr>
        <p:txBody>
          <a:bodyPr/>
          <a:lstStyle>
            <a:lvl1pPr>
              <a:defRPr/>
            </a:lvl1pPr>
          </a:lstStyle>
          <a:p>
            <a:pPr lvl="0"/>
            <a:r>
              <a:rPr kumimoji="1" lang="en-US" altLang="ja-JP" dirty="0"/>
              <a:t> </a:t>
            </a:r>
            <a:endParaRPr kumimoji="1" lang="ja-JP" altLang="en-US" dirty="0"/>
          </a:p>
        </p:txBody>
      </p:sp>
      <p:sp>
        <p:nvSpPr>
          <p:cNvPr id="36" name="テキスト プレースホルダー 25"/>
          <p:cNvSpPr>
            <a:spLocks noGrp="1"/>
          </p:cNvSpPr>
          <p:nvPr>
            <p:ph type="body" sz="quarter" idx="15" hasCustomPrompt="1"/>
          </p:nvPr>
        </p:nvSpPr>
        <p:spPr>
          <a:xfrm flipH="1">
            <a:off x="-4691291" y="0"/>
            <a:ext cx="13914663" cy="10287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7" name="テキスト プレースホルダー 25"/>
          <p:cNvSpPr>
            <a:spLocks noGrp="1"/>
          </p:cNvSpPr>
          <p:nvPr>
            <p:ph type="body" sz="quarter" idx="16" hasCustomPrompt="1"/>
          </p:nvPr>
        </p:nvSpPr>
        <p:spPr>
          <a:xfrm flipH="1">
            <a:off x="12963524" y="0"/>
            <a:ext cx="13914663" cy="10287000"/>
          </a:xfrm>
          <a:prstGeom prst="parallelogram">
            <a:avLst>
              <a:gd name="adj" fmla="val 35022"/>
            </a:avLst>
          </a:prstGeom>
          <a:solidFill>
            <a:schemeClr val="accent1">
              <a:lumMod val="75000"/>
            </a:schemeClr>
          </a:solidFill>
        </p:spPr>
        <p:txBody>
          <a:bodyPr/>
          <a:lstStyle>
            <a:lvl1pPr>
              <a:defRPr/>
            </a:lvl1pPr>
          </a:lstStyle>
          <a:p>
            <a:pPr lvl="0"/>
            <a:r>
              <a:rPr kumimoji="1" lang="en-US" altLang="ja-JP" dirty="0"/>
              <a:t> </a:t>
            </a:r>
            <a:endParaRPr kumimoji="1" lang="ja-JP" altLang="en-US" dirty="0"/>
          </a:p>
        </p:txBody>
      </p:sp>
      <p:sp>
        <p:nvSpPr>
          <p:cNvPr id="38" name="テキスト プレースホルダー 25"/>
          <p:cNvSpPr>
            <a:spLocks noGrp="1"/>
          </p:cNvSpPr>
          <p:nvPr>
            <p:ph type="body" sz="quarter" idx="17" hasCustomPrompt="1"/>
          </p:nvPr>
        </p:nvSpPr>
        <p:spPr>
          <a:xfrm flipH="1">
            <a:off x="-9496426" y="0"/>
            <a:ext cx="5353051" cy="10287000"/>
          </a:xfrm>
          <a:prstGeom prst="parallelogram">
            <a:avLst>
              <a:gd name="adj" fmla="val 67559"/>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39" name="テキスト プレースホルダー 25"/>
          <p:cNvSpPr>
            <a:spLocks noGrp="1"/>
          </p:cNvSpPr>
          <p:nvPr>
            <p:ph type="body" sz="quarter" idx="18" hasCustomPrompt="1"/>
          </p:nvPr>
        </p:nvSpPr>
        <p:spPr>
          <a:xfrm flipH="1">
            <a:off x="-6619883" y="0"/>
            <a:ext cx="4648207" cy="10287000"/>
          </a:xfrm>
          <a:prstGeom prst="parallelogram">
            <a:avLst>
              <a:gd name="adj" fmla="val 77247"/>
            </a:avLst>
          </a:prstGeom>
          <a:solidFill>
            <a:schemeClr val="bg1">
              <a:alpha val="30000"/>
            </a:schemeClr>
          </a:solidFill>
        </p:spPr>
        <p:txBody>
          <a:bodyPr/>
          <a:lstStyle>
            <a:lvl1pPr>
              <a:defRPr/>
            </a:lvl1pPr>
          </a:lstStyle>
          <a:p>
            <a:pPr lvl="0"/>
            <a:r>
              <a:rPr kumimoji="1" lang="en-US" altLang="ja-JP" dirty="0"/>
              <a:t> </a:t>
            </a:r>
            <a:endParaRPr kumimoji="1" lang="ja-JP" altLang="en-US" dirty="0"/>
          </a:p>
        </p:txBody>
      </p:sp>
      <p:sp>
        <p:nvSpPr>
          <p:cNvPr id="40" name="タイトル プレースホルダー 1"/>
          <p:cNvSpPr>
            <a:spLocks noGrp="1"/>
          </p:cNvSpPr>
          <p:nvPr>
            <p:ph type="title" hasCustomPrompt="1"/>
          </p:nvPr>
        </p:nvSpPr>
        <p:spPr>
          <a:xfrm>
            <a:off x="559004" y="4055836"/>
            <a:ext cx="7235167" cy="3312381"/>
          </a:xfrm>
          <a:prstGeom prst="rect">
            <a:avLst/>
          </a:prstGeom>
        </p:spPr>
        <p:txBody>
          <a:bodyPr vert="horz" lIns="163275" tIns="81638" rIns="163275" bIns="81638" rtlCol="0" anchor="b">
            <a:normAutofit/>
          </a:bodyPr>
          <a:lstStyle>
            <a:lvl1pPr>
              <a:defRPr baseline="0">
                <a:solidFill>
                  <a:schemeClr val="bg1"/>
                </a:solidFill>
              </a:defRPr>
            </a:lvl1pPr>
          </a:lstStyle>
          <a:p>
            <a:r>
              <a:rPr kumimoji="1" lang="en-US" altLang="ja-JP" dirty="0"/>
              <a:t>Text Goes Here</a:t>
            </a:r>
            <a:endParaRPr kumimoji="1" lang="ja-JP" altLang="en-US" dirty="0"/>
          </a:p>
        </p:txBody>
      </p:sp>
      <p:sp>
        <p:nvSpPr>
          <p:cNvPr id="42" name="テキスト プレースホルダー 6"/>
          <p:cNvSpPr>
            <a:spLocks noGrp="1"/>
          </p:cNvSpPr>
          <p:nvPr>
            <p:ph type="body" sz="quarter" idx="42" hasCustomPrompt="1"/>
          </p:nvPr>
        </p:nvSpPr>
        <p:spPr>
          <a:xfrm>
            <a:off x="567171" y="7667281"/>
            <a:ext cx="7227000" cy="2086317"/>
          </a:xfrm>
        </p:spPr>
        <p:txBody>
          <a:bodyPr>
            <a:noAutofit/>
          </a:bodyPr>
          <a:lstStyle>
            <a:lvl1pPr algn="l">
              <a:defRPr sz="2000" b="0" i="0" u="none" baseline="0">
                <a:solidFill>
                  <a:schemeClr val="bg1"/>
                </a:solidFill>
                <a:latin typeface="+mn-lt"/>
                <a:cs typeface="Open Sans Light" panose="020B0306030504020204" pitchFamily="34" charset="0"/>
              </a:defRPr>
            </a:lvl1pPr>
          </a:lstStyle>
          <a:p>
            <a:pPr lvl="0"/>
            <a:r>
              <a:rPr kumimoji="1" lang="en-US" altLang="ja-JP" dirty="0"/>
              <a:t>Description goes here</a:t>
            </a:r>
            <a:endParaRPr kumimoji="1" lang="ja-JP" altLang="en-US" dirty="0"/>
          </a:p>
        </p:txBody>
      </p:sp>
      <p:sp>
        <p:nvSpPr>
          <p:cNvPr id="44" name="テキスト プレースホルダー 6"/>
          <p:cNvSpPr>
            <a:spLocks noGrp="1"/>
          </p:cNvSpPr>
          <p:nvPr>
            <p:ph type="body" sz="quarter" idx="43" hasCustomPrompt="1"/>
          </p:nvPr>
        </p:nvSpPr>
        <p:spPr>
          <a:xfrm rot="4250327">
            <a:off x="10978043" y="3220775"/>
            <a:ext cx="10698970" cy="4019551"/>
          </a:xfrm>
        </p:spPr>
        <p:txBody>
          <a:bodyPr anchor="b">
            <a:noAutofit/>
          </a:bodyPr>
          <a:lstStyle>
            <a:lvl1pPr algn="l">
              <a:lnSpc>
                <a:spcPct val="100000"/>
              </a:lnSpc>
              <a:spcBef>
                <a:spcPts val="0"/>
              </a:spcBef>
              <a:defRPr sz="17000" b="0" i="0" u="none" baseline="0">
                <a:solidFill>
                  <a:schemeClr val="bg1">
                    <a:alpha val="30000"/>
                  </a:schemeClr>
                </a:solidFill>
                <a:latin typeface="Route 159 Bold" pitchFamily="50" charset="0"/>
                <a:cs typeface="Open Sans Light" panose="020B0306030504020204" pitchFamily="34" charset="0"/>
              </a:defRPr>
            </a:lvl1pPr>
          </a:lstStyle>
          <a:p>
            <a:pPr lvl="0"/>
            <a:r>
              <a:rPr kumimoji="1" lang="en-US" altLang="ja-JP" dirty="0"/>
              <a:t>WORD</a:t>
            </a:r>
            <a:endParaRPr kumimoji="1" lang="ja-JP" altLang="en-US" dirty="0"/>
          </a:p>
        </p:txBody>
      </p:sp>
      <p:sp>
        <p:nvSpPr>
          <p:cNvPr id="45" name="テキスト プレースホルダー 6"/>
          <p:cNvSpPr>
            <a:spLocks noGrp="1"/>
          </p:cNvSpPr>
          <p:nvPr>
            <p:ph type="body" sz="quarter" idx="44" hasCustomPrompt="1"/>
          </p:nvPr>
        </p:nvSpPr>
        <p:spPr>
          <a:xfrm>
            <a:off x="661514" y="7485852"/>
            <a:ext cx="3240000" cy="72000"/>
          </a:xfrm>
          <a:solidFill>
            <a:schemeClr val="bg1"/>
          </a:solidFill>
        </p:spPr>
        <p:txBody>
          <a:bodyPr>
            <a:noAutofit/>
          </a:bodyPr>
          <a:lstStyle>
            <a:lvl1pPr algn="l">
              <a:defRPr sz="2000" b="0" i="0" u="none" baseline="0">
                <a:solidFill>
                  <a:schemeClr val="bg1"/>
                </a:solidFill>
                <a:latin typeface="+mn-lt"/>
                <a:cs typeface="Open Sans Light" panose="020B0306030504020204" pitchFamily="34" charset="0"/>
              </a:defRPr>
            </a:lvl1pPr>
          </a:lstStyle>
          <a:p>
            <a:pPr lvl="0"/>
            <a:r>
              <a:rPr kumimoji="1" lang="en-US" altLang="ja-JP" dirty="0"/>
              <a:t> </a:t>
            </a:r>
            <a:endParaRPr kumimoji="1" lang="ja-JP" altLang="en-US" dirty="0"/>
          </a:p>
        </p:txBody>
      </p:sp>
    </p:spTree>
    <p:extLst>
      <p:ext uri="{BB962C8B-B14F-4D97-AF65-F5344CB8AC3E}">
        <p14:creationId xmlns:p14="http://schemas.microsoft.com/office/powerpoint/2010/main" val="3303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1000" fill="hold"/>
                                        <p:tgtEl>
                                          <p:spTgt spid="37"/>
                                        </p:tgtEl>
                                        <p:attrNameLst>
                                          <p:attrName>ppt_x</p:attrName>
                                        </p:attrNameLst>
                                      </p:cBhvr>
                                      <p:tavLst>
                                        <p:tav tm="0">
                                          <p:val>
                                            <p:strVal val="1+#ppt_w/2"/>
                                          </p:val>
                                        </p:tav>
                                        <p:tav tm="100000">
                                          <p:val>
                                            <p:strVal val="#ppt_x"/>
                                          </p:val>
                                        </p:tav>
                                      </p:tavLst>
                                    </p:anim>
                                    <p:anim calcmode="lin" valueType="num">
                                      <p:cBhvr additive="base">
                                        <p:cTn id="12" dur="1000" fill="hold"/>
                                        <p:tgtEl>
                                          <p:spTgt spid="37"/>
                                        </p:tgtEl>
                                        <p:attrNameLst>
                                          <p:attrName>ppt_y</p:attrName>
                                        </p:attrNameLst>
                                      </p:cBhvr>
                                      <p:tavLst>
                                        <p:tav tm="0">
                                          <p:val>
                                            <p:strVal val="#ppt_y"/>
                                          </p:val>
                                        </p:tav>
                                        <p:tav tm="100000">
                                          <p:val>
                                            <p:strVal val="#ppt_y"/>
                                          </p:val>
                                        </p:tav>
                                      </p:tavLst>
                                    </p:anim>
                                  </p:childTnLst>
                                </p:cTn>
                              </p:par>
                              <p:par>
                                <p:cTn id="13" presetID="14" presetClass="entr" presetSubtype="10" fill="hold" grpId="0" nodeType="withEffect">
                                  <p:stCondLst>
                                    <p:cond delay="50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2" presetClass="entr" presetSubtype="2" accel="100000" fill="hold" grpId="0" nodeType="withEffect">
                                  <p:stCondLst>
                                    <p:cond delay="2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750" fill="hold"/>
                                        <p:tgtEl>
                                          <p:spTgt spid="39"/>
                                        </p:tgtEl>
                                        <p:attrNameLst>
                                          <p:attrName>ppt_x</p:attrName>
                                        </p:attrNameLst>
                                      </p:cBhvr>
                                      <p:tavLst>
                                        <p:tav tm="0">
                                          <p:val>
                                            <p:strVal val="1+#ppt_w/2"/>
                                          </p:val>
                                        </p:tav>
                                        <p:tav tm="100000">
                                          <p:val>
                                            <p:strVal val="#ppt_x"/>
                                          </p:val>
                                        </p:tav>
                                      </p:tavLst>
                                    </p:anim>
                                    <p:anim calcmode="lin" valueType="num">
                                      <p:cBhvr additive="base">
                                        <p:cTn id="19" dur="750" fill="hold"/>
                                        <p:tgtEl>
                                          <p:spTgt spid="39"/>
                                        </p:tgtEl>
                                        <p:attrNameLst>
                                          <p:attrName>ppt_y</p:attrName>
                                        </p:attrNameLst>
                                      </p:cBhvr>
                                      <p:tavLst>
                                        <p:tav tm="0">
                                          <p:val>
                                            <p:strVal val="#ppt_y"/>
                                          </p:val>
                                        </p:tav>
                                        <p:tav tm="100000">
                                          <p:val>
                                            <p:strVal val="#ppt_y"/>
                                          </p:val>
                                        </p:tav>
                                      </p:tavLst>
                                    </p:anim>
                                  </p:childTnLst>
                                </p:cTn>
                              </p:par>
                              <p:par>
                                <p:cTn id="20" presetID="2" presetClass="entr" presetSubtype="2" accel="100000" fill="hold" grpId="0" nodeType="withEffect">
                                  <p:stCondLst>
                                    <p:cond delay="25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750" fill="hold"/>
                                        <p:tgtEl>
                                          <p:spTgt spid="38"/>
                                        </p:tgtEl>
                                        <p:attrNameLst>
                                          <p:attrName>ppt_x</p:attrName>
                                        </p:attrNameLst>
                                      </p:cBhvr>
                                      <p:tavLst>
                                        <p:tav tm="0">
                                          <p:val>
                                            <p:strVal val="1+#ppt_w/2"/>
                                          </p:val>
                                        </p:tav>
                                        <p:tav tm="100000">
                                          <p:val>
                                            <p:strVal val="#ppt_x"/>
                                          </p:val>
                                        </p:tav>
                                      </p:tavLst>
                                    </p:anim>
                                    <p:anim calcmode="lin" valueType="num">
                                      <p:cBhvr additive="base">
                                        <p:cTn id="23" dur="750" fill="hold"/>
                                        <p:tgtEl>
                                          <p:spTgt spid="38"/>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50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2000" fill="hold"/>
                                        <p:tgtEl>
                                          <p:spTgt spid="26"/>
                                        </p:tgtEl>
                                        <p:attrNameLst>
                                          <p:attrName>ppt_x</p:attrName>
                                        </p:attrNameLst>
                                      </p:cBhvr>
                                      <p:tavLst>
                                        <p:tav tm="0">
                                          <p:val>
                                            <p:strVal val="0-#ppt_w/2"/>
                                          </p:val>
                                        </p:tav>
                                        <p:tav tm="100000">
                                          <p:val>
                                            <p:strVal val="#ppt_x"/>
                                          </p:val>
                                        </p:tav>
                                      </p:tavLst>
                                    </p:anim>
                                    <p:anim calcmode="lin" valueType="num">
                                      <p:cBhvr additive="base">
                                        <p:cTn id="27" dur="20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2" decel="100000" fill="hold" grpId="0" nodeType="with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2000" fill="hold"/>
                                        <p:tgtEl>
                                          <p:spTgt spid="31"/>
                                        </p:tgtEl>
                                        <p:attrNameLst>
                                          <p:attrName>ppt_x</p:attrName>
                                        </p:attrNameLst>
                                      </p:cBhvr>
                                      <p:tavLst>
                                        <p:tav tm="0">
                                          <p:val>
                                            <p:strVal val="1+#ppt_w/2"/>
                                          </p:val>
                                        </p:tav>
                                        <p:tav tm="100000">
                                          <p:val>
                                            <p:strVal val="#ppt_x"/>
                                          </p:val>
                                        </p:tav>
                                      </p:tavLst>
                                    </p:anim>
                                    <p:anim calcmode="lin" valueType="num">
                                      <p:cBhvr additive="base">
                                        <p:cTn id="31" dur="20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3" decel="100000" fill="hold" grpId="0" nodeType="withEffect">
                                  <p:stCondLst>
                                    <p:cond delay="250"/>
                                  </p:stCondLst>
                                  <p:iterate type="lt">
                                    <p:tmPct val="5000"/>
                                  </p:iterate>
                                  <p:childTnLst>
                                    <p:set>
                                      <p:cBhvr>
                                        <p:cTn id="33" dur="1" fill="hold">
                                          <p:stCondLst>
                                            <p:cond delay="0"/>
                                          </p:stCondLst>
                                        </p:cTn>
                                        <p:tgtEl>
                                          <p:spTgt spid="44">
                                            <p:txEl>
                                              <p:pRg st="0" end="0"/>
                                            </p:txEl>
                                          </p:spTgt>
                                        </p:tgtEl>
                                        <p:attrNameLst>
                                          <p:attrName>style.visibility</p:attrName>
                                        </p:attrNameLst>
                                      </p:cBhvr>
                                      <p:to>
                                        <p:strVal val="visible"/>
                                      </p:to>
                                    </p:set>
                                    <p:anim calcmode="lin" valueType="num">
                                      <p:cBhvr additive="base">
                                        <p:cTn id="34" dur="75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35" dur="750" fill="hold"/>
                                        <p:tgtEl>
                                          <p:spTgt spid="44">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9" decel="100000" fill="hold" grpId="0" nodeType="withEffect">
                                  <p:stCondLst>
                                    <p:cond delay="750"/>
                                  </p:stCondLst>
                                  <p:iterate type="wd">
                                    <p:tmPct val="10000"/>
                                  </p:iterate>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1000" fill="hold"/>
                                        <p:tgtEl>
                                          <p:spTgt spid="40"/>
                                        </p:tgtEl>
                                        <p:attrNameLst>
                                          <p:attrName>ppt_x</p:attrName>
                                        </p:attrNameLst>
                                      </p:cBhvr>
                                      <p:tavLst>
                                        <p:tav tm="0">
                                          <p:val>
                                            <p:strVal val="0-#ppt_w/2"/>
                                          </p:val>
                                        </p:tav>
                                        <p:tav tm="100000">
                                          <p:val>
                                            <p:strVal val="#ppt_x"/>
                                          </p:val>
                                        </p:tav>
                                      </p:tavLst>
                                    </p:anim>
                                    <p:anim calcmode="lin" valueType="num">
                                      <p:cBhvr additive="base">
                                        <p:cTn id="39" dur="1000" fill="hold"/>
                                        <p:tgtEl>
                                          <p:spTgt spid="40"/>
                                        </p:tgtEl>
                                        <p:attrNameLst>
                                          <p:attrName>ppt_y</p:attrName>
                                        </p:attrNameLst>
                                      </p:cBhvr>
                                      <p:tavLst>
                                        <p:tav tm="0">
                                          <p:val>
                                            <p:strVal val="0-#ppt_h/2"/>
                                          </p:val>
                                        </p:tav>
                                        <p:tav tm="100000">
                                          <p:val>
                                            <p:strVal val="#ppt_y"/>
                                          </p:val>
                                        </p:tav>
                                      </p:tavLst>
                                    </p:anim>
                                  </p:childTnLst>
                                </p:cTn>
                              </p:par>
                              <p:par>
                                <p:cTn id="40" presetID="2" presetClass="entr" presetSubtype="2" decel="100000" fill="hold" grpId="0" nodeType="withEffect">
                                  <p:stCondLst>
                                    <p:cond delay="1250"/>
                                  </p:stCondLst>
                                  <p:childTnLst>
                                    <p:set>
                                      <p:cBhvr>
                                        <p:cTn id="41" dur="1" fill="hold">
                                          <p:stCondLst>
                                            <p:cond delay="0"/>
                                          </p:stCondLst>
                                        </p:cTn>
                                        <p:tgtEl>
                                          <p:spTgt spid="45"/>
                                        </p:tgtEl>
                                        <p:attrNameLst>
                                          <p:attrName>style.visibility</p:attrName>
                                        </p:attrNameLst>
                                      </p:cBhvr>
                                      <p:to>
                                        <p:strVal val="visible"/>
                                      </p:to>
                                    </p:set>
                                    <p:anim calcmode="lin" valueType="num">
                                      <p:cBhvr additive="base">
                                        <p:cTn id="42" dur="750" fill="hold"/>
                                        <p:tgtEl>
                                          <p:spTgt spid="45"/>
                                        </p:tgtEl>
                                        <p:attrNameLst>
                                          <p:attrName>ppt_x</p:attrName>
                                        </p:attrNameLst>
                                      </p:cBhvr>
                                      <p:tavLst>
                                        <p:tav tm="0">
                                          <p:val>
                                            <p:strVal val="1+#ppt_w/2"/>
                                          </p:val>
                                        </p:tav>
                                        <p:tav tm="100000">
                                          <p:val>
                                            <p:strVal val="#ppt_x"/>
                                          </p:val>
                                        </p:tav>
                                      </p:tavLst>
                                    </p:anim>
                                    <p:anim calcmode="lin" valueType="num">
                                      <p:cBhvr additive="base">
                                        <p:cTn id="43" dur="750" fill="hold"/>
                                        <p:tgtEl>
                                          <p:spTgt spid="45"/>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500"/>
                                  </p:stCondLst>
                                  <p:childTnLst>
                                    <p:set>
                                      <p:cBhvr>
                                        <p:cTn id="45" dur="1" fill="hold">
                                          <p:stCondLst>
                                            <p:cond delay="0"/>
                                          </p:stCondLst>
                                        </p:cTn>
                                        <p:tgtEl>
                                          <p:spTgt spid="42">
                                            <p:txEl>
                                              <p:pRg st="0" end="0"/>
                                            </p:txEl>
                                          </p:spTgt>
                                        </p:tgtEl>
                                        <p:attrNameLst>
                                          <p:attrName>style.visibility</p:attrName>
                                        </p:attrNameLst>
                                      </p:cBhvr>
                                      <p:to>
                                        <p:strVal val="visible"/>
                                      </p:to>
                                    </p:set>
                                    <p:animEffect transition="in" filter="wipe(left)">
                                      <p:cBhvr>
                                        <p:cTn id="46"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6" grpId="0" animBg="1">
        <p:tmplLst>
          <p:tmpl>
            <p:tnLst>
              <p:par>
                <p:cTn presetID="2" presetClass="entr" presetSubtype="8" decel="100000" fill="hold" nodeType="with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2000" fill="hold"/>
                        <p:tgtEl>
                          <p:spTgt spid="26"/>
                        </p:tgtEl>
                        <p:attrNameLst>
                          <p:attrName>ppt_x</p:attrName>
                        </p:attrNameLst>
                      </p:cBhvr>
                      <p:tavLst>
                        <p:tav tm="0">
                          <p:val>
                            <p:strVal val="0-#ppt_w/2"/>
                          </p:val>
                        </p:tav>
                        <p:tav tm="100000">
                          <p:val>
                            <p:strVal val="#ppt_x"/>
                          </p:val>
                        </p:tav>
                      </p:tavLst>
                    </p:anim>
                    <p:anim calcmode="lin" valueType="num">
                      <p:cBhvr additive="base">
                        <p:cTn dur="2000" fill="hold"/>
                        <p:tgtEl>
                          <p:spTgt spid="26"/>
                        </p:tgtEl>
                        <p:attrNameLst>
                          <p:attrName>ppt_y</p:attrName>
                        </p:attrNameLst>
                      </p:cBhvr>
                      <p:tavLst>
                        <p:tav tm="0">
                          <p:val>
                            <p:strVal val="#ppt_y"/>
                          </p:val>
                        </p:tav>
                        <p:tav tm="100000">
                          <p:val>
                            <p:strVal val="#ppt_y"/>
                          </p:val>
                        </p:tav>
                      </p:tavLst>
                    </p:anim>
                  </p:childTnLst>
                </p:cTn>
              </p:par>
            </p:tnLst>
          </p:tmpl>
        </p:tmplLst>
      </p:bldP>
      <p:bldP spid="31" grpId="0" animBg="1">
        <p:tmplLst>
          <p:tmpl>
            <p:tnLst>
              <p:par>
                <p:cTn presetID="2" presetClass="entr" presetSubtype="2"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2000" fill="hold"/>
                        <p:tgtEl>
                          <p:spTgt spid="31"/>
                        </p:tgtEl>
                        <p:attrNameLst>
                          <p:attrName>ppt_x</p:attrName>
                        </p:attrNameLst>
                      </p:cBhvr>
                      <p:tavLst>
                        <p:tav tm="0">
                          <p:val>
                            <p:strVal val="1+#ppt_w/2"/>
                          </p:val>
                        </p:tav>
                        <p:tav tm="100000">
                          <p:val>
                            <p:strVal val="#ppt_x"/>
                          </p:val>
                        </p:tav>
                      </p:tavLst>
                    </p:anim>
                    <p:anim calcmode="lin" valueType="num">
                      <p:cBhvr additive="base">
                        <p:cTn dur="2000" fill="hold"/>
                        <p:tgtEl>
                          <p:spTgt spid="31"/>
                        </p:tgtEl>
                        <p:attrNameLst>
                          <p:attrName>ppt_y</p:attrName>
                        </p:attrNameLst>
                      </p:cBhvr>
                      <p:tavLst>
                        <p:tav tm="0">
                          <p:val>
                            <p:strVal val="#ppt_y"/>
                          </p:val>
                        </p:tav>
                        <p:tav tm="100000">
                          <p:val>
                            <p:strVal val="#ppt_y"/>
                          </p:val>
                        </p:tav>
                      </p:tavLst>
                    </p:anim>
                  </p:childTnLst>
                </p:cTn>
              </p:par>
            </p:tnLst>
          </p:tmpl>
        </p:tmplLst>
      </p:bldP>
      <p:bldP spid="36" grpId="0" animBg="1">
        <p:tmplLst>
          <p:tmpl>
            <p:tnLst>
              <p:par>
                <p:cTn presetID="2" presetClass="entr" presetSubtype="8" decel="10000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000" fill="hold"/>
                        <p:tgtEl>
                          <p:spTgt spid="36"/>
                        </p:tgtEl>
                        <p:attrNameLst>
                          <p:attrName>ppt_x</p:attrName>
                        </p:attrNameLst>
                      </p:cBhvr>
                      <p:tavLst>
                        <p:tav tm="0">
                          <p:val>
                            <p:strVal val="0-#ppt_w/2"/>
                          </p:val>
                        </p:tav>
                        <p:tav tm="100000">
                          <p:val>
                            <p:strVal val="#ppt_x"/>
                          </p:val>
                        </p:tav>
                      </p:tavLst>
                    </p:anim>
                    <p:anim calcmode="lin" valueType="num">
                      <p:cBhvr additive="base">
                        <p:cTn dur="1000" fill="hold"/>
                        <p:tgtEl>
                          <p:spTgt spid="36"/>
                        </p:tgtEl>
                        <p:attrNameLst>
                          <p:attrName>ppt_y</p:attrName>
                        </p:attrNameLst>
                      </p:cBhvr>
                      <p:tavLst>
                        <p:tav tm="0">
                          <p:val>
                            <p:strVal val="#ppt_y"/>
                          </p:val>
                        </p:tav>
                        <p:tav tm="100000">
                          <p:val>
                            <p:strVal val="#ppt_y"/>
                          </p:val>
                        </p:tav>
                      </p:tavLst>
                    </p:anim>
                  </p:childTnLst>
                </p:cTn>
              </p:par>
            </p:tnLst>
          </p:tmpl>
        </p:tmplLst>
      </p:bldP>
      <p:bldP spid="37" grpId="0" animBg="1">
        <p:tmplLst>
          <p:tmpl>
            <p:tnLst>
              <p:par>
                <p:cTn presetID="2" presetClass="entr" presetSubtype="2"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tmplLst>
          <p:tmpl>
            <p:tnLst>
              <p:par>
                <p:cTn presetID="2" presetClass="entr" presetSubtype="2" accel="100000" fill="hold" nodeType="with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1+#ppt_w/2"/>
                          </p:val>
                        </p:tav>
                        <p:tav tm="100000">
                          <p:val>
                            <p:strVal val="#ppt_x"/>
                          </p:val>
                        </p:tav>
                      </p:tavLst>
                    </p:anim>
                    <p:anim calcmode="lin" valueType="num">
                      <p:cBhvr additive="base">
                        <p:cTn dur="750" fill="hold"/>
                        <p:tgtEl>
                          <p:spTgt spid="38"/>
                        </p:tgtEl>
                        <p:attrNameLst>
                          <p:attrName>ppt_y</p:attrName>
                        </p:attrNameLst>
                      </p:cBhvr>
                      <p:tavLst>
                        <p:tav tm="0">
                          <p:val>
                            <p:strVal val="#ppt_y"/>
                          </p:val>
                        </p:tav>
                        <p:tav tm="100000">
                          <p:val>
                            <p:strVal val="#ppt_y"/>
                          </p:val>
                        </p:tav>
                      </p:tavLst>
                    </p:anim>
                  </p:childTnLst>
                </p:cTn>
              </p:par>
            </p:tnLst>
          </p:tmpl>
        </p:tmplLst>
      </p:bldP>
      <p:bldP spid="39" grpId="0" animBg="1">
        <p:tmplLst>
          <p:tmpl>
            <p:tnLst>
              <p:par>
                <p:cTn presetID="2" presetClass="entr" presetSubtype="2" accel="100000" fill="hold" nodeType="withEffect">
                  <p:stCondLst>
                    <p:cond delay="25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1+#ppt_w/2"/>
                          </p:val>
                        </p:tav>
                        <p:tav tm="100000">
                          <p:val>
                            <p:strVal val="#ppt_x"/>
                          </p:val>
                        </p:tav>
                      </p:tavLst>
                    </p:anim>
                    <p:anim calcmode="lin" valueType="num">
                      <p:cBhvr additive="base">
                        <p:cTn dur="750" fill="hold"/>
                        <p:tgtEl>
                          <p:spTgt spid="39"/>
                        </p:tgtEl>
                        <p:attrNameLst>
                          <p:attrName>ppt_y</p:attrName>
                        </p:attrNameLst>
                      </p:cBhvr>
                      <p:tavLst>
                        <p:tav tm="0">
                          <p:val>
                            <p:strVal val="#ppt_y"/>
                          </p:val>
                        </p:tav>
                        <p:tav tm="100000">
                          <p:val>
                            <p:strVal val="#ppt_y"/>
                          </p:val>
                        </p:tav>
                      </p:tavLst>
                    </p:anim>
                  </p:childTnLst>
                </p:cTn>
              </p:par>
            </p:tnLst>
          </p:tmpl>
        </p:tmplLst>
      </p:bldP>
      <p:bldP spid="40" grpId="0"/>
      <p:bldP spid="42" grpId="0" build="p">
        <p:tmplLst>
          <p:tmpl lvl="1">
            <p:tnLst>
              <p:par>
                <p:cTn presetID="22" presetClass="entr" presetSubtype="8" fill="hold" nodeType="withEffect">
                  <p:stCondLst>
                    <p:cond delay="150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4" grpId="0" build="p">
        <p:tmplLst>
          <p:tmpl lvl="1">
            <p:tnLst>
              <p:par>
                <p:cTn presetID="2" presetClass="entr" presetSubtype="3" decel="100000" fill="hold" nodeType="withEffect">
                  <p:stCondLst>
                    <p:cond delay="250"/>
                  </p:stCondLst>
                  <p:iterate type="lt">
                    <p:tmPct val="5000"/>
                  </p:iterate>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1+#ppt_w/2"/>
                          </p:val>
                        </p:tav>
                        <p:tav tm="100000">
                          <p:val>
                            <p:strVal val="#ppt_x"/>
                          </p:val>
                        </p:tav>
                      </p:tavLst>
                    </p:anim>
                    <p:anim calcmode="lin" valueType="num">
                      <p:cBhvr additive="base">
                        <p:cTn dur="750" fill="hold"/>
                        <p:tgtEl>
                          <p:spTgt spid="44"/>
                        </p:tgtEl>
                        <p:attrNameLst>
                          <p:attrName>ppt_y</p:attrName>
                        </p:attrNameLst>
                      </p:cBhvr>
                      <p:tavLst>
                        <p:tav tm="0">
                          <p:val>
                            <p:strVal val="0-#ppt_h/2"/>
                          </p:val>
                        </p:tav>
                        <p:tav tm="100000">
                          <p:val>
                            <p:strVal val="#ppt_y"/>
                          </p:val>
                        </p:tav>
                      </p:tavLst>
                    </p:anim>
                  </p:childTnLst>
                </p:cTn>
              </p:par>
            </p:tnLst>
          </p:tmpl>
        </p:tmplLst>
      </p:bldP>
      <p:bldP spid="45" grpId="0" animBg="1">
        <p:tmplLst>
          <p:tmpl>
            <p:tnLst>
              <p:par>
                <p:cTn presetID="2" presetClass="entr" presetSubtype="2" decel="100000" fill="hold" nodeType="withEffect">
                  <p:stCondLst>
                    <p:cond delay="1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1+#ppt_w/2"/>
                          </p:val>
                        </p:tav>
                        <p:tav tm="100000">
                          <p:val>
                            <p:strVal val="#ppt_x"/>
                          </p:val>
                        </p:tav>
                      </p:tavLst>
                    </p:anim>
                    <p:anim calcmode="lin" valueType="num">
                      <p:cBhvr additive="base">
                        <p:cTn dur="750" fill="hold"/>
                        <p:tgtEl>
                          <p:spTgt spid="4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screen Image with Caption">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タイトル プレースホルダー 1"/>
          <p:cNvSpPr>
            <a:spLocks noGrp="1"/>
          </p:cNvSpPr>
          <p:nvPr>
            <p:ph type="title" hasCustomPrompt="1"/>
          </p:nvPr>
        </p:nvSpPr>
        <p:spPr>
          <a:xfrm>
            <a:off x="-1" y="8563429"/>
            <a:ext cx="9142413" cy="1170617"/>
          </a:xfrm>
          <a:prstGeom prst="rect">
            <a:avLst/>
          </a:prstGeom>
          <a:solidFill>
            <a:schemeClr val="tx2">
              <a:alpha val="7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Text Goes Here</a:t>
            </a:r>
            <a:endParaRPr kumimoji="1" lang="ja-JP" altLang="en-US" dirty="0"/>
          </a:p>
        </p:txBody>
      </p:sp>
    </p:spTree>
    <p:extLst>
      <p:ext uri="{BB962C8B-B14F-4D97-AF65-F5344CB8AC3E}">
        <p14:creationId xmlns:p14="http://schemas.microsoft.com/office/powerpoint/2010/main" val="397682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8" decel="10000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screen Image ">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Tree>
    <p:extLst>
      <p:ext uri="{BB962C8B-B14F-4D97-AF65-F5344CB8AC3E}">
        <p14:creationId xmlns:p14="http://schemas.microsoft.com/office/powerpoint/2010/main" val="37974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正方形/長方形 4"/>
          <p:cNvSpPr/>
          <p:nvPr userDrawn="1"/>
        </p:nvSpPr>
        <p:spPr>
          <a:xfrm>
            <a:off x="-1" y="1"/>
            <a:ext cx="18286413" cy="52875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7" name="図プレースホルダー 6"/>
          <p:cNvSpPr>
            <a:spLocks noGrp="1"/>
          </p:cNvSpPr>
          <p:nvPr>
            <p:ph type="pic" sz="quarter" idx="12"/>
          </p:nvPr>
        </p:nvSpPr>
        <p:spPr>
          <a:xfrm>
            <a:off x="0" y="0"/>
            <a:ext cx="18286413" cy="5143500"/>
          </a:xfrm>
        </p:spPr>
        <p:txBody>
          <a:bodyPr/>
          <a:lstStyle/>
          <a:p>
            <a:endParaRPr kumimoji="1" lang="ja-JP" altLang="en-US"/>
          </a:p>
        </p:txBody>
      </p:sp>
      <p:sp>
        <p:nvSpPr>
          <p:cNvPr id="8" name="テキスト プレースホルダー 5"/>
          <p:cNvSpPr>
            <a:spLocks noGrp="1"/>
          </p:cNvSpPr>
          <p:nvPr>
            <p:ph type="body" sz="quarter" idx="13" hasCustomPrompt="1"/>
          </p:nvPr>
        </p:nvSpPr>
        <p:spPr>
          <a:xfrm>
            <a:off x="2592146" y="3919364"/>
            <a:ext cx="2448273" cy="2448273"/>
          </a:xfrm>
          <a:prstGeom prst="ellipse">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テキスト プレースホルダー 5"/>
          <p:cNvSpPr>
            <a:spLocks noGrp="1"/>
          </p:cNvSpPr>
          <p:nvPr>
            <p:ph type="body" sz="quarter" idx="14" hasCustomPrompt="1"/>
          </p:nvPr>
        </p:nvSpPr>
        <p:spPr>
          <a:xfrm>
            <a:off x="7911202" y="3919364"/>
            <a:ext cx="2448273" cy="2448273"/>
          </a:xfrm>
          <a:prstGeom prst="ellipse">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2" name="テキスト プレースホルダー 5"/>
          <p:cNvSpPr>
            <a:spLocks noGrp="1"/>
          </p:cNvSpPr>
          <p:nvPr>
            <p:ph type="body" sz="quarter" idx="15" hasCustomPrompt="1"/>
          </p:nvPr>
        </p:nvSpPr>
        <p:spPr>
          <a:xfrm>
            <a:off x="13249331" y="3919364"/>
            <a:ext cx="2448273" cy="2448273"/>
          </a:xfrm>
          <a:prstGeom prst="ellipse">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3" name="図プレースホルダー 12"/>
          <p:cNvSpPr>
            <a:spLocks noGrp="1"/>
          </p:cNvSpPr>
          <p:nvPr>
            <p:ph type="pic" sz="quarter" idx="17" hasCustomPrompt="1"/>
          </p:nvPr>
        </p:nvSpPr>
        <p:spPr>
          <a:xfrm>
            <a:off x="3384234" y="4711452"/>
            <a:ext cx="864096" cy="864096"/>
          </a:xfrm>
        </p:spPr>
        <p:txBody>
          <a:bodyPr>
            <a:normAutofit/>
          </a:bodyPr>
          <a:lstStyle>
            <a:lvl1pPr>
              <a:defRPr sz="1600"/>
            </a:lvl1pPr>
          </a:lstStyle>
          <a:p>
            <a:r>
              <a:rPr kumimoji="1" lang="en-US" altLang="ja-JP" dirty="0"/>
              <a:t>Icon</a:t>
            </a:r>
            <a:endParaRPr kumimoji="1" lang="ja-JP" altLang="en-US" dirty="0"/>
          </a:p>
        </p:txBody>
      </p:sp>
      <p:sp>
        <p:nvSpPr>
          <p:cNvPr id="14" name="図プレースホルダー 12"/>
          <p:cNvSpPr>
            <a:spLocks noGrp="1"/>
          </p:cNvSpPr>
          <p:nvPr>
            <p:ph type="pic" sz="quarter" idx="18" hasCustomPrompt="1"/>
          </p:nvPr>
        </p:nvSpPr>
        <p:spPr>
          <a:xfrm>
            <a:off x="14041419" y="4711452"/>
            <a:ext cx="864096" cy="864096"/>
          </a:xfrm>
        </p:spPr>
        <p:txBody>
          <a:bodyPr>
            <a:normAutofit/>
          </a:bodyPr>
          <a:lstStyle>
            <a:lvl1pPr>
              <a:defRPr sz="1600"/>
            </a:lvl1pPr>
          </a:lstStyle>
          <a:p>
            <a:r>
              <a:rPr kumimoji="1" lang="en-US" altLang="ja-JP" dirty="0"/>
              <a:t>Icon</a:t>
            </a:r>
            <a:endParaRPr kumimoji="1" lang="ja-JP" altLang="en-US" dirty="0"/>
          </a:p>
        </p:txBody>
      </p:sp>
      <p:sp>
        <p:nvSpPr>
          <p:cNvPr id="15" name="図プレースホルダー 12"/>
          <p:cNvSpPr>
            <a:spLocks noGrp="1"/>
          </p:cNvSpPr>
          <p:nvPr>
            <p:ph type="pic" sz="quarter" idx="19" hasCustomPrompt="1"/>
          </p:nvPr>
        </p:nvSpPr>
        <p:spPr>
          <a:xfrm>
            <a:off x="8703290" y="4711452"/>
            <a:ext cx="864096" cy="864096"/>
          </a:xfrm>
        </p:spPr>
        <p:txBody>
          <a:bodyPr>
            <a:normAutofit/>
          </a:bodyPr>
          <a:lstStyle>
            <a:lvl1pPr>
              <a:defRPr sz="1600"/>
            </a:lvl1pPr>
          </a:lstStyle>
          <a:p>
            <a:r>
              <a:rPr kumimoji="1" lang="en-US" altLang="ja-JP" dirty="0"/>
              <a:t>Icon</a:t>
            </a:r>
            <a:endParaRPr kumimoji="1" lang="ja-JP" altLang="en-US" dirty="0"/>
          </a:p>
        </p:txBody>
      </p:sp>
      <p:sp>
        <p:nvSpPr>
          <p:cNvPr id="16" name="テキスト プレースホルダー 6"/>
          <p:cNvSpPr>
            <a:spLocks noGrp="1"/>
          </p:cNvSpPr>
          <p:nvPr>
            <p:ph type="body" sz="quarter" idx="20" hasCustomPrompt="1"/>
          </p:nvPr>
        </p:nvSpPr>
        <p:spPr>
          <a:xfrm>
            <a:off x="1728051" y="6439644"/>
            <a:ext cx="4210864" cy="720080"/>
          </a:xfrm>
        </p:spPr>
        <p:txBody>
          <a:bodyPr anchor="t">
            <a:noAutofit/>
          </a:bodyPr>
          <a:lstStyle>
            <a:lvl1pPr algn="ctr">
              <a:defRPr sz="3200"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7" name="テキスト プレースホルダー 6"/>
          <p:cNvSpPr>
            <a:spLocks noGrp="1"/>
          </p:cNvSpPr>
          <p:nvPr>
            <p:ph type="body" sz="quarter" idx="21" hasCustomPrompt="1"/>
          </p:nvPr>
        </p:nvSpPr>
        <p:spPr>
          <a:xfrm>
            <a:off x="7051843" y="6439644"/>
            <a:ext cx="4210864" cy="720080"/>
          </a:xfrm>
        </p:spPr>
        <p:txBody>
          <a:bodyPr anchor="t">
            <a:noAutofit/>
          </a:bodyPr>
          <a:lstStyle>
            <a:lvl1pPr algn="ctr">
              <a:defRPr sz="3200"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18" name="テキスト プレースホルダー 6"/>
          <p:cNvSpPr>
            <a:spLocks noGrp="1"/>
          </p:cNvSpPr>
          <p:nvPr>
            <p:ph type="body" sz="quarter" idx="22" hasCustomPrompt="1"/>
          </p:nvPr>
        </p:nvSpPr>
        <p:spPr>
          <a:xfrm>
            <a:off x="12394706" y="6437299"/>
            <a:ext cx="4210864" cy="720080"/>
          </a:xfrm>
        </p:spPr>
        <p:txBody>
          <a:bodyPr anchor="t">
            <a:noAutofit/>
          </a:bodyPr>
          <a:lstStyle>
            <a:lvl1pPr algn="ctr">
              <a:defRPr sz="3200"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19" name="テキスト プレースホルダー 6"/>
          <p:cNvSpPr>
            <a:spLocks noGrp="1"/>
          </p:cNvSpPr>
          <p:nvPr>
            <p:ph type="body" sz="quarter" idx="23" hasCustomPrompt="1"/>
          </p:nvPr>
        </p:nvSpPr>
        <p:spPr>
          <a:xfrm>
            <a:off x="1510358" y="7318997"/>
            <a:ext cx="4752528" cy="1787288"/>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0" name="テキスト プレースホルダー 6"/>
          <p:cNvSpPr>
            <a:spLocks noGrp="1"/>
          </p:cNvSpPr>
          <p:nvPr>
            <p:ph type="body" sz="quarter" idx="24" hasCustomPrompt="1"/>
          </p:nvPr>
        </p:nvSpPr>
        <p:spPr>
          <a:xfrm>
            <a:off x="6763905" y="7318997"/>
            <a:ext cx="4752528" cy="1787288"/>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1" name="テキスト プレースホルダー 6"/>
          <p:cNvSpPr>
            <a:spLocks noGrp="1"/>
          </p:cNvSpPr>
          <p:nvPr>
            <p:ph type="body" sz="quarter" idx="25" hasCustomPrompt="1"/>
          </p:nvPr>
        </p:nvSpPr>
        <p:spPr>
          <a:xfrm>
            <a:off x="12167542" y="7316652"/>
            <a:ext cx="4752528" cy="1787288"/>
          </a:xfrm>
        </p:spPr>
        <p:txBody>
          <a:bodyPr anchor="t">
            <a:noAutofit/>
          </a:bodyPr>
          <a:lstStyle>
            <a:lvl1pPr algn="ctr">
              <a:defRPr sz="1800" i="0" baseline="0">
                <a:solidFill>
                  <a:schemeClr val="tx2"/>
                </a:solidFill>
                <a:latin typeface="+mn-lt"/>
              </a:defRPr>
            </a:lvl1pPr>
          </a:lstStyle>
          <a:p>
            <a:pPr lvl="0"/>
            <a:r>
              <a:rPr kumimoji="1" lang="en-US" altLang="ja-JP" dirty="0"/>
              <a:t>Text goes here</a:t>
            </a:r>
            <a:endParaRPr kumimoji="1" lang="ja-JP" altLang="en-US" dirty="0"/>
          </a:p>
        </p:txBody>
      </p:sp>
      <p:sp>
        <p:nvSpPr>
          <p:cNvPr id="22" name="正方形/長方形 21"/>
          <p:cNvSpPr/>
          <p:nvPr userDrawn="1"/>
        </p:nvSpPr>
        <p:spPr>
          <a:xfrm>
            <a:off x="2203016" y="7231732"/>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userDrawn="1"/>
        </p:nvSpPr>
        <p:spPr>
          <a:xfrm>
            <a:off x="7456563" y="7231732"/>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userDrawn="1"/>
        </p:nvSpPr>
        <p:spPr>
          <a:xfrm>
            <a:off x="12860200" y="7231732"/>
            <a:ext cx="3240360" cy="72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solidFill>
            </a:endParaRPr>
          </a:p>
        </p:txBody>
      </p:sp>
      <p:sp>
        <p:nvSpPr>
          <p:cNvPr id="25"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1866498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Image &amp; Text 1">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3" name="タイトル プレースホルダー 1"/>
          <p:cNvSpPr>
            <a:spLocks noGrp="1"/>
          </p:cNvSpPr>
          <p:nvPr>
            <p:ph type="title" hasCustomPrompt="1"/>
          </p:nvPr>
        </p:nvSpPr>
        <p:spPr>
          <a:xfrm>
            <a:off x="-1" y="6778172"/>
            <a:ext cx="18286414" cy="1843314"/>
          </a:xfrm>
          <a:prstGeom prst="rect">
            <a:avLst/>
          </a:prstGeom>
          <a:solidFill>
            <a:schemeClr val="tx2">
              <a:alpha val="50000"/>
            </a:schemeClr>
          </a:solidFill>
        </p:spPr>
        <p:txBody>
          <a:bodyPr vert="horz" lIns="163275" tIns="81638" rIns="163275" bIns="81638" rtlCol="0" anchor="ctr">
            <a:normAutofit/>
          </a:bodyPr>
          <a:lstStyle>
            <a:lvl1pPr algn="ctr">
              <a:defRPr baseline="0">
                <a:solidFill>
                  <a:schemeClr val="bg1"/>
                </a:solidFill>
              </a:defRPr>
            </a:lvl1pPr>
          </a:lstStyle>
          <a:p>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456406" y="6894738"/>
            <a:ext cx="17373600" cy="1552575"/>
          </a:xfrm>
        </p:spPr>
        <p:txBody>
          <a:bodyPr anchor="ctr">
            <a:noAutofit/>
          </a:bodyPr>
          <a:lstStyle>
            <a:lvl1pPr algn="ctr">
              <a:lnSpc>
                <a:spcPct val="100000"/>
              </a:lnSpc>
              <a:spcBef>
                <a:spcPts val="0"/>
              </a:spcBef>
              <a:defRPr sz="9600">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36647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childTnLst>
                          </p:cTn>
                        </p:par>
                        <p:par>
                          <p:cTn id="11" fill="hold">
                            <p:stCondLst>
                              <p:cond delay="1000"/>
                            </p:stCondLst>
                            <p:childTnLst>
                              <p:par>
                                <p:cTn id="12" presetID="2" presetClass="entr" presetSubtype="3" decel="100000" fill="hold" grpId="0" nodeType="afterEffect">
                                  <p:stCondLst>
                                    <p:cond delay="0"/>
                                  </p:stCondLst>
                                  <p:iterate type="wd">
                                    <p:tmPct val="10000"/>
                                  </p:iterate>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5" dur="75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build="p">
        <p:tmplLst>
          <p:tmpl lvl="1">
            <p:tnLst>
              <p:par>
                <p:cTn presetID="2" presetClass="entr" presetSubtype="3" decel="100000" fill="hold" nodeType="afterEffect">
                  <p:stCondLst>
                    <p:cond delay="0"/>
                  </p:stCondLst>
                  <p:iterate type="wd">
                    <p:tmPct val="10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1+#ppt_w/2"/>
                          </p:val>
                        </p:tav>
                        <p:tav tm="100000">
                          <p:val>
                            <p:strVal val="#ppt_x"/>
                          </p:val>
                        </p:tav>
                      </p:tavLst>
                    </p:anim>
                    <p:anim calcmode="lin" valueType="num">
                      <p:cBhvr additive="base">
                        <p:cTn dur="750" fill="hold"/>
                        <p:tgtEl>
                          <p:spTgt spid="5"/>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g Image &amp; Text 2">
    <p:spTree>
      <p:nvGrpSpPr>
        <p:cNvPr id="1" name=""/>
        <p:cNvGrpSpPr/>
        <p:nvPr/>
      </p:nvGrpSpPr>
      <p:grpSpPr>
        <a:xfrm>
          <a:off x="0" y="0"/>
          <a:ext cx="0" cy="0"/>
          <a:chOff x="0" y="0"/>
          <a:chExt cx="0" cy="0"/>
        </a:xfrm>
      </p:grpSpPr>
      <p:sp>
        <p:nvSpPr>
          <p:cNvPr id="2" name="図プレースホルダー 34"/>
          <p:cNvSpPr>
            <a:spLocks noGrp="1"/>
          </p:cNvSpPr>
          <p:nvPr>
            <p:ph type="pic" sz="quarter" idx="14" hasCustomPrompt="1"/>
          </p:nvPr>
        </p:nvSpPr>
        <p:spPr>
          <a:xfrm>
            <a:off x="0" y="-3175"/>
            <a:ext cx="18286413" cy="10287000"/>
          </a:xfrm>
          <a:solidFill>
            <a:schemeClr val="accent1">
              <a:lumMod val="20000"/>
              <a:lumOff val="80000"/>
            </a:schemeClr>
          </a:solidFill>
        </p:spPr>
        <p:txBody>
          <a:bodyPr/>
          <a:lstStyle>
            <a:lvl1pPr>
              <a:defRPr baseline="0"/>
            </a:lvl1pPr>
          </a:lstStyle>
          <a:p>
            <a:r>
              <a:rPr kumimoji="1" lang="en-US" altLang="ja-JP" dirty="0"/>
              <a:t>Add an image</a:t>
            </a:r>
            <a:endParaRPr kumimoji="1" lang="ja-JP" altLang="en-US" dirty="0"/>
          </a:p>
        </p:txBody>
      </p:sp>
      <p:sp>
        <p:nvSpPr>
          <p:cNvPr id="4" name="テキスト プレースホルダー 4"/>
          <p:cNvSpPr>
            <a:spLocks noGrp="1"/>
          </p:cNvSpPr>
          <p:nvPr>
            <p:ph type="body" sz="quarter" idx="16" hasCustomPrompt="1"/>
          </p:nvPr>
        </p:nvSpPr>
        <p:spPr>
          <a:xfrm>
            <a:off x="-1" y="1016451"/>
            <a:ext cx="18286413" cy="1552575"/>
          </a:xfrm>
          <a:solidFill>
            <a:schemeClr val="tx2">
              <a:alpha val="40000"/>
            </a:schemeClr>
          </a:solidFill>
        </p:spPr>
        <p:txBody>
          <a:bodyPr anchor="ctr">
            <a:noAutofit/>
          </a:bodyPr>
          <a:lstStyle>
            <a:lvl1pPr algn="ctr">
              <a:lnSpc>
                <a:spcPct val="100000"/>
              </a:lnSpc>
              <a:spcBef>
                <a:spcPts val="0"/>
              </a:spcBef>
              <a:defRPr sz="7200">
                <a:solidFill>
                  <a:schemeClr val="tx2"/>
                </a:solidFill>
                <a:latin typeface="+mj-lt"/>
              </a:defRPr>
            </a:lvl1pPr>
          </a:lstStyle>
          <a:p>
            <a:pPr lvl="0"/>
            <a:r>
              <a:rPr kumimoji="1" lang="en-US" altLang="ja-JP" dirty="0"/>
              <a:t> </a:t>
            </a:r>
            <a:endParaRPr kumimoji="1" lang="ja-JP" altLang="en-US" dirty="0"/>
          </a:p>
        </p:txBody>
      </p:sp>
      <p:sp>
        <p:nvSpPr>
          <p:cNvPr id="5" name="テキスト プレースホルダー 4"/>
          <p:cNvSpPr>
            <a:spLocks noGrp="1"/>
          </p:cNvSpPr>
          <p:nvPr>
            <p:ph type="body" sz="quarter" idx="15" hasCustomPrompt="1"/>
          </p:nvPr>
        </p:nvSpPr>
        <p:spPr>
          <a:xfrm>
            <a:off x="456406" y="1016452"/>
            <a:ext cx="17373600" cy="1552575"/>
          </a:xfrm>
        </p:spPr>
        <p:txBody>
          <a:bodyPr anchor="ctr">
            <a:noAutofit/>
          </a:bodyPr>
          <a:lstStyle>
            <a:lvl1pPr algn="ctr">
              <a:lnSpc>
                <a:spcPct val="100000"/>
              </a:lnSpc>
              <a:spcBef>
                <a:spcPts val="0"/>
              </a:spcBef>
              <a:defRPr sz="6600">
                <a:solidFill>
                  <a:schemeClr val="bg1"/>
                </a:solidFill>
                <a:latin typeface="+mj-lt"/>
              </a:defRPr>
            </a:lvl1pPr>
          </a:lstStyle>
          <a:p>
            <a:pPr lvl="0"/>
            <a:r>
              <a:rPr kumimoji="1" lang="en-US" altLang="ja-JP" dirty="0"/>
              <a:t>Text</a:t>
            </a:r>
            <a:endParaRPr kumimoji="1" lang="ja-JP" altLang="en-US" dirty="0"/>
          </a:p>
        </p:txBody>
      </p:sp>
    </p:spTree>
    <p:extLst>
      <p:ext uri="{BB962C8B-B14F-4D97-AF65-F5344CB8AC3E}">
        <p14:creationId xmlns:p14="http://schemas.microsoft.com/office/powerpoint/2010/main" val="307891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iterate type="lt">
                                    <p:tmPct val="5000"/>
                                  </p:iterate>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45" presetClass="entr" presetSubtype="0" fill="hold" grpId="1" nodeType="withEffect">
                                  <p:stCondLst>
                                    <p:cond delay="0"/>
                                  </p:stCondLst>
                                  <p:iterate type="lt">
                                    <p:tmPct val="5000"/>
                                  </p:iterate>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21" dur="1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tmplLst>
          <p:tmpl>
            <p:tnLst>
              <p:par>
                <p:cTn presetID="16" presetClass="entr" presetSubtype="37"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barn(outVertical)">
                      <p:cBhvr>
                        <p:cTn dur="500"/>
                        <p:tgtEl>
                          <p:spTgt spid="4"/>
                        </p:tgtEl>
                      </p:cBhvr>
                    </p:animEffect>
                  </p:childTnLst>
                </p:cTn>
              </p:par>
            </p:tnLst>
          </p:tmpl>
        </p:tmplLst>
      </p:bldP>
      <p:bldP spid="5" grpId="0" build="p">
        <p:tmplLst>
          <p:tmpl lvl="1">
            <p:tnLst>
              <p:par>
                <p:cTn presetID="2" presetClass="entr" presetSubtype="4" decel="100000" fill="hold" nodeType="after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 calcmode="lin" valueType="num">
                      <p:cBhvr additive="base">
                        <p:cTn dur="1000" fill="hold"/>
                        <p:tgtEl>
                          <p:spTgt spid="5"/>
                        </p:tgtEl>
                        <p:attrNameLst>
                          <p:attrName>ppt_x</p:attrName>
                        </p:attrNameLst>
                      </p:cBhvr>
                      <p:tavLst>
                        <p:tav tm="0">
                          <p:val>
                            <p:strVal val="#ppt_x"/>
                          </p:val>
                        </p:tav>
                        <p:tav tm="100000">
                          <p:val>
                            <p:strVal val="#ppt_x"/>
                          </p:val>
                        </p:tav>
                      </p:tavLst>
                    </p:anim>
                    <p:anim calcmode="lin" valueType="num">
                      <p:cBhvr additive="base">
                        <p:cTn dur="1000" fill="hold"/>
                        <p:tgtEl>
                          <p:spTgt spid="5"/>
                        </p:tgtEl>
                        <p:attrNameLst>
                          <p:attrName>ppt_y</p:attrName>
                        </p:attrNameLst>
                      </p:cBhvr>
                      <p:tavLst>
                        <p:tav tm="0">
                          <p:val>
                            <p:strVal val="1+#ppt_h/2"/>
                          </p:val>
                        </p:tav>
                        <p:tav tm="100000">
                          <p:val>
                            <p:strVal val="#ppt_y"/>
                          </p:val>
                        </p:tav>
                      </p:tavLst>
                    </p:anim>
                  </p:childTnLst>
                </p:cTn>
              </p:par>
            </p:tnLst>
          </p:tmpl>
        </p:tmplLst>
      </p:bldP>
      <p:bldP spid="5" grpId="1" build="p">
        <p:tmplLst>
          <p:tmpl lvl="1">
            <p:tnLst>
              <p:par>
                <p:cTn presetID="45" presetClass="entr" presetSubtype="0" fill="hold" nodeType="withEffect">
                  <p:stCondLst>
                    <p:cond delay="0"/>
                  </p:stCondLst>
                  <p:iterate type="lt">
                    <p:tmPct val="5000"/>
                  </p:iterate>
                  <p:childTnLst>
                    <p:set>
                      <p:cBhvr>
                        <p:cTn dur="1" fill="hold">
                          <p:stCondLst>
                            <p:cond delay="0"/>
                          </p:stCondLst>
                        </p:cTn>
                        <p:tgtEl>
                          <p:spTgt spid="5"/>
                        </p:tgtEl>
                        <p:attrNameLst>
                          <p:attrName>style.visibility</p:attrName>
                        </p:attrNameLst>
                      </p:cBhvr>
                      <p:to>
                        <p:strVal val="visible"/>
                      </p:to>
                    </p:set>
                    <p:animEffect transition="in" filter="fade">
                      <p:cBhvr>
                        <p:cTn dur="1000"/>
                        <p:tgtEl>
                          <p:spTgt spid="5"/>
                        </p:tgtEl>
                      </p:cBhvr>
                    </p:animEffect>
                    <p:anim calcmode="lin" valueType="num">
                      <p:cBhvr>
                        <p:cTn dur="1000" fill="hold"/>
                        <p:tgtEl>
                          <p:spTgt spid="5"/>
                        </p:tgtEl>
                        <p:attrNameLst>
                          <p:attrName>ppt_w</p:attrName>
                        </p:attrNameLst>
                      </p:cBhvr>
                      <p:tavLst>
                        <p:tav tm="0" fmla="#ppt_w*sin(2.5*pi*$)">
                          <p:val>
                            <p:fltVal val="0"/>
                          </p:val>
                        </p:tav>
                        <p:tav tm="100000">
                          <p:val>
                            <p:fltVal val="1"/>
                          </p:val>
                        </p:tav>
                      </p:tavLst>
                    </p:anim>
                    <p:anim calcmode="lin" valueType="num">
                      <p:cBhvr>
                        <p:cTn dur="1000" fill="hold"/>
                        <p:tgtEl>
                          <p:spTgt spid="5"/>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oth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3319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745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mple Text">
    <p:bg>
      <p:bgPr>
        <a:solidFill>
          <a:schemeClr val="tx2"/>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hasCustomPrompt="1"/>
          </p:nvPr>
        </p:nvSpPr>
        <p:spPr>
          <a:xfrm>
            <a:off x="725715" y="2830287"/>
            <a:ext cx="16826888" cy="4368800"/>
          </a:xfrm>
          <a:prstGeom prst="rect">
            <a:avLst/>
          </a:prstGeom>
        </p:spPr>
        <p:txBody>
          <a:bodyPr vert="horz" lIns="163275" tIns="81638" rIns="163275" bIns="81638" rtlCol="0" anchor="ctr">
            <a:normAutofit/>
          </a:bodyPr>
          <a:lstStyle>
            <a:lvl1pPr algn="ctr">
              <a:defRPr baseline="0">
                <a:solidFill>
                  <a:schemeClr val="bg1"/>
                </a:solidFill>
              </a:defRPr>
            </a:lvl1pPr>
          </a:lstStyle>
          <a:p>
            <a:r>
              <a:rPr kumimoji="1" lang="en-US" altLang="ja-JP" dirty="0"/>
              <a:t>Message</a:t>
            </a:r>
            <a:endParaRPr kumimoji="1" lang="ja-JP" altLang="en-US" dirty="0"/>
          </a:p>
        </p:txBody>
      </p:sp>
    </p:spTree>
    <p:extLst>
      <p:ext uri="{BB962C8B-B14F-4D97-AF65-F5344CB8AC3E}">
        <p14:creationId xmlns:p14="http://schemas.microsoft.com/office/powerpoint/2010/main" val="67122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45" presetClass="entr" presetSubtype="0" fill="hold" grpId="1" nodeType="with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ppt_w</p:attrName>
                                        </p:attrNameLst>
                                      </p:cBhvr>
                                      <p:tavLst>
                                        <p:tav tm="0" fmla="#ppt_w*sin(2.5*pi*$)">
                                          <p:val>
                                            <p:fltVal val="0"/>
                                          </p:val>
                                        </p:tav>
                                        <p:tav tm="100000">
                                          <p:val>
                                            <p:fltVal val="1"/>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9" name="正方形/長方形 8"/>
          <p:cNvSpPr/>
          <p:nvPr userDrawn="1"/>
        </p:nvSpPr>
        <p:spPr>
          <a:xfrm>
            <a:off x="-1" y="5964072"/>
            <a:ext cx="18286413" cy="4322928"/>
          </a:xfrm>
          <a:prstGeom prst="rect">
            <a:avLst/>
          </a:prstGeom>
          <a:solidFill>
            <a:schemeClr val="tx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5BB8D1"/>
              </a:solidFill>
            </a:endParaRPr>
          </a:p>
        </p:txBody>
      </p:sp>
      <p:sp>
        <p:nvSpPr>
          <p:cNvPr id="2" name="正方形/長方形 1"/>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dirty="0">
                <a:solidFill>
                  <a:srgbClr val="1C1C1C">
                    <a:tint val="75000"/>
                  </a:srgbClr>
                </a:solidFill>
              </a:rPr>
              <a:t>The Power of PowerPoint | thepopp.com</a:t>
            </a:r>
            <a:endParaRPr lang="ja-JP" altLang="en-US" dirty="0">
              <a:solidFill>
                <a:srgbClr val="1C1C1C">
                  <a:tint val="75000"/>
                </a:srgbClr>
              </a:solidFill>
            </a:endParaRPr>
          </a:p>
        </p:txBody>
      </p:sp>
      <p:sp>
        <p:nvSpPr>
          <p:cNvPr id="5" name="円/楕円 4"/>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円/楕円 5"/>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solidFill>
                  <a:prstClr val="white"/>
                </a:solidFill>
              </a:rPr>
              <a:pPr/>
              <a:t>‹Nº›</a:t>
            </a:fld>
            <a:endParaRPr lang="ja-JP" altLang="en-US">
              <a:solidFill>
                <a:prstClr val="white"/>
              </a:solidFill>
            </a:endParaRPr>
          </a:p>
        </p:txBody>
      </p:sp>
    </p:spTree>
    <p:extLst>
      <p:ext uri="{BB962C8B-B14F-4D97-AF65-F5344CB8AC3E}">
        <p14:creationId xmlns:p14="http://schemas.microsoft.com/office/powerpoint/2010/main" val="24802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2" presetClass="entr" presetSubtype="6" decel="100000" fill="hold" grpId="1" nodeType="withEffect">
                                  <p:stCondLst>
                                    <p:cond delay="3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400" fill="hold"/>
                                        <p:tgtEl>
                                          <p:spTgt spid="6"/>
                                        </p:tgtEl>
                                        <p:attrNameLst>
                                          <p:attrName>ppt_x</p:attrName>
                                        </p:attrNameLst>
                                      </p:cBhvr>
                                      <p:tavLst>
                                        <p:tav tm="0">
                                          <p:val>
                                            <p:strVal val="1+#ppt_w/2"/>
                                          </p:val>
                                        </p:tav>
                                        <p:tav tm="100000">
                                          <p:val>
                                            <p:strVal val="#ppt_x"/>
                                          </p:val>
                                        </p:tav>
                                      </p:tavLst>
                                    </p:anim>
                                    <p:anim calcmode="lin" valueType="num">
                                      <p:cBhvr additive="base">
                                        <p:cTn id="11" dur="4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4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400"/>
                                        <p:tgtEl>
                                          <p:spTgt spid="7"/>
                                        </p:tgtEl>
                                      </p:cBhvr>
                                    </p:animEffect>
                                  </p:childTnLst>
                                </p:cTn>
                              </p:par>
                              <p:par>
                                <p:cTn id="15" presetID="2" presetClass="entr" presetSubtype="6" decel="100000" fill="hold" grpId="1" nodeType="withEffect">
                                  <p:stCondLst>
                                    <p:cond delay="4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400" fill="hold"/>
                                        <p:tgtEl>
                                          <p:spTgt spid="7"/>
                                        </p:tgtEl>
                                        <p:attrNameLst>
                                          <p:attrName>ppt_x</p:attrName>
                                        </p:attrNameLst>
                                      </p:cBhvr>
                                      <p:tavLst>
                                        <p:tav tm="0">
                                          <p:val>
                                            <p:strVal val="1+#ppt_w/2"/>
                                          </p:val>
                                        </p:tav>
                                        <p:tav tm="100000">
                                          <p:val>
                                            <p:strVal val="#ppt_x"/>
                                          </p:val>
                                        </p:tav>
                                      </p:tavLst>
                                    </p:anim>
                                    <p:anim calcmode="lin" valueType="num">
                                      <p:cBhvr additive="base">
                                        <p:cTn id="18" dur="400" fill="hold"/>
                                        <p:tgtEl>
                                          <p:spTgt spid="7"/>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400"/>
                                        <p:tgtEl>
                                          <p:spTgt spid="5"/>
                                        </p:tgtEl>
                                      </p:cBhvr>
                                    </p:animEffect>
                                  </p:childTnLst>
                                </p:cTn>
                              </p:par>
                              <p:par>
                                <p:cTn id="22" presetID="2" presetClass="entr" presetSubtype="6" decel="100000" fill="hold" grpId="1" nodeType="withEffect">
                                  <p:stCondLst>
                                    <p:cond delay="6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400" fill="hold"/>
                                        <p:tgtEl>
                                          <p:spTgt spid="5"/>
                                        </p:tgtEl>
                                        <p:attrNameLst>
                                          <p:attrName>ppt_x</p:attrName>
                                        </p:attrNameLst>
                                      </p:cBhvr>
                                      <p:tavLst>
                                        <p:tav tm="0">
                                          <p:val>
                                            <p:strVal val="1+#ppt_w/2"/>
                                          </p:val>
                                        </p:tav>
                                        <p:tav tm="100000">
                                          <p:val>
                                            <p:strVal val="#ppt_x"/>
                                          </p:val>
                                        </p:tav>
                                      </p:tavLst>
                                    </p:anim>
                                    <p:anim calcmode="lin" valueType="num">
                                      <p:cBhvr additive="base">
                                        <p:cTn id="25" dur="400" fill="hold"/>
                                        <p:tgtEl>
                                          <p:spTgt spid="5"/>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9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9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400"/>
                            </p:stCondLst>
                            <p:childTnLst>
                              <p:par>
                                <p:cTn id="33" presetID="16" presetClass="entr" presetSubtype="37"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5" grpId="0" animBg="1"/>
      <p:bldP spid="5" grpId="1" animBg="1"/>
      <p:bldP spid="6" grpId="0" animBg="1"/>
      <p:bldP spid="6" grpId="1" animBg="1"/>
      <p:bldP spid="7" grpId="0" animBg="1"/>
      <p:bldP spid="7" grpId="1" animBg="1"/>
      <p:bldP spid="8"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Web">
    <p:bg>
      <p:bgPr>
        <a:solidFill>
          <a:schemeClr val="tx2"/>
        </a:solidFill>
        <a:effectLst/>
      </p:bgPr>
    </p:bg>
    <p:spTree>
      <p:nvGrpSpPr>
        <p:cNvPr id="1" name=""/>
        <p:cNvGrpSpPr/>
        <p:nvPr/>
      </p:nvGrpSpPr>
      <p:grpSpPr>
        <a:xfrm>
          <a:off x="0" y="0"/>
          <a:ext cx="0" cy="0"/>
          <a:chOff x="0" y="0"/>
          <a:chExt cx="0" cy="0"/>
        </a:xfrm>
      </p:grpSpPr>
      <p:sp>
        <p:nvSpPr>
          <p:cNvPr id="43" name="正方形/長方形 42"/>
          <p:cNvSpPr/>
          <p:nvPr userDrawn="1"/>
        </p:nvSpPr>
        <p:spPr>
          <a:xfrm>
            <a:off x="0" y="1"/>
            <a:ext cx="18286413"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正方形/長方形 43"/>
          <p:cNvSpPr/>
          <p:nvPr userDrawn="1"/>
        </p:nvSpPr>
        <p:spPr>
          <a:xfrm rot="18900000">
            <a:off x="3883795" y="2082068"/>
            <a:ext cx="11703601" cy="13856870"/>
          </a:xfrm>
          <a:custGeom>
            <a:avLst/>
            <a:gdLst/>
            <a:ahLst/>
            <a:cxnLst/>
            <a:rect l="l" t="t" r="r" b="b"/>
            <a:pathLst>
              <a:path w="11703601" h="13856870">
                <a:moveTo>
                  <a:pt x="11703601" y="2930668"/>
                </a:moveTo>
                <a:lnTo>
                  <a:pt x="11703601" y="13128263"/>
                </a:lnTo>
                <a:lnTo>
                  <a:pt x="10974994" y="13856870"/>
                </a:lnTo>
                <a:lnTo>
                  <a:pt x="0" y="2881876"/>
                </a:lnTo>
                <a:lnTo>
                  <a:pt x="1" y="0"/>
                </a:lnTo>
                <a:lnTo>
                  <a:pt x="7317135" y="7317134"/>
                </a:lnTo>
                <a:close/>
              </a:path>
            </a:pathLst>
          </a:custGeom>
          <a:solidFill>
            <a:schemeClr val="accent3">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フッター プレースホルダー 2"/>
          <p:cNvSpPr>
            <a:spLocks noGrp="1"/>
          </p:cNvSpPr>
          <p:nvPr userDrawn="1">
            <p:ph type="ftr" sz="quarter" idx="10"/>
          </p:nvPr>
        </p:nvSpPr>
        <p:spPr>
          <a:xfrm>
            <a:off x="10509540" y="9464400"/>
            <a:ext cx="5790697" cy="547688"/>
          </a:xfrm>
          <a:prstGeom prst="rect">
            <a:avLst/>
          </a:prstGeom>
        </p:spPr>
        <p:txBody>
          <a:bodyPr/>
          <a:lstStyle/>
          <a:p>
            <a:r>
              <a:rPr lang="en-US" altLang="ja-JP">
                <a:solidFill>
                  <a:srgbClr val="1C1C1C"/>
                </a:solidFill>
              </a:rPr>
              <a:t>The Power of PowerPoint | thepopp.com</a:t>
            </a:r>
            <a:endParaRPr lang="ja-JP" altLang="en-US" dirty="0">
              <a:solidFill>
                <a:srgbClr val="1C1C1C"/>
              </a:solidFill>
            </a:endParaRPr>
          </a:p>
        </p:txBody>
      </p:sp>
      <p:sp>
        <p:nvSpPr>
          <p:cNvPr id="4" name="スライド番号プレースホルダー 3"/>
          <p:cNvSpPr>
            <a:spLocks noGrp="1"/>
          </p:cNvSpPr>
          <p:nvPr userDrawn="1">
            <p:ph type="sldNum" sz="quarter" idx="11"/>
          </p:nvPr>
        </p:nvSpPr>
        <p:spPr>
          <a:xfrm>
            <a:off x="17136094" y="9432788"/>
            <a:ext cx="1080120" cy="547688"/>
          </a:xfrm>
          <a:prstGeom prst="rect">
            <a:avLst/>
          </a:prstGeom>
        </p:spPr>
        <p:txBody>
          <a:bodyPr/>
          <a:lstStyle/>
          <a:p>
            <a:fld id="{E6459DFB-86F3-43FA-8567-2EA6E426AE90}" type="slidenum">
              <a:rPr lang="ja-JP" altLang="en-US" smtClean="0">
                <a:solidFill>
                  <a:srgbClr val="1C1C1C"/>
                </a:solidFill>
              </a:rPr>
              <a:pPr/>
              <a:t>‹Nº›</a:t>
            </a:fld>
            <a:endParaRPr lang="ja-JP" altLang="en-US">
              <a:solidFill>
                <a:srgbClr val="1C1C1C"/>
              </a:solidFill>
            </a:endParaRPr>
          </a:p>
        </p:txBody>
      </p:sp>
      <p:sp>
        <p:nvSpPr>
          <p:cNvPr id="26" name="図プレースホルダー 19"/>
          <p:cNvSpPr>
            <a:spLocks noGrp="1"/>
          </p:cNvSpPr>
          <p:nvPr>
            <p:ph type="pic" sz="quarter" idx="12" hasCustomPrompt="1"/>
          </p:nvPr>
        </p:nvSpPr>
        <p:spPr>
          <a:xfrm>
            <a:off x="677771" y="2393778"/>
            <a:ext cx="10397852" cy="5846066"/>
          </a:xfrm>
          <a:solidFill>
            <a:schemeClr val="accent3">
              <a:lumMod val="20000"/>
              <a:lumOff val="80000"/>
            </a:schemeClr>
          </a:solidFill>
        </p:spPr>
        <p:txBody>
          <a:bodyPr>
            <a:normAutofit/>
          </a:bodyPr>
          <a:lstStyle>
            <a:lvl1pPr>
              <a:defRPr sz="1600"/>
            </a:lvl1pPr>
          </a:lstStyle>
          <a:p>
            <a:r>
              <a:rPr kumimoji="1" lang="en-US" altLang="ja-JP" dirty="0"/>
              <a:t>Add an image</a:t>
            </a:r>
            <a:endParaRPr kumimoji="1" lang="ja-JP" altLang="en-US" dirty="0"/>
          </a:p>
        </p:txBody>
      </p:sp>
      <p:grpSp>
        <p:nvGrpSpPr>
          <p:cNvPr id="38" name="グループ化 37"/>
          <p:cNvGrpSpPr/>
          <p:nvPr userDrawn="1"/>
        </p:nvGrpSpPr>
        <p:grpSpPr>
          <a:xfrm>
            <a:off x="677772" y="1800272"/>
            <a:ext cx="10397851" cy="593505"/>
            <a:chOff x="4888773" y="2065794"/>
            <a:chExt cx="8534400" cy="487140"/>
          </a:xfrm>
        </p:grpSpPr>
        <p:sp>
          <p:nvSpPr>
            <p:cNvPr id="27" name="角丸四角形 7"/>
            <p:cNvSpPr/>
            <p:nvPr userDrawn="1"/>
          </p:nvSpPr>
          <p:spPr>
            <a:xfrm>
              <a:off x="4888773" y="2065794"/>
              <a:ext cx="8534400" cy="487140"/>
            </a:xfrm>
            <a:custGeom>
              <a:avLst/>
              <a:gdLst/>
              <a:ahLst/>
              <a:cxnLst/>
              <a:rect l="l" t="t" r="r" b="b"/>
              <a:pathLst>
                <a:path w="8534400" h="487140">
                  <a:moveTo>
                    <a:pt x="148176" y="0"/>
                  </a:moveTo>
                  <a:lnTo>
                    <a:pt x="8386224" y="0"/>
                  </a:lnTo>
                  <a:cubicBezTo>
                    <a:pt x="8468059" y="0"/>
                    <a:pt x="8534400" y="66341"/>
                    <a:pt x="8534400" y="148176"/>
                  </a:cubicBezTo>
                  <a:lnTo>
                    <a:pt x="8534400" y="487140"/>
                  </a:lnTo>
                  <a:lnTo>
                    <a:pt x="0" y="487140"/>
                  </a:lnTo>
                  <a:lnTo>
                    <a:pt x="0" y="148176"/>
                  </a:lnTo>
                  <a:cubicBezTo>
                    <a:pt x="0" y="66341"/>
                    <a:pt x="66341" y="0"/>
                    <a:pt x="148176"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正方形/長方形 27"/>
            <p:cNvSpPr/>
            <p:nvPr userDrawn="1"/>
          </p:nvSpPr>
          <p:spPr>
            <a:xfrm>
              <a:off x="4888773" y="2489434"/>
              <a:ext cx="8534400" cy="63500"/>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9" name="グループ化 28"/>
            <p:cNvGrpSpPr/>
            <p:nvPr userDrawn="1"/>
          </p:nvGrpSpPr>
          <p:grpSpPr>
            <a:xfrm>
              <a:off x="5071109" y="2204589"/>
              <a:ext cx="542925" cy="142875"/>
              <a:chOff x="2524125" y="1614487"/>
              <a:chExt cx="542925" cy="142875"/>
            </a:xfrm>
          </p:grpSpPr>
          <p:sp>
            <p:nvSpPr>
              <p:cNvPr id="30" name="円/楕円 29"/>
              <p:cNvSpPr/>
              <p:nvPr userDrawn="1"/>
            </p:nvSpPr>
            <p:spPr>
              <a:xfrm>
                <a:off x="2524125" y="1614487"/>
                <a:ext cx="142875" cy="142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円/楕円 30"/>
              <p:cNvSpPr/>
              <p:nvPr userDrawn="1"/>
            </p:nvSpPr>
            <p:spPr>
              <a:xfrm>
                <a:off x="2724150" y="1614487"/>
                <a:ext cx="142875" cy="1428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円/楕円 31"/>
              <p:cNvSpPr/>
              <p:nvPr userDrawn="1"/>
            </p:nvSpPr>
            <p:spPr>
              <a:xfrm>
                <a:off x="2924175" y="1614487"/>
                <a:ext cx="142875" cy="142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33" name="グループ化 32"/>
            <p:cNvGrpSpPr/>
            <p:nvPr userDrawn="1"/>
          </p:nvGrpSpPr>
          <p:grpSpPr>
            <a:xfrm>
              <a:off x="13043533" y="2180776"/>
              <a:ext cx="200026" cy="190500"/>
              <a:chOff x="7781924" y="1704975"/>
              <a:chExt cx="200026" cy="190500"/>
            </a:xfrm>
            <a:solidFill>
              <a:schemeClr val="tx1">
                <a:lumMod val="50000"/>
                <a:lumOff val="50000"/>
              </a:schemeClr>
            </a:solidFill>
          </p:grpSpPr>
          <p:sp>
            <p:nvSpPr>
              <p:cNvPr id="34" name="正方形/長方形 33"/>
              <p:cNvSpPr/>
              <p:nvPr userDrawn="1"/>
            </p:nvSpPr>
            <p:spPr>
              <a:xfrm>
                <a:off x="7781925" y="1704975"/>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 name="正方形/長方形 34"/>
              <p:cNvSpPr/>
              <p:nvPr userDrawn="1"/>
            </p:nvSpPr>
            <p:spPr>
              <a:xfrm>
                <a:off x="7781925" y="1776413"/>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正方形/長方形 35"/>
              <p:cNvSpPr/>
              <p:nvPr userDrawn="1"/>
            </p:nvSpPr>
            <p:spPr>
              <a:xfrm>
                <a:off x="7781924" y="1847850"/>
                <a:ext cx="200025" cy="476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sp>
        <p:nvSpPr>
          <p:cNvPr id="40" name="タイトル プレースホルダー 1"/>
          <p:cNvSpPr>
            <a:spLocks noGrp="1"/>
          </p:cNvSpPr>
          <p:nvPr>
            <p:ph type="title" hasCustomPrompt="1"/>
          </p:nvPr>
        </p:nvSpPr>
        <p:spPr>
          <a:xfrm>
            <a:off x="11375454" y="829993"/>
            <a:ext cx="6192688" cy="4215032"/>
          </a:xfrm>
          <a:prstGeom prst="rect">
            <a:avLst/>
          </a:prstGeom>
        </p:spPr>
        <p:txBody>
          <a:bodyPr vert="horz" lIns="163275" tIns="81638" rIns="163275" bIns="81638" rtlCol="0" anchor="b">
            <a:normAutofit/>
          </a:bodyPr>
          <a:lstStyle>
            <a:lvl1pPr>
              <a:defRPr baseline="0">
                <a:solidFill>
                  <a:schemeClr val="tx2"/>
                </a:solidFill>
              </a:defRPr>
            </a:lvl1pPr>
          </a:lstStyle>
          <a:p>
            <a:r>
              <a:rPr kumimoji="1" lang="en-US" altLang="ja-JP" dirty="0"/>
              <a:t>Title goes here</a:t>
            </a:r>
            <a:endParaRPr kumimoji="1" lang="ja-JP" altLang="en-US" dirty="0"/>
          </a:p>
        </p:txBody>
      </p:sp>
      <p:sp>
        <p:nvSpPr>
          <p:cNvPr id="41" name="正方形/長方形 40"/>
          <p:cNvSpPr/>
          <p:nvPr userDrawn="1"/>
        </p:nvSpPr>
        <p:spPr>
          <a:xfrm>
            <a:off x="11447462" y="5376509"/>
            <a:ext cx="3240360" cy="720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テキスト プレースホルダー 6"/>
          <p:cNvSpPr>
            <a:spLocks noGrp="1"/>
          </p:cNvSpPr>
          <p:nvPr>
            <p:ph type="body" sz="quarter" idx="24" hasCustomPrompt="1"/>
          </p:nvPr>
        </p:nvSpPr>
        <p:spPr>
          <a:xfrm>
            <a:off x="11395429" y="5497339"/>
            <a:ext cx="6196784" cy="3462585"/>
          </a:xfrm>
        </p:spPr>
        <p:txBody>
          <a:bodyPr anchor="t">
            <a:noAutofit/>
          </a:bodyPr>
          <a:lstStyle>
            <a:lvl1pPr algn="l">
              <a:defRPr sz="2000" i="0" baseline="0">
                <a:solidFill>
                  <a:schemeClr val="bg1">
                    <a:lumMod val="85000"/>
                  </a:schemeClr>
                </a:solidFill>
                <a:latin typeface="+mn-lt"/>
              </a:defRPr>
            </a:lvl1pPr>
          </a:lstStyle>
          <a:p>
            <a:pPr lvl="0"/>
            <a:r>
              <a:rPr kumimoji="1" lang="en-US" altLang="ja-JP" dirty="0"/>
              <a:t>Text goes here</a:t>
            </a:r>
            <a:endParaRPr kumimoji="1" lang="ja-JP" altLang="en-US" dirty="0"/>
          </a:p>
        </p:txBody>
      </p:sp>
      <p:sp>
        <p:nvSpPr>
          <p:cNvPr id="48" name="正方形/長方形 47"/>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116669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ppt_x"/>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1000" fill="hold"/>
                                        <p:tgtEl>
                                          <p:spTgt spid="38"/>
                                        </p:tgtEl>
                                        <p:attrNameLst>
                                          <p:attrName>ppt_x</p:attrName>
                                        </p:attrNameLst>
                                      </p:cBhvr>
                                      <p:tavLst>
                                        <p:tav tm="0">
                                          <p:val>
                                            <p:strVal val="#ppt_x"/>
                                          </p:val>
                                        </p:tav>
                                        <p:tav tm="100000">
                                          <p:val>
                                            <p:strVal val="#ppt_x"/>
                                          </p:val>
                                        </p:tav>
                                      </p:tavLst>
                                    </p:anim>
                                    <p:anim calcmode="lin" valueType="num">
                                      <p:cBhvr additive="base">
                                        <p:cTn id="16" dur="1000" fill="hold"/>
                                        <p:tgtEl>
                                          <p:spTgt spid="38"/>
                                        </p:tgtEl>
                                        <p:attrNameLst>
                                          <p:attrName>ppt_y</p:attrName>
                                        </p:attrNameLst>
                                      </p:cBhvr>
                                      <p:tavLst>
                                        <p:tav tm="0">
                                          <p:val>
                                            <p:strVal val="1+#ppt_h/2"/>
                                          </p:val>
                                        </p:tav>
                                        <p:tav tm="100000">
                                          <p:val>
                                            <p:strVal val="#ppt_y"/>
                                          </p:val>
                                        </p:tav>
                                      </p:tavLst>
                                    </p:anim>
                                  </p:childTnLst>
                                </p:cTn>
                              </p:par>
                              <p:par>
                                <p:cTn id="17" presetID="10" presetClass="entr"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par>
                          <p:cTn id="27" fill="hold">
                            <p:stCondLst>
                              <p:cond delay="2000"/>
                            </p:stCondLst>
                            <p:childTnLst>
                              <p:par>
                                <p:cTn id="28" presetID="2" presetClass="entr" presetSubtype="3" decel="100000" fill="hold" grpId="0" nodeType="afterEffect">
                                  <p:stCondLst>
                                    <p:cond delay="250"/>
                                  </p:stCondLst>
                                  <p:iterate type="wd">
                                    <p:tmPct val="10000"/>
                                  </p:iterate>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1+#ppt_w/2"/>
                                          </p:val>
                                        </p:tav>
                                        <p:tav tm="100000">
                                          <p:val>
                                            <p:strVal val="#ppt_x"/>
                                          </p:val>
                                        </p:tav>
                                      </p:tavLst>
                                    </p:anim>
                                    <p:anim calcmode="lin" valueType="num">
                                      <p:cBhvr additive="base">
                                        <p:cTn id="31" dur="500" fill="hold"/>
                                        <p:tgtEl>
                                          <p:spTgt spid="40"/>
                                        </p:tgtEl>
                                        <p:attrNameLst>
                                          <p:attrName>ppt_y</p:attrName>
                                        </p:attrNameLst>
                                      </p:cBhvr>
                                      <p:tavLst>
                                        <p:tav tm="0">
                                          <p:val>
                                            <p:strVal val="0-#ppt_h/2"/>
                                          </p:val>
                                        </p:tav>
                                        <p:tav tm="100000">
                                          <p:val>
                                            <p:strVal val="#ppt_y"/>
                                          </p:val>
                                        </p:tav>
                                      </p:tavLst>
                                    </p:anim>
                                  </p:childTnLst>
                                </p:cTn>
                              </p:par>
                            </p:childTnLst>
                          </p:cTn>
                        </p:par>
                        <p:par>
                          <p:cTn id="32" fill="hold">
                            <p:stCondLst>
                              <p:cond delay="2850"/>
                            </p:stCondLst>
                            <p:childTnLst>
                              <p:par>
                                <p:cTn id="33" presetID="2" presetClass="entr" presetSubtype="2" decel="100000" fill="hold" grpId="0" nodeType="afterEffect">
                                  <p:stCondLst>
                                    <p:cond delay="50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1+#ppt_w/2"/>
                                          </p:val>
                                        </p:tav>
                                        <p:tav tm="100000">
                                          <p:val>
                                            <p:strVal val="#ppt_x"/>
                                          </p:val>
                                        </p:tav>
                                      </p:tavLst>
                                    </p:anim>
                                    <p:anim calcmode="lin" valueType="num">
                                      <p:cBhvr additive="base">
                                        <p:cTn id="36" dur="500" fill="hold"/>
                                        <p:tgtEl>
                                          <p:spTgt spid="41"/>
                                        </p:tgtEl>
                                        <p:attrNameLst>
                                          <p:attrName>ppt_y</p:attrName>
                                        </p:attrNameLst>
                                      </p:cBhvr>
                                      <p:tavLst>
                                        <p:tav tm="0">
                                          <p:val>
                                            <p:strVal val="#ppt_y"/>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42">
                                            <p:txEl>
                                              <p:pRg st="0" end="0"/>
                                            </p:txEl>
                                          </p:spTgt>
                                        </p:tgtEl>
                                        <p:attrNameLst>
                                          <p:attrName>style.visibility</p:attrName>
                                        </p:attrNameLst>
                                      </p:cBhvr>
                                      <p:to>
                                        <p:strVal val="visible"/>
                                      </p:to>
                                    </p:set>
                                    <p:anim calcmode="lin" valueType="num">
                                      <p:cBhvr additive="base">
                                        <p:cTn id="39"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26" grpId="0" animBg="1"/>
      <p:bldP spid="26" grpId="1" animBg="1"/>
      <p:bldP spid="40" grpId="0"/>
      <p:bldP spid="41" grpId="0" animBg="1"/>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7" name="正方形/長方形 6"/>
          <p:cNvSpPr/>
          <p:nvPr userDrawn="1"/>
        </p:nvSpPr>
        <p:spPr>
          <a:xfrm>
            <a:off x="761206" y="3352800"/>
            <a:ext cx="3920837" cy="3311236"/>
          </a:xfrm>
          <a:custGeom>
            <a:avLst/>
            <a:gdLst/>
            <a:ahLst/>
            <a:cxnLst/>
            <a:rect l="l" t="t" r="r" b="b"/>
            <a:pathLst>
              <a:path w="3920837" h="3311236">
                <a:moveTo>
                  <a:pt x="0" y="0"/>
                </a:moveTo>
                <a:lnTo>
                  <a:pt x="3920837" y="0"/>
                </a:lnTo>
                <a:lnTo>
                  <a:pt x="3920837" y="3311236"/>
                </a:lnTo>
                <a:lnTo>
                  <a:pt x="1960419" y="2784764"/>
                </a:lnTo>
                <a:lnTo>
                  <a:pt x="0" y="3311236"/>
                </a:lnTo>
                <a:close/>
              </a:path>
            </a:pathLst>
          </a:custGeom>
          <a:ln>
            <a:noFill/>
          </a:ln>
          <a:effectLst>
            <a:outerShdw dist="88900" algn="tl" rotWithShape="0">
              <a:schemeClr val="accent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userDrawn="1"/>
        </p:nvSpPr>
        <p:spPr>
          <a:xfrm>
            <a:off x="9323316" y="3352799"/>
            <a:ext cx="3920837" cy="4475019"/>
          </a:xfrm>
          <a:custGeom>
            <a:avLst/>
            <a:gdLst/>
            <a:ahLst/>
            <a:cxnLst/>
            <a:rect l="l" t="t" r="r" b="b"/>
            <a:pathLst>
              <a:path w="3920837" h="4475019">
                <a:moveTo>
                  <a:pt x="0" y="0"/>
                </a:moveTo>
                <a:lnTo>
                  <a:pt x="3920837" y="0"/>
                </a:lnTo>
                <a:lnTo>
                  <a:pt x="3920837" y="4475019"/>
                </a:lnTo>
                <a:lnTo>
                  <a:pt x="3920836" y="4475019"/>
                </a:lnTo>
                <a:lnTo>
                  <a:pt x="1960418" y="3948547"/>
                </a:lnTo>
                <a:lnTo>
                  <a:pt x="0" y="4475019"/>
                </a:lnTo>
                <a:close/>
              </a:path>
            </a:pathLst>
          </a:custGeom>
          <a:solidFill>
            <a:schemeClr val="accent2"/>
          </a:solidFill>
          <a:ln>
            <a:noFill/>
          </a:ln>
          <a:effectLst>
            <a:outerShdw dist="88900" algn="tl" rotWithShape="0">
              <a:schemeClr val="accent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userDrawn="1"/>
        </p:nvSpPr>
        <p:spPr>
          <a:xfrm>
            <a:off x="13604369" y="3352799"/>
            <a:ext cx="3920838" cy="5001491"/>
          </a:xfrm>
          <a:custGeom>
            <a:avLst/>
            <a:gdLst/>
            <a:ahLst/>
            <a:cxnLst/>
            <a:rect l="l" t="t" r="r" b="b"/>
            <a:pathLst>
              <a:path w="3920838" h="5001491">
                <a:moveTo>
                  <a:pt x="0" y="0"/>
                </a:moveTo>
                <a:lnTo>
                  <a:pt x="3920838" y="0"/>
                </a:lnTo>
                <a:lnTo>
                  <a:pt x="3920838" y="5001491"/>
                </a:lnTo>
                <a:lnTo>
                  <a:pt x="1960419" y="4475019"/>
                </a:lnTo>
                <a:lnTo>
                  <a:pt x="0" y="5001491"/>
                </a:lnTo>
                <a:close/>
              </a:path>
            </a:pathLst>
          </a:custGeom>
          <a:solidFill>
            <a:schemeClr val="accent5"/>
          </a:solidFill>
          <a:ln>
            <a:noFill/>
          </a:ln>
          <a:effectLst>
            <a:outerShdw dist="88900" algn="tl" rotWithShape="0">
              <a:schemeClr val="accent5">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4" name="スライド番号プレースホルダー 3"/>
          <p:cNvSpPr>
            <a:spLocks noGrp="1"/>
          </p:cNvSpPr>
          <p:nvPr>
            <p:ph type="sldNum" sz="quarter" idx="11"/>
          </p:nvPr>
        </p:nvSpPr>
        <p:spPr>
          <a:xfrm>
            <a:off x="17136094" y="9432788"/>
            <a:ext cx="1080120" cy="547688"/>
          </a:xfrm>
          <a:prstGeom prst="rect">
            <a:avLst/>
          </a:prstGeom>
        </p:spPr>
        <p:txBody>
          <a:bodyPr/>
          <a:lstStyle/>
          <a:p>
            <a:fld id="{E6459DFB-86F3-43FA-8567-2EA6E426AE90}" type="slidenum">
              <a:rPr lang="ja-JP" altLang="en-US" smtClean="0"/>
              <a:pPr/>
              <a:t>‹Nº›</a:t>
            </a:fld>
            <a:endParaRPr lang="ja-JP" altLang="en-US"/>
          </a:p>
        </p:txBody>
      </p:sp>
      <p:sp>
        <p:nvSpPr>
          <p:cNvPr id="5" name="正方形/長方形 4"/>
          <p:cNvSpPr/>
          <p:nvPr userDrawn="1"/>
        </p:nvSpPr>
        <p:spPr>
          <a:xfrm>
            <a:off x="-1" y="1"/>
            <a:ext cx="18286413" cy="3352799"/>
          </a:xfrm>
          <a:prstGeom prst="rect">
            <a:avLst/>
          </a:prstGeom>
          <a:solidFill>
            <a:schemeClr val="tx1">
              <a:lumMod val="75000"/>
              <a:lumOff val="25000"/>
            </a:schemeClr>
          </a:solidFill>
          <a:ln>
            <a:noFill/>
          </a:ln>
          <a:effectLst>
            <a:outerShdw dist="889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5042261" y="1"/>
            <a:ext cx="3920837" cy="7259781"/>
          </a:xfrm>
          <a:custGeom>
            <a:avLst/>
            <a:gdLst/>
            <a:ahLst/>
            <a:cxnLst/>
            <a:rect l="l" t="t" r="r" b="b"/>
            <a:pathLst>
              <a:path w="3920837" h="7259781">
                <a:moveTo>
                  <a:pt x="0" y="0"/>
                </a:moveTo>
                <a:lnTo>
                  <a:pt x="3920837" y="0"/>
                </a:lnTo>
                <a:lnTo>
                  <a:pt x="3920837" y="7259781"/>
                </a:lnTo>
                <a:lnTo>
                  <a:pt x="3920836" y="7259781"/>
                </a:lnTo>
                <a:lnTo>
                  <a:pt x="1960418" y="6733309"/>
                </a:lnTo>
                <a:lnTo>
                  <a:pt x="0" y="7259781"/>
                </a:lnTo>
                <a:close/>
              </a:path>
            </a:pathLst>
          </a:custGeom>
          <a:solidFill>
            <a:schemeClr val="accent3"/>
          </a:solidFill>
          <a:ln>
            <a:noFill/>
          </a:ln>
          <a:effectLst>
            <a:outerShdw dist="88900" algn="tl" rotWithShape="0">
              <a:schemeClr val="accent3">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userDrawn="1"/>
        </p:nvSpPr>
        <p:spPr>
          <a:xfrm>
            <a:off x="816625" y="2386804"/>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01</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4" name="テキスト ボックス 23"/>
          <p:cNvSpPr txBox="1"/>
          <p:nvPr userDrawn="1"/>
        </p:nvSpPr>
        <p:spPr>
          <a:xfrm>
            <a:off x="5106919" y="2386803"/>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02</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5" name="テキスト ボックス 24"/>
          <p:cNvSpPr txBox="1"/>
          <p:nvPr userDrawn="1"/>
        </p:nvSpPr>
        <p:spPr>
          <a:xfrm>
            <a:off x="9397213" y="2386803"/>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03</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6" name="テキスト ボックス 25"/>
          <p:cNvSpPr txBox="1"/>
          <p:nvPr userDrawn="1"/>
        </p:nvSpPr>
        <p:spPr>
          <a:xfrm>
            <a:off x="13687506" y="2386802"/>
            <a:ext cx="2771703" cy="1015663"/>
          </a:xfrm>
          <a:prstGeom prst="rect">
            <a:avLst/>
          </a:prstGeom>
          <a:noFill/>
        </p:spPr>
        <p:txBody>
          <a:bodyPr wrap="square" rtlCol="0">
            <a:spAutoFit/>
          </a:bodyPr>
          <a:lstStyle/>
          <a:p>
            <a:r>
              <a:rPr kumimoji="1" lang="en-US" altLang="ja-JP" sz="60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04</a:t>
            </a:r>
            <a:endParaRPr kumimoji="1" lang="ja-JP" altLang="en-US" sz="6000" dirty="0">
              <a:solidFill>
                <a:schemeClr val="bg1"/>
              </a:solidFill>
              <a:latin typeface="Open Sans Light" panose="020B0306030504020204" pitchFamily="34" charset="0"/>
              <a:cs typeface="Open Sans Light" panose="020B0306030504020204" pitchFamily="34" charset="0"/>
            </a:endParaRPr>
          </a:p>
        </p:txBody>
      </p:sp>
      <p:sp>
        <p:nvSpPr>
          <p:cNvPr id="27" name="タイトル 1"/>
          <p:cNvSpPr>
            <a:spLocks noGrp="1"/>
          </p:cNvSpPr>
          <p:nvPr>
            <p:ph type="title" hasCustomPrompt="1"/>
          </p:nvPr>
        </p:nvSpPr>
        <p:spPr>
          <a:xfrm>
            <a:off x="9280957" y="248400"/>
            <a:ext cx="8244250" cy="1203151"/>
          </a:xfrm>
        </p:spPr>
        <p:txBody>
          <a:bodyPr/>
          <a:lstStyle>
            <a:lvl1pPr>
              <a:defRPr baseline="0">
                <a:solidFill>
                  <a:schemeClr val="bg1"/>
                </a:solidFill>
                <a:latin typeface="Route 159 UltraLight" pitchFamily="50" charset="0"/>
              </a:defRPr>
            </a:lvl1pPr>
          </a:lstStyle>
          <a:p>
            <a:r>
              <a:rPr kumimoji="1" lang="en-US" altLang="ja-JP" dirty="0"/>
              <a:t>Text goes here</a:t>
            </a:r>
            <a:endParaRPr kumimoji="1" lang="ja-JP" altLang="en-US" dirty="0"/>
          </a:p>
        </p:txBody>
      </p:sp>
      <p:sp>
        <p:nvSpPr>
          <p:cNvPr id="28" name="正方形/長方形 27"/>
          <p:cNvSpPr/>
          <p:nvPr userDrawn="1"/>
        </p:nvSpPr>
        <p:spPr>
          <a:xfrm>
            <a:off x="9496981" y="1400400"/>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プレースホルダー 6"/>
          <p:cNvSpPr>
            <a:spLocks noGrp="1"/>
          </p:cNvSpPr>
          <p:nvPr>
            <p:ph type="body" sz="quarter" idx="20" hasCustomPrompt="1"/>
          </p:nvPr>
        </p:nvSpPr>
        <p:spPr>
          <a:xfrm>
            <a:off x="813675" y="3552224"/>
            <a:ext cx="3716212"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1" name="テキスト プレースホルダー 6"/>
          <p:cNvSpPr>
            <a:spLocks noGrp="1"/>
          </p:cNvSpPr>
          <p:nvPr>
            <p:ph type="body" sz="quarter" idx="23" hasCustomPrompt="1"/>
          </p:nvPr>
        </p:nvSpPr>
        <p:spPr>
          <a:xfrm>
            <a:off x="828189" y="4184839"/>
            <a:ext cx="3729297" cy="1809561"/>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2" name="テキスト プレースホルダー 6"/>
          <p:cNvSpPr>
            <a:spLocks noGrp="1"/>
          </p:cNvSpPr>
          <p:nvPr>
            <p:ph type="body" sz="quarter" idx="24" hasCustomPrompt="1"/>
          </p:nvPr>
        </p:nvSpPr>
        <p:spPr>
          <a:xfrm>
            <a:off x="5092230" y="3552224"/>
            <a:ext cx="3716212"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25" hasCustomPrompt="1"/>
          </p:nvPr>
        </p:nvSpPr>
        <p:spPr>
          <a:xfrm>
            <a:off x="5106744" y="4184839"/>
            <a:ext cx="3729297" cy="2479197"/>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4" name="テキスト プレースホルダー 6"/>
          <p:cNvSpPr>
            <a:spLocks noGrp="1"/>
          </p:cNvSpPr>
          <p:nvPr>
            <p:ph type="body" sz="quarter" idx="26" hasCustomPrompt="1"/>
          </p:nvPr>
        </p:nvSpPr>
        <p:spPr>
          <a:xfrm>
            <a:off x="9370785" y="3552224"/>
            <a:ext cx="3716212"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5" name="テキスト プレースホルダー 6"/>
          <p:cNvSpPr>
            <a:spLocks noGrp="1"/>
          </p:cNvSpPr>
          <p:nvPr>
            <p:ph type="body" sz="quarter" idx="27" hasCustomPrompt="1"/>
          </p:nvPr>
        </p:nvSpPr>
        <p:spPr>
          <a:xfrm>
            <a:off x="9385299" y="4184839"/>
            <a:ext cx="3729297" cy="2898132"/>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6" name="テキスト プレースホルダー 6"/>
          <p:cNvSpPr>
            <a:spLocks noGrp="1"/>
          </p:cNvSpPr>
          <p:nvPr>
            <p:ph type="body" sz="quarter" idx="28" hasCustomPrompt="1"/>
          </p:nvPr>
        </p:nvSpPr>
        <p:spPr>
          <a:xfrm>
            <a:off x="13678369" y="3552224"/>
            <a:ext cx="3695231" cy="720080"/>
          </a:xfrm>
        </p:spPr>
        <p:txBody>
          <a:bodyPr anchor="t">
            <a:noAutofit/>
          </a:bodyPr>
          <a:lstStyle>
            <a:lvl1pPr algn="l">
              <a:defRPr sz="3200" i="0" baseline="0">
                <a:solidFill>
                  <a:schemeClr val="bg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29" hasCustomPrompt="1"/>
          </p:nvPr>
        </p:nvSpPr>
        <p:spPr>
          <a:xfrm>
            <a:off x="13663855" y="4184839"/>
            <a:ext cx="3729297" cy="3522247"/>
          </a:xfrm>
        </p:spPr>
        <p:txBody>
          <a:bodyPr anchor="t">
            <a:noAutofit/>
          </a:bodyPr>
          <a:lstStyle>
            <a:lvl1pPr algn="l">
              <a:defRPr sz="1800" i="0" baseline="0">
                <a:solidFill>
                  <a:schemeClr val="bg1"/>
                </a:solidFill>
                <a:latin typeface="+mn-lt"/>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15" hasCustomPrompt="1"/>
          </p:nvPr>
        </p:nvSpPr>
        <p:spPr>
          <a:xfrm>
            <a:off x="617191" y="8098971"/>
            <a:ext cx="12735952" cy="1306286"/>
          </a:xfrm>
        </p:spPr>
        <p:txBody>
          <a:bodyPr anchor="t">
            <a:normAutofit/>
          </a:bodyPr>
          <a:lstStyle>
            <a:lvl1pPr algn="l">
              <a:defRPr sz="2000" baseline="0">
                <a:solidFill>
                  <a:schemeClr val="tx2"/>
                </a:solidFill>
              </a:defRPr>
            </a:lvl1pPr>
          </a:lstStyle>
          <a:p>
            <a:pPr lvl="0"/>
            <a:r>
              <a:rPr kumimoji="1" lang="en-US" altLang="ja-JP" dirty="0"/>
              <a:t>Text goes here</a:t>
            </a:r>
            <a:endParaRPr kumimoji="1" lang="ja-JP" altLang="en-US" dirty="0"/>
          </a:p>
        </p:txBody>
      </p:sp>
      <p:sp>
        <p:nvSpPr>
          <p:cNvPr id="40" name="正方形/長方形 39"/>
          <p:cNvSpPr/>
          <p:nvPr userDrawn="1"/>
        </p:nvSpPr>
        <p:spPr>
          <a:xfrm>
            <a:off x="761206" y="7998731"/>
            <a:ext cx="3240360" cy="72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プレースホルダー 6"/>
          <p:cNvSpPr>
            <a:spLocks noGrp="1"/>
          </p:cNvSpPr>
          <p:nvPr>
            <p:ph type="body" sz="quarter" idx="13" hasCustomPrompt="1"/>
          </p:nvPr>
        </p:nvSpPr>
        <p:spPr>
          <a:xfrm>
            <a:off x="9323316" y="1543100"/>
            <a:ext cx="8098881" cy="504056"/>
          </a:xfrm>
        </p:spPr>
        <p:txBody>
          <a:bodyPr/>
          <a:lstStyle>
            <a:lvl1pPr>
              <a:defRPr i="1" baseline="0">
                <a:solidFill>
                  <a:schemeClr val="bg1">
                    <a:lumMod val="95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Tree>
    <p:extLst>
      <p:ext uri="{BB962C8B-B14F-4D97-AF65-F5344CB8AC3E}">
        <p14:creationId xmlns:p14="http://schemas.microsoft.com/office/powerpoint/2010/main" val="840335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ofile 4">
    <p:spTree>
      <p:nvGrpSpPr>
        <p:cNvPr id="1" name=""/>
        <p:cNvGrpSpPr/>
        <p:nvPr/>
      </p:nvGrpSpPr>
      <p:grpSpPr>
        <a:xfrm>
          <a:off x="0" y="0"/>
          <a:ext cx="0" cy="0"/>
          <a:chOff x="0" y="0"/>
          <a:chExt cx="0" cy="0"/>
        </a:xfrm>
      </p:grpSpPr>
      <p:sp>
        <p:nvSpPr>
          <p:cNvPr id="27" name="円/楕円 26"/>
          <p:cNvSpPr/>
          <p:nvPr userDrawn="1"/>
        </p:nvSpPr>
        <p:spPr>
          <a:xfrm>
            <a:off x="11143377" y="3995458"/>
            <a:ext cx="1032497" cy="10324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6"/>
              </a:solidFill>
            </a:endParaRPr>
          </a:p>
        </p:txBody>
      </p:sp>
      <p:sp>
        <p:nvSpPr>
          <p:cNvPr id="3" name="フッター プレースホルダー 2"/>
          <p:cNvSpPr>
            <a:spLocks noGrp="1"/>
          </p:cNvSpPr>
          <p:nvPr>
            <p:ph type="ftr" sz="quarter" idx="10"/>
          </p:nvPr>
        </p:nvSpPr>
        <p:spPr>
          <a:xfrm>
            <a:off x="10509540" y="9464400"/>
            <a:ext cx="5790697" cy="547688"/>
          </a:xfrm>
          <a:prstGeom prst="rect">
            <a:avLst/>
          </a:prstGeom>
        </p:spPr>
        <p:txBody>
          <a:bodyPr/>
          <a:lstStyle/>
          <a:p>
            <a:r>
              <a:rPr lang="en-US" altLang="ja-JP"/>
              <a:t>The Power of PowerPoint | thepopp.com</a:t>
            </a:r>
            <a:endParaRPr lang="ja-JP" altLang="en-US" dirty="0"/>
          </a:p>
        </p:txBody>
      </p:sp>
      <p:sp>
        <p:nvSpPr>
          <p:cNvPr id="5" name="円/楕円 4"/>
          <p:cNvSpPr/>
          <p:nvPr userDrawn="1"/>
        </p:nvSpPr>
        <p:spPr>
          <a:xfrm>
            <a:off x="11951518" y="5027955"/>
            <a:ext cx="811957" cy="81195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6" name="円/楕円 5"/>
          <p:cNvSpPr/>
          <p:nvPr userDrawn="1"/>
        </p:nvSpPr>
        <p:spPr>
          <a:xfrm>
            <a:off x="6664309" y="1039044"/>
            <a:ext cx="5060429" cy="5060429"/>
          </a:xfrm>
          <a:prstGeom prst="ellipse">
            <a:avLst/>
          </a:prstGeom>
          <a:solidFill>
            <a:schemeClr val="accent1">
              <a:lumMod val="75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userDrawn="1"/>
        </p:nvSpPr>
        <p:spPr>
          <a:xfrm>
            <a:off x="5584189" y="2479204"/>
            <a:ext cx="1368152" cy="13681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円/楕円 7"/>
          <p:cNvSpPr/>
          <p:nvPr userDrawn="1"/>
        </p:nvSpPr>
        <p:spPr>
          <a:xfrm>
            <a:off x="6500424" y="914897"/>
            <a:ext cx="5060429" cy="5060429"/>
          </a:xfrm>
          <a:prstGeom prst="ellipse">
            <a:avLst/>
          </a:prstGeom>
          <a:solidFill>
            <a:schemeClr val="accent1">
              <a:lumMod val="60000"/>
              <a:lumOff val="40000"/>
            </a:schemeClr>
          </a:solid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a:spLocks noGrp="1"/>
          </p:cNvSpPr>
          <p:nvPr>
            <p:ph type="title" hasCustomPrompt="1"/>
          </p:nvPr>
        </p:nvSpPr>
        <p:spPr>
          <a:xfrm>
            <a:off x="4329563" y="6222956"/>
            <a:ext cx="9577064" cy="792088"/>
          </a:xfrm>
        </p:spPr>
        <p:txBody>
          <a:bodyPr anchor="b">
            <a:normAutofit/>
          </a:bodyPr>
          <a:lstStyle>
            <a:lvl1pPr algn="ctr">
              <a:defRPr sz="3600" baseline="0">
                <a:solidFill>
                  <a:schemeClr val="tx2"/>
                </a:solidFill>
                <a:latin typeface="Route 159 Light" pitchFamily="50" charset="0"/>
              </a:defRPr>
            </a:lvl1pPr>
          </a:lstStyle>
          <a:p>
            <a:r>
              <a:rPr kumimoji="1" lang="en-US" altLang="ja-JP" dirty="0"/>
              <a:t>Text goes here</a:t>
            </a:r>
            <a:endParaRPr kumimoji="1" lang="ja-JP" altLang="en-US" dirty="0"/>
          </a:p>
        </p:txBody>
      </p:sp>
      <p:sp>
        <p:nvSpPr>
          <p:cNvPr id="10" name="正方形/長方形 9"/>
          <p:cNvSpPr/>
          <p:nvPr userDrawn="1"/>
        </p:nvSpPr>
        <p:spPr>
          <a:xfrm>
            <a:off x="7523026" y="7735788"/>
            <a:ext cx="3240360" cy="72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プレースホルダー 6"/>
          <p:cNvSpPr>
            <a:spLocks noGrp="1"/>
          </p:cNvSpPr>
          <p:nvPr>
            <p:ph type="body" sz="quarter" idx="16" hasCustomPrompt="1"/>
          </p:nvPr>
        </p:nvSpPr>
        <p:spPr>
          <a:xfrm>
            <a:off x="4354674" y="6943700"/>
            <a:ext cx="9577064" cy="576064"/>
          </a:xfrm>
        </p:spPr>
        <p:txBody>
          <a:bodyPr anchor="t">
            <a:noAutofit/>
          </a:bodyPr>
          <a:lstStyle>
            <a:lvl1pPr algn="ctr">
              <a:defRPr sz="2400" i="1" baseline="0">
                <a:solidFill>
                  <a:schemeClr val="accent1">
                    <a:lumMod val="75000"/>
                  </a:schemeClr>
                </a:solidFill>
                <a:latin typeface="+mn-lt"/>
              </a:defRPr>
            </a:lvl1pPr>
          </a:lstStyle>
          <a:p>
            <a:pPr lvl="0"/>
            <a:r>
              <a:rPr kumimoji="1" lang="en-US" altLang="ja-JP" dirty="0"/>
              <a:t>Text goes here</a:t>
            </a:r>
            <a:endParaRPr kumimoji="1" lang="ja-JP" altLang="en-US" dirty="0"/>
          </a:p>
        </p:txBody>
      </p:sp>
      <p:sp>
        <p:nvSpPr>
          <p:cNvPr id="12" name="図プレースホルダー 5"/>
          <p:cNvSpPr>
            <a:spLocks noGrp="1"/>
          </p:cNvSpPr>
          <p:nvPr>
            <p:ph type="pic" sz="quarter" idx="13" hasCustomPrompt="1"/>
          </p:nvPr>
        </p:nvSpPr>
        <p:spPr>
          <a:xfrm>
            <a:off x="6664309" y="1039044"/>
            <a:ext cx="4916413" cy="4916413"/>
          </a:xfrm>
          <a:prstGeom prst="ellipse">
            <a:avLst/>
          </a:prstGeom>
          <a:solidFill>
            <a:schemeClr val="bg1"/>
          </a:solidFill>
          <a:ln w="28575" cmpd="sng">
            <a:solidFill>
              <a:schemeClr val="accent1"/>
            </a:solidFill>
          </a:ln>
          <a:effectLst/>
        </p:spPr>
        <p:txBody>
          <a:bodyPr>
            <a:normAutofit/>
          </a:bodyPr>
          <a:lstStyle>
            <a:lvl1pPr>
              <a:defRPr sz="1800" baseline="0"/>
            </a:lvl1pPr>
          </a:lstStyle>
          <a:p>
            <a:r>
              <a:rPr kumimoji="1" lang="en-US" altLang="ja-JP" dirty="0"/>
              <a:t>Add an image</a:t>
            </a:r>
            <a:endParaRPr kumimoji="1" lang="ja-JP" altLang="en-US" dirty="0"/>
          </a:p>
        </p:txBody>
      </p:sp>
      <p:sp>
        <p:nvSpPr>
          <p:cNvPr id="22" name="テキスト プレースホルダー 6"/>
          <p:cNvSpPr>
            <a:spLocks noGrp="1"/>
          </p:cNvSpPr>
          <p:nvPr>
            <p:ph type="body" sz="quarter" idx="14" hasCustomPrompt="1"/>
          </p:nvPr>
        </p:nvSpPr>
        <p:spPr>
          <a:xfrm>
            <a:off x="2899794" y="7879804"/>
            <a:ext cx="12486825" cy="1584176"/>
          </a:xfrm>
        </p:spPr>
        <p:txBody>
          <a:bodyPr anchor="t">
            <a:normAutofit/>
          </a:bodyPr>
          <a:lstStyle>
            <a:lvl1pPr algn="ctr">
              <a:defRPr sz="2000" baseline="0">
                <a:solidFill>
                  <a:schemeClr val="tx2"/>
                </a:solidFill>
              </a:defRPr>
            </a:lvl1pPr>
          </a:lstStyle>
          <a:p>
            <a:pPr lvl="0"/>
            <a:r>
              <a:rPr kumimoji="1" lang="en-US" altLang="ja-JP" dirty="0"/>
              <a:t>Text goes here</a:t>
            </a:r>
            <a:endParaRPr kumimoji="1" lang="ja-JP" altLang="en-US" dirty="0"/>
          </a:p>
        </p:txBody>
      </p:sp>
      <p:sp>
        <p:nvSpPr>
          <p:cNvPr id="23" name="円/楕円 22"/>
          <p:cNvSpPr/>
          <p:nvPr userDrawn="1"/>
        </p:nvSpPr>
        <p:spPr>
          <a:xfrm>
            <a:off x="4354674" y="2047156"/>
            <a:ext cx="864096" cy="864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4" name="円/楕円 23"/>
          <p:cNvSpPr/>
          <p:nvPr userDrawn="1"/>
        </p:nvSpPr>
        <p:spPr>
          <a:xfrm>
            <a:off x="5584189" y="1899752"/>
            <a:ext cx="432048" cy="432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円/楕円 24"/>
          <p:cNvSpPr/>
          <p:nvPr userDrawn="1"/>
        </p:nvSpPr>
        <p:spPr>
          <a:xfrm>
            <a:off x="13315215" y="4732632"/>
            <a:ext cx="486995" cy="4869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accent2"/>
              </a:solidFill>
            </a:endParaRPr>
          </a:p>
        </p:txBody>
      </p:sp>
      <p:sp>
        <p:nvSpPr>
          <p:cNvPr id="26" name="正方形/長方形 25"/>
          <p:cNvSpPr/>
          <p:nvPr userDrawn="1"/>
        </p:nvSpPr>
        <p:spPr>
          <a:xfrm>
            <a:off x="-1" y="0"/>
            <a:ext cx="18286413" cy="111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5"/>
          <p:cNvSpPr>
            <a:spLocks noGrp="1"/>
          </p:cNvSpPr>
          <p:nvPr>
            <p:ph type="sldNum" sz="quarter" idx="4"/>
          </p:nvPr>
        </p:nvSpPr>
        <p:spPr>
          <a:xfrm>
            <a:off x="17136094"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309602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theme" Target="../theme/theme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14322" y="246956"/>
            <a:ext cx="16507876" cy="120315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914321" y="2400301"/>
            <a:ext cx="16457772" cy="6788945"/>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
        <p:nvSpPr>
          <p:cNvPr id="9" name="フッター プレースホルダー 4"/>
          <p:cNvSpPr>
            <a:spLocks noGrp="1"/>
          </p:cNvSpPr>
          <p:nvPr>
            <p:ph type="ftr" sz="quarter" idx="3"/>
          </p:nvPr>
        </p:nvSpPr>
        <p:spPr>
          <a:xfrm>
            <a:off x="10507991" y="9463858"/>
            <a:ext cx="5790697" cy="547688"/>
          </a:xfrm>
          <a:prstGeom prst="rect">
            <a:avLst/>
          </a:prstGeom>
        </p:spPr>
        <p:txBody>
          <a:bodyPr vert="horz" lIns="163275" tIns="81638" rIns="163275" bIns="81638" rtlCol="0" anchor="ctr"/>
          <a:lstStyle>
            <a:lvl1pPr algn="r">
              <a:defRPr sz="2000">
                <a:solidFill>
                  <a:schemeClr val="tx1">
                    <a:tint val="75000"/>
                  </a:schemeClr>
                </a:solidFill>
                <a:latin typeface="+mj-lt"/>
              </a:defRPr>
            </a:lvl1pPr>
          </a:lstStyle>
          <a:p>
            <a:r>
              <a:rPr lang="en-US" altLang="ja-JP" dirty="0"/>
              <a:t>The Power of PowerPoint | thepopp.com</a:t>
            </a:r>
            <a:endParaRPr lang="ja-JP" altLang="en-US" dirty="0"/>
          </a:p>
        </p:txBody>
      </p:sp>
      <p:sp>
        <p:nvSpPr>
          <p:cNvPr id="11" name="円/楕円 10"/>
          <p:cNvSpPr/>
          <p:nvPr userDrawn="1"/>
        </p:nvSpPr>
        <p:spPr>
          <a:xfrm>
            <a:off x="16531653" y="9150345"/>
            <a:ext cx="434349" cy="434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17151170" y="9166572"/>
            <a:ext cx="1080120" cy="10801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9"/>
          <p:cNvSpPr/>
          <p:nvPr userDrawn="1"/>
        </p:nvSpPr>
        <p:spPr>
          <a:xfrm>
            <a:off x="16289464" y="9704242"/>
            <a:ext cx="720080" cy="582759"/>
          </a:xfrm>
          <a:custGeom>
            <a:avLst/>
            <a:gdLst/>
            <a:ahLst/>
            <a:cxnLst/>
            <a:rect l="l" t="t" r="r" b="b"/>
            <a:pathLst>
              <a:path w="720080" h="582759">
                <a:moveTo>
                  <a:pt x="360040" y="0"/>
                </a:moveTo>
                <a:cubicBezTo>
                  <a:pt x="558884" y="0"/>
                  <a:pt x="720080" y="161195"/>
                  <a:pt x="720080" y="360040"/>
                </a:cubicBezTo>
                <a:cubicBezTo>
                  <a:pt x="720080" y="444579"/>
                  <a:pt x="690944" y="522313"/>
                  <a:pt x="640920" y="582759"/>
                </a:cubicBezTo>
                <a:lnTo>
                  <a:pt x="79160" y="582759"/>
                </a:lnTo>
                <a:cubicBezTo>
                  <a:pt x="29136" y="522313"/>
                  <a:pt x="0" y="444579"/>
                  <a:pt x="0" y="360040"/>
                </a:cubicBezTo>
                <a:cubicBezTo>
                  <a:pt x="0" y="161195"/>
                  <a:pt x="161195" y="0"/>
                  <a:pt x="3600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5"/>
          <p:cNvSpPr>
            <a:spLocks noGrp="1"/>
          </p:cNvSpPr>
          <p:nvPr>
            <p:ph type="sldNum" sz="quarter" idx="4"/>
          </p:nvPr>
        </p:nvSpPr>
        <p:spPr>
          <a:xfrm>
            <a:off x="17151170" y="9432788"/>
            <a:ext cx="1080120" cy="547688"/>
          </a:xfrm>
          <a:prstGeom prst="rect">
            <a:avLst/>
          </a:prstGeom>
        </p:spPr>
        <p:txBody>
          <a:bodyPr vert="horz" lIns="163275" tIns="81638" rIns="163275" bIns="81638" rtlCol="0" anchor="ctr"/>
          <a:lstStyle>
            <a:lvl1pPr algn="ctr">
              <a:defRPr sz="2800">
                <a:solidFill>
                  <a:schemeClr val="bg1"/>
                </a:solidFill>
              </a:defRPr>
            </a:lvl1pPr>
          </a:lstStyle>
          <a:p>
            <a:fld id="{E6459DFB-86F3-43FA-8567-2EA6E426AE90}" type="slidenum">
              <a:rPr lang="ja-JP" altLang="en-US" smtClean="0"/>
              <a:pPr/>
              <a:t>‹Nº›</a:t>
            </a:fld>
            <a:endParaRPr lang="ja-JP" altLang="en-US"/>
          </a:p>
        </p:txBody>
      </p:sp>
    </p:spTree>
    <p:extLst>
      <p:ext uri="{BB962C8B-B14F-4D97-AF65-F5344CB8AC3E}">
        <p14:creationId xmlns:p14="http://schemas.microsoft.com/office/powerpoint/2010/main" val="1366797414"/>
      </p:ext>
    </p:extLst>
  </p:cSld>
  <p:clrMap bg1="lt1" tx1="dk1" bg2="lt2" tx2="dk2" accent1="accent1" accent2="accent2" accent3="accent3" accent4="accent4" accent5="accent5" accent6="accent6" hlink="hlink" folHlink="folHlink"/>
  <p:sldLayoutIdLst>
    <p:sldLayoutId id="2147483665" r:id="rId1"/>
    <p:sldLayoutId id="2147483717" r:id="rId2"/>
    <p:sldLayoutId id="2147483670" r:id="rId3"/>
    <p:sldLayoutId id="2147483666" r:id="rId4"/>
    <p:sldLayoutId id="2147483667" r:id="rId5"/>
    <p:sldLayoutId id="2147483672" r:id="rId6"/>
    <p:sldLayoutId id="2147483674" r:id="rId7"/>
    <p:sldLayoutId id="2147483723" r:id="rId8"/>
    <p:sldLayoutId id="2147483678" r:id="rId9"/>
    <p:sldLayoutId id="2147483679" r:id="rId10"/>
    <p:sldLayoutId id="2147483703" r:id="rId11"/>
    <p:sldLayoutId id="2147483707" r:id="rId12"/>
    <p:sldLayoutId id="2147483711" r:id="rId13"/>
    <p:sldLayoutId id="2147483701" r:id="rId14"/>
    <p:sldLayoutId id="2147483708" r:id="rId15"/>
    <p:sldLayoutId id="2147483720" r:id="rId16"/>
    <p:sldLayoutId id="2147483722" r:id="rId17"/>
    <p:sldLayoutId id="2147483731" r:id="rId18"/>
    <p:sldLayoutId id="2147483732" r:id="rId19"/>
    <p:sldLayoutId id="2147483738" r:id="rId20"/>
    <p:sldLayoutId id="2147483739" r:id="rId21"/>
    <p:sldLayoutId id="2147483741" r:id="rId22"/>
    <p:sldLayoutId id="2147483746" r:id="rId23"/>
    <p:sldLayoutId id="2147483761" r:id="rId24"/>
    <p:sldLayoutId id="2147483765" r:id="rId25"/>
    <p:sldLayoutId id="2147483774" r:id="rId26"/>
    <p:sldLayoutId id="2147483754" r:id="rId27"/>
    <p:sldLayoutId id="2147483800" r:id="rId28"/>
    <p:sldLayoutId id="2147483801" r:id="rId29"/>
  </p:sldLayoutIdLst>
  <p:hf hdr="0" dt="0"/>
  <p:txStyles>
    <p:title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p:titleStyle>
    <p:body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34294" y="246956"/>
            <a:ext cx="16437799" cy="120315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914321" y="2400301"/>
            <a:ext cx="16457772" cy="6788945"/>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Tree>
    <p:extLst>
      <p:ext uri="{BB962C8B-B14F-4D97-AF65-F5344CB8AC3E}">
        <p14:creationId xmlns:p14="http://schemas.microsoft.com/office/powerpoint/2010/main" val="2142059941"/>
      </p:ext>
    </p:extLst>
  </p:cSld>
  <p:clrMap bg1="lt1" tx1="dk1" bg2="lt2" tx2="dk2" accent1="accent1" accent2="accent2" accent3="accent3" accent4="accent4" accent5="accent5" accent6="accent6" hlink="hlink" folHlink="folHlink"/>
  <p:sldLayoutIdLst>
    <p:sldLayoutId id="2147483658" r:id="rId1"/>
    <p:sldLayoutId id="2147483770" r:id="rId2"/>
    <p:sldLayoutId id="2147483762" r:id="rId3"/>
    <p:sldLayoutId id="2147483662" r:id="rId4"/>
    <p:sldLayoutId id="2147483663" r:id="rId5"/>
    <p:sldLayoutId id="2147483673" r:id="rId6"/>
    <p:sldLayoutId id="2147483697" r:id="rId7"/>
    <p:sldLayoutId id="2147483698" r:id="rId8"/>
    <p:sldLayoutId id="2147483699" r:id="rId9"/>
    <p:sldLayoutId id="2147483709" r:id="rId10"/>
    <p:sldLayoutId id="2147483700" r:id="rId11"/>
    <p:sldLayoutId id="2147483733" r:id="rId12"/>
    <p:sldLayoutId id="2147483740" r:id="rId13"/>
    <p:sldLayoutId id="2147483743" r:id="rId14"/>
    <p:sldLayoutId id="2147483745" r:id="rId15"/>
    <p:sldLayoutId id="2147483766" r:id="rId16"/>
    <p:sldLayoutId id="2147483768" r:id="rId17"/>
    <p:sldLayoutId id="2147483767" r:id="rId18"/>
    <p:sldLayoutId id="2147483769" r:id="rId19"/>
    <p:sldLayoutId id="2147483730" r:id="rId20"/>
    <p:sldLayoutId id="2147483759" r:id="rId21"/>
    <p:sldLayoutId id="2147483760" r:id="rId22"/>
    <p:sldLayoutId id="2147483755" r:id="rId23"/>
  </p:sldLayoutIdLst>
  <p:hf hdr="0" dt="0"/>
  <p:txStyles>
    <p:title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p:titleStyle>
    <p:body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7F7"/>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34294" y="246956"/>
            <a:ext cx="16437799" cy="1203151"/>
          </a:xfrm>
          <a:prstGeom prst="rect">
            <a:avLst/>
          </a:prstGeom>
        </p:spPr>
        <p:txBody>
          <a:bodyPr vert="horz" lIns="163275" tIns="81638" rIns="163275" bIns="81638" rtlCol="0" anchor="ctr">
            <a:normAutofit/>
          </a:bodyPr>
          <a:lstStyle/>
          <a:p>
            <a:r>
              <a:rPr kumimoji="1" lang="en-US" altLang="ja-JP" dirty="0"/>
              <a:t>Master Title</a:t>
            </a:r>
            <a:endParaRPr kumimoji="1" lang="ja-JP" altLang="en-US" dirty="0"/>
          </a:p>
        </p:txBody>
      </p:sp>
      <p:sp>
        <p:nvSpPr>
          <p:cNvPr id="3" name="テキスト プレースホルダー 2"/>
          <p:cNvSpPr>
            <a:spLocks noGrp="1"/>
          </p:cNvSpPr>
          <p:nvPr>
            <p:ph type="body" idx="1"/>
          </p:nvPr>
        </p:nvSpPr>
        <p:spPr>
          <a:xfrm>
            <a:off x="914321" y="2400301"/>
            <a:ext cx="16457772" cy="6788945"/>
          </a:xfrm>
          <a:prstGeom prst="rect">
            <a:avLst/>
          </a:prstGeom>
        </p:spPr>
        <p:txBody>
          <a:bodyPr vert="horz" lIns="163275" tIns="81638" rIns="163275" bIns="81638" rtlCol="0">
            <a:normAutofit/>
          </a:bodyPr>
          <a:lstStyle/>
          <a:p>
            <a:pPr lvl="0"/>
            <a:r>
              <a:rPr kumimoji="1" lang="en-US" altLang="ja-JP" dirty="0"/>
              <a:t>MASTER TEXT</a:t>
            </a:r>
            <a:endParaRPr kumimoji="1" lang="ja-JP" altLang="en-US" dirty="0"/>
          </a:p>
        </p:txBody>
      </p:sp>
    </p:spTree>
    <p:extLst>
      <p:ext uri="{BB962C8B-B14F-4D97-AF65-F5344CB8AC3E}">
        <p14:creationId xmlns:p14="http://schemas.microsoft.com/office/powerpoint/2010/main" val="406721962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Lst>
  <p:hf hdr="0" dt="0"/>
  <p:txStyles>
    <p:title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p:titleStyle>
    <p:body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p:bodyStyle>
    <p:otherStyle>
      <a:defPPr>
        <a:defRPr lang="ja-JP"/>
      </a:defPPr>
      <a:lvl1pPr marL="0" algn="l" defTabSz="1632753" rtl="0" eaLnBrk="1" latinLnBrk="0" hangingPunct="1">
        <a:defRPr kumimoji="1" sz="3200" kern="1200">
          <a:solidFill>
            <a:schemeClr val="tx1"/>
          </a:solidFill>
          <a:latin typeface="+mn-lt"/>
          <a:ea typeface="+mn-ea"/>
          <a:cs typeface="+mn-cs"/>
        </a:defRPr>
      </a:lvl1pPr>
      <a:lvl2pPr marL="816376" algn="l" defTabSz="1632753" rtl="0" eaLnBrk="1" latinLnBrk="0" hangingPunct="1">
        <a:defRPr kumimoji="1" sz="3200" kern="1200">
          <a:solidFill>
            <a:schemeClr val="tx1"/>
          </a:solidFill>
          <a:latin typeface="+mn-lt"/>
          <a:ea typeface="+mn-ea"/>
          <a:cs typeface="+mn-cs"/>
        </a:defRPr>
      </a:lvl2pPr>
      <a:lvl3pPr marL="1632753" algn="l" defTabSz="1632753" rtl="0" eaLnBrk="1" latinLnBrk="0" hangingPunct="1">
        <a:defRPr kumimoji="1" sz="3200" kern="1200">
          <a:solidFill>
            <a:schemeClr val="tx1"/>
          </a:solidFill>
          <a:latin typeface="+mn-lt"/>
          <a:ea typeface="+mn-ea"/>
          <a:cs typeface="+mn-cs"/>
        </a:defRPr>
      </a:lvl3pPr>
      <a:lvl4pPr marL="2449129" algn="l" defTabSz="1632753" rtl="0" eaLnBrk="1" latinLnBrk="0" hangingPunct="1">
        <a:defRPr kumimoji="1" sz="3200" kern="1200">
          <a:solidFill>
            <a:schemeClr val="tx1"/>
          </a:solidFill>
          <a:latin typeface="+mn-lt"/>
          <a:ea typeface="+mn-ea"/>
          <a:cs typeface="+mn-cs"/>
        </a:defRPr>
      </a:lvl4pPr>
      <a:lvl5pPr marL="3265505" algn="l" defTabSz="1632753" rtl="0" eaLnBrk="1" latinLnBrk="0" hangingPunct="1">
        <a:defRPr kumimoji="1" sz="3200" kern="1200">
          <a:solidFill>
            <a:schemeClr val="tx1"/>
          </a:solidFill>
          <a:latin typeface="+mn-lt"/>
          <a:ea typeface="+mn-ea"/>
          <a:cs typeface="+mn-cs"/>
        </a:defRPr>
      </a:lvl5pPr>
      <a:lvl6pPr marL="4081882" algn="l" defTabSz="1632753" rtl="0" eaLnBrk="1" latinLnBrk="0" hangingPunct="1">
        <a:defRPr kumimoji="1" sz="3200" kern="1200">
          <a:solidFill>
            <a:schemeClr val="tx1"/>
          </a:solidFill>
          <a:latin typeface="+mn-lt"/>
          <a:ea typeface="+mn-ea"/>
          <a:cs typeface="+mn-cs"/>
        </a:defRPr>
      </a:lvl6pPr>
      <a:lvl7pPr marL="4898258" algn="l" defTabSz="1632753" rtl="0" eaLnBrk="1" latinLnBrk="0" hangingPunct="1">
        <a:defRPr kumimoji="1" sz="3200" kern="1200">
          <a:solidFill>
            <a:schemeClr val="tx1"/>
          </a:solidFill>
          <a:latin typeface="+mn-lt"/>
          <a:ea typeface="+mn-ea"/>
          <a:cs typeface="+mn-cs"/>
        </a:defRPr>
      </a:lvl7pPr>
      <a:lvl8pPr marL="5714634" algn="l" defTabSz="1632753" rtl="0" eaLnBrk="1" latinLnBrk="0" hangingPunct="1">
        <a:defRPr kumimoji="1" sz="3200" kern="1200">
          <a:solidFill>
            <a:schemeClr val="tx1"/>
          </a:solidFill>
          <a:latin typeface="+mn-lt"/>
          <a:ea typeface="+mn-ea"/>
          <a:cs typeface="+mn-cs"/>
        </a:defRPr>
      </a:lvl8pPr>
      <a:lvl9pPr marL="6531011" algn="l" defTabSz="1632753" rtl="0" eaLnBrk="1" latinLnBrk="0" hangingPunct="1">
        <a:defRPr kumimoji="1"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1.jpeg"/><Relationship Id="rId2" Type="http://schemas.openxmlformats.org/officeDocument/2006/relationships/diagramData" Target="../diagrams/data7.xml"/><Relationship Id="rId1" Type="http://schemas.openxmlformats.org/officeDocument/2006/relationships/slideLayout" Target="../slideLayouts/slideLayout2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5.jpeg"/><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40.png"/><Relationship Id="rId2" Type="http://schemas.openxmlformats.org/officeDocument/2006/relationships/image" Target="../media/image45.jpeg"/><Relationship Id="rId1" Type="http://schemas.openxmlformats.org/officeDocument/2006/relationships/slideLayout" Target="../slideLayouts/slideLayout2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64.jpeg"/><Relationship Id="rId2" Type="http://schemas.openxmlformats.org/officeDocument/2006/relationships/diagramData" Target="../diagrams/data9.xml"/><Relationship Id="rId1" Type="http://schemas.openxmlformats.org/officeDocument/2006/relationships/slideLayout" Target="../slideLayouts/slideLayout2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10.xml"/><Relationship Id="rId7" Type="http://schemas.openxmlformats.org/officeDocument/2006/relationships/image" Target="../media/image65.png"/><Relationship Id="rId2" Type="http://schemas.openxmlformats.org/officeDocument/2006/relationships/diagramData" Target="../diagrams/data10.xml"/><Relationship Id="rId1" Type="http://schemas.openxmlformats.org/officeDocument/2006/relationships/slideLayout" Target="../slideLayouts/slideLayout29.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68.jpeg"/><Relationship Id="rId4" Type="http://schemas.openxmlformats.org/officeDocument/2006/relationships/diagramQuickStyle" Target="../diagrams/quickStyle10.xml"/><Relationship Id="rId9" Type="http://schemas.openxmlformats.org/officeDocument/2006/relationships/image" Target="../media/image67.jpeg"/></Relationships>
</file>

<file path=ppt/slides/_rels/slide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76.png"/><Relationship Id="rId1" Type="http://schemas.openxmlformats.org/officeDocument/2006/relationships/slideLayout" Target="../slideLayouts/slideLayout2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45.jpeg"/><Relationship Id="rId7" Type="http://schemas.openxmlformats.org/officeDocument/2006/relationships/diagramColors" Target="../diagrams/colors14.xml"/><Relationship Id="rId2" Type="http://schemas.openxmlformats.org/officeDocument/2006/relationships/image" Target="../media/image77.jpeg"/><Relationship Id="rId1" Type="http://schemas.openxmlformats.org/officeDocument/2006/relationships/slideLayout" Target="../slideLayouts/slideLayout27.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45.jpeg"/><Relationship Id="rId1" Type="http://schemas.openxmlformats.org/officeDocument/2006/relationships/slideLayout" Target="../slideLayouts/slideLayout2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gif"/><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2.xml"/><Relationship Id="rId7" Type="http://schemas.openxmlformats.org/officeDocument/2006/relationships/image" Target="../media/image19.jpeg"/><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diagramQuickStyle" Target="../diagrams/quickStyle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Layout" Target="../diagrams/layout4.xml"/><Relationship Id="rId17" Type="http://schemas.openxmlformats.org/officeDocument/2006/relationships/image" Target="../media/image27.jpg"/><Relationship Id="rId2" Type="http://schemas.openxmlformats.org/officeDocument/2006/relationships/image" Target="../media/image22.jpeg"/><Relationship Id="rId16" Type="http://schemas.openxmlformats.org/officeDocument/2006/relationships/image" Target="../media/image26.jpeg"/><Relationship Id="rId1" Type="http://schemas.openxmlformats.org/officeDocument/2006/relationships/slideLayout" Target="../slideLayouts/slideLayout27.xml"/><Relationship Id="rId6" Type="http://schemas.openxmlformats.org/officeDocument/2006/relationships/diagramColors" Target="../diagrams/colors3.xml"/><Relationship Id="rId11" Type="http://schemas.openxmlformats.org/officeDocument/2006/relationships/diagramData" Target="../diagrams/data4.xml"/><Relationship Id="rId5" Type="http://schemas.openxmlformats.org/officeDocument/2006/relationships/diagramQuickStyle" Target="../diagrams/quickStyle3.xml"/><Relationship Id="rId15" Type="http://schemas.microsoft.com/office/2007/relationships/diagramDrawing" Target="../diagrams/drawing4.xml"/><Relationship Id="rId10" Type="http://schemas.openxmlformats.org/officeDocument/2006/relationships/image" Target="../media/image25.jpg"/><Relationship Id="rId4" Type="http://schemas.openxmlformats.org/officeDocument/2006/relationships/diagramLayout" Target="../diagrams/layout3.xml"/><Relationship Id="rId9" Type="http://schemas.openxmlformats.org/officeDocument/2006/relationships/image" Target="../media/image24.jpg"/><Relationship Id="rId14"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
            <a:extLst>
              <a:ext uri="{FF2B5EF4-FFF2-40B4-BE49-F238E27FC236}">
                <a16:creationId xmlns="" xmlns:a16="http://schemas.microsoft.com/office/drawing/2014/main" id="{19585EF8-19BB-4CCB-8B27-063475270DE7}"/>
              </a:ext>
            </a:extLst>
          </p:cNvPr>
          <p:cNvSpPr txBox="1">
            <a:spLocks/>
          </p:cNvSpPr>
          <p:nvPr/>
        </p:nvSpPr>
        <p:spPr>
          <a:xfrm>
            <a:off x="1192629" y="1325529"/>
            <a:ext cx="15026587" cy="3827551"/>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9600" kern="1200" cap="all" baseline="0">
                <a:blipFill dpi="0" rotWithShape="1">
                  <a:blip r:embed="rId3"/>
                  <a:srcRect/>
                  <a:tile tx="6350" ty="-127000" sx="65000" sy="64000" flip="none" algn="tl"/>
                </a:blip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s-EC" sz="3600" i="0" u="none" strike="noStrike" kern="1200" cap="all" spc="0" normalizeH="0" baseline="0" noProof="0" dirty="0" smtClean="0">
                <a:ln>
                  <a:noFill/>
                </a:ln>
                <a:blipFill dpi="0" rotWithShape="1">
                  <a:blip r:embed="rId3"/>
                  <a:srcRect/>
                  <a:tile tx="6350" ty="-127000" sx="65000" sy="64000" flip="none" algn="tl"/>
                </a:blipFill>
                <a:effectLst/>
                <a:uLnTx/>
                <a:uFillTx/>
                <a:latin typeface="Rockwell" panose="02060603020205020403" pitchFamily="18" charset="0"/>
              </a:rPr>
              <a:t>TEMA: GASTRONOMÍA TRADICIONAL DE LA PARROQUIA DE ANGOCHAGUA COMO APORTE AL DESARROLLO LOCAL</a:t>
            </a:r>
            <a:endParaRPr kumimoji="0" lang="es-EC" sz="3600" i="0" u="none" strike="noStrike" kern="1200" cap="all" spc="0" normalizeH="0" baseline="0" noProof="0" dirty="0">
              <a:ln>
                <a:noFill/>
              </a:ln>
              <a:blipFill dpi="0" rotWithShape="1">
                <a:blip r:embed="rId3"/>
                <a:srcRect/>
                <a:tile tx="6350" ty="-127000" sx="65000" sy="64000" flip="none" algn="tl"/>
              </a:blipFill>
              <a:effectLst/>
              <a:uLnTx/>
              <a:uFillTx/>
              <a:latin typeface="Rockwell" panose="02060603020205020403" pitchFamily="18" charset="0"/>
            </a:endParaRPr>
          </a:p>
        </p:txBody>
      </p:sp>
      <p:sp>
        <p:nvSpPr>
          <p:cNvPr id="18" name="Subtítulo 2">
            <a:extLst>
              <a:ext uri="{FF2B5EF4-FFF2-40B4-BE49-F238E27FC236}">
                <a16:creationId xmlns="" xmlns:a16="http://schemas.microsoft.com/office/drawing/2014/main" id="{D3F07332-20EA-4FFD-A157-A51725E31BFA}"/>
              </a:ext>
            </a:extLst>
          </p:cNvPr>
          <p:cNvSpPr txBox="1">
            <a:spLocks/>
          </p:cNvSpPr>
          <p:nvPr/>
        </p:nvSpPr>
        <p:spPr>
          <a:xfrm>
            <a:off x="2863516" y="4485694"/>
            <a:ext cx="11983452" cy="3935094"/>
          </a:xfrm>
          <a:prstGeom prst="rect">
            <a:avLst/>
          </a:prstGeom>
        </p:spPr>
        <p:txBody>
          <a:bodyPr vert="horz" lIns="91440" tIns="45720" rIns="91440" bIns="45720" rtlCol="0" anchor="t">
            <a:no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lgn="ctr">
              <a:buClr>
                <a:prstClr val="black"/>
              </a:buClr>
            </a:pPr>
            <a:r>
              <a:rPr kumimoji="0" lang="es-EC" sz="3200" dirty="0">
                <a:solidFill>
                  <a:prstClr val="black"/>
                </a:solidFill>
                <a:latin typeface="Rockwell" panose="02060603020205020403"/>
              </a:rPr>
              <a:t>INGENIERÍA EN ADMINISTRACIÓN TURÍSTICA </a:t>
            </a:r>
            <a:r>
              <a:rPr kumimoji="0" lang="es-EC" sz="3200" dirty="0" smtClean="0">
                <a:solidFill>
                  <a:prstClr val="black"/>
                </a:solidFill>
                <a:latin typeface="Rockwell" panose="02060603020205020403"/>
              </a:rPr>
              <a:t>Y HOTELERA</a:t>
            </a:r>
          </a:p>
          <a:p>
            <a:pPr algn="ctr">
              <a:buClr>
                <a:prstClr val="black"/>
              </a:buClr>
            </a:pPr>
            <a:endParaRPr kumimoji="0" lang="es-EC" sz="3200" dirty="0" smtClean="0">
              <a:solidFill>
                <a:prstClr val="black"/>
              </a:solidFill>
              <a:latin typeface="Rockwell" panose="02060603020205020403"/>
            </a:endParaRPr>
          </a:p>
          <a:p>
            <a:pPr algn="ctr">
              <a:buClr>
                <a:prstClr val="black"/>
              </a:buClr>
            </a:pPr>
            <a:r>
              <a:rPr kumimoji="0" lang="es-EC" sz="3200" dirty="0" smtClean="0">
                <a:solidFill>
                  <a:prstClr val="black"/>
                </a:solidFill>
                <a:latin typeface="Rockwell" panose="02060603020205020403"/>
              </a:rPr>
              <a:t>Autoras: ROBLES ORDÓÑEZ, VANESSA </a:t>
            </a:r>
            <a:r>
              <a:rPr kumimoji="0" lang="es-EC" sz="3200" dirty="0">
                <a:solidFill>
                  <a:prstClr val="black"/>
                </a:solidFill>
                <a:latin typeface="Rockwell" panose="02060603020205020403"/>
              </a:rPr>
              <a:t>DEL </a:t>
            </a:r>
            <a:r>
              <a:rPr kumimoji="0" lang="es-EC" sz="3200" dirty="0" smtClean="0">
                <a:solidFill>
                  <a:prstClr val="black"/>
                </a:solidFill>
                <a:latin typeface="Rockwell" panose="02060603020205020403"/>
              </a:rPr>
              <a:t>CISNE</a:t>
            </a:r>
          </a:p>
          <a:p>
            <a:pPr algn="ctr">
              <a:buClr>
                <a:prstClr val="black"/>
              </a:buClr>
            </a:pPr>
            <a:r>
              <a:rPr kumimoji="0" lang="es-EC" sz="3200" dirty="0" smtClean="0">
                <a:solidFill>
                  <a:prstClr val="black"/>
                </a:solidFill>
                <a:latin typeface="Rockwell" panose="02060603020205020403"/>
              </a:rPr>
              <a:t>				TOAPANTA CABEZAS,  DIANA NATHALY</a:t>
            </a:r>
          </a:p>
          <a:p>
            <a:pPr marL="457200" indent="-457200" algn="ctr">
              <a:buClr>
                <a:prstClr val="black"/>
              </a:buClr>
              <a:buFont typeface="Arial" panose="020B0604020202020204" pitchFamily="34" charset="0"/>
              <a:buChar char="•"/>
            </a:pPr>
            <a:endParaRPr kumimoji="0" lang="es-EC" sz="3200" dirty="0">
              <a:solidFill>
                <a:prstClr val="black"/>
              </a:solidFill>
              <a:latin typeface="Rockwell" panose="02060603020205020403"/>
            </a:endParaRPr>
          </a:p>
          <a:p>
            <a:pPr algn="ctr">
              <a:buClr>
                <a:prstClr val="black"/>
              </a:buClr>
            </a:pPr>
            <a:r>
              <a:rPr kumimoji="0" lang="es-EC" sz="3200" dirty="0" smtClean="0">
                <a:solidFill>
                  <a:prstClr val="black"/>
                </a:solidFill>
                <a:latin typeface="Rockwell" panose="02060603020205020403" pitchFamily="18" charset="0"/>
                <a:ea typeface="Tahoma" panose="020B0604030504040204" pitchFamily="34" charset="0"/>
                <a:cs typeface="Tahoma" panose="020B0604030504040204" pitchFamily="34" charset="0"/>
              </a:rPr>
              <a:t>DIRECTOR</a:t>
            </a:r>
            <a:r>
              <a:rPr kumimoji="0" lang="es-EC" sz="32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es-EC" sz="3200" dirty="0" smtClean="0">
                <a:solidFill>
                  <a:prstClr val="black"/>
                </a:solidFill>
                <a:latin typeface="Rockwell" panose="02060603020205020403"/>
              </a:rPr>
              <a:t>Ing.  REA </a:t>
            </a:r>
            <a:r>
              <a:rPr kumimoji="0" lang="es-EC" sz="3200" dirty="0" smtClean="0">
                <a:solidFill>
                  <a:prstClr val="black"/>
                </a:solidFill>
                <a:latin typeface="Rockwell" panose="02060603020205020403"/>
              </a:rPr>
              <a:t>DÁVALOS, MARTHA </a:t>
            </a:r>
            <a:r>
              <a:rPr kumimoji="0" lang="es-EC" sz="3200" dirty="0" smtClean="0">
                <a:solidFill>
                  <a:prstClr val="black"/>
                </a:solidFill>
                <a:latin typeface="Rockwell" panose="02060603020205020403"/>
              </a:rPr>
              <a:t>PATRICIA, MBA.</a:t>
            </a:r>
            <a:endParaRPr kumimoji="0" lang="es-EC" sz="3200" dirty="0" smtClean="0">
              <a:solidFill>
                <a:prstClr val="black"/>
              </a:solidFill>
              <a:latin typeface="Rockwell" panose="02060603020205020403"/>
            </a:endParaRPr>
          </a:p>
          <a:p>
            <a:pPr algn="ctr">
              <a:buClr>
                <a:prstClr val="black"/>
              </a:buClr>
            </a:pPr>
            <a:endParaRPr kumimoji="0" lang="es-EC" sz="3200" dirty="0">
              <a:solidFill>
                <a:prstClr val="black"/>
              </a:solidFill>
              <a:latin typeface="Rockwell" panose="02060603020205020403"/>
              <a:ea typeface="Tahoma" panose="020B0604030504040204" pitchFamily="34" charset="0"/>
              <a:cs typeface="Tahoma" panose="020B0604030504040204" pitchFamily="34" charset="0"/>
            </a:endParaRPr>
          </a:p>
          <a:p>
            <a:pPr algn="ctr">
              <a:buClr>
                <a:prstClr val="black"/>
              </a:buClr>
            </a:pPr>
            <a:r>
              <a:rPr kumimoji="0" lang="es-EC" sz="3200" dirty="0" err="1" smtClean="0">
                <a:solidFill>
                  <a:prstClr val="black"/>
                </a:solidFill>
                <a:latin typeface="Rockwell" panose="02060603020205020403"/>
                <a:ea typeface="Tahoma" panose="020B0604030504040204" pitchFamily="34" charset="0"/>
                <a:cs typeface="Tahoma" panose="020B0604030504040204" pitchFamily="34" charset="0"/>
              </a:rPr>
              <a:t>Sangolquí</a:t>
            </a:r>
            <a:r>
              <a:rPr kumimoji="0" lang="es-EC" sz="3200" dirty="0" smtClean="0">
                <a:solidFill>
                  <a:prstClr val="black"/>
                </a:solidFill>
                <a:latin typeface="Rockwell" panose="02060603020205020403"/>
                <a:ea typeface="Tahoma" panose="020B0604030504040204" pitchFamily="34" charset="0"/>
                <a:cs typeface="Tahoma" panose="020B0604030504040204" pitchFamily="34" charset="0"/>
              </a:rPr>
              <a:t> -2020</a:t>
            </a:r>
            <a:endParaRPr kumimoji="0" lang="es-EC" sz="3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5" name="Imagen 6"/>
          <p:cNvPicPr/>
          <p:nvPr/>
        </p:nvPicPr>
        <p:blipFill>
          <a:blip r:embed="rId4" cstate="print">
            <a:extLst>
              <a:ext uri="{28A0092B-C50C-407E-A947-70E740481C1C}">
                <a14:useLocalDpi xmlns:a14="http://schemas.microsoft.com/office/drawing/2010/main" val="0"/>
              </a:ext>
            </a:extLst>
          </a:blip>
          <a:stretch>
            <a:fillRect/>
          </a:stretch>
        </p:blipFill>
        <p:spPr>
          <a:xfrm>
            <a:off x="5746361" y="567406"/>
            <a:ext cx="5026758" cy="1442001"/>
          </a:xfrm>
          <a:prstGeom prst="rect">
            <a:avLst/>
          </a:prstGeom>
        </p:spPr>
      </p:pic>
    </p:spTree>
    <p:extLst>
      <p:ext uri="{BB962C8B-B14F-4D97-AF65-F5344CB8AC3E}">
        <p14:creationId xmlns:p14="http://schemas.microsoft.com/office/powerpoint/2010/main" val="20613442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advTm="4228">
        <p15:prstTrans prst="origami"/>
      </p:transition>
    </mc:Choice>
    <mc:Fallback>
      <p:transition spd="slow" advTm="42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barn(inVertical)">
                                      <p:cBhvr>
                                        <p:cTn id="10" dur="500"/>
                                        <p:tgtEl>
                                          <p:spTgt spid="1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barn(inVertical)">
                                      <p:cBhvr>
                                        <p:cTn id="13" dur="500"/>
                                        <p:tgtEl>
                                          <p:spTgt spid="1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animEffect transition="in" filter="barn(inVertical)">
                                      <p:cBhvr>
                                        <p:cTn id="16" dur="500"/>
                                        <p:tgtEl>
                                          <p:spTgt spid="1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animEffect transition="in" filter="barn(inVertical)">
                                      <p:cBhvr>
                                        <p:cTn id="19" dur="500"/>
                                        <p:tgtEl>
                                          <p:spTgt spid="18">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xEl>
                                              <p:pRg st="7" end="7"/>
                                            </p:txEl>
                                          </p:spTgt>
                                        </p:tgtEl>
                                        <p:attrNameLst>
                                          <p:attrName>style.visibility</p:attrName>
                                        </p:attrNameLst>
                                      </p:cBhvr>
                                      <p:to>
                                        <p:strVal val="visible"/>
                                      </p:to>
                                    </p:set>
                                    <p:animEffect transition="in" filter="barn(inVertical)">
                                      <p:cBhvr>
                                        <p:cTn id="22"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10</a:t>
            </a:fld>
            <a:endParaRPr lang="ja-JP" altLang="en-US"/>
          </a:p>
        </p:txBody>
      </p:sp>
      <p:sp>
        <p:nvSpPr>
          <p:cNvPr id="4" name="CuadroTexto 3"/>
          <p:cNvSpPr txBox="1"/>
          <p:nvPr/>
        </p:nvSpPr>
        <p:spPr>
          <a:xfrm>
            <a:off x="0" y="13062"/>
            <a:ext cx="18286413" cy="523220"/>
          </a:xfrm>
          <a:prstGeom prst="rect">
            <a:avLst/>
          </a:prstGeom>
          <a:solidFill>
            <a:schemeClr val="accent2">
              <a:lumMod val="40000"/>
              <a:lumOff val="60000"/>
            </a:schemeClr>
          </a:solidFill>
        </p:spPr>
        <p:txBody>
          <a:bodyPr wrap="square" rtlCol="0">
            <a:spAutoFit/>
          </a:bodyPr>
          <a:lstStyle/>
          <a:p>
            <a:pPr lvl="0" algn="ctr"/>
            <a:r>
              <a:rPr lang="es-EC" sz="2800" b="1" dirty="0" smtClean="0"/>
              <a:t>GASTRONOMÍA DE ANGOCHAGUA </a:t>
            </a:r>
            <a:endParaRPr lang="es-EC" sz="2800" b="1" dirty="0"/>
          </a:p>
        </p:txBody>
      </p:sp>
      <p:sp>
        <p:nvSpPr>
          <p:cNvPr id="6" name="5 Rectángulo"/>
          <p:cNvSpPr/>
          <p:nvPr/>
        </p:nvSpPr>
        <p:spPr>
          <a:xfrm>
            <a:off x="505326" y="4450850"/>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b="1" dirty="0"/>
              <a:t>Chicha de Jora</a:t>
            </a:r>
            <a:endParaRPr lang="es-EC" dirty="0"/>
          </a:p>
        </p:txBody>
      </p:sp>
      <p:sp>
        <p:nvSpPr>
          <p:cNvPr id="7" name="6 Rectángulo"/>
          <p:cNvSpPr/>
          <p:nvPr/>
        </p:nvSpPr>
        <p:spPr>
          <a:xfrm>
            <a:off x="505326" y="1684422"/>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b="1" dirty="0"/>
              <a:t>Champús</a:t>
            </a:r>
            <a:endParaRPr lang="es-EC" dirty="0"/>
          </a:p>
        </p:txBody>
      </p:sp>
      <p:sp>
        <p:nvSpPr>
          <p:cNvPr id="8" name="7 Rectángulo"/>
          <p:cNvSpPr/>
          <p:nvPr/>
        </p:nvSpPr>
        <p:spPr>
          <a:xfrm>
            <a:off x="5678905" y="1684422"/>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dirty="0" smtClean="0"/>
              <a:t>Época </a:t>
            </a:r>
            <a:r>
              <a:rPr lang="es-EC" dirty="0"/>
              <a:t>de los Incas</a:t>
            </a:r>
          </a:p>
        </p:txBody>
      </p:sp>
      <p:sp>
        <p:nvSpPr>
          <p:cNvPr id="9" name="8 Rectángulo"/>
          <p:cNvSpPr/>
          <p:nvPr/>
        </p:nvSpPr>
        <p:spPr>
          <a:xfrm>
            <a:off x="10603831" y="1684422"/>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s-EC" dirty="0"/>
              <a:t>Año Nuevo y en el día de los difuntos.</a:t>
            </a:r>
          </a:p>
        </p:txBody>
      </p:sp>
      <p:sp>
        <p:nvSpPr>
          <p:cNvPr id="10" name="9 Rectángulo"/>
          <p:cNvSpPr/>
          <p:nvPr/>
        </p:nvSpPr>
        <p:spPr>
          <a:xfrm>
            <a:off x="10603831" y="4450850"/>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dirty="0"/>
              <a:t>T</a:t>
            </a:r>
            <a:r>
              <a:rPr lang="es-EC" dirty="0" smtClean="0"/>
              <a:t>odas </a:t>
            </a:r>
            <a:r>
              <a:rPr lang="es-EC" dirty="0"/>
              <a:t>las fiestas</a:t>
            </a:r>
          </a:p>
        </p:txBody>
      </p:sp>
      <p:sp>
        <p:nvSpPr>
          <p:cNvPr id="11" name="10 Rectángulo"/>
          <p:cNvSpPr/>
          <p:nvPr/>
        </p:nvSpPr>
        <p:spPr>
          <a:xfrm>
            <a:off x="5678905" y="4450850"/>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sz="2800" dirty="0"/>
              <a:t>P</a:t>
            </a:r>
            <a:r>
              <a:rPr lang="es-EC" sz="2800" dirty="0" smtClean="0"/>
              <a:t>atrimonio </a:t>
            </a:r>
            <a:r>
              <a:rPr lang="es-EC" sz="2800" dirty="0"/>
              <a:t>intangible de la parroquia</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915" y="1364707"/>
            <a:ext cx="2536825"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8915" y="4235117"/>
            <a:ext cx="2682875"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16 Rectángulo"/>
          <p:cNvSpPr/>
          <p:nvPr/>
        </p:nvSpPr>
        <p:spPr>
          <a:xfrm>
            <a:off x="505326" y="6990350"/>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b="1" dirty="0" err="1"/>
              <a:t>Uchujacu</a:t>
            </a:r>
            <a:endParaRPr lang="es-EC" dirty="0"/>
          </a:p>
        </p:txBody>
      </p:sp>
      <p:sp>
        <p:nvSpPr>
          <p:cNvPr id="18" name="17 Rectángulo"/>
          <p:cNvSpPr/>
          <p:nvPr/>
        </p:nvSpPr>
        <p:spPr>
          <a:xfrm>
            <a:off x="5678905" y="6990350"/>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dirty="0"/>
              <a:t>C</a:t>
            </a:r>
            <a:r>
              <a:rPr lang="es-EC" dirty="0" smtClean="0"/>
              <a:t>olada </a:t>
            </a:r>
            <a:r>
              <a:rPr lang="es-EC" dirty="0"/>
              <a:t>de harina </a:t>
            </a:r>
          </a:p>
        </p:txBody>
      </p:sp>
      <p:sp>
        <p:nvSpPr>
          <p:cNvPr id="19" name="18 Rectángulo"/>
          <p:cNvSpPr/>
          <p:nvPr/>
        </p:nvSpPr>
        <p:spPr>
          <a:xfrm>
            <a:off x="10635915" y="6990350"/>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dirty="0" smtClean="0"/>
              <a:t>Bodas</a:t>
            </a:r>
            <a:endParaRPr lang="es-EC" dirty="0"/>
          </a:p>
        </p:txBody>
      </p:sp>
      <p:pic>
        <p:nvPicPr>
          <p:cNvPr id="20" name="19 Imagen"/>
          <p:cNvPicPr/>
          <p:nvPr/>
        </p:nvPicPr>
        <p:blipFill rotWithShape="1">
          <a:blip r:embed="rId4">
            <a:extLst>
              <a:ext uri="{28A0092B-C50C-407E-A947-70E740481C1C}">
                <a14:useLocalDpi xmlns:a14="http://schemas.microsoft.com/office/drawing/2010/main" val="0"/>
              </a:ext>
            </a:extLst>
          </a:blip>
          <a:srcRect t="13259" r="833" b="12503"/>
          <a:stretch/>
        </p:blipFill>
        <p:spPr bwMode="auto">
          <a:xfrm>
            <a:off x="15445665" y="6841961"/>
            <a:ext cx="2476125" cy="15480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099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0"/>
          </p:nvPr>
        </p:nvSpPr>
        <p:spPr/>
        <p:txBody>
          <a:bodyPr/>
          <a:lstStyle/>
          <a:p>
            <a:r>
              <a:rPr lang="en-US" altLang="ja-JP" smtClean="0"/>
              <a:t>The Power of PowerPoint | thepopp.com</a:t>
            </a:r>
            <a:endParaRPr lang="ja-JP" altLang="en-US" dirty="0"/>
          </a:p>
        </p:txBody>
      </p:sp>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11</a:t>
            </a:fld>
            <a:endParaRPr lang="ja-JP" altLang="en-US"/>
          </a:p>
        </p:txBody>
      </p:sp>
      <p:sp>
        <p:nvSpPr>
          <p:cNvPr id="4" name="CuadroTexto 3"/>
          <p:cNvSpPr txBox="1"/>
          <p:nvPr/>
        </p:nvSpPr>
        <p:spPr>
          <a:xfrm>
            <a:off x="0" y="13062"/>
            <a:ext cx="18286413" cy="523220"/>
          </a:xfrm>
          <a:prstGeom prst="rect">
            <a:avLst/>
          </a:prstGeom>
          <a:solidFill>
            <a:schemeClr val="accent2">
              <a:lumMod val="40000"/>
              <a:lumOff val="60000"/>
            </a:schemeClr>
          </a:solidFill>
        </p:spPr>
        <p:txBody>
          <a:bodyPr wrap="square" rtlCol="0">
            <a:spAutoFit/>
          </a:bodyPr>
          <a:lstStyle/>
          <a:p>
            <a:pPr lvl="0" algn="ctr"/>
            <a:r>
              <a:rPr lang="es-EC" sz="2800" b="1" dirty="0" smtClean="0"/>
              <a:t>GASTRONOMÍA DE ANGOCHAGUA </a:t>
            </a:r>
            <a:endParaRPr lang="es-EC" sz="2800" b="1" dirty="0"/>
          </a:p>
        </p:txBody>
      </p:sp>
      <p:graphicFrame>
        <p:nvGraphicFramePr>
          <p:cNvPr id="6" name="5 Diagrama"/>
          <p:cNvGraphicFramePr/>
          <p:nvPr>
            <p:extLst>
              <p:ext uri="{D42A27DB-BD31-4B8C-83A1-F6EECF244321}">
                <p14:modId xmlns:p14="http://schemas.microsoft.com/office/powerpoint/2010/main" val="3177781364"/>
              </p:ext>
            </p:extLst>
          </p:nvPr>
        </p:nvGraphicFramePr>
        <p:xfrm>
          <a:off x="5173579" y="536282"/>
          <a:ext cx="12320337" cy="9281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6 Imagen" descr="La imagen puede contener: comida"/>
          <p:cNvPicPr/>
          <p:nvPr/>
        </p:nvPicPr>
        <p:blipFill rotWithShape="1">
          <a:blip r:embed="rId7">
            <a:extLst>
              <a:ext uri="{28A0092B-C50C-407E-A947-70E740481C1C}">
                <a14:useLocalDpi xmlns:a14="http://schemas.microsoft.com/office/drawing/2010/main" val="0"/>
              </a:ext>
            </a:extLst>
          </a:blip>
          <a:srcRect b="12727"/>
          <a:stretch/>
        </p:blipFill>
        <p:spPr bwMode="auto">
          <a:xfrm rot="10800000">
            <a:off x="986590" y="2305784"/>
            <a:ext cx="5101389" cy="525004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2798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12</a:t>
            </a:fld>
            <a:endParaRPr lang="ja-JP" altLang="en-US"/>
          </a:p>
        </p:txBody>
      </p:sp>
      <p:sp>
        <p:nvSpPr>
          <p:cNvPr id="4" name="CuadroTexto 3"/>
          <p:cNvSpPr txBox="1"/>
          <p:nvPr/>
        </p:nvSpPr>
        <p:spPr>
          <a:xfrm>
            <a:off x="-1" y="47102"/>
            <a:ext cx="18286413" cy="523220"/>
          </a:xfrm>
          <a:prstGeom prst="rect">
            <a:avLst/>
          </a:prstGeom>
          <a:solidFill>
            <a:schemeClr val="accent5">
              <a:lumMod val="60000"/>
              <a:lumOff val="40000"/>
            </a:schemeClr>
          </a:solidFill>
        </p:spPr>
        <p:txBody>
          <a:bodyPr wrap="square" rtlCol="0">
            <a:spAutoFit/>
          </a:bodyPr>
          <a:lstStyle/>
          <a:p>
            <a:pPr lvl="0" algn="ctr"/>
            <a:r>
              <a:rPr lang="es-EC" sz="2800" b="1" dirty="0" smtClean="0"/>
              <a:t>RELACIÓN DE LA PARROQUIA CON EL TURISMO </a:t>
            </a:r>
            <a:endParaRPr lang="es-EC" sz="2800" b="1" dirty="0"/>
          </a:p>
        </p:txBody>
      </p:sp>
      <p:sp>
        <p:nvSpPr>
          <p:cNvPr id="5" name="4 CuadroTexto"/>
          <p:cNvSpPr txBox="1"/>
          <p:nvPr/>
        </p:nvSpPr>
        <p:spPr>
          <a:xfrm>
            <a:off x="5605921" y="982959"/>
            <a:ext cx="8021848" cy="584775"/>
          </a:xfrm>
          <a:prstGeom prst="rect">
            <a:avLst/>
          </a:prstGeom>
          <a:noFill/>
        </p:spPr>
        <p:txBody>
          <a:bodyPr wrap="square" rtlCol="0">
            <a:spAutoFit/>
          </a:bodyPr>
          <a:lstStyle/>
          <a:p>
            <a:r>
              <a:rPr lang="es-EC" b="1" dirty="0"/>
              <a:t>“Dinamización Turística Angochagua”, </a:t>
            </a:r>
          </a:p>
        </p:txBody>
      </p:sp>
      <p:sp>
        <p:nvSpPr>
          <p:cNvPr id="6" name="5 Rectángulo"/>
          <p:cNvSpPr/>
          <p:nvPr/>
        </p:nvSpPr>
        <p:spPr>
          <a:xfrm>
            <a:off x="1323474" y="1925053"/>
            <a:ext cx="2839452" cy="1130968"/>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a:t>Potencializar</a:t>
            </a:r>
            <a:endParaRPr kumimoji="1" lang="es-EC" dirty="0"/>
          </a:p>
        </p:txBody>
      </p:sp>
      <p:sp>
        <p:nvSpPr>
          <p:cNvPr id="7" name="6 Rectángulo"/>
          <p:cNvSpPr/>
          <p:nvPr/>
        </p:nvSpPr>
        <p:spPr>
          <a:xfrm>
            <a:off x="13627769" y="1925053"/>
            <a:ext cx="3192378" cy="1130968"/>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a:t>P</a:t>
            </a:r>
            <a:r>
              <a:rPr lang="es-EC" dirty="0" smtClean="0"/>
              <a:t>uesta </a:t>
            </a:r>
            <a:r>
              <a:rPr lang="es-EC" dirty="0"/>
              <a:t>en valor </a:t>
            </a:r>
            <a:endParaRPr kumimoji="1" lang="es-EC" dirty="0"/>
          </a:p>
        </p:txBody>
      </p:sp>
      <p:sp>
        <p:nvSpPr>
          <p:cNvPr id="8" name="7 Rectángulo"/>
          <p:cNvSpPr/>
          <p:nvPr/>
        </p:nvSpPr>
        <p:spPr>
          <a:xfrm>
            <a:off x="7915984" y="1925053"/>
            <a:ext cx="2936500" cy="1130968"/>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s-EC" dirty="0"/>
              <a:t>Incrementar</a:t>
            </a:r>
            <a:endParaRPr kumimoji="1" lang="es-EC"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473" y="359393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5984" y="3593932"/>
            <a:ext cx="29365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11199" y="3593932"/>
            <a:ext cx="3192379"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1130968" y="6060286"/>
            <a:ext cx="3224463" cy="769441"/>
          </a:xfrm>
          <a:prstGeom prst="rect">
            <a:avLst/>
          </a:prstGeom>
          <a:noFill/>
        </p:spPr>
        <p:txBody>
          <a:bodyPr wrap="square" rtlCol="0">
            <a:spAutoFit/>
          </a:bodyPr>
          <a:lstStyle/>
          <a:p>
            <a:r>
              <a:rPr lang="es-EC" sz="4400" b="1" dirty="0" smtClean="0"/>
              <a:t>Resultado</a:t>
            </a:r>
            <a:endParaRPr lang="es-EC" sz="4400" b="1" dirty="0"/>
          </a:p>
        </p:txBody>
      </p:sp>
      <p:sp>
        <p:nvSpPr>
          <p:cNvPr id="10" name="9 Igual que"/>
          <p:cNvSpPr/>
          <p:nvPr/>
        </p:nvSpPr>
        <p:spPr>
          <a:xfrm>
            <a:off x="4330175" y="6060286"/>
            <a:ext cx="1250489" cy="866274"/>
          </a:xfrm>
          <a:prstGeom prst="mathEqual">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C">
              <a:solidFill>
                <a:schemeClr val="tx1"/>
              </a:solidFill>
            </a:endParaRPr>
          </a:p>
        </p:txBody>
      </p:sp>
      <p:sp>
        <p:nvSpPr>
          <p:cNvPr id="11" name="10 CuadroTexto"/>
          <p:cNvSpPr txBox="1"/>
          <p:nvPr/>
        </p:nvSpPr>
        <p:spPr>
          <a:xfrm>
            <a:off x="6690370" y="5954814"/>
            <a:ext cx="4905669" cy="1077218"/>
          </a:xfrm>
          <a:prstGeom prst="rect">
            <a:avLst/>
          </a:prstGeom>
          <a:noFill/>
        </p:spPr>
        <p:txBody>
          <a:bodyPr wrap="square" rtlCol="0">
            <a:spAutoFit/>
          </a:bodyPr>
          <a:lstStyle/>
          <a:p>
            <a:r>
              <a:rPr lang="es-EC" dirty="0" smtClean="0"/>
              <a:t>Mapa Turístico de Angochagua</a:t>
            </a:r>
            <a:endParaRPr lang="es-EC" dirty="0"/>
          </a:p>
        </p:txBody>
      </p:sp>
      <p:sp>
        <p:nvSpPr>
          <p:cNvPr id="12" name="11 CuadroTexto"/>
          <p:cNvSpPr txBox="1"/>
          <p:nvPr/>
        </p:nvSpPr>
        <p:spPr>
          <a:xfrm>
            <a:off x="7915985" y="8092481"/>
            <a:ext cx="3313092" cy="1446550"/>
          </a:xfrm>
          <a:prstGeom prst="rect">
            <a:avLst/>
          </a:prstGeom>
          <a:noFill/>
        </p:spPr>
        <p:txBody>
          <a:bodyPr wrap="square" rtlCol="0">
            <a:spAutoFit/>
          </a:bodyPr>
          <a:lstStyle/>
          <a:p>
            <a:pPr algn="ctr"/>
            <a:r>
              <a:rPr lang="es-EC" sz="4400" b="1" dirty="0" smtClean="0"/>
              <a:t>Marca Turística </a:t>
            </a:r>
            <a:endParaRPr lang="es-EC" sz="4400" b="1" dirty="0"/>
          </a:p>
        </p:txBody>
      </p:sp>
      <p:sp>
        <p:nvSpPr>
          <p:cNvPr id="16" name="15 Igual que"/>
          <p:cNvSpPr/>
          <p:nvPr/>
        </p:nvSpPr>
        <p:spPr>
          <a:xfrm>
            <a:off x="11891227" y="7993360"/>
            <a:ext cx="1250489" cy="866274"/>
          </a:xfrm>
          <a:prstGeom prst="mathEqual">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s-EC">
              <a:solidFill>
                <a:schemeClr val="tx1"/>
              </a:solidFill>
            </a:endParaRPr>
          </a:p>
        </p:txBody>
      </p:sp>
      <p:pic>
        <p:nvPicPr>
          <p:cNvPr id="17" name="16 Imagen" descr="Resultado de imagen para marca turistica de Angochagua"/>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11199" y="6902747"/>
            <a:ext cx="3192379" cy="2554074"/>
          </a:xfrm>
          <a:prstGeom prst="rect">
            <a:avLst/>
          </a:prstGeom>
          <a:noFill/>
          <a:ln>
            <a:noFill/>
          </a:ln>
        </p:spPr>
      </p:pic>
    </p:spTree>
    <p:extLst>
      <p:ext uri="{BB962C8B-B14F-4D97-AF65-F5344CB8AC3E}">
        <p14:creationId xmlns:p14="http://schemas.microsoft.com/office/powerpoint/2010/main" val="41498008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13</a:t>
            </a:fld>
            <a:endParaRPr lang="ja-JP" altLang="en-US"/>
          </a:p>
        </p:txBody>
      </p:sp>
      <p:sp>
        <p:nvSpPr>
          <p:cNvPr id="6" name="テキスト プレースホルダー 5"/>
          <p:cNvSpPr>
            <a:spLocks noGrp="1"/>
          </p:cNvSpPr>
          <p:nvPr>
            <p:ph type="body" sz="quarter" idx="15"/>
          </p:nvPr>
        </p:nvSpPr>
        <p:spPr>
          <a:xfrm>
            <a:off x="2263682" y="2559638"/>
            <a:ext cx="7426863" cy="790352"/>
          </a:xfrm>
        </p:spPr>
        <p:txBody>
          <a:bodyPr/>
          <a:lstStyle/>
          <a:p>
            <a:r>
              <a:rPr lang="es-EC" altLang="ja-JP" dirty="0" smtClean="0"/>
              <a:t>Revisión bibliográfica </a:t>
            </a:r>
            <a:endParaRPr kumimoji="1" lang="es-EC" altLang="ja-JP" dirty="0"/>
          </a:p>
        </p:txBody>
      </p:sp>
      <p:sp>
        <p:nvSpPr>
          <p:cNvPr id="10" name="テキスト プレースホルダー 9"/>
          <p:cNvSpPr>
            <a:spLocks noGrp="1"/>
          </p:cNvSpPr>
          <p:nvPr>
            <p:ph type="body" sz="quarter" idx="16"/>
          </p:nvPr>
        </p:nvSpPr>
        <p:spPr/>
        <p:txBody>
          <a:bodyPr/>
          <a:lstStyle/>
          <a:p>
            <a:r>
              <a:rPr lang="es-EC" altLang="ja-JP" dirty="0" smtClean="0"/>
              <a:t>Observación directa</a:t>
            </a:r>
            <a:endParaRPr lang="ja-JP" altLang="en-US" dirty="0"/>
          </a:p>
        </p:txBody>
      </p:sp>
      <p:sp>
        <p:nvSpPr>
          <p:cNvPr id="8" name="テキスト プレースホルダー 7"/>
          <p:cNvSpPr>
            <a:spLocks noGrp="1"/>
          </p:cNvSpPr>
          <p:nvPr>
            <p:ph type="body" sz="quarter" idx="17"/>
          </p:nvPr>
        </p:nvSpPr>
        <p:spPr/>
        <p:txBody>
          <a:bodyPr>
            <a:normAutofit/>
          </a:bodyPr>
          <a:lstStyle/>
          <a:p>
            <a:r>
              <a:rPr lang="es-EC" altLang="ja-JP" dirty="0" smtClean="0">
                <a:solidFill>
                  <a:srgbClr val="002060"/>
                </a:solidFill>
              </a:rPr>
              <a:t>Evidencia  </a:t>
            </a:r>
            <a:r>
              <a:rPr lang="es-EC" altLang="ja-JP" dirty="0">
                <a:solidFill>
                  <a:srgbClr val="002060"/>
                </a:solidFill>
              </a:rPr>
              <a:t>fotográfica </a:t>
            </a:r>
            <a:endParaRPr lang="ja-JP" altLang="en-US" dirty="0">
              <a:solidFill>
                <a:srgbClr val="002060"/>
              </a:solidFill>
            </a:endParaRPr>
          </a:p>
        </p:txBody>
      </p:sp>
      <p:sp>
        <p:nvSpPr>
          <p:cNvPr id="11" name="テキスト プレースホルダー 10"/>
          <p:cNvSpPr>
            <a:spLocks noGrp="1"/>
          </p:cNvSpPr>
          <p:nvPr>
            <p:ph type="body" sz="quarter" idx="18"/>
          </p:nvPr>
        </p:nvSpPr>
        <p:spPr/>
        <p:txBody>
          <a:bodyPr/>
          <a:lstStyle/>
          <a:p>
            <a:r>
              <a:rPr lang="en-US" altLang="ja-JP" dirty="0" err="1" smtClean="0"/>
              <a:t>Investigación</a:t>
            </a:r>
            <a:r>
              <a:rPr lang="en-US" altLang="ja-JP" dirty="0" smtClean="0"/>
              <a:t> de campo</a:t>
            </a:r>
            <a:endParaRPr lang="ja-JP" altLang="en-US" dirty="0"/>
          </a:p>
        </p:txBody>
      </p:sp>
      <p:sp>
        <p:nvSpPr>
          <p:cNvPr id="12" name="Marcador de texto 11"/>
          <p:cNvSpPr>
            <a:spLocks noGrp="1"/>
          </p:cNvSpPr>
          <p:nvPr>
            <p:ph type="body" sz="quarter" idx="14"/>
          </p:nvPr>
        </p:nvSpPr>
        <p:spPr/>
        <p:txBody>
          <a:bodyPr numCol="2">
            <a:noAutofit/>
          </a:bodyPr>
          <a:lstStyle/>
          <a:p>
            <a:r>
              <a:rPr lang="es-ES" dirty="0">
                <a:solidFill>
                  <a:srgbClr val="002060"/>
                </a:solidFill>
              </a:rPr>
              <a:t>Ministerio de </a:t>
            </a:r>
            <a:r>
              <a:rPr lang="es-ES" dirty="0" smtClean="0">
                <a:solidFill>
                  <a:srgbClr val="002060"/>
                </a:solidFill>
              </a:rPr>
              <a:t>Turismo</a:t>
            </a:r>
          </a:p>
          <a:p>
            <a:r>
              <a:rPr lang="es-ES" dirty="0" smtClean="0">
                <a:solidFill>
                  <a:srgbClr val="002060"/>
                </a:solidFill>
              </a:rPr>
              <a:t>Biblioteca </a:t>
            </a:r>
            <a:r>
              <a:rPr lang="es-ES" dirty="0">
                <a:solidFill>
                  <a:srgbClr val="002060"/>
                </a:solidFill>
              </a:rPr>
              <a:t>del Ministerio de </a:t>
            </a:r>
            <a:r>
              <a:rPr lang="es-ES" dirty="0" smtClean="0">
                <a:solidFill>
                  <a:srgbClr val="002060"/>
                </a:solidFill>
              </a:rPr>
              <a:t>Cultura</a:t>
            </a:r>
          </a:p>
          <a:p>
            <a:r>
              <a:rPr lang="es-ES" dirty="0" smtClean="0">
                <a:solidFill>
                  <a:srgbClr val="002060"/>
                </a:solidFill>
              </a:rPr>
              <a:t>Instituto Nacional De Estadística Y Censos</a:t>
            </a:r>
          </a:p>
          <a:p>
            <a:r>
              <a:rPr lang="es-ES" dirty="0" smtClean="0">
                <a:solidFill>
                  <a:srgbClr val="002060"/>
                </a:solidFill>
              </a:rPr>
              <a:t>GAD Angochagua</a:t>
            </a:r>
            <a:endParaRPr lang="es-ES" dirty="0">
              <a:solidFill>
                <a:srgbClr val="002060"/>
              </a:solidFill>
            </a:endParaRPr>
          </a:p>
        </p:txBody>
      </p:sp>
      <p:sp>
        <p:nvSpPr>
          <p:cNvPr id="13" name="Marcador de texto 12"/>
          <p:cNvSpPr>
            <a:spLocks noGrp="1"/>
          </p:cNvSpPr>
          <p:nvPr>
            <p:ph type="body" sz="quarter" idx="19"/>
          </p:nvPr>
        </p:nvSpPr>
        <p:spPr/>
        <p:txBody>
          <a:bodyPr>
            <a:normAutofit/>
          </a:bodyPr>
          <a:lstStyle/>
          <a:p>
            <a:r>
              <a:rPr lang="es-EC" dirty="0" smtClean="0">
                <a:solidFill>
                  <a:srgbClr val="002060"/>
                </a:solidFill>
              </a:rPr>
              <a:t>Encuesta y entrevista</a:t>
            </a:r>
            <a:endParaRPr lang="en-US" dirty="0">
              <a:solidFill>
                <a:srgbClr val="002060"/>
              </a:solidFill>
            </a:endParaRPr>
          </a:p>
        </p:txBody>
      </p:sp>
      <p:sp>
        <p:nvSpPr>
          <p:cNvPr id="15" name="CuadroTexto 3"/>
          <p:cNvSpPr txBox="1"/>
          <p:nvPr/>
        </p:nvSpPr>
        <p:spPr>
          <a:xfrm>
            <a:off x="-1" y="47102"/>
            <a:ext cx="18286413" cy="523220"/>
          </a:xfrm>
          <a:prstGeom prst="rect">
            <a:avLst/>
          </a:prstGeom>
          <a:solidFill>
            <a:srgbClr val="9999FF"/>
          </a:solidFill>
        </p:spPr>
        <p:txBody>
          <a:bodyPr wrap="square" rtlCol="0">
            <a:spAutoFit/>
          </a:bodyPr>
          <a:lstStyle/>
          <a:p>
            <a:pPr lvl="0" algn="ctr"/>
            <a:r>
              <a:rPr lang="es-EC" sz="2800" b="1" dirty="0" smtClean="0"/>
              <a:t>CAPÍTULO III. ANÁLISIS DE DATOS</a:t>
            </a:r>
            <a:endParaRPr lang="es-EC" sz="2800" b="1" dirty="0"/>
          </a:p>
        </p:txBody>
      </p:sp>
      <p:pic>
        <p:nvPicPr>
          <p:cNvPr id="8194" name="Picture 2" descr="C:\Users\vcro1_000\Downloads\WhatsApp Image 2020-01-20 at 08.39.47.jpeg"/>
          <p:cNvPicPr>
            <a:picLocks noChangeAspect="1" noChangeArrowheads="1"/>
          </p:cNvPicPr>
          <p:nvPr/>
        </p:nvPicPr>
        <p:blipFill rotWithShape="1">
          <a:blip r:embed="rId2">
            <a:extLst>
              <a:ext uri="{28A0092B-C50C-407E-A947-70E740481C1C}">
                <a14:useLocalDpi xmlns:a14="http://schemas.microsoft.com/office/drawing/2010/main" val="0"/>
              </a:ext>
            </a:extLst>
          </a:blip>
          <a:srcRect l="32122" b="40279"/>
          <a:stretch/>
        </p:blipFill>
        <p:spPr bwMode="auto">
          <a:xfrm>
            <a:off x="9721516" y="4472481"/>
            <a:ext cx="3922295" cy="460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486716"/>
      </p:ext>
    </p:extLst>
  </p:cSld>
  <p:clrMapOvr>
    <a:masterClrMapping/>
  </p:clrMapOvr>
  <mc:AlternateContent xmlns:mc="http://schemas.openxmlformats.org/markup-compatibility/2006" xmlns:p14="http://schemas.microsoft.com/office/powerpoint/2010/main">
    <mc:Choice Requires="p14">
      <p:transition p14:dur="0" advTm="8307"/>
    </mc:Choice>
    <mc:Fallback xmlns="">
      <p:transition advTm="830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14</a:t>
            </a:fld>
            <a:endParaRPr lang="ja-JP" altLang="en-US"/>
          </a:p>
        </p:txBody>
      </p:sp>
      <p:sp>
        <p:nvSpPr>
          <p:cNvPr id="4" name="CuadroTexto 3"/>
          <p:cNvSpPr txBox="1"/>
          <p:nvPr/>
        </p:nvSpPr>
        <p:spPr>
          <a:xfrm>
            <a:off x="-1" y="47102"/>
            <a:ext cx="18286413" cy="523220"/>
          </a:xfrm>
          <a:prstGeom prst="rect">
            <a:avLst/>
          </a:prstGeom>
          <a:blipFill>
            <a:blip r:embed="rId2"/>
            <a:tile tx="0" ty="0" sx="100000" sy="100000" flip="none" algn="tl"/>
          </a:blipFill>
        </p:spPr>
        <p:txBody>
          <a:bodyPr wrap="square" rtlCol="0">
            <a:spAutoFit/>
          </a:bodyPr>
          <a:lstStyle/>
          <a:p>
            <a:pPr lvl="0" algn="ctr"/>
            <a:r>
              <a:rPr lang="es-EC" sz="2800" b="1" dirty="0" smtClean="0"/>
              <a:t>ENCUESTA</a:t>
            </a:r>
            <a:endParaRPr lang="es-EC" sz="2800" b="1" dirty="0"/>
          </a:p>
        </p:txBody>
      </p:sp>
      <p:graphicFrame>
        <p:nvGraphicFramePr>
          <p:cNvPr id="6" name="5 Tabla"/>
          <p:cNvGraphicFramePr>
            <a:graphicFrameLocks noGrp="1"/>
          </p:cNvGraphicFramePr>
          <p:nvPr>
            <p:extLst>
              <p:ext uri="{D42A27DB-BD31-4B8C-83A1-F6EECF244321}">
                <p14:modId xmlns:p14="http://schemas.microsoft.com/office/powerpoint/2010/main" val="837636864"/>
              </p:ext>
            </p:extLst>
          </p:nvPr>
        </p:nvGraphicFramePr>
        <p:xfrm>
          <a:off x="1153950" y="2523365"/>
          <a:ext cx="7772400" cy="5486400"/>
        </p:xfrm>
        <a:graphic>
          <a:graphicData uri="http://schemas.openxmlformats.org/drawingml/2006/table">
            <a:tbl>
              <a:tblPr firstRow="1" firstCol="1" bandRow="1"/>
              <a:tblGrid>
                <a:gridCol w="2392345"/>
                <a:gridCol w="3150931"/>
                <a:gridCol w="2229124"/>
              </a:tblGrid>
              <a:tr h="318502">
                <a:tc>
                  <a:txBody>
                    <a:bodyPr/>
                    <a:lstStyle/>
                    <a:p>
                      <a:pPr algn="just">
                        <a:lnSpc>
                          <a:spcPct val="200000"/>
                        </a:lnSpc>
                        <a:spcBef>
                          <a:spcPts val="600"/>
                        </a:spcBef>
                        <a:spcAft>
                          <a:spcPts val="0"/>
                        </a:spcAft>
                      </a:pPr>
                      <a:r>
                        <a:rPr lang="es-EC" sz="2000" b="1" dirty="0">
                          <a:solidFill>
                            <a:srgbClr val="000000"/>
                          </a:solidFill>
                          <a:effectLst/>
                          <a:latin typeface="Times New Roman"/>
                          <a:ea typeface="Times New Roman"/>
                          <a:cs typeface="Times New Roman"/>
                        </a:rPr>
                        <a:t>COEFICIENTES</a:t>
                      </a:r>
                      <a:endParaRPr lang="es-EC" sz="2800" dirty="0">
                        <a:solidFill>
                          <a:srgbClr val="000000"/>
                        </a:solidFill>
                        <a:effectLst/>
                        <a:latin typeface="Calibri"/>
                        <a:ea typeface="Calibri"/>
                        <a:cs typeface="Times New Roman"/>
                      </a:endParaRPr>
                    </a:p>
                  </a:txBody>
                  <a:tcPr marL="68580" marR="68580" marT="0" marB="0">
                    <a:lnL>
                      <a:noFill/>
                    </a:lnL>
                    <a:lnR>
                      <a:noFill/>
                    </a:lnR>
                    <a:lnT>
                      <a:noFill/>
                    </a:lnT>
                    <a:lnB w="38100" cap="flat" cmpd="sng" algn="ctr">
                      <a:solidFill>
                        <a:srgbClr val="4F81BD"/>
                      </a:solidFill>
                      <a:prstDash val="solid"/>
                      <a:round/>
                      <a:headEnd type="none" w="med" len="med"/>
                      <a:tailEnd type="none" w="med" len="med"/>
                    </a:lnB>
                    <a:solidFill>
                      <a:srgbClr val="FFFFFF"/>
                    </a:solidFill>
                  </a:tcPr>
                </a:tc>
                <a:tc>
                  <a:txBody>
                    <a:bodyPr/>
                    <a:lstStyle/>
                    <a:p>
                      <a:pPr algn="just">
                        <a:lnSpc>
                          <a:spcPct val="200000"/>
                        </a:lnSpc>
                        <a:spcBef>
                          <a:spcPts val="600"/>
                        </a:spcBef>
                        <a:spcAft>
                          <a:spcPts val="0"/>
                        </a:spcAft>
                      </a:pPr>
                      <a:r>
                        <a:rPr lang="es-EC" sz="2000" b="1">
                          <a:solidFill>
                            <a:srgbClr val="000000"/>
                          </a:solidFill>
                          <a:effectLst/>
                          <a:latin typeface="Times New Roman"/>
                          <a:ea typeface="Times New Roman"/>
                          <a:cs typeface="Times New Roman"/>
                        </a:rPr>
                        <a:t>DESCRIPCIÓN</a:t>
                      </a:r>
                      <a:endParaRPr lang="es-EC" sz="2800">
                        <a:solidFill>
                          <a:srgbClr val="000000"/>
                        </a:solidFill>
                        <a:effectLst/>
                        <a:latin typeface="Calibri"/>
                        <a:ea typeface="Calibri"/>
                        <a:cs typeface="Times New Roman"/>
                      </a:endParaRPr>
                    </a:p>
                  </a:txBody>
                  <a:tcPr marL="68580" marR="68580" marT="0" marB="0">
                    <a:lnL>
                      <a:noFill/>
                    </a:lnL>
                    <a:lnR>
                      <a:noFill/>
                    </a:lnR>
                    <a:lnT>
                      <a:noFill/>
                    </a:lnT>
                    <a:lnB w="38100" cap="flat" cmpd="sng" algn="ctr">
                      <a:solidFill>
                        <a:srgbClr val="4F81BD"/>
                      </a:solidFill>
                      <a:prstDash val="solid"/>
                      <a:round/>
                      <a:headEnd type="none" w="med" len="med"/>
                      <a:tailEnd type="none" w="med" len="med"/>
                    </a:lnB>
                    <a:solidFill>
                      <a:srgbClr val="FFFFFF"/>
                    </a:solidFill>
                  </a:tcPr>
                </a:tc>
                <a:tc>
                  <a:txBody>
                    <a:bodyPr/>
                    <a:lstStyle/>
                    <a:p>
                      <a:pPr algn="just">
                        <a:lnSpc>
                          <a:spcPct val="200000"/>
                        </a:lnSpc>
                        <a:spcBef>
                          <a:spcPts val="600"/>
                        </a:spcBef>
                        <a:spcAft>
                          <a:spcPts val="0"/>
                        </a:spcAft>
                      </a:pPr>
                      <a:r>
                        <a:rPr lang="es-EC" sz="2000" b="1">
                          <a:solidFill>
                            <a:srgbClr val="000000"/>
                          </a:solidFill>
                          <a:effectLst/>
                          <a:latin typeface="Times New Roman"/>
                          <a:ea typeface="Times New Roman"/>
                          <a:cs typeface="Times New Roman"/>
                        </a:rPr>
                        <a:t>DATOS</a:t>
                      </a:r>
                      <a:endParaRPr lang="es-EC" sz="2800">
                        <a:solidFill>
                          <a:srgbClr val="000000"/>
                        </a:solidFill>
                        <a:effectLst/>
                        <a:latin typeface="Calibri"/>
                        <a:ea typeface="Calibri"/>
                        <a:cs typeface="Times New Roman"/>
                      </a:endParaRPr>
                    </a:p>
                  </a:txBody>
                  <a:tcPr marL="68580" marR="68580" marT="0" marB="0">
                    <a:lnL>
                      <a:noFill/>
                    </a:lnL>
                    <a:lnR>
                      <a:noFill/>
                    </a:lnR>
                    <a:lnT>
                      <a:noFill/>
                    </a:lnT>
                    <a:lnB w="38100" cap="flat" cmpd="sng" algn="ctr">
                      <a:solidFill>
                        <a:srgbClr val="4F81BD"/>
                      </a:solidFill>
                      <a:prstDash val="solid"/>
                      <a:round/>
                      <a:headEnd type="none" w="med" len="med"/>
                      <a:tailEnd type="none" w="med" len="med"/>
                    </a:lnB>
                    <a:solidFill>
                      <a:srgbClr val="FFFFFF"/>
                    </a:solidFill>
                  </a:tcPr>
                </a:tc>
              </a:tr>
              <a:tr h="464483">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N</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38100" cap="flat" cmpd="sng" algn="ctr">
                      <a:solidFill>
                        <a:srgbClr val="4F81BD"/>
                      </a:solidFill>
                      <a:prstDash val="solid"/>
                      <a:round/>
                      <a:headEnd type="none" w="med" len="med"/>
                      <a:tailEnd type="none" w="med" len="med"/>
                    </a:lnT>
                    <a:lnB>
                      <a:noFill/>
                    </a:lnB>
                    <a:solidFill>
                      <a:srgbClr val="FFFFFF"/>
                    </a:solidFill>
                  </a:tcPr>
                </a:tc>
                <a:tc>
                  <a:txBody>
                    <a:bodyPr/>
                    <a:lstStyle/>
                    <a:p>
                      <a:pPr algn="just">
                        <a:lnSpc>
                          <a:spcPct val="200000"/>
                        </a:lnSpc>
                        <a:spcBef>
                          <a:spcPts val="600"/>
                        </a:spcBef>
                        <a:spcAft>
                          <a:spcPts val="0"/>
                        </a:spcAft>
                      </a:pPr>
                      <a:r>
                        <a:rPr lang="es-EC" sz="2000">
                          <a:solidFill>
                            <a:srgbClr val="000000"/>
                          </a:solidFill>
                          <a:effectLst/>
                          <a:latin typeface="Times New Roman"/>
                          <a:ea typeface="Times New Roman"/>
                          <a:cs typeface="Times New Roman"/>
                        </a:rPr>
                        <a:t>Tamaño de la población </a:t>
                      </a:r>
                      <a:endParaRPr lang="es-EC" sz="2800">
                        <a:solidFill>
                          <a:srgbClr val="000000"/>
                        </a:solidFill>
                        <a:effectLst/>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w="381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500</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38100" cap="flat" cmpd="sng" algn="ctr">
                      <a:solidFill>
                        <a:srgbClr val="4F81BD"/>
                      </a:solidFill>
                      <a:prstDash val="solid"/>
                      <a:round/>
                      <a:headEnd type="none" w="med" len="med"/>
                      <a:tailEnd type="none" w="med" len="med"/>
                    </a:lnT>
                    <a:lnB>
                      <a:noFill/>
                    </a:lnB>
                    <a:solidFill>
                      <a:srgbClr val="D3DFEE"/>
                    </a:solidFill>
                  </a:tcPr>
                </a:tc>
              </a:tr>
              <a:tr h="473110">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Z</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FFFFFF"/>
                    </a:solidFill>
                  </a:tcPr>
                </a:tc>
                <a:tc>
                  <a:txBody>
                    <a:bodyPr/>
                    <a:lstStyle/>
                    <a:p>
                      <a:pPr algn="just">
                        <a:lnSpc>
                          <a:spcPct val="200000"/>
                        </a:lnSpc>
                        <a:spcBef>
                          <a:spcPts val="600"/>
                        </a:spcBef>
                        <a:spcAft>
                          <a:spcPts val="0"/>
                        </a:spcAft>
                      </a:pPr>
                      <a:r>
                        <a:rPr lang="es-EC" sz="2000">
                          <a:solidFill>
                            <a:srgbClr val="000000"/>
                          </a:solidFill>
                          <a:effectLst/>
                          <a:latin typeface="Times New Roman"/>
                          <a:ea typeface="Times New Roman"/>
                          <a:cs typeface="Times New Roman"/>
                        </a:rPr>
                        <a:t>Nivel de confianza -95%</a:t>
                      </a:r>
                      <a:endParaRPr lang="es-EC" sz="2800">
                        <a:solidFill>
                          <a:srgbClr val="000000"/>
                        </a:solidFill>
                        <a:effectLst/>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1,96</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tcPr>
                </a:tc>
              </a:tr>
              <a:tr h="658903">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P</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FFFFFF"/>
                    </a:solidFill>
                  </a:tcPr>
                </a:tc>
                <a:tc>
                  <a:txBody>
                    <a:bodyPr/>
                    <a:lstStyle/>
                    <a:p>
                      <a:pPr algn="just">
                        <a:lnSpc>
                          <a:spcPct val="200000"/>
                        </a:lnSpc>
                        <a:spcBef>
                          <a:spcPts val="600"/>
                        </a:spcBef>
                        <a:spcAft>
                          <a:spcPts val="0"/>
                        </a:spcAft>
                      </a:pPr>
                      <a:r>
                        <a:rPr lang="es-EC" sz="2000" dirty="0">
                          <a:solidFill>
                            <a:srgbClr val="000000"/>
                          </a:solidFill>
                          <a:effectLst/>
                          <a:latin typeface="Times New Roman"/>
                          <a:ea typeface="Times New Roman"/>
                          <a:cs typeface="Times New Roman"/>
                        </a:rPr>
                        <a:t>Probabilidad de que el evento suceda -50% </a:t>
                      </a:r>
                      <a:endParaRPr lang="es-EC" sz="2800" dirty="0">
                        <a:solidFill>
                          <a:srgbClr val="000000"/>
                        </a:solidFill>
                        <a:effectLst/>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solidFill>
                      <a:srgbClr val="D3DFEE"/>
                    </a:solidFill>
                  </a:tcPr>
                </a:tc>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0,05</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D3DFEE"/>
                    </a:solidFill>
                  </a:tcPr>
                </a:tc>
              </a:tr>
              <a:tr h="668192">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Q</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FFFFFF"/>
                    </a:solidFill>
                  </a:tcPr>
                </a:tc>
                <a:tc>
                  <a:txBody>
                    <a:bodyPr/>
                    <a:lstStyle/>
                    <a:p>
                      <a:pPr algn="just">
                        <a:lnSpc>
                          <a:spcPct val="200000"/>
                        </a:lnSpc>
                        <a:spcBef>
                          <a:spcPts val="600"/>
                        </a:spcBef>
                        <a:spcAft>
                          <a:spcPts val="0"/>
                        </a:spcAft>
                      </a:pPr>
                      <a:r>
                        <a:rPr lang="es-EC" sz="2000">
                          <a:solidFill>
                            <a:srgbClr val="000000"/>
                          </a:solidFill>
                          <a:effectLst/>
                          <a:latin typeface="Times New Roman"/>
                          <a:ea typeface="Times New Roman"/>
                          <a:cs typeface="Times New Roman"/>
                        </a:rPr>
                        <a:t>Probabilidad de que el evento no suceda -50%</a:t>
                      </a:r>
                      <a:endParaRPr lang="es-EC" sz="2800">
                        <a:solidFill>
                          <a:srgbClr val="000000"/>
                        </a:solidFill>
                        <a:effectLst/>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tcPr>
                </a:tc>
                <a:tc>
                  <a:txBody>
                    <a:bodyPr/>
                    <a:lstStyle/>
                    <a:p>
                      <a:pPr algn="ctr">
                        <a:lnSpc>
                          <a:spcPct val="200000"/>
                        </a:lnSpc>
                        <a:spcBef>
                          <a:spcPts val="600"/>
                        </a:spcBef>
                        <a:spcAft>
                          <a:spcPts val="0"/>
                        </a:spcAft>
                      </a:pPr>
                      <a:r>
                        <a:rPr lang="es-EC" sz="2000" dirty="0">
                          <a:solidFill>
                            <a:srgbClr val="000000"/>
                          </a:solidFill>
                          <a:effectLst/>
                          <a:latin typeface="Times New Roman"/>
                          <a:ea typeface="Times New Roman"/>
                          <a:cs typeface="Times New Roman"/>
                        </a:rPr>
                        <a:t>0,05</a:t>
                      </a:r>
                      <a:endParaRPr lang="es-EC" sz="2800" dirty="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tcPr>
                </a:tc>
              </a:tr>
              <a:tr h="323148">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E</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FFFFFF"/>
                    </a:solidFill>
                  </a:tcPr>
                </a:tc>
                <a:tc>
                  <a:txBody>
                    <a:bodyPr/>
                    <a:lstStyle/>
                    <a:p>
                      <a:pPr algn="just">
                        <a:lnSpc>
                          <a:spcPct val="200000"/>
                        </a:lnSpc>
                        <a:spcBef>
                          <a:spcPts val="600"/>
                        </a:spcBef>
                        <a:spcAft>
                          <a:spcPts val="0"/>
                        </a:spcAft>
                      </a:pPr>
                      <a:r>
                        <a:rPr lang="es-EC" sz="2000">
                          <a:solidFill>
                            <a:srgbClr val="000000"/>
                          </a:solidFill>
                          <a:effectLst/>
                          <a:latin typeface="Times New Roman"/>
                          <a:ea typeface="Times New Roman"/>
                          <a:cs typeface="Times New Roman"/>
                        </a:rPr>
                        <a:t>Margen de error</a:t>
                      </a:r>
                      <a:endParaRPr lang="es-EC" sz="2800">
                        <a:solidFill>
                          <a:srgbClr val="000000"/>
                        </a:solidFill>
                        <a:effectLst/>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a:noFill/>
                    </a:lnB>
                    <a:solidFill>
                      <a:srgbClr val="D3DFEE"/>
                    </a:solidFill>
                  </a:tcPr>
                </a:tc>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0,01</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D3DFEE"/>
                    </a:solidFill>
                  </a:tcPr>
                </a:tc>
              </a:tr>
              <a:tr h="562024">
                <a:tc>
                  <a:txBody>
                    <a:bodyPr/>
                    <a:lstStyle/>
                    <a:p>
                      <a:pPr algn="ctr">
                        <a:lnSpc>
                          <a:spcPct val="200000"/>
                        </a:lnSpc>
                        <a:spcBef>
                          <a:spcPts val="600"/>
                        </a:spcBef>
                        <a:spcAft>
                          <a:spcPts val="0"/>
                        </a:spcAft>
                      </a:pPr>
                      <a:r>
                        <a:rPr lang="es-EC" sz="2000">
                          <a:solidFill>
                            <a:srgbClr val="000000"/>
                          </a:solidFill>
                          <a:effectLst/>
                          <a:latin typeface="Times New Roman"/>
                          <a:ea typeface="Times New Roman"/>
                          <a:cs typeface="Times New Roman"/>
                        </a:rPr>
                        <a:t>N</a:t>
                      </a:r>
                      <a:endParaRPr lang="es-EC" sz="280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a:noFill/>
                    </a:lnB>
                    <a:solidFill>
                      <a:srgbClr val="FFFFFF"/>
                    </a:solidFill>
                  </a:tcPr>
                </a:tc>
                <a:tc>
                  <a:txBody>
                    <a:bodyPr/>
                    <a:lstStyle/>
                    <a:p>
                      <a:pPr algn="just">
                        <a:lnSpc>
                          <a:spcPct val="200000"/>
                        </a:lnSpc>
                        <a:spcBef>
                          <a:spcPts val="600"/>
                        </a:spcBef>
                        <a:spcAft>
                          <a:spcPts val="0"/>
                        </a:spcAft>
                      </a:pPr>
                      <a:r>
                        <a:rPr lang="es-EC" sz="2000">
                          <a:solidFill>
                            <a:srgbClr val="000000"/>
                          </a:solidFill>
                          <a:effectLst/>
                          <a:latin typeface="Times New Roman"/>
                          <a:ea typeface="Times New Roman"/>
                          <a:cs typeface="Times New Roman"/>
                        </a:rPr>
                        <a:t>Tamaño de la muestra</a:t>
                      </a:r>
                      <a:endParaRPr lang="es-EC" sz="2800">
                        <a:solidFill>
                          <a:srgbClr val="000000"/>
                        </a:solidFill>
                        <a:effectLst/>
                        <a:latin typeface="Calibri"/>
                        <a:ea typeface="Calibri"/>
                        <a:cs typeface="Times New Roman"/>
                      </a:endParaRPr>
                    </a:p>
                  </a:txBody>
                  <a:tcPr marL="68580" marR="68580" marT="0" marB="0">
                    <a:lnL w="12700" cap="flat" cmpd="sng" algn="ctr">
                      <a:solidFill>
                        <a:srgbClr val="4F81BD"/>
                      </a:solidFill>
                      <a:prstDash val="solid"/>
                      <a:round/>
                      <a:headEnd type="none" w="med" len="med"/>
                      <a:tailEnd type="none" w="med" len="med"/>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200000"/>
                        </a:lnSpc>
                        <a:spcBef>
                          <a:spcPts val="600"/>
                        </a:spcBef>
                        <a:spcAft>
                          <a:spcPts val="0"/>
                        </a:spcAft>
                      </a:pPr>
                      <a:r>
                        <a:rPr lang="es-EC" sz="2000" dirty="0">
                          <a:solidFill>
                            <a:srgbClr val="000000"/>
                          </a:solidFill>
                          <a:effectLst/>
                          <a:latin typeface="Times New Roman"/>
                          <a:ea typeface="Times New Roman"/>
                          <a:cs typeface="Times New Roman"/>
                        </a:rPr>
                        <a:t>217</a:t>
                      </a:r>
                      <a:endParaRPr lang="es-EC" sz="2800" dirty="0">
                        <a:solidFill>
                          <a:srgbClr val="000000"/>
                        </a:solidFill>
                        <a:effectLst/>
                        <a:latin typeface="Calibri"/>
                        <a:ea typeface="Calibri"/>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tcPr>
                </a:tc>
              </a:tr>
            </a:tbl>
          </a:graphicData>
        </a:graphic>
      </p:graphicFrame>
      <p:sp>
        <p:nvSpPr>
          <p:cNvPr id="7" name="6 Rectángulo"/>
          <p:cNvSpPr/>
          <p:nvPr/>
        </p:nvSpPr>
        <p:spPr>
          <a:xfrm>
            <a:off x="1153950" y="1554460"/>
            <a:ext cx="3897221" cy="584775"/>
          </a:xfrm>
          <a:prstGeom prst="rect">
            <a:avLst/>
          </a:prstGeom>
        </p:spPr>
        <p:txBody>
          <a:bodyPr wrap="none">
            <a:spAutoFit/>
          </a:bodyPr>
          <a:lstStyle/>
          <a:p>
            <a:r>
              <a:rPr lang="es-EC" dirty="0"/>
              <a:t>Población y muestra</a:t>
            </a:r>
          </a:p>
        </p:txBody>
      </p:sp>
      <mc:AlternateContent xmlns:mc="http://schemas.openxmlformats.org/markup-compatibility/2006" xmlns:a14="http://schemas.microsoft.com/office/drawing/2010/main">
        <mc:Choice Requires="a14">
          <p:sp>
            <p:nvSpPr>
              <p:cNvPr id="8" name="7 Rectángulo"/>
              <p:cNvSpPr/>
              <p:nvPr/>
            </p:nvSpPr>
            <p:spPr>
              <a:xfrm>
                <a:off x="11093115" y="1554460"/>
                <a:ext cx="5221705" cy="17565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𝑛</m:t>
                      </m:r>
                      <m:r>
                        <a:rPr lang="es-EC" i="1">
                          <a:latin typeface="Cambria Math"/>
                        </a:rPr>
                        <m:t>=</m:t>
                      </m:r>
                      <m:f>
                        <m:fPr>
                          <m:ctrlPr>
                            <a:rPr lang="es-EC" i="1">
                              <a:latin typeface="Cambria Math"/>
                            </a:rPr>
                          </m:ctrlPr>
                        </m:fPr>
                        <m:num>
                          <m:r>
                            <a:rPr lang="es-EC" i="1">
                              <a:latin typeface="Cambria Math"/>
                            </a:rPr>
                            <m:t>𝑁</m:t>
                          </m:r>
                          <m:r>
                            <a:rPr lang="es-EC" i="1">
                              <a:latin typeface="Cambria Math"/>
                            </a:rPr>
                            <m:t>∗</m:t>
                          </m:r>
                          <m:sSup>
                            <m:sSupPr>
                              <m:ctrlPr>
                                <a:rPr lang="es-EC" i="1">
                                  <a:latin typeface="Cambria Math"/>
                                </a:rPr>
                              </m:ctrlPr>
                            </m:sSupPr>
                            <m:e>
                              <m:r>
                                <a:rPr lang="es-EC" i="1">
                                  <a:latin typeface="Cambria Math"/>
                                </a:rPr>
                                <m:t>𝑍</m:t>
                              </m:r>
                            </m:e>
                            <m:sup>
                              <m:r>
                                <a:rPr lang="es-EC">
                                  <a:latin typeface="Cambria Math"/>
                                </a:rPr>
                                <m:t>2</m:t>
                              </m:r>
                            </m:sup>
                          </m:sSup>
                          <m:r>
                            <a:rPr lang="es-EC" i="1">
                              <a:latin typeface="Cambria Math"/>
                            </a:rPr>
                            <m:t>∗</m:t>
                          </m:r>
                          <m:r>
                            <a:rPr lang="es-EC" i="1">
                              <a:latin typeface="Cambria Math"/>
                            </a:rPr>
                            <m:t>𝑝</m:t>
                          </m:r>
                          <m:r>
                            <a:rPr lang="es-EC" i="1">
                              <a:latin typeface="Cambria Math"/>
                            </a:rPr>
                            <m:t>∗</m:t>
                          </m:r>
                          <m:r>
                            <a:rPr lang="es-EC" i="1">
                              <a:latin typeface="Cambria Math"/>
                            </a:rPr>
                            <m:t>𝑞</m:t>
                          </m:r>
                        </m:num>
                        <m:den>
                          <m:sSup>
                            <m:sSupPr>
                              <m:ctrlPr>
                                <a:rPr lang="es-EC" i="1">
                                  <a:latin typeface="Cambria Math"/>
                                </a:rPr>
                              </m:ctrlPr>
                            </m:sSupPr>
                            <m:e>
                              <m:r>
                                <a:rPr lang="es-EC" i="1">
                                  <a:latin typeface="Cambria Math"/>
                                </a:rPr>
                                <m:t>𝑒</m:t>
                              </m:r>
                            </m:e>
                            <m:sup>
                              <m:r>
                                <a:rPr lang="es-EC" i="1">
                                  <a:latin typeface="Cambria Math"/>
                                </a:rPr>
                                <m:t>2</m:t>
                              </m:r>
                            </m:sup>
                          </m:sSup>
                          <m:r>
                            <a:rPr lang="es-EC" i="1">
                              <a:latin typeface="Cambria Math"/>
                            </a:rPr>
                            <m:t>∗</m:t>
                          </m:r>
                          <m:d>
                            <m:dPr>
                              <m:ctrlPr>
                                <a:rPr lang="es-EC" i="1">
                                  <a:latin typeface="Cambria Math"/>
                                </a:rPr>
                              </m:ctrlPr>
                            </m:dPr>
                            <m:e>
                              <m:r>
                                <a:rPr lang="es-EC" i="1">
                                  <a:latin typeface="Cambria Math"/>
                                </a:rPr>
                                <m:t>𝑁</m:t>
                              </m:r>
                              <m:r>
                                <a:rPr lang="es-EC" i="1">
                                  <a:latin typeface="Cambria Math"/>
                                </a:rPr>
                                <m:t>−1</m:t>
                              </m:r>
                            </m:e>
                          </m:d>
                          <m:r>
                            <a:rPr lang="es-EC" i="1">
                              <a:latin typeface="Cambria Math"/>
                            </a:rPr>
                            <m:t>+</m:t>
                          </m:r>
                          <m:sSup>
                            <m:sSupPr>
                              <m:ctrlPr>
                                <a:rPr lang="es-EC" i="1">
                                  <a:latin typeface="Cambria Math"/>
                                </a:rPr>
                              </m:ctrlPr>
                            </m:sSupPr>
                            <m:e>
                              <m:r>
                                <a:rPr lang="es-EC" i="1">
                                  <a:latin typeface="Cambria Math"/>
                                </a:rPr>
                                <m:t>𝑍</m:t>
                              </m:r>
                            </m:e>
                            <m:sup>
                              <m:r>
                                <a:rPr lang="es-EC">
                                  <a:latin typeface="Cambria Math"/>
                                </a:rPr>
                                <m:t>2</m:t>
                              </m:r>
                            </m:sup>
                          </m:sSup>
                          <m:r>
                            <a:rPr lang="es-EC" i="1">
                              <a:latin typeface="Cambria Math"/>
                            </a:rPr>
                            <m:t>∗</m:t>
                          </m:r>
                          <m:r>
                            <a:rPr lang="es-EC" i="1">
                              <a:latin typeface="Cambria Math"/>
                            </a:rPr>
                            <m:t>𝑝</m:t>
                          </m:r>
                          <m:r>
                            <a:rPr lang="es-EC" i="1">
                              <a:latin typeface="Cambria Math"/>
                            </a:rPr>
                            <m:t>∗</m:t>
                          </m:r>
                          <m:r>
                            <a:rPr lang="es-EC" i="1">
                              <a:latin typeface="Cambria Math"/>
                            </a:rPr>
                            <m:t>𝑞</m:t>
                          </m:r>
                        </m:den>
                      </m:f>
                    </m:oMath>
                  </m:oMathPara>
                </a14:m>
                <a:endParaRPr lang="es-EC" dirty="0"/>
              </a:p>
              <a:p>
                <a:r>
                  <a:rPr lang="es-EC" b="1" dirty="0"/>
                  <a:t>  </a:t>
                </a:r>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11093115" y="1554460"/>
                <a:ext cx="5221705" cy="1756506"/>
              </a:xfrm>
              <a:prstGeom prst="rect">
                <a:avLst/>
              </a:prstGeom>
              <a:blipFill rotWithShape="1">
                <a:blip r:embed="rId3"/>
                <a:stretch>
                  <a:fillRect/>
                </a:stretch>
              </a:blipFill>
            </p:spPr>
            <p:txBody>
              <a:bodyPr/>
              <a:lstStyle/>
              <a:p>
                <a:r>
                  <a:rPr lang="es-EC">
                    <a:noFill/>
                  </a:rPr>
                  <a:t> </a:t>
                </a:r>
              </a:p>
            </p:txBody>
          </p:sp>
        </mc:Fallback>
      </mc:AlternateContent>
      <p:pic>
        <p:nvPicPr>
          <p:cNvPr id="921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9813" y="3627522"/>
            <a:ext cx="41148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792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1"/>
          </p:nvPr>
        </p:nvSpPr>
        <p:spPr/>
        <p:txBody>
          <a:bodyPr/>
          <a:lstStyle/>
          <a:p>
            <a:fld id="{E6459DFB-86F3-43FA-8567-2EA6E426AE90}" type="slidenum">
              <a:rPr lang="ja-JP" altLang="en-US" smtClean="0"/>
              <a:pPr/>
              <a:t>15</a:t>
            </a:fld>
            <a:endParaRPr lang="ja-JP" altLang="en-US"/>
          </a:p>
        </p:txBody>
      </p:sp>
      <p:sp>
        <p:nvSpPr>
          <p:cNvPr id="13" name="CuadroTexto 3"/>
          <p:cNvSpPr txBox="1"/>
          <p:nvPr/>
        </p:nvSpPr>
        <p:spPr>
          <a:xfrm>
            <a:off x="-1" y="47102"/>
            <a:ext cx="18286413" cy="523220"/>
          </a:xfrm>
          <a:prstGeom prst="rect">
            <a:avLst/>
          </a:prstGeom>
          <a:solidFill>
            <a:srgbClr val="9999FF"/>
          </a:solidFill>
        </p:spPr>
        <p:txBody>
          <a:bodyPr wrap="square" rtlCol="0">
            <a:spAutoFit/>
          </a:bodyPr>
          <a:lstStyle/>
          <a:p>
            <a:pPr lvl="0" algn="ctr"/>
            <a:r>
              <a:rPr lang="es-EC" sz="2800" b="1" dirty="0" smtClean="0"/>
              <a:t>ENTREVISTA</a:t>
            </a:r>
            <a:endParaRPr lang="es-EC" sz="2800" b="1" dirty="0"/>
          </a:p>
        </p:txBody>
      </p:sp>
      <p:sp>
        <p:nvSpPr>
          <p:cNvPr id="15" name="Marcador de texto 5"/>
          <p:cNvSpPr txBox="1">
            <a:spLocks/>
          </p:cNvSpPr>
          <p:nvPr/>
        </p:nvSpPr>
        <p:spPr>
          <a:xfrm>
            <a:off x="939694" y="1221079"/>
            <a:ext cx="8562926" cy="790352"/>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s-EC" sz="3200" dirty="0" smtClean="0">
                <a:solidFill>
                  <a:schemeClr val="tx1"/>
                </a:solidFill>
              </a:rPr>
              <a:t>Presidenta del GAD parroquial</a:t>
            </a:r>
            <a:endParaRPr lang="es-EC" sz="3200" dirty="0">
              <a:solidFill>
                <a:schemeClr val="tx1"/>
              </a:solidFill>
            </a:endParaRPr>
          </a:p>
        </p:txBody>
      </p:sp>
      <p:sp>
        <p:nvSpPr>
          <p:cNvPr id="16" name="Marcador de texto 7"/>
          <p:cNvSpPr txBox="1">
            <a:spLocks/>
          </p:cNvSpPr>
          <p:nvPr/>
        </p:nvSpPr>
        <p:spPr>
          <a:xfrm>
            <a:off x="10272641" y="3133697"/>
            <a:ext cx="7426863" cy="790352"/>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s-EC" sz="3200" dirty="0" smtClean="0">
                <a:solidFill>
                  <a:schemeClr val="tx1"/>
                </a:solidFill>
              </a:rPr>
              <a:t>Propietario de Pondo Wasi</a:t>
            </a:r>
            <a:endParaRPr lang="es-EC" sz="3200" dirty="0">
              <a:solidFill>
                <a:schemeClr val="tx1"/>
              </a:solidFill>
            </a:endParaRPr>
          </a:p>
        </p:txBody>
      </p:sp>
      <p:sp>
        <p:nvSpPr>
          <p:cNvPr id="17" name="Marcador de texto 9"/>
          <p:cNvSpPr txBox="1">
            <a:spLocks/>
          </p:cNvSpPr>
          <p:nvPr/>
        </p:nvSpPr>
        <p:spPr>
          <a:xfrm>
            <a:off x="747188" y="5501719"/>
            <a:ext cx="9295517" cy="790352"/>
          </a:xfrm>
          <a:prstGeom prst="rect">
            <a:avLst/>
          </a:prstGeom>
        </p:spPr>
        <p:txBody>
          <a:bodyPr/>
          <a:lstStyle>
            <a:lvl1pPr marL="0" indent="0" algn="l" defTabSz="1632753" rtl="0" eaLnBrk="1" latinLnBrk="0" hangingPunct="1">
              <a:lnSpc>
                <a:spcPct val="120000"/>
              </a:lnSpc>
              <a:spcBef>
                <a:spcPts val="1200"/>
              </a:spcBef>
              <a:buFont typeface="Arial" panose="020B0604020202020204" pitchFamily="34" charset="0"/>
              <a:buNone/>
              <a:defRPr kumimoji="1" sz="2400" kern="1200" baseline="0">
                <a:solidFill>
                  <a:schemeClr val="tx2"/>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kumimoji="1" sz="50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kumimoji="1" sz="43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kumimoji="1" sz="3600" kern="1200">
                <a:solidFill>
                  <a:schemeClr val="tx1"/>
                </a:solidFill>
                <a:latin typeface="+mn-lt"/>
                <a:ea typeface="+mn-ea"/>
                <a:cs typeface="+mn-cs"/>
              </a:defRPr>
            </a:lvl9pPr>
          </a:lstStyle>
          <a:p>
            <a:r>
              <a:rPr lang="es-EC" sz="3200" dirty="0" smtClean="0">
                <a:solidFill>
                  <a:schemeClr val="tx1"/>
                </a:solidFill>
              </a:rPr>
              <a:t>Cabildo de la comunidad</a:t>
            </a:r>
            <a:endParaRPr lang="es-EC" sz="3200" dirty="0">
              <a:solidFill>
                <a:schemeClr val="tx1"/>
              </a:solidFill>
            </a:endParaRPr>
          </a:p>
        </p:txBody>
      </p:sp>
      <p:pic>
        <p:nvPicPr>
          <p:cNvPr id="18" name="Imagen 4">
            <a:extLst>
              <a:ext uri="{FF2B5EF4-FFF2-40B4-BE49-F238E27FC236}">
                <a16:creationId xmlns:a16="http://schemas.microsoft.com/office/drawing/2014/main" xmlns="" id="{90D29A7C-0F59-443E-B1D7-4AC5D490B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694" y="1906917"/>
            <a:ext cx="2689276" cy="2017132"/>
          </a:xfrm>
          <a:prstGeom prst="rect">
            <a:avLst/>
          </a:prstGeom>
        </p:spPr>
      </p:pic>
      <p:pic>
        <p:nvPicPr>
          <p:cNvPr id="19" name="Imagen 8">
            <a:extLst>
              <a:ext uri="{FF2B5EF4-FFF2-40B4-BE49-F238E27FC236}">
                <a16:creationId xmlns:a16="http://schemas.microsoft.com/office/drawing/2014/main" xmlns="" id="{61B1C1EC-ECB2-4AE2-955E-E3DF81364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861" y="3720321"/>
            <a:ext cx="3607211" cy="2571750"/>
          </a:xfrm>
          <a:prstGeom prst="rect">
            <a:avLst/>
          </a:prstGeom>
        </p:spPr>
      </p:pic>
      <p:pic>
        <p:nvPicPr>
          <p:cNvPr id="2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694" y="6292071"/>
            <a:ext cx="2776678" cy="370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uadroTexto 13"/>
          <p:cNvSpPr txBox="1"/>
          <p:nvPr/>
        </p:nvSpPr>
        <p:spPr>
          <a:xfrm>
            <a:off x="3924477" y="7203801"/>
            <a:ext cx="3673744" cy="1061819"/>
          </a:xfrm>
          <a:prstGeom prst="rect">
            <a:avLst/>
          </a:prstGeom>
          <a:noFill/>
        </p:spPr>
        <p:txBody>
          <a:bodyPr wrap="none" lIns="137151" tIns="68575" rIns="137151" bIns="68575" rtlCol="0">
            <a:spAutoFit/>
          </a:bodyPr>
          <a:lstStyle/>
          <a:p>
            <a:r>
              <a:rPr lang="es-EC" sz="3000" dirty="0"/>
              <a:t>Sra. María </a:t>
            </a:r>
            <a:r>
              <a:rPr lang="es-EC" sz="3000" dirty="0" err="1"/>
              <a:t>Sanchez</a:t>
            </a:r>
            <a:endParaRPr lang="es-EC" sz="3000" dirty="0"/>
          </a:p>
          <a:p>
            <a:r>
              <a:rPr lang="es-EC" sz="3000" dirty="0"/>
              <a:t>Sr. Johnny </a:t>
            </a:r>
            <a:r>
              <a:rPr lang="es-EC" sz="3000" dirty="0" err="1"/>
              <a:t>Chuquín</a:t>
            </a:r>
            <a:endParaRPr lang="es-EC" sz="3000" dirty="0"/>
          </a:p>
        </p:txBody>
      </p:sp>
      <p:sp>
        <p:nvSpPr>
          <p:cNvPr id="22" name="CuadroTexto 12"/>
          <p:cNvSpPr txBox="1"/>
          <p:nvPr/>
        </p:nvSpPr>
        <p:spPr>
          <a:xfrm>
            <a:off x="3841275" y="2315318"/>
            <a:ext cx="3840147" cy="600165"/>
          </a:xfrm>
          <a:prstGeom prst="rect">
            <a:avLst/>
          </a:prstGeom>
          <a:noFill/>
        </p:spPr>
        <p:txBody>
          <a:bodyPr wrap="square" lIns="137151" tIns="68575" rIns="137151" bIns="68575" rtlCol="0">
            <a:spAutoFit/>
          </a:bodyPr>
          <a:lstStyle/>
          <a:p>
            <a:r>
              <a:rPr lang="es-EC" sz="3000" dirty="0" smtClean="0"/>
              <a:t>Lcda. </a:t>
            </a:r>
            <a:r>
              <a:rPr lang="es-EC" sz="3000" dirty="0"/>
              <a:t>Rosa Colimba</a:t>
            </a:r>
          </a:p>
        </p:txBody>
      </p:sp>
      <p:sp>
        <p:nvSpPr>
          <p:cNvPr id="23" name="CuadroTexto 11"/>
          <p:cNvSpPr txBox="1"/>
          <p:nvPr/>
        </p:nvSpPr>
        <p:spPr>
          <a:xfrm>
            <a:off x="14153966" y="4706119"/>
            <a:ext cx="3160399" cy="600154"/>
          </a:xfrm>
          <a:prstGeom prst="rect">
            <a:avLst/>
          </a:prstGeom>
          <a:noFill/>
        </p:spPr>
        <p:txBody>
          <a:bodyPr wrap="none" lIns="137151" tIns="68575" rIns="137151" bIns="68575" rtlCol="0">
            <a:spAutoFit/>
          </a:bodyPr>
          <a:lstStyle/>
          <a:p>
            <a:r>
              <a:rPr lang="es-EC" sz="3000" dirty="0" smtClean="0"/>
              <a:t>Sr. </a:t>
            </a:r>
            <a:r>
              <a:rPr lang="es-EC" sz="3000" dirty="0"/>
              <a:t>Alexis Criollo </a:t>
            </a:r>
          </a:p>
        </p:txBody>
      </p:sp>
    </p:spTree>
    <p:extLst>
      <p:ext uri="{BB962C8B-B14F-4D97-AF65-F5344CB8AC3E}">
        <p14:creationId xmlns:p14="http://schemas.microsoft.com/office/powerpoint/2010/main" val="191371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16</a:t>
            </a:fld>
            <a:endParaRPr lang="ja-JP" altLang="en-US"/>
          </a:p>
        </p:txBody>
      </p:sp>
      <p:sp>
        <p:nvSpPr>
          <p:cNvPr id="4" name="CuadroTexto 3"/>
          <p:cNvSpPr txBox="1"/>
          <p:nvPr/>
        </p:nvSpPr>
        <p:spPr>
          <a:xfrm>
            <a:off x="-1" y="47102"/>
            <a:ext cx="18286413" cy="523220"/>
          </a:xfrm>
          <a:prstGeom prst="rect">
            <a:avLst/>
          </a:prstGeom>
          <a:blipFill>
            <a:blip r:embed="rId2"/>
            <a:tile tx="0" ty="0" sx="100000" sy="100000" flip="none" algn="tl"/>
          </a:blipFill>
        </p:spPr>
        <p:txBody>
          <a:bodyPr wrap="square" rtlCol="0">
            <a:spAutoFit/>
          </a:bodyPr>
          <a:lstStyle/>
          <a:p>
            <a:pPr lvl="0" algn="ctr"/>
            <a:r>
              <a:rPr lang="es-EC" sz="2800" b="1" dirty="0" smtClean="0"/>
              <a:t>ENCUESTA</a:t>
            </a:r>
            <a:endParaRPr lang="es-EC" sz="2800" b="1" dirty="0"/>
          </a:p>
        </p:txBody>
      </p:sp>
      <p:sp>
        <p:nvSpPr>
          <p:cNvPr id="5" name="4 CuadroTexto"/>
          <p:cNvSpPr txBox="1"/>
          <p:nvPr/>
        </p:nvSpPr>
        <p:spPr>
          <a:xfrm>
            <a:off x="1155031" y="1010652"/>
            <a:ext cx="6472989" cy="584775"/>
          </a:xfrm>
          <a:prstGeom prst="rect">
            <a:avLst/>
          </a:prstGeom>
          <a:noFill/>
        </p:spPr>
        <p:txBody>
          <a:bodyPr wrap="square" rtlCol="0">
            <a:spAutoFit/>
          </a:bodyPr>
          <a:lstStyle/>
          <a:p>
            <a:r>
              <a:rPr lang="es-EC" dirty="0" smtClean="0"/>
              <a:t>Perfil de encuestados </a:t>
            </a:r>
            <a:endParaRPr lang="es-EC" dirty="0"/>
          </a:p>
        </p:txBody>
      </p:sp>
      <p:pic>
        <p:nvPicPr>
          <p:cNvPr id="1028" name="Picture 4" descr="Resultado de imagen para hombres icon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78" t="15633" r="19122" b="23487"/>
          <a:stretch/>
        </p:blipFill>
        <p:spPr bwMode="auto">
          <a:xfrm>
            <a:off x="842211" y="2695074"/>
            <a:ext cx="2898940" cy="2319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3087" y="2102391"/>
            <a:ext cx="2662113" cy="283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10433" r="13267" b="34846"/>
          <a:stretch/>
        </p:blipFill>
        <p:spPr bwMode="auto">
          <a:xfrm>
            <a:off x="8676791" y="2102390"/>
            <a:ext cx="2987888" cy="283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842211" y="5422231"/>
            <a:ext cx="6472989" cy="584775"/>
          </a:xfrm>
          <a:prstGeom prst="rect">
            <a:avLst/>
          </a:prstGeom>
          <a:noFill/>
        </p:spPr>
        <p:txBody>
          <a:bodyPr wrap="square" rtlCol="0">
            <a:spAutoFit/>
          </a:bodyPr>
          <a:lstStyle/>
          <a:p>
            <a:r>
              <a:rPr lang="es-EC" dirty="0" smtClean="0"/>
              <a:t>Gastronomía</a:t>
            </a:r>
            <a:endParaRPr lang="es-EC" dirty="0"/>
          </a:p>
        </p:txBody>
      </p:sp>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0039" y="6443006"/>
            <a:ext cx="2551112" cy="262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16397" r="22448"/>
          <a:stretch/>
        </p:blipFill>
        <p:spPr bwMode="auto">
          <a:xfrm>
            <a:off x="4668253" y="6353191"/>
            <a:ext cx="2646947" cy="2714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8726548" y="6329645"/>
            <a:ext cx="2888374" cy="273829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es-EC" dirty="0" smtClean="0"/>
              <a:t>Sabor</a:t>
            </a:r>
            <a:endParaRPr kumimoji="1" lang="es-EC" dirty="0"/>
          </a:p>
        </p:txBody>
      </p:sp>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86607" y="6329643"/>
            <a:ext cx="2987890" cy="2738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14295541" y="6443006"/>
            <a:ext cx="770021" cy="769441"/>
          </a:xfrm>
          <a:prstGeom prst="rect">
            <a:avLst/>
          </a:prstGeom>
          <a:noFill/>
        </p:spPr>
        <p:txBody>
          <a:bodyPr wrap="square" rtlCol="0">
            <a:spAutoFit/>
          </a:bodyPr>
          <a:lstStyle/>
          <a:p>
            <a:pPr algn="ctr"/>
            <a:r>
              <a:rPr lang="es-EC" sz="4400" b="1" dirty="0" smtClean="0">
                <a:solidFill>
                  <a:schemeClr val="accent3"/>
                </a:solidFill>
              </a:rPr>
              <a:t>$</a:t>
            </a:r>
            <a:endParaRPr lang="es-EC" sz="4400" b="1" dirty="0">
              <a:solidFill>
                <a:schemeClr val="accent3"/>
              </a:solidFill>
            </a:endParaRPr>
          </a:p>
        </p:txBody>
      </p:sp>
      <p:sp>
        <p:nvSpPr>
          <p:cNvPr id="19" name="18 Rectángulo"/>
          <p:cNvSpPr/>
          <p:nvPr/>
        </p:nvSpPr>
        <p:spPr>
          <a:xfrm>
            <a:off x="845571" y="2068943"/>
            <a:ext cx="2895579" cy="626131"/>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t>23-28 años</a:t>
            </a:r>
          </a:p>
        </p:txBody>
      </p:sp>
      <p:pic>
        <p:nvPicPr>
          <p:cNvPr id="1034" name="Picture 10"/>
          <p:cNvPicPr>
            <a:picLocks noChangeAspect="1" noChangeArrowheads="1"/>
          </p:cNvPicPr>
          <p:nvPr/>
        </p:nvPicPr>
        <p:blipFill rotWithShape="1">
          <a:blip r:embed="rId9">
            <a:extLst>
              <a:ext uri="{28A0092B-C50C-407E-A947-70E740481C1C}">
                <a14:useLocalDpi xmlns:a14="http://schemas.microsoft.com/office/drawing/2010/main" val="0"/>
              </a:ext>
            </a:extLst>
          </a:blip>
          <a:srcRect l="14497" t="40093" r="12216" b="10351"/>
          <a:stretch/>
        </p:blipFill>
        <p:spPr bwMode="auto">
          <a:xfrm>
            <a:off x="13164569" y="2227552"/>
            <a:ext cx="3719575" cy="283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141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5B94F020-18B2-4E4F-9BC7-57967806A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0322"/>
            <a:ext cx="18286412" cy="97166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ángulo 5">
            <a:extLst>
              <a:ext uri="{FF2B5EF4-FFF2-40B4-BE49-F238E27FC236}">
                <a16:creationId xmlns:a16="http://schemas.microsoft.com/office/drawing/2014/main" xmlns="" id="{AADEF5A6-E336-4913-A7CD-8E9D1D33AF66}"/>
              </a:ext>
            </a:extLst>
          </p:cNvPr>
          <p:cNvSpPr/>
          <p:nvPr/>
        </p:nvSpPr>
        <p:spPr>
          <a:xfrm>
            <a:off x="11766885" y="1612493"/>
            <a:ext cx="6086471" cy="2631480"/>
          </a:xfrm>
          <a:prstGeom prst="rect">
            <a:avLst/>
          </a:prstGeom>
          <a:noFill/>
        </p:spPr>
        <p:txBody>
          <a:bodyPr wrap="square" lIns="137151" tIns="68575" rIns="137151" bIns="68575">
            <a:spAutoFit/>
          </a:bodyPr>
          <a:lstStyle/>
          <a:p>
            <a:pPr algn="ctr"/>
            <a:r>
              <a:rPr lang="en-US" altLang="ja-JP" sz="8100" b="1" dirty="0">
                <a:ln w="22225">
                  <a:solidFill>
                    <a:schemeClr val="accent2"/>
                  </a:solidFill>
                  <a:prstDash val="solid"/>
                </a:ln>
                <a:solidFill>
                  <a:schemeClr val="accent2">
                    <a:lumMod val="40000"/>
                    <a:lumOff val="60000"/>
                  </a:schemeClr>
                </a:solidFill>
              </a:rPr>
              <a:t>Plan de </a:t>
            </a:r>
            <a:br>
              <a:rPr lang="en-US" altLang="ja-JP" sz="8100" b="1" dirty="0">
                <a:ln w="22225">
                  <a:solidFill>
                    <a:schemeClr val="accent2"/>
                  </a:solidFill>
                  <a:prstDash val="solid"/>
                </a:ln>
                <a:solidFill>
                  <a:schemeClr val="accent2">
                    <a:lumMod val="40000"/>
                    <a:lumOff val="60000"/>
                  </a:schemeClr>
                </a:solidFill>
              </a:rPr>
            </a:br>
            <a:r>
              <a:rPr lang="en-US" altLang="ja-JP" sz="8100" b="1" dirty="0">
                <a:ln w="22225">
                  <a:solidFill>
                    <a:schemeClr val="accent2"/>
                  </a:solidFill>
                  <a:prstDash val="solid"/>
                </a:ln>
                <a:solidFill>
                  <a:schemeClr val="accent2">
                    <a:lumMod val="40000"/>
                    <a:lumOff val="60000"/>
                  </a:schemeClr>
                </a:solidFill>
              </a:rPr>
              <a:t>Marketing</a:t>
            </a:r>
            <a:endParaRPr lang="es-EC" sz="8100" b="1" dirty="0">
              <a:ln w="22225">
                <a:solidFill>
                  <a:schemeClr val="accent2"/>
                </a:solidFill>
                <a:prstDash val="solid"/>
              </a:ln>
              <a:solidFill>
                <a:schemeClr val="accent2">
                  <a:lumMod val="40000"/>
                  <a:lumOff val="60000"/>
                </a:schemeClr>
              </a:solidFill>
            </a:endParaRPr>
          </a:p>
        </p:txBody>
      </p:sp>
      <p:sp>
        <p:nvSpPr>
          <p:cNvPr id="5" name="CuadroTexto 3"/>
          <p:cNvSpPr txBox="1"/>
          <p:nvPr/>
        </p:nvSpPr>
        <p:spPr>
          <a:xfrm>
            <a:off x="-1" y="47102"/>
            <a:ext cx="18286413" cy="523220"/>
          </a:xfrm>
          <a:prstGeom prst="rect">
            <a:avLst/>
          </a:prstGeom>
          <a:solidFill>
            <a:srgbClr val="99CCFF"/>
          </a:solidFill>
        </p:spPr>
        <p:txBody>
          <a:bodyPr wrap="square" rtlCol="0">
            <a:spAutoFit/>
          </a:bodyPr>
          <a:lstStyle/>
          <a:p>
            <a:pPr lvl="0" algn="ctr"/>
            <a:r>
              <a:rPr lang="es-EC" sz="2800" b="1" dirty="0" smtClean="0"/>
              <a:t>CAPÍTULO IV. PLAN DE MARKETING</a:t>
            </a:r>
            <a:endParaRPr lang="es-EC" sz="2800" b="1" dirty="0"/>
          </a:p>
        </p:txBody>
      </p:sp>
    </p:spTree>
    <p:extLst>
      <p:ext uri="{BB962C8B-B14F-4D97-AF65-F5344CB8AC3E}">
        <p14:creationId xmlns:p14="http://schemas.microsoft.com/office/powerpoint/2010/main" val="3494394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F07089EB-44AB-444D-A7F7-82E3C281DDFB}" type="slidenum">
              <a:rPr lang="es-EC" smtClean="0"/>
              <a:t>18</a:t>
            </a:fld>
            <a:endParaRPr lang="es-EC"/>
          </a:p>
        </p:txBody>
      </p:sp>
      <p:sp>
        <p:nvSpPr>
          <p:cNvPr id="6" name="CuadroTexto 3"/>
          <p:cNvSpPr txBox="1"/>
          <p:nvPr/>
        </p:nvSpPr>
        <p:spPr>
          <a:xfrm>
            <a:off x="-1" y="47102"/>
            <a:ext cx="18286413" cy="523220"/>
          </a:xfrm>
          <a:prstGeom prst="rect">
            <a:avLst/>
          </a:prstGeom>
          <a:solidFill>
            <a:srgbClr val="99CCFF"/>
          </a:solidFill>
        </p:spPr>
        <p:txBody>
          <a:bodyPr wrap="square" rtlCol="0">
            <a:spAutoFit/>
          </a:bodyPr>
          <a:lstStyle/>
          <a:p>
            <a:pPr lvl="0" algn="ctr"/>
            <a:r>
              <a:rPr lang="es-EC" sz="2800" b="1" dirty="0" smtClean="0"/>
              <a:t>CAPÍTULO IV. PLAN DE MARKETING</a:t>
            </a:r>
            <a:endParaRPr lang="es-EC" sz="2800" b="1" dirty="0"/>
          </a:p>
        </p:txBody>
      </p:sp>
      <p:sp>
        <p:nvSpPr>
          <p:cNvPr id="8" name="CuadroTexto 3"/>
          <p:cNvSpPr txBox="1"/>
          <p:nvPr/>
        </p:nvSpPr>
        <p:spPr>
          <a:xfrm>
            <a:off x="-2" y="571149"/>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MACRO ENTORNO</a:t>
            </a:r>
            <a:endParaRPr lang="es-EC" sz="2800" b="1" dirty="0"/>
          </a:p>
        </p:txBody>
      </p:sp>
      <p:graphicFrame>
        <p:nvGraphicFramePr>
          <p:cNvPr id="9" name="8 Diagrama"/>
          <p:cNvGraphicFramePr/>
          <p:nvPr>
            <p:extLst>
              <p:ext uri="{D42A27DB-BD31-4B8C-83A1-F6EECF244321}">
                <p14:modId xmlns:p14="http://schemas.microsoft.com/office/powerpoint/2010/main" val="3068087102"/>
              </p:ext>
            </p:extLst>
          </p:nvPr>
        </p:nvGraphicFramePr>
        <p:xfrm>
          <a:off x="168442" y="1079852"/>
          <a:ext cx="15424484" cy="9207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7100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F07089EB-44AB-444D-A7F7-82E3C281DDFB}" type="slidenum">
              <a:rPr lang="es-EC" smtClean="0"/>
              <a:t>19</a:t>
            </a:fld>
            <a:endParaRPr lang="es-EC"/>
          </a:p>
        </p:txBody>
      </p:sp>
      <p:sp>
        <p:nvSpPr>
          <p:cNvPr id="6" name="CuadroTexto 3"/>
          <p:cNvSpPr txBox="1"/>
          <p:nvPr/>
        </p:nvSpPr>
        <p:spPr>
          <a:xfrm>
            <a:off x="-3" y="0"/>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MICRO ENTORNO</a:t>
            </a:r>
            <a:endParaRPr lang="es-EC" sz="2800" b="1" dirty="0"/>
          </a:p>
        </p:txBody>
      </p:sp>
      <p:graphicFrame>
        <p:nvGraphicFramePr>
          <p:cNvPr id="7" name="6 Diagrama"/>
          <p:cNvGraphicFramePr/>
          <p:nvPr>
            <p:extLst>
              <p:ext uri="{D42A27DB-BD31-4B8C-83A1-F6EECF244321}">
                <p14:modId xmlns:p14="http://schemas.microsoft.com/office/powerpoint/2010/main" val="1407491991"/>
              </p:ext>
            </p:extLst>
          </p:nvPr>
        </p:nvGraphicFramePr>
        <p:xfrm>
          <a:off x="0" y="1079852"/>
          <a:ext cx="18047368" cy="7606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descr="Resultado de imagen de gad parroquial de Angochagua&quot;">
            <a:extLst>
              <a:ext uri="{FF2B5EF4-FFF2-40B4-BE49-F238E27FC236}">
                <a16:creationId xmlns:a16="http://schemas.microsoft.com/office/drawing/2014/main" xmlns="" id="{0222A07A-303E-4B30-9510-0091B9DCB8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244" y="5738410"/>
            <a:ext cx="2791325" cy="272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499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8877690" y="505838"/>
            <a:ext cx="9682684" cy="6945549"/>
          </a:xfrm>
        </p:spPr>
        <p:txBody>
          <a:bodyPr>
            <a:noAutofit/>
          </a:bodyPr>
          <a:lstStyle/>
          <a:p>
            <a:r>
              <a:rPr lang="es-EC" sz="4000" dirty="0" smtClean="0">
                <a:solidFill>
                  <a:schemeClr val="tx1"/>
                </a:solidFill>
              </a:rPr>
              <a:t>“</a:t>
            </a:r>
            <a:r>
              <a:rPr lang="es-EC" sz="4000" dirty="0">
                <a:solidFill>
                  <a:schemeClr val="tx1"/>
                </a:solidFill>
              </a:rPr>
              <a:t>La gastronomía es un conocimiento, un entendimiento, sobre todo lo que tiene que ver con la comida. Su objetivo es asegurar la supervivencia de la humanidad gracias a una alimentación sabrosa y adecuada.” (</a:t>
            </a:r>
            <a:r>
              <a:rPr lang="es-EC" sz="4000" dirty="0" err="1">
                <a:solidFill>
                  <a:schemeClr val="tx1"/>
                </a:solidFill>
              </a:rPr>
              <a:t>Brillat-Savarin</a:t>
            </a:r>
            <a:r>
              <a:rPr lang="es-EC" sz="4000" dirty="0">
                <a:solidFill>
                  <a:schemeClr val="tx1"/>
                </a:solidFill>
              </a:rPr>
              <a:t>, 1800)</a:t>
            </a:r>
            <a:endParaRPr kumimoji="1" lang="ja-JP" altLang="en-US" sz="4000" dirty="0">
              <a:solidFill>
                <a:schemeClr val="tx1"/>
              </a:solidFill>
            </a:endParaRPr>
          </a:p>
        </p:txBody>
      </p:sp>
      <p:sp>
        <p:nvSpPr>
          <p:cNvPr id="15" name="スライド番号プレースホルダー 14"/>
          <p:cNvSpPr>
            <a:spLocks noGrp="1"/>
          </p:cNvSpPr>
          <p:nvPr>
            <p:ph type="sldNum" sz="quarter" idx="11"/>
          </p:nvPr>
        </p:nvSpPr>
        <p:spPr/>
        <p:txBody>
          <a:bodyPr/>
          <a:lstStyle/>
          <a:p>
            <a:fld id="{E6459DFB-86F3-43FA-8567-2EA6E426AE90}" type="slidenum">
              <a:rPr lang="ja-JP" altLang="en-US" smtClean="0"/>
              <a:pPr/>
              <a:t>2</a:t>
            </a:fld>
            <a:endParaRPr lang="ja-JP" altLang="en-US"/>
          </a:p>
        </p:txBody>
      </p:sp>
      <p:pic>
        <p:nvPicPr>
          <p:cNvPr id="1026" name="Picture 2" descr="Resultado de imagen para turismo y comida"/>
          <p:cNvPicPr>
            <a:picLocks noChangeAspect="1" noChangeArrowheads="1"/>
          </p:cNvPicPr>
          <p:nvPr/>
        </p:nvPicPr>
        <p:blipFill rotWithShape="1">
          <a:blip r:embed="rId3">
            <a:extLst>
              <a:ext uri="{28A0092B-C50C-407E-A947-70E740481C1C}">
                <a14:useLocalDpi xmlns:a14="http://schemas.microsoft.com/office/drawing/2010/main" val="0"/>
              </a:ext>
            </a:extLst>
          </a:blip>
          <a:srcRect r="50503"/>
          <a:stretch/>
        </p:blipFill>
        <p:spPr bwMode="auto">
          <a:xfrm>
            <a:off x="-1" y="0"/>
            <a:ext cx="9156227"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722582"/>
      </p:ext>
    </p:extLst>
  </p:cSld>
  <p:clrMapOvr>
    <a:masterClrMapping/>
  </p:clrMapOvr>
  <mc:AlternateContent xmlns:mc="http://schemas.openxmlformats.org/markup-compatibility/2006" xmlns:p14="http://schemas.microsoft.com/office/powerpoint/2010/main">
    <mc:Choice Requires="p14">
      <p:transition spd="slow" p14:dur="1400" advTm="3037">
        <p14:doors dir="vert"/>
      </p:transition>
    </mc:Choice>
    <mc:Fallback xmlns="">
      <p:transition spd="slow" advTm="3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125" accel="50000" decel="50000" autoRev="1" fill="hold">
                                          <p:stCondLst>
                                            <p:cond delay="0"/>
                                          </p:stCondLst>
                                        </p:cTn>
                                        <p:tgtEl>
                                          <p:spTgt spid="12"/>
                                        </p:tgtEl>
                                        <p:attrNameLst>
                                          <p:attrName>ppt_x</p:attrName>
                                          <p:attrName>ppt_y</p:attrName>
                                        </p:attrNameLst>
                                      </p:cBhvr>
                                    </p:animMotion>
                                    <p:animRot by="1500000">
                                      <p:cBhvr>
                                        <p:cTn id="7" dur="63" fill="hold">
                                          <p:stCondLst>
                                            <p:cond delay="0"/>
                                          </p:stCondLst>
                                        </p:cTn>
                                        <p:tgtEl>
                                          <p:spTgt spid="12"/>
                                        </p:tgtEl>
                                        <p:attrNameLst>
                                          <p:attrName>r</p:attrName>
                                        </p:attrNameLst>
                                      </p:cBhvr>
                                    </p:animRot>
                                    <p:animRot by="-1500000">
                                      <p:cBhvr>
                                        <p:cTn id="8" dur="63" fill="hold">
                                          <p:stCondLst>
                                            <p:cond delay="63"/>
                                          </p:stCondLst>
                                        </p:cTn>
                                        <p:tgtEl>
                                          <p:spTgt spid="12"/>
                                        </p:tgtEl>
                                        <p:attrNameLst>
                                          <p:attrName>r</p:attrName>
                                        </p:attrNameLst>
                                      </p:cBhvr>
                                    </p:animRot>
                                    <p:animRot by="-1500000">
                                      <p:cBhvr>
                                        <p:cTn id="9" dur="63" fill="hold">
                                          <p:stCondLst>
                                            <p:cond delay="125"/>
                                          </p:stCondLst>
                                        </p:cTn>
                                        <p:tgtEl>
                                          <p:spTgt spid="12"/>
                                        </p:tgtEl>
                                        <p:attrNameLst>
                                          <p:attrName>r</p:attrName>
                                        </p:attrNameLst>
                                      </p:cBhvr>
                                    </p:animRot>
                                    <p:animRot by="1500000">
                                      <p:cBhvr>
                                        <p:cTn id="10" dur="63" fill="hold">
                                          <p:stCondLst>
                                            <p:cond delay="188"/>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F07089EB-44AB-444D-A7F7-82E3C281DDFB}" type="slidenum">
              <a:rPr lang="es-EC" smtClean="0"/>
              <a:t>20</a:t>
            </a:fld>
            <a:endParaRPr lang="es-EC"/>
          </a:p>
        </p:txBody>
      </p:sp>
      <p:sp>
        <p:nvSpPr>
          <p:cNvPr id="6" name="CuadroTexto 3"/>
          <p:cNvSpPr txBox="1"/>
          <p:nvPr/>
        </p:nvSpPr>
        <p:spPr>
          <a:xfrm>
            <a:off x="-4" y="0"/>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FODA</a:t>
            </a:r>
            <a:endParaRPr lang="es-EC" sz="2800" b="1" dirty="0"/>
          </a:p>
        </p:txBody>
      </p:sp>
      <p:graphicFrame>
        <p:nvGraphicFramePr>
          <p:cNvPr id="7" name="6 Diagrama"/>
          <p:cNvGraphicFramePr/>
          <p:nvPr>
            <p:extLst>
              <p:ext uri="{D42A27DB-BD31-4B8C-83A1-F6EECF244321}">
                <p14:modId xmlns:p14="http://schemas.microsoft.com/office/powerpoint/2010/main" val="943913029"/>
              </p:ext>
            </p:extLst>
          </p:nvPr>
        </p:nvGraphicFramePr>
        <p:xfrm>
          <a:off x="3946359" y="523220"/>
          <a:ext cx="10804358" cy="9583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1968"/>
          <a:stretch/>
        </p:blipFill>
        <p:spPr bwMode="auto">
          <a:xfrm>
            <a:off x="463941" y="3092868"/>
            <a:ext cx="3140000" cy="236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940" y="6933950"/>
            <a:ext cx="3210602" cy="242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descr="Resultado de imagen para oportunidades foda"/>
          <p:cNvPicPr>
            <a:picLocks noChangeAspect="1" noChangeArrowheads="1"/>
          </p:cNvPicPr>
          <p:nvPr/>
        </p:nvPicPr>
        <p:blipFill rotWithShape="1">
          <a:blip r:embed="rId9">
            <a:extLst>
              <a:ext uri="{28A0092B-C50C-407E-A947-70E740481C1C}">
                <a14:useLocalDpi xmlns:a14="http://schemas.microsoft.com/office/drawing/2010/main" val="0"/>
              </a:ext>
            </a:extLst>
          </a:blip>
          <a:srcRect l="11600"/>
          <a:stretch/>
        </p:blipFill>
        <p:spPr bwMode="auto">
          <a:xfrm>
            <a:off x="15184480" y="3092868"/>
            <a:ext cx="3101927" cy="2365006"/>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Resultado de imagen para amenazas foda"/>
          <p:cNvPicPr>
            <a:picLocks noChangeAspect="1" noChangeArrowheads="1"/>
          </p:cNvPicPr>
          <p:nvPr/>
        </p:nvPicPr>
        <p:blipFill rotWithShape="1">
          <a:blip r:embed="rId10">
            <a:extLst>
              <a:ext uri="{28A0092B-C50C-407E-A947-70E740481C1C}">
                <a14:useLocalDpi xmlns:a14="http://schemas.microsoft.com/office/drawing/2010/main" val="0"/>
              </a:ext>
            </a:extLst>
          </a:blip>
          <a:srcRect l="64400" t="52578"/>
          <a:stretch/>
        </p:blipFill>
        <p:spPr bwMode="auto">
          <a:xfrm>
            <a:off x="15184479" y="6933950"/>
            <a:ext cx="3101927" cy="242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53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F07089EB-44AB-444D-A7F7-82E3C281DDFB}" type="slidenum">
              <a:rPr lang="es-EC" smtClean="0"/>
              <a:t>21</a:t>
            </a:fld>
            <a:endParaRPr lang="es-EC"/>
          </a:p>
        </p:txBody>
      </p:sp>
      <p:sp>
        <p:nvSpPr>
          <p:cNvPr id="6" name="CuadroTexto 3"/>
          <p:cNvSpPr txBox="1"/>
          <p:nvPr/>
        </p:nvSpPr>
        <p:spPr>
          <a:xfrm>
            <a:off x="-4" y="0"/>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PRODUCTO VIVE ANGOCHAGUA- ITINERARIO DÍA 1</a:t>
            </a:r>
            <a:endParaRPr lang="es-EC" sz="2800" b="1" dirty="0"/>
          </a:p>
        </p:txBody>
      </p:sp>
      <p:graphicFrame>
        <p:nvGraphicFramePr>
          <p:cNvPr id="7" name="Tabla 1">
            <a:extLst>
              <a:ext uri="{FF2B5EF4-FFF2-40B4-BE49-F238E27FC236}">
                <a16:creationId xmlns:a16="http://schemas.microsoft.com/office/drawing/2014/main" xmlns="" id="{6AB2A980-5E06-4809-AF49-D49F1D9EE8C5}"/>
              </a:ext>
            </a:extLst>
          </p:cNvPr>
          <p:cNvGraphicFramePr>
            <a:graphicFrameLocks noGrp="1"/>
          </p:cNvGraphicFramePr>
          <p:nvPr>
            <p:extLst>
              <p:ext uri="{D42A27DB-BD31-4B8C-83A1-F6EECF244321}">
                <p14:modId xmlns:p14="http://schemas.microsoft.com/office/powerpoint/2010/main" val="3608170853"/>
              </p:ext>
            </p:extLst>
          </p:nvPr>
        </p:nvGraphicFramePr>
        <p:xfrm>
          <a:off x="0" y="2165685"/>
          <a:ext cx="17157032" cy="6713617"/>
        </p:xfrm>
        <a:graphic>
          <a:graphicData uri="http://schemas.openxmlformats.org/drawingml/2006/table">
            <a:tbl>
              <a:tblPr firstRow="1" firstCol="1" bandRow="1">
                <a:tableStyleId>{7E9639D4-E3E2-4D34-9284-5A2195B3D0D7}</a:tableStyleId>
              </a:tblPr>
              <a:tblGrid>
                <a:gridCol w="1423135">
                  <a:extLst>
                    <a:ext uri="{9D8B030D-6E8A-4147-A177-3AD203B41FA5}">
                      <a16:colId xmlns:a16="http://schemas.microsoft.com/office/drawing/2014/main" xmlns="" val="1316311874"/>
                    </a:ext>
                  </a:extLst>
                </a:gridCol>
                <a:gridCol w="15733897">
                  <a:extLst>
                    <a:ext uri="{9D8B030D-6E8A-4147-A177-3AD203B41FA5}">
                      <a16:colId xmlns:a16="http://schemas.microsoft.com/office/drawing/2014/main" xmlns="" val="1304759054"/>
                    </a:ext>
                  </a:extLst>
                </a:gridCol>
              </a:tblGrid>
              <a:tr h="545096">
                <a:tc>
                  <a:txBody>
                    <a:bodyPr/>
                    <a:lstStyle/>
                    <a:p>
                      <a:pPr>
                        <a:lnSpc>
                          <a:spcPct val="115000"/>
                        </a:lnSpc>
                        <a:spcAft>
                          <a:spcPts val="0"/>
                        </a:spcAft>
                      </a:pPr>
                      <a:r>
                        <a:rPr lang="es-EC" sz="2800" dirty="0">
                          <a:solidFill>
                            <a:schemeClr val="tx1"/>
                          </a:solidFill>
                          <a:effectLst/>
                        </a:rPr>
                        <a:t>Hora</a:t>
                      </a:r>
                      <a:endParaRPr lang="es-EC"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solidFill>
                      <a:schemeClr val="accent5">
                        <a:lumMod val="40000"/>
                        <a:lumOff val="60000"/>
                      </a:schemeClr>
                    </a:solidFill>
                  </a:tcPr>
                </a:tc>
                <a:tc>
                  <a:txBody>
                    <a:bodyPr/>
                    <a:lstStyle/>
                    <a:p>
                      <a:pPr algn="ctr">
                        <a:lnSpc>
                          <a:spcPct val="115000"/>
                        </a:lnSpc>
                        <a:spcAft>
                          <a:spcPts val="0"/>
                        </a:spcAft>
                      </a:pPr>
                      <a:r>
                        <a:rPr lang="es-EC" sz="2800" dirty="0">
                          <a:solidFill>
                            <a:schemeClr val="tx1"/>
                          </a:solidFill>
                          <a:effectLst/>
                        </a:rPr>
                        <a:t>Actividad</a:t>
                      </a:r>
                      <a:endParaRPr lang="es-EC"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solidFill>
                      <a:schemeClr val="accent5">
                        <a:lumMod val="40000"/>
                        <a:lumOff val="60000"/>
                      </a:schemeClr>
                    </a:solidFill>
                  </a:tcPr>
                </a:tc>
                <a:extLst>
                  <a:ext uri="{0D108BD9-81ED-4DB2-BD59-A6C34878D82A}">
                    <a16:rowId xmlns:a16="http://schemas.microsoft.com/office/drawing/2014/main" xmlns="" val="2622373742"/>
                  </a:ext>
                </a:extLst>
              </a:tr>
              <a:tr h="560482">
                <a:tc>
                  <a:txBody>
                    <a:bodyPr/>
                    <a:lstStyle/>
                    <a:p>
                      <a:pPr>
                        <a:lnSpc>
                          <a:spcPct val="115000"/>
                        </a:lnSpc>
                        <a:spcAft>
                          <a:spcPts val="0"/>
                        </a:spcAft>
                      </a:pPr>
                      <a:r>
                        <a:rPr lang="es-EC" sz="2400">
                          <a:effectLst/>
                        </a:rPr>
                        <a:t>07:00</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Concentración de turistas en el parque Pedro Moncayo en Ibarra</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extLst>
                  <a:ext uri="{0D108BD9-81ED-4DB2-BD59-A6C34878D82A}">
                    <a16:rowId xmlns:a16="http://schemas.microsoft.com/office/drawing/2014/main" xmlns="" val="1453024223"/>
                  </a:ext>
                </a:extLst>
              </a:tr>
              <a:tr h="560482">
                <a:tc>
                  <a:txBody>
                    <a:bodyPr/>
                    <a:lstStyle/>
                    <a:p>
                      <a:pPr>
                        <a:lnSpc>
                          <a:spcPct val="115000"/>
                        </a:lnSpc>
                        <a:spcAft>
                          <a:spcPts val="0"/>
                        </a:spcAft>
                      </a:pPr>
                      <a:r>
                        <a:rPr lang="es-EC" sz="2400">
                          <a:effectLst/>
                        </a:rPr>
                        <a:t>07:45</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Transfer a la comunidad de la Rinconada </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extLst>
                  <a:ext uri="{0D108BD9-81ED-4DB2-BD59-A6C34878D82A}">
                    <a16:rowId xmlns:a16="http://schemas.microsoft.com/office/drawing/2014/main" xmlns="" val="1579624819"/>
                  </a:ext>
                </a:extLst>
              </a:tr>
              <a:tr h="560482">
                <a:tc>
                  <a:txBody>
                    <a:bodyPr/>
                    <a:lstStyle/>
                    <a:p>
                      <a:pPr>
                        <a:lnSpc>
                          <a:spcPct val="115000"/>
                        </a:lnSpc>
                        <a:spcAft>
                          <a:spcPts val="0"/>
                        </a:spcAft>
                      </a:pPr>
                      <a:r>
                        <a:rPr lang="es-EC" sz="2400">
                          <a:effectLst/>
                        </a:rPr>
                        <a:t>08:15</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Desayuno en Malta Wasi </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extLst>
                  <a:ext uri="{0D108BD9-81ED-4DB2-BD59-A6C34878D82A}">
                    <a16:rowId xmlns:a16="http://schemas.microsoft.com/office/drawing/2014/main" xmlns="" val="2162612214"/>
                  </a:ext>
                </a:extLst>
              </a:tr>
              <a:tr h="1120965">
                <a:tc>
                  <a:txBody>
                    <a:bodyPr/>
                    <a:lstStyle/>
                    <a:p>
                      <a:pPr>
                        <a:lnSpc>
                          <a:spcPct val="115000"/>
                        </a:lnSpc>
                        <a:spcAft>
                          <a:spcPts val="0"/>
                        </a:spcAft>
                      </a:pPr>
                      <a:r>
                        <a:rPr lang="es-EC" sz="2400">
                          <a:effectLst/>
                        </a:rPr>
                        <a:t>08:45</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err="1">
                          <a:effectLst/>
                        </a:rPr>
                        <a:t>Guianza</a:t>
                      </a:r>
                      <a:r>
                        <a:rPr lang="es-EC" sz="2400" dirty="0">
                          <a:effectLst/>
                        </a:rPr>
                        <a:t>,  fotografías y participación en la elaboración de objetos a base de barro o arcilla  en el Museo de Malta Wasi Art.</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extLst>
                  <a:ext uri="{0D108BD9-81ED-4DB2-BD59-A6C34878D82A}">
                    <a16:rowId xmlns:a16="http://schemas.microsoft.com/office/drawing/2014/main" xmlns="" val="539982040"/>
                  </a:ext>
                </a:extLst>
              </a:tr>
              <a:tr h="1124182">
                <a:tc>
                  <a:txBody>
                    <a:bodyPr/>
                    <a:lstStyle/>
                    <a:p>
                      <a:pPr>
                        <a:lnSpc>
                          <a:spcPct val="115000"/>
                        </a:lnSpc>
                        <a:spcAft>
                          <a:spcPts val="0"/>
                        </a:spcAft>
                      </a:pPr>
                      <a:r>
                        <a:rPr lang="es-EC" sz="2400" dirty="0">
                          <a:effectLst/>
                        </a:rPr>
                        <a:t>09:45</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Información de las técnicas tradicionales que son utilizadas para la elaboración de la bebida más    representativa de la parroquia, la tradicional “chicha de jora”.</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extLst>
                  <a:ext uri="{0D108BD9-81ED-4DB2-BD59-A6C34878D82A}">
                    <a16:rowId xmlns:a16="http://schemas.microsoft.com/office/drawing/2014/main" xmlns="" val="1107193042"/>
                  </a:ext>
                </a:extLst>
              </a:tr>
              <a:tr h="560482">
                <a:tc>
                  <a:txBody>
                    <a:bodyPr/>
                    <a:lstStyle/>
                    <a:p>
                      <a:pPr>
                        <a:lnSpc>
                          <a:spcPct val="115000"/>
                        </a:lnSpc>
                        <a:spcAft>
                          <a:spcPts val="0"/>
                        </a:spcAft>
                      </a:pPr>
                      <a:r>
                        <a:rPr lang="es-EC" sz="2400">
                          <a:effectLst/>
                        </a:rPr>
                        <a:t>10:30</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Box Lunch</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extLst>
                  <a:ext uri="{0D108BD9-81ED-4DB2-BD59-A6C34878D82A}">
                    <a16:rowId xmlns:a16="http://schemas.microsoft.com/office/drawing/2014/main" xmlns="" val="2673990547"/>
                  </a:ext>
                </a:extLst>
              </a:tr>
              <a:tr h="560482">
                <a:tc>
                  <a:txBody>
                    <a:bodyPr/>
                    <a:lstStyle/>
                    <a:p>
                      <a:pPr>
                        <a:lnSpc>
                          <a:spcPct val="115000"/>
                        </a:lnSpc>
                        <a:spcAft>
                          <a:spcPts val="0"/>
                        </a:spcAft>
                      </a:pPr>
                      <a:r>
                        <a:rPr lang="es-EC" sz="2400">
                          <a:effectLst/>
                        </a:rPr>
                        <a:t>11:00</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Salida a la comunidad de Angochagua</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extLst>
                  <a:ext uri="{0D108BD9-81ED-4DB2-BD59-A6C34878D82A}">
                    <a16:rowId xmlns:a16="http://schemas.microsoft.com/office/drawing/2014/main" xmlns="" val="3407589958"/>
                  </a:ext>
                </a:extLst>
              </a:tr>
              <a:tr h="560482">
                <a:tc>
                  <a:txBody>
                    <a:bodyPr/>
                    <a:lstStyle/>
                    <a:p>
                      <a:pPr>
                        <a:lnSpc>
                          <a:spcPct val="115000"/>
                        </a:lnSpc>
                        <a:spcAft>
                          <a:spcPts val="0"/>
                        </a:spcAft>
                      </a:pPr>
                      <a:r>
                        <a:rPr lang="es-EC" sz="2400">
                          <a:effectLst/>
                        </a:rPr>
                        <a:t>11:15 </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Fotografías y observación de la plaza Central de Angochagua, iglesia, </a:t>
                      </a:r>
                      <a:r>
                        <a:rPr lang="es-EC" sz="2400" dirty="0" smtClean="0">
                          <a:effectLst/>
                        </a:rPr>
                        <a:t>etc.</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extLst>
                  <a:ext uri="{0D108BD9-81ED-4DB2-BD59-A6C34878D82A}">
                    <a16:rowId xmlns:a16="http://schemas.microsoft.com/office/drawing/2014/main" xmlns="" val="585524569"/>
                  </a:ext>
                </a:extLst>
              </a:tr>
              <a:tr h="560482">
                <a:tc>
                  <a:txBody>
                    <a:bodyPr/>
                    <a:lstStyle/>
                    <a:p>
                      <a:pPr>
                        <a:lnSpc>
                          <a:spcPct val="115000"/>
                        </a:lnSpc>
                        <a:spcAft>
                          <a:spcPts val="0"/>
                        </a:spcAft>
                      </a:pPr>
                      <a:r>
                        <a:rPr lang="es-EC" sz="2400">
                          <a:effectLst/>
                        </a:rPr>
                        <a:t>11:30</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Senderismo hacia el Mirador </a:t>
                      </a:r>
                      <a:r>
                        <a:rPr lang="es-EC" sz="2400" dirty="0" err="1">
                          <a:effectLst/>
                        </a:rPr>
                        <a:t>Muchanajo</a:t>
                      </a:r>
                      <a:r>
                        <a:rPr lang="es-EC" sz="2400" dirty="0">
                          <a:effectLst/>
                        </a:rPr>
                        <a:t> Rumi  apreciación de  la vista panorámica de la parroquia</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extLst>
                  <a:ext uri="{0D108BD9-81ED-4DB2-BD59-A6C34878D82A}">
                    <a16:rowId xmlns:a16="http://schemas.microsoft.com/office/drawing/2014/main" xmlns="" val="4236832737"/>
                  </a:ext>
                </a:extLst>
              </a:tr>
            </a:tbl>
          </a:graphicData>
        </a:graphic>
      </p:graphicFrame>
      <p:pic>
        <p:nvPicPr>
          <p:cNvPr id="8" name="Imagen 7">
            <a:extLst>
              <a:ext uri="{FF2B5EF4-FFF2-40B4-BE49-F238E27FC236}">
                <a16:creationId xmlns:a16="http://schemas.microsoft.com/office/drawing/2014/main" xmlns="" id="{56640877-A275-4395-8BDF-845A68669C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9768" y="0"/>
            <a:ext cx="3896641" cy="198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2507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F07089EB-44AB-444D-A7F7-82E3C281DDFB}" type="slidenum">
              <a:rPr lang="es-EC" smtClean="0"/>
              <a:t>22</a:t>
            </a:fld>
            <a:endParaRPr lang="es-EC"/>
          </a:p>
        </p:txBody>
      </p:sp>
      <p:graphicFrame>
        <p:nvGraphicFramePr>
          <p:cNvPr id="6" name="5 Tabla"/>
          <p:cNvGraphicFramePr>
            <a:graphicFrameLocks noGrp="1"/>
          </p:cNvGraphicFramePr>
          <p:nvPr>
            <p:extLst>
              <p:ext uri="{D42A27DB-BD31-4B8C-83A1-F6EECF244321}">
                <p14:modId xmlns:p14="http://schemas.microsoft.com/office/powerpoint/2010/main" val="2064265406"/>
              </p:ext>
            </p:extLst>
          </p:nvPr>
        </p:nvGraphicFramePr>
        <p:xfrm>
          <a:off x="71393" y="2376239"/>
          <a:ext cx="16845007" cy="6984328"/>
        </p:xfrm>
        <a:graphic>
          <a:graphicData uri="http://schemas.openxmlformats.org/drawingml/2006/table">
            <a:tbl>
              <a:tblPr firstRow="1" firstCol="1" bandRow="1">
                <a:tableStyleId>{7E9639D4-E3E2-4D34-9284-5A2195B3D0D7}</a:tableStyleId>
              </a:tblPr>
              <a:tblGrid>
                <a:gridCol w="1420363"/>
                <a:gridCol w="15424644"/>
              </a:tblGrid>
              <a:tr h="698032">
                <a:tc>
                  <a:txBody>
                    <a:bodyPr/>
                    <a:lstStyle/>
                    <a:p>
                      <a:pPr>
                        <a:lnSpc>
                          <a:spcPct val="115000"/>
                        </a:lnSpc>
                        <a:spcAft>
                          <a:spcPts val="0"/>
                        </a:spcAft>
                      </a:pPr>
                      <a:r>
                        <a:rPr lang="es-EC" sz="2800" dirty="0">
                          <a:solidFill>
                            <a:schemeClr val="tx1"/>
                          </a:solidFill>
                          <a:effectLst/>
                        </a:rPr>
                        <a:t>Hora</a:t>
                      </a:r>
                      <a:endParaRPr lang="es-EC"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solidFill>
                      <a:schemeClr val="accent5">
                        <a:lumMod val="40000"/>
                        <a:lumOff val="60000"/>
                      </a:schemeClr>
                    </a:solidFill>
                  </a:tcPr>
                </a:tc>
                <a:tc>
                  <a:txBody>
                    <a:bodyPr/>
                    <a:lstStyle/>
                    <a:p>
                      <a:pPr algn="ctr">
                        <a:lnSpc>
                          <a:spcPct val="115000"/>
                        </a:lnSpc>
                        <a:spcAft>
                          <a:spcPts val="0"/>
                        </a:spcAft>
                      </a:pPr>
                      <a:r>
                        <a:rPr lang="es-EC" sz="2800" dirty="0">
                          <a:solidFill>
                            <a:schemeClr val="tx1"/>
                          </a:solidFill>
                          <a:effectLst/>
                        </a:rPr>
                        <a:t>Actividad</a:t>
                      </a:r>
                      <a:endParaRPr lang="es-EC"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solidFill>
                      <a:schemeClr val="accent5">
                        <a:lumMod val="40000"/>
                        <a:lumOff val="60000"/>
                      </a:schemeClr>
                    </a:solidFill>
                  </a:tcPr>
                </a:tc>
              </a:tr>
              <a:tr h="698032">
                <a:tc>
                  <a:txBody>
                    <a:bodyPr/>
                    <a:lstStyle/>
                    <a:p>
                      <a:pPr>
                        <a:lnSpc>
                          <a:spcPct val="115000"/>
                        </a:lnSpc>
                        <a:spcAft>
                          <a:spcPts val="0"/>
                        </a:spcAft>
                      </a:pPr>
                      <a:r>
                        <a:rPr lang="es-EC" sz="2400" dirty="0">
                          <a:effectLst/>
                        </a:rPr>
                        <a:t>13:00</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Almuerzo tradicional en el Restaurante “La Casa del borrego”</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r>
              <a:tr h="1400072">
                <a:tc>
                  <a:txBody>
                    <a:bodyPr/>
                    <a:lstStyle/>
                    <a:p>
                      <a:pPr>
                        <a:lnSpc>
                          <a:spcPct val="115000"/>
                        </a:lnSpc>
                        <a:spcAft>
                          <a:spcPts val="0"/>
                        </a:spcAft>
                      </a:pPr>
                      <a:r>
                        <a:rPr lang="es-EC" sz="2400" dirty="0">
                          <a:effectLst/>
                        </a:rPr>
                        <a:t>14:00</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Observación y participación de rituales de purificación o de ser el caso del tradicional  </a:t>
                      </a:r>
                      <a:r>
                        <a:rPr lang="es-EC" sz="2400" dirty="0" err="1">
                          <a:effectLst/>
                        </a:rPr>
                        <a:t>Ñawi</a:t>
                      </a:r>
                      <a:r>
                        <a:rPr lang="es-EC" sz="2400" dirty="0">
                          <a:effectLst/>
                        </a:rPr>
                        <a:t> </a:t>
                      </a:r>
                      <a:r>
                        <a:rPr lang="es-EC" sz="2400" dirty="0" err="1">
                          <a:effectLst/>
                        </a:rPr>
                        <a:t>mayllay</a:t>
                      </a:r>
                      <a:r>
                        <a:rPr lang="es-EC" sz="2400" dirty="0">
                          <a:effectLst/>
                        </a:rPr>
                        <a:t> (lavado de pies y manos), que únicamente se lo realiza en matrimonios</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r>
              <a:tr h="698032">
                <a:tc>
                  <a:txBody>
                    <a:bodyPr/>
                    <a:lstStyle/>
                    <a:p>
                      <a:pPr>
                        <a:lnSpc>
                          <a:spcPct val="115000"/>
                        </a:lnSpc>
                        <a:spcAft>
                          <a:spcPts val="0"/>
                        </a:spcAft>
                      </a:pPr>
                      <a:r>
                        <a:rPr lang="es-EC" sz="2400">
                          <a:effectLst/>
                        </a:rPr>
                        <a:t>15:00</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Actividad Libre</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r>
              <a:tr h="698032">
                <a:tc>
                  <a:txBody>
                    <a:bodyPr/>
                    <a:lstStyle/>
                    <a:p>
                      <a:pPr>
                        <a:lnSpc>
                          <a:spcPct val="115000"/>
                        </a:lnSpc>
                        <a:spcAft>
                          <a:spcPts val="0"/>
                        </a:spcAft>
                      </a:pPr>
                      <a:r>
                        <a:rPr lang="es-EC" sz="2400">
                          <a:effectLst/>
                        </a:rPr>
                        <a:t>15:30</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Salida a la comunidad de la Magdalena (Pondo Wasi)</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r>
              <a:tr h="698032">
                <a:tc>
                  <a:txBody>
                    <a:bodyPr/>
                    <a:lstStyle/>
                    <a:p>
                      <a:pPr>
                        <a:lnSpc>
                          <a:spcPct val="115000"/>
                        </a:lnSpc>
                        <a:spcAft>
                          <a:spcPts val="0"/>
                        </a:spcAft>
                      </a:pPr>
                      <a:r>
                        <a:rPr lang="es-EC" sz="2400">
                          <a:effectLst/>
                        </a:rPr>
                        <a:t>15: 45</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Participación  en la elaboración de pan en horno de leña</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r>
              <a:tr h="698032">
                <a:tc>
                  <a:txBody>
                    <a:bodyPr/>
                    <a:lstStyle/>
                    <a:p>
                      <a:pPr>
                        <a:lnSpc>
                          <a:spcPct val="115000"/>
                        </a:lnSpc>
                        <a:spcAft>
                          <a:spcPts val="0"/>
                        </a:spcAft>
                      </a:pPr>
                      <a:r>
                        <a:rPr lang="es-EC" sz="2400">
                          <a:effectLst/>
                        </a:rPr>
                        <a:t>16:45</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Convivencia comunitaria con los habitantes de la comunidad de la Magdalena</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r>
              <a:tr h="698032">
                <a:tc>
                  <a:txBody>
                    <a:bodyPr/>
                    <a:lstStyle/>
                    <a:p>
                      <a:pPr>
                        <a:lnSpc>
                          <a:spcPct val="115000"/>
                        </a:lnSpc>
                        <a:spcAft>
                          <a:spcPts val="0"/>
                        </a:spcAft>
                      </a:pPr>
                      <a:r>
                        <a:rPr lang="es-EC" sz="2400">
                          <a:effectLst/>
                        </a:rPr>
                        <a:t>18:30</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Merienda en el restaurante del establecimiento</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r>
              <a:tr h="698032">
                <a:tc>
                  <a:txBody>
                    <a:bodyPr/>
                    <a:lstStyle/>
                    <a:p>
                      <a:pPr>
                        <a:lnSpc>
                          <a:spcPct val="115000"/>
                        </a:lnSpc>
                        <a:spcAft>
                          <a:spcPts val="0"/>
                        </a:spcAft>
                      </a:pPr>
                      <a:r>
                        <a:rPr lang="es-EC" sz="2400">
                          <a:effectLst/>
                        </a:rPr>
                        <a:t>20:00</a:t>
                      </a:r>
                      <a:endParaRPr lang="es-EC" sz="3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c>
                  <a:txBody>
                    <a:bodyPr/>
                    <a:lstStyle/>
                    <a:p>
                      <a:pPr algn="l">
                        <a:lnSpc>
                          <a:spcPct val="115000"/>
                        </a:lnSpc>
                        <a:spcAft>
                          <a:spcPts val="0"/>
                        </a:spcAft>
                      </a:pPr>
                      <a:r>
                        <a:rPr lang="es-EC" sz="2400" dirty="0">
                          <a:effectLst/>
                        </a:rPr>
                        <a:t> </a:t>
                      </a:r>
                      <a:r>
                        <a:rPr lang="es-EC" sz="2400" dirty="0" smtClean="0">
                          <a:effectLst/>
                        </a:rPr>
                        <a:t>Descanso </a:t>
                      </a:r>
                      <a:r>
                        <a:rPr lang="es-EC" sz="2400" dirty="0">
                          <a:effectLst/>
                        </a:rPr>
                        <a:t>en las cabañas comunitarias de “Pondo Wasi”</a:t>
                      </a:r>
                      <a:endParaRPr lang="es-EC"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02861" marR="102861" marT="0" marB="0"/>
                </a:tc>
              </a:tr>
            </a:tbl>
          </a:graphicData>
        </a:graphic>
      </p:graphicFrame>
      <p:sp>
        <p:nvSpPr>
          <p:cNvPr id="7" name="CuadroTexto 3"/>
          <p:cNvSpPr txBox="1"/>
          <p:nvPr/>
        </p:nvSpPr>
        <p:spPr>
          <a:xfrm>
            <a:off x="-4" y="0"/>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PRODUCTO VIVE ANGOCHAGUA- ITINERARIO DÍA 1</a:t>
            </a:r>
            <a:endParaRPr lang="es-EC" sz="2800" b="1" dirty="0"/>
          </a:p>
        </p:txBody>
      </p:sp>
      <p:pic>
        <p:nvPicPr>
          <p:cNvPr id="8" name="Imagen 7">
            <a:extLst>
              <a:ext uri="{FF2B5EF4-FFF2-40B4-BE49-F238E27FC236}">
                <a16:creationId xmlns:a16="http://schemas.microsoft.com/office/drawing/2014/main" xmlns="" id="{56640877-A275-4395-8BDF-845A68669C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9768" y="0"/>
            <a:ext cx="3896641" cy="198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16077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1"/>
          </p:nvPr>
        </p:nvSpPr>
        <p:spPr/>
        <p:txBody>
          <a:bodyPr/>
          <a:lstStyle/>
          <a:p>
            <a:fld id="{F07089EB-44AB-444D-A7F7-82E3C281DDFB}" type="slidenum">
              <a:rPr lang="es-EC" smtClean="0"/>
              <a:t>23</a:t>
            </a:fld>
            <a:endParaRPr lang="es-EC"/>
          </a:p>
        </p:txBody>
      </p:sp>
      <p:sp>
        <p:nvSpPr>
          <p:cNvPr id="6" name="CuadroTexto 3"/>
          <p:cNvSpPr txBox="1"/>
          <p:nvPr/>
        </p:nvSpPr>
        <p:spPr>
          <a:xfrm>
            <a:off x="-4" y="0"/>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PRODUCTO VIVE ANGOCHAGUA- ITINERARIO DÍA 2</a:t>
            </a:r>
            <a:endParaRPr lang="es-EC" sz="2800" b="1" dirty="0"/>
          </a:p>
        </p:txBody>
      </p:sp>
      <p:graphicFrame>
        <p:nvGraphicFramePr>
          <p:cNvPr id="7" name="Tabla 3">
            <a:extLst>
              <a:ext uri="{FF2B5EF4-FFF2-40B4-BE49-F238E27FC236}">
                <a16:creationId xmlns:a16="http://schemas.microsoft.com/office/drawing/2014/main" xmlns="" id="{E1B16409-0B8E-4718-90C9-12BA3B83E8A7}"/>
              </a:ext>
            </a:extLst>
          </p:cNvPr>
          <p:cNvGraphicFramePr>
            <a:graphicFrameLocks noGrp="1"/>
          </p:cNvGraphicFramePr>
          <p:nvPr>
            <p:extLst>
              <p:ext uri="{D42A27DB-BD31-4B8C-83A1-F6EECF244321}">
                <p14:modId xmlns:p14="http://schemas.microsoft.com/office/powerpoint/2010/main" val="3512272059"/>
              </p:ext>
            </p:extLst>
          </p:nvPr>
        </p:nvGraphicFramePr>
        <p:xfrm>
          <a:off x="288757" y="2251110"/>
          <a:ext cx="16916401" cy="6026615"/>
        </p:xfrm>
        <a:graphic>
          <a:graphicData uri="http://schemas.openxmlformats.org/drawingml/2006/table">
            <a:tbl>
              <a:tblPr firstRow="1" firstCol="1" bandRow="1">
                <a:tableStyleId>{7E9639D4-E3E2-4D34-9284-5A2195B3D0D7}</a:tableStyleId>
              </a:tblPr>
              <a:tblGrid>
                <a:gridCol w="2003257">
                  <a:extLst>
                    <a:ext uri="{9D8B030D-6E8A-4147-A177-3AD203B41FA5}">
                      <a16:colId xmlns:a16="http://schemas.microsoft.com/office/drawing/2014/main" xmlns="" val="2571645881"/>
                    </a:ext>
                  </a:extLst>
                </a:gridCol>
                <a:gridCol w="14913144">
                  <a:extLst>
                    <a:ext uri="{9D8B030D-6E8A-4147-A177-3AD203B41FA5}">
                      <a16:colId xmlns:a16="http://schemas.microsoft.com/office/drawing/2014/main" xmlns="" val="3150323147"/>
                    </a:ext>
                  </a:extLst>
                </a:gridCol>
              </a:tblGrid>
              <a:tr h="629433">
                <a:tc>
                  <a:txBody>
                    <a:bodyPr/>
                    <a:lstStyle/>
                    <a:p>
                      <a:pPr>
                        <a:lnSpc>
                          <a:spcPct val="115000"/>
                        </a:lnSpc>
                        <a:spcAft>
                          <a:spcPts val="0"/>
                        </a:spcAft>
                      </a:pPr>
                      <a:r>
                        <a:rPr lang="es-EC" sz="2400" dirty="0">
                          <a:solidFill>
                            <a:schemeClr val="tx1"/>
                          </a:solidFill>
                          <a:effectLst/>
                        </a:rPr>
                        <a:t>Hora</a:t>
                      </a:r>
                      <a:endParaRPr lang="es-EC"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solidFill>
                      <a:schemeClr val="accent5">
                        <a:lumMod val="40000"/>
                        <a:lumOff val="60000"/>
                      </a:schemeClr>
                    </a:solidFill>
                  </a:tcPr>
                </a:tc>
                <a:tc>
                  <a:txBody>
                    <a:bodyPr/>
                    <a:lstStyle/>
                    <a:p>
                      <a:pPr algn="ctr">
                        <a:lnSpc>
                          <a:spcPct val="115000"/>
                        </a:lnSpc>
                        <a:spcAft>
                          <a:spcPts val="0"/>
                        </a:spcAft>
                      </a:pPr>
                      <a:r>
                        <a:rPr lang="es-EC" sz="2400" dirty="0">
                          <a:solidFill>
                            <a:schemeClr val="tx1"/>
                          </a:solidFill>
                          <a:effectLst/>
                        </a:rPr>
                        <a:t>Actividad</a:t>
                      </a:r>
                      <a:endParaRPr lang="es-EC"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solidFill>
                      <a:schemeClr val="accent5">
                        <a:lumMod val="40000"/>
                        <a:lumOff val="60000"/>
                      </a:schemeClr>
                    </a:solidFill>
                  </a:tcPr>
                </a:tc>
                <a:extLst>
                  <a:ext uri="{0D108BD9-81ED-4DB2-BD59-A6C34878D82A}">
                    <a16:rowId xmlns:a16="http://schemas.microsoft.com/office/drawing/2014/main" xmlns="" val="496722015"/>
                  </a:ext>
                </a:extLst>
              </a:tr>
              <a:tr h="651100">
                <a:tc>
                  <a:txBody>
                    <a:bodyPr/>
                    <a:lstStyle/>
                    <a:p>
                      <a:pPr>
                        <a:lnSpc>
                          <a:spcPct val="115000"/>
                        </a:lnSpc>
                        <a:spcAft>
                          <a:spcPts val="0"/>
                        </a:spcAft>
                      </a:pPr>
                      <a:r>
                        <a:rPr lang="es-EC" sz="2400">
                          <a:effectLst/>
                        </a:rPr>
                        <a:t>06:00</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Salida a la comunidad de Zuleta</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extLst>
                  <a:ext uri="{0D108BD9-81ED-4DB2-BD59-A6C34878D82A}">
                    <a16:rowId xmlns:a16="http://schemas.microsoft.com/office/drawing/2014/main" xmlns="" val="3622545212"/>
                  </a:ext>
                </a:extLst>
              </a:tr>
              <a:tr h="846078">
                <a:tc>
                  <a:txBody>
                    <a:bodyPr/>
                    <a:lstStyle/>
                    <a:p>
                      <a:pPr>
                        <a:lnSpc>
                          <a:spcPct val="115000"/>
                        </a:lnSpc>
                        <a:spcAft>
                          <a:spcPts val="0"/>
                        </a:spcAft>
                      </a:pPr>
                      <a:r>
                        <a:rPr lang="es-EC" sz="2400">
                          <a:effectLst/>
                        </a:rPr>
                        <a:t>06:15</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Participación en el ordeño de ganado vacuno en “Casa Bella Zuleta” </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extLst>
                  <a:ext uri="{0D108BD9-81ED-4DB2-BD59-A6C34878D82A}">
                    <a16:rowId xmlns:a16="http://schemas.microsoft.com/office/drawing/2014/main" xmlns="" val="907352404"/>
                  </a:ext>
                </a:extLst>
              </a:tr>
              <a:tr h="651100">
                <a:tc>
                  <a:txBody>
                    <a:bodyPr/>
                    <a:lstStyle/>
                    <a:p>
                      <a:pPr>
                        <a:lnSpc>
                          <a:spcPct val="115000"/>
                        </a:lnSpc>
                        <a:spcAft>
                          <a:spcPts val="0"/>
                        </a:spcAft>
                      </a:pPr>
                      <a:r>
                        <a:rPr lang="es-EC" sz="2400">
                          <a:effectLst/>
                        </a:rPr>
                        <a:t>07:30</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Desayuno en el Restaurante Casa Bella</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extLst>
                  <a:ext uri="{0D108BD9-81ED-4DB2-BD59-A6C34878D82A}">
                    <a16:rowId xmlns:a16="http://schemas.microsoft.com/office/drawing/2014/main" xmlns="" val="1446326462"/>
                  </a:ext>
                </a:extLst>
              </a:tr>
              <a:tr h="875028">
                <a:tc>
                  <a:txBody>
                    <a:bodyPr/>
                    <a:lstStyle/>
                    <a:p>
                      <a:pPr>
                        <a:lnSpc>
                          <a:spcPct val="115000"/>
                        </a:lnSpc>
                        <a:spcAft>
                          <a:spcPts val="0"/>
                        </a:spcAft>
                      </a:pPr>
                      <a:r>
                        <a:rPr lang="es-EC" sz="2400">
                          <a:effectLst/>
                        </a:rPr>
                        <a:t>08:30</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Visita a la casa de Bordados, explicación sobre los procesos de elaboración, materiales utilizados, etc.   </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extLst>
                  <a:ext uri="{0D108BD9-81ED-4DB2-BD59-A6C34878D82A}">
                    <a16:rowId xmlns:a16="http://schemas.microsoft.com/office/drawing/2014/main" xmlns="" val="3553303832"/>
                  </a:ext>
                </a:extLst>
              </a:tr>
              <a:tr h="1764543">
                <a:tc>
                  <a:txBody>
                    <a:bodyPr/>
                    <a:lstStyle/>
                    <a:p>
                      <a:pPr>
                        <a:lnSpc>
                          <a:spcPct val="115000"/>
                        </a:lnSpc>
                        <a:spcAft>
                          <a:spcPts val="0"/>
                        </a:spcAft>
                      </a:pPr>
                      <a:r>
                        <a:rPr lang="es-EC" sz="2400">
                          <a:effectLst/>
                        </a:rPr>
                        <a:t>09:30</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Visita a la Hacienda Zuleta, donde el visitante puede escoger realizar distintas actividades como: excursiones, paseo a caballo, paseo en bicicleta y apreciar las diferentes rutas de la de la flora y fauna nativa de la localidad</a:t>
                      </a:r>
                    </a:p>
                    <a:p>
                      <a:pPr algn="l">
                        <a:lnSpc>
                          <a:spcPct val="115000"/>
                        </a:lnSpc>
                        <a:spcAft>
                          <a:spcPts val="0"/>
                        </a:spcAft>
                      </a:pPr>
                      <a:r>
                        <a:rPr lang="es-EC" sz="2400" dirty="0">
                          <a:effectLst/>
                        </a:rPr>
                        <a:t> </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extLst>
                  <a:ext uri="{0D108BD9-81ED-4DB2-BD59-A6C34878D82A}">
                    <a16:rowId xmlns:a16="http://schemas.microsoft.com/office/drawing/2014/main" xmlns="" val="3477406925"/>
                  </a:ext>
                </a:extLst>
              </a:tr>
              <a:tr h="609333">
                <a:tc>
                  <a:txBody>
                    <a:bodyPr/>
                    <a:lstStyle/>
                    <a:p>
                      <a:pPr>
                        <a:lnSpc>
                          <a:spcPct val="115000"/>
                        </a:lnSpc>
                        <a:spcAft>
                          <a:spcPts val="0"/>
                        </a:spcAft>
                      </a:pPr>
                      <a:r>
                        <a:rPr lang="es-EC" sz="2400">
                          <a:effectLst/>
                        </a:rPr>
                        <a:t>11:00</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tabLst>
                          <a:tab pos="1263015" algn="l"/>
                        </a:tabLst>
                      </a:pPr>
                      <a:r>
                        <a:rPr lang="es-EC" sz="2400" dirty="0" smtClean="0">
                          <a:effectLst/>
                        </a:rPr>
                        <a:t>Box </a:t>
                      </a:r>
                      <a:r>
                        <a:rPr lang="es-EC" sz="2400" dirty="0">
                          <a:effectLst/>
                        </a:rPr>
                        <a:t>lunch                </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extLst>
                  <a:ext uri="{0D108BD9-81ED-4DB2-BD59-A6C34878D82A}">
                    <a16:rowId xmlns:a16="http://schemas.microsoft.com/office/drawing/2014/main" xmlns="" val="1610986169"/>
                  </a:ext>
                </a:extLst>
              </a:tr>
            </a:tbl>
          </a:graphicData>
        </a:graphic>
      </p:graphicFrame>
      <p:pic>
        <p:nvPicPr>
          <p:cNvPr id="8" name="Imagen 7">
            <a:extLst>
              <a:ext uri="{FF2B5EF4-FFF2-40B4-BE49-F238E27FC236}">
                <a16:creationId xmlns:a16="http://schemas.microsoft.com/office/drawing/2014/main" xmlns="" id="{56640877-A275-4395-8BDF-845A68669C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89768" y="0"/>
            <a:ext cx="3896641" cy="198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1456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24</a:t>
            </a:fld>
            <a:endParaRPr lang="ja-JP" altLang="en-US"/>
          </a:p>
        </p:txBody>
      </p:sp>
      <p:sp>
        <p:nvSpPr>
          <p:cNvPr id="4" name="CuadroTexto 3"/>
          <p:cNvSpPr txBox="1"/>
          <p:nvPr/>
        </p:nvSpPr>
        <p:spPr>
          <a:xfrm>
            <a:off x="-4" y="0"/>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PRODUCTO VIVE ANGOCHAGUA- ITINERARIO DÍA 2</a:t>
            </a:r>
            <a:endParaRPr lang="es-EC" sz="2800" b="1" dirty="0"/>
          </a:p>
        </p:txBody>
      </p:sp>
      <p:graphicFrame>
        <p:nvGraphicFramePr>
          <p:cNvPr id="5" name="4 Tabla"/>
          <p:cNvGraphicFramePr>
            <a:graphicFrameLocks noGrp="1"/>
          </p:cNvGraphicFramePr>
          <p:nvPr>
            <p:extLst>
              <p:ext uri="{D42A27DB-BD31-4B8C-83A1-F6EECF244321}">
                <p14:modId xmlns:p14="http://schemas.microsoft.com/office/powerpoint/2010/main" val="36640897"/>
              </p:ext>
            </p:extLst>
          </p:nvPr>
        </p:nvGraphicFramePr>
        <p:xfrm>
          <a:off x="168442" y="2113089"/>
          <a:ext cx="16723895" cy="7353529"/>
        </p:xfrm>
        <a:graphic>
          <a:graphicData uri="http://schemas.openxmlformats.org/drawingml/2006/table">
            <a:tbl>
              <a:tblPr firstRow="1" firstCol="1" bandRow="1">
                <a:tableStyleId>{7E9639D4-E3E2-4D34-9284-5A2195B3D0D7}</a:tableStyleId>
              </a:tblPr>
              <a:tblGrid>
                <a:gridCol w="1980461"/>
                <a:gridCol w="14743434"/>
              </a:tblGrid>
              <a:tr h="623153">
                <a:tc>
                  <a:txBody>
                    <a:bodyPr/>
                    <a:lstStyle/>
                    <a:p>
                      <a:pPr>
                        <a:lnSpc>
                          <a:spcPct val="115000"/>
                        </a:lnSpc>
                        <a:spcAft>
                          <a:spcPts val="0"/>
                        </a:spcAft>
                      </a:pPr>
                      <a:r>
                        <a:rPr lang="es-EC" sz="2400" dirty="0">
                          <a:solidFill>
                            <a:schemeClr val="tx1"/>
                          </a:solidFill>
                          <a:effectLst/>
                        </a:rPr>
                        <a:t>Hora</a:t>
                      </a:r>
                      <a:endParaRPr lang="es-EC"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solidFill>
                      <a:schemeClr val="accent5">
                        <a:lumMod val="40000"/>
                        <a:lumOff val="60000"/>
                      </a:schemeClr>
                    </a:solidFill>
                  </a:tcPr>
                </a:tc>
                <a:tc>
                  <a:txBody>
                    <a:bodyPr/>
                    <a:lstStyle/>
                    <a:p>
                      <a:pPr algn="ctr">
                        <a:lnSpc>
                          <a:spcPct val="115000"/>
                        </a:lnSpc>
                        <a:spcAft>
                          <a:spcPts val="0"/>
                        </a:spcAft>
                      </a:pPr>
                      <a:r>
                        <a:rPr lang="es-EC" sz="2400" dirty="0">
                          <a:solidFill>
                            <a:schemeClr val="tx1"/>
                          </a:solidFill>
                          <a:effectLst/>
                        </a:rPr>
                        <a:t>Actividad</a:t>
                      </a:r>
                      <a:endParaRPr lang="es-EC"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solidFill>
                      <a:schemeClr val="accent5">
                        <a:lumMod val="40000"/>
                        <a:lumOff val="60000"/>
                      </a:schemeClr>
                    </a:solidFill>
                  </a:tcPr>
                </a:tc>
              </a:tr>
              <a:tr h="1027564">
                <a:tc>
                  <a:txBody>
                    <a:bodyPr/>
                    <a:lstStyle/>
                    <a:p>
                      <a:pPr>
                        <a:lnSpc>
                          <a:spcPct val="115000"/>
                        </a:lnSpc>
                        <a:spcAft>
                          <a:spcPts val="0"/>
                        </a:spcAft>
                      </a:pPr>
                      <a:r>
                        <a:rPr lang="es-EC" sz="2400" dirty="0">
                          <a:effectLst/>
                        </a:rPr>
                        <a:t>11:30</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Actividad Libre a escoger (Clases de cocina o bordado)</a:t>
                      </a:r>
                    </a:p>
                    <a:p>
                      <a:pPr algn="l">
                        <a:lnSpc>
                          <a:spcPct val="115000"/>
                        </a:lnSpc>
                        <a:spcAft>
                          <a:spcPts val="0"/>
                        </a:spcAft>
                      </a:pPr>
                      <a:r>
                        <a:rPr lang="es-EC" sz="2400" dirty="0">
                          <a:effectLst/>
                        </a:rPr>
                        <a:t> </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r>
              <a:tr h="1558416">
                <a:tc>
                  <a:txBody>
                    <a:bodyPr/>
                    <a:lstStyle/>
                    <a:p>
                      <a:pPr>
                        <a:lnSpc>
                          <a:spcPct val="115000"/>
                        </a:lnSpc>
                        <a:spcAft>
                          <a:spcPts val="0"/>
                        </a:spcAft>
                      </a:pPr>
                      <a:r>
                        <a:rPr lang="es-EC" sz="2400">
                          <a:effectLst/>
                        </a:rPr>
                        <a:t>13:00</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Almuerzo tradicional en la hacienda en el lugar de su elección ya sea en el restaurante del establecimiento o al aire libre</a:t>
                      </a:r>
                    </a:p>
                    <a:p>
                      <a:pPr algn="l">
                        <a:lnSpc>
                          <a:spcPct val="115000"/>
                        </a:lnSpc>
                        <a:spcAft>
                          <a:spcPts val="0"/>
                        </a:spcAft>
                      </a:pPr>
                      <a:r>
                        <a:rPr lang="es-EC" sz="2400" dirty="0">
                          <a:effectLst/>
                        </a:rPr>
                        <a:t> </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r>
              <a:tr h="2620119">
                <a:tc>
                  <a:txBody>
                    <a:bodyPr/>
                    <a:lstStyle/>
                    <a:p>
                      <a:pPr>
                        <a:lnSpc>
                          <a:spcPct val="115000"/>
                        </a:lnSpc>
                        <a:spcAft>
                          <a:spcPts val="0"/>
                        </a:spcAft>
                      </a:pPr>
                      <a:r>
                        <a:rPr lang="es-EC" sz="2400">
                          <a:effectLst/>
                        </a:rPr>
                        <a:t>14:00</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Recorrido por el Sendero de Cuscungo que conecta la comunidad de Chilco y Cochas, en donde el visitante puede escoger realizar diferentes actividades tales como: fotografías del bosque de alisos, bosque de pinos y hongos comestibles, capacitaciones de agua, observación de aves, lagunas estacionarias y el Mirador del Cerro San Francisco.</a:t>
                      </a:r>
                    </a:p>
                    <a:p>
                      <a:pPr algn="l">
                        <a:lnSpc>
                          <a:spcPct val="115000"/>
                        </a:lnSpc>
                        <a:spcAft>
                          <a:spcPts val="0"/>
                        </a:spcAft>
                      </a:pPr>
                      <a:r>
                        <a:rPr lang="es-EC" sz="2400" dirty="0">
                          <a:effectLst/>
                        </a:rPr>
                        <a:t> </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r>
              <a:tr h="1027564">
                <a:tc>
                  <a:txBody>
                    <a:bodyPr/>
                    <a:lstStyle/>
                    <a:p>
                      <a:pPr>
                        <a:lnSpc>
                          <a:spcPct val="115000"/>
                        </a:lnSpc>
                        <a:spcAft>
                          <a:spcPts val="0"/>
                        </a:spcAft>
                      </a:pPr>
                      <a:r>
                        <a:rPr lang="es-EC" sz="2400">
                          <a:effectLst/>
                        </a:rPr>
                        <a:t>18:30</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Convivencia comunitaria y despedida con los habitantes de la comunidad de Cochas</a:t>
                      </a:r>
                    </a:p>
                    <a:p>
                      <a:pPr algn="l">
                        <a:lnSpc>
                          <a:spcPct val="115000"/>
                        </a:lnSpc>
                        <a:spcAft>
                          <a:spcPts val="0"/>
                        </a:spcAft>
                      </a:pPr>
                      <a:r>
                        <a:rPr lang="es-EC" sz="2400" dirty="0">
                          <a:effectLst/>
                        </a:rPr>
                        <a:t> </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r>
              <a:tr h="496713">
                <a:tc>
                  <a:txBody>
                    <a:bodyPr/>
                    <a:lstStyle/>
                    <a:p>
                      <a:pPr>
                        <a:lnSpc>
                          <a:spcPct val="115000"/>
                        </a:lnSpc>
                        <a:spcAft>
                          <a:spcPts val="0"/>
                        </a:spcAft>
                      </a:pPr>
                      <a:r>
                        <a:rPr lang="es-EC" sz="2400">
                          <a:effectLst/>
                        </a:rPr>
                        <a:t>19:30</a:t>
                      </a:r>
                      <a:endParaRPr lang="es-EC"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c>
                  <a:txBody>
                    <a:bodyPr/>
                    <a:lstStyle/>
                    <a:p>
                      <a:pPr algn="l">
                        <a:lnSpc>
                          <a:spcPct val="115000"/>
                        </a:lnSpc>
                        <a:spcAft>
                          <a:spcPts val="0"/>
                        </a:spcAft>
                      </a:pPr>
                      <a:r>
                        <a:rPr lang="es-EC" sz="2400" dirty="0">
                          <a:effectLst/>
                        </a:rPr>
                        <a:t>Retorno de turistas a la ciudad de Ibarra</a:t>
                      </a:r>
                      <a:endParaRPr lang="es-EC"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2223" marR="82223" marT="0" marB="0"/>
                </a:tc>
              </a:tr>
            </a:tbl>
          </a:graphicData>
        </a:graphic>
      </p:graphicFrame>
      <p:pic>
        <p:nvPicPr>
          <p:cNvPr id="6" name="Imagen 7">
            <a:extLst>
              <a:ext uri="{FF2B5EF4-FFF2-40B4-BE49-F238E27FC236}">
                <a16:creationId xmlns:a16="http://schemas.microsoft.com/office/drawing/2014/main" xmlns="" id="{56640877-A275-4395-8BDF-845A68669C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89768" y="0"/>
            <a:ext cx="3896641" cy="1982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0548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25</a:t>
            </a:fld>
            <a:endParaRPr lang="ja-JP" altLang="en-US"/>
          </a:p>
        </p:txBody>
      </p:sp>
      <p:sp>
        <p:nvSpPr>
          <p:cNvPr id="4" name="CuadroTexto 3"/>
          <p:cNvSpPr txBox="1"/>
          <p:nvPr/>
        </p:nvSpPr>
        <p:spPr>
          <a:xfrm>
            <a:off x="-4" y="0"/>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DISTRIBUCIÓN</a:t>
            </a:r>
            <a:endParaRPr lang="es-EC" sz="2800" b="1" dirty="0"/>
          </a:p>
        </p:txBody>
      </p:sp>
      <p:graphicFrame>
        <p:nvGraphicFramePr>
          <p:cNvPr id="5" name="4 Diagrama"/>
          <p:cNvGraphicFramePr/>
          <p:nvPr>
            <p:extLst>
              <p:ext uri="{D42A27DB-BD31-4B8C-83A1-F6EECF244321}">
                <p14:modId xmlns:p14="http://schemas.microsoft.com/office/powerpoint/2010/main" val="3574761712"/>
              </p:ext>
            </p:extLst>
          </p:nvPr>
        </p:nvGraphicFramePr>
        <p:xfrm>
          <a:off x="3047735" y="1079852"/>
          <a:ext cx="12190942" cy="8127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4034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26</a:t>
            </a:fld>
            <a:endParaRPr lang="ja-JP" altLang="en-US"/>
          </a:p>
        </p:txBody>
      </p:sp>
      <p:sp>
        <p:nvSpPr>
          <p:cNvPr id="4" name="CuadroTexto 3"/>
          <p:cNvSpPr txBox="1"/>
          <p:nvPr/>
        </p:nvSpPr>
        <p:spPr>
          <a:xfrm>
            <a:off x="-5" y="0"/>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PROMOCIÓN REDES SOCIALES</a:t>
            </a:r>
            <a:endParaRPr lang="es-EC" sz="2800" b="1" dirty="0"/>
          </a:p>
        </p:txBody>
      </p:sp>
      <p:graphicFrame>
        <p:nvGraphicFramePr>
          <p:cNvPr id="5" name="4 Diagrama"/>
          <p:cNvGraphicFramePr/>
          <p:nvPr>
            <p:extLst>
              <p:ext uri="{D42A27DB-BD31-4B8C-83A1-F6EECF244321}">
                <p14:modId xmlns:p14="http://schemas.microsoft.com/office/powerpoint/2010/main" val="1403136527"/>
              </p:ext>
            </p:extLst>
          </p:nvPr>
        </p:nvGraphicFramePr>
        <p:xfrm>
          <a:off x="312819" y="767031"/>
          <a:ext cx="8422107" cy="8906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Tabla"/>
          <p:cNvGraphicFramePr>
            <a:graphicFrameLocks noGrp="1"/>
          </p:cNvGraphicFramePr>
          <p:nvPr>
            <p:extLst>
              <p:ext uri="{D42A27DB-BD31-4B8C-83A1-F6EECF244321}">
                <p14:modId xmlns:p14="http://schemas.microsoft.com/office/powerpoint/2010/main" val="3784837090"/>
              </p:ext>
            </p:extLst>
          </p:nvPr>
        </p:nvGraphicFramePr>
        <p:xfrm>
          <a:off x="9360569" y="1961097"/>
          <a:ext cx="7098631" cy="6925850"/>
        </p:xfrm>
        <a:graphic>
          <a:graphicData uri="http://schemas.openxmlformats.org/drawingml/2006/table">
            <a:tbl>
              <a:tblPr firstRow="1" firstCol="1" bandRow="1">
                <a:tableStyleId>{10A1B5D5-9B99-4C35-A422-299274C87663}</a:tableStyleId>
              </a:tblPr>
              <a:tblGrid>
                <a:gridCol w="7098631"/>
              </a:tblGrid>
              <a:tr h="749545">
                <a:tc>
                  <a:txBody>
                    <a:bodyPr/>
                    <a:lstStyle/>
                    <a:p>
                      <a:pPr marL="88900" marR="88900" algn="ctr">
                        <a:lnSpc>
                          <a:spcPct val="200000"/>
                        </a:lnSpc>
                        <a:spcBef>
                          <a:spcPts val="1200"/>
                        </a:spcBef>
                        <a:spcAft>
                          <a:spcPts val="0"/>
                        </a:spcAft>
                      </a:pPr>
                      <a:r>
                        <a:rPr lang="es-EC" sz="2800" dirty="0" smtClean="0">
                          <a:solidFill>
                            <a:schemeClr val="tx1"/>
                          </a:solidFill>
                          <a:effectLst/>
                        </a:rPr>
                        <a:t>ACCIONES </a:t>
                      </a:r>
                      <a:endParaRPr lang="es-EC" sz="3600" dirty="0">
                        <a:solidFill>
                          <a:schemeClr val="tx1"/>
                        </a:solidFill>
                        <a:effectLst/>
                        <a:latin typeface="Cambria"/>
                        <a:ea typeface="Times New Roman"/>
                        <a:cs typeface="Times New Roman"/>
                      </a:endParaRPr>
                    </a:p>
                  </a:txBody>
                  <a:tcPr marL="68580" marR="68580" marT="0" marB="0"/>
                </a:tc>
              </a:tr>
              <a:tr h="887144">
                <a:tc>
                  <a:txBody>
                    <a:bodyPr/>
                    <a:lstStyle/>
                    <a:p>
                      <a:pPr marL="88900" marR="88900" algn="just">
                        <a:lnSpc>
                          <a:spcPct val="200000"/>
                        </a:lnSpc>
                        <a:spcBef>
                          <a:spcPts val="1200"/>
                        </a:spcBef>
                        <a:spcAft>
                          <a:spcPts val="0"/>
                        </a:spcAft>
                      </a:pPr>
                      <a:r>
                        <a:rPr lang="es-EC" sz="2000" b="0" dirty="0">
                          <a:effectLst/>
                        </a:rPr>
                        <a:t>Post de  oferta de promociones.</a:t>
                      </a:r>
                      <a:endParaRPr lang="es-EC" sz="2800" b="0" dirty="0">
                        <a:solidFill>
                          <a:srgbClr val="000000"/>
                        </a:solidFill>
                        <a:effectLst/>
                        <a:latin typeface="Cambria"/>
                        <a:ea typeface="Times New Roman"/>
                        <a:cs typeface="Times New Roman"/>
                      </a:endParaRPr>
                    </a:p>
                  </a:txBody>
                  <a:tcPr marL="68580" marR="68580" marT="0" marB="0"/>
                </a:tc>
              </a:tr>
              <a:tr h="887144">
                <a:tc>
                  <a:txBody>
                    <a:bodyPr/>
                    <a:lstStyle/>
                    <a:p>
                      <a:pPr marL="88900" marR="88900" algn="just">
                        <a:lnSpc>
                          <a:spcPct val="200000"/>
                        </a:lnSpc>
                        <a:spcBef>
                          <a:spcPts val="1200"/>
                        </a:spcBef>
                        <a:spcAft>
                          <a:spcPts val="0"/>
                        </a:spcAft>
                      </a:pPr>
                      <a:r>
                        <a:rPr lang="es-EC" sz="2000" b="0" dirty="0">
                          <a:effectLst/>
                        </a:rPr>
                        <a:t>Sugerencia de nuestros servicios.</a:t>
                      </a:r>
                      <a:endParaRPr lang="es-EC" sz="2800" b="0" dirty="0">
                        <a:solidFill>
                          <a:srgbClr val="000000"/>
                        </a:solidFill>
                        <a:effectLst/>
                        <a:latin typeface="Cambria"/>
                        <a:ea typeface="Times New Roman"/>
                        <a:cs typeface="Times New Roman"/>
                      </a:endParaRPr>
                    </a:p>
                  </a:txBody>
                  <a:tcPr marL="68580" marR="68580" marT="0" marB="0"/>
                </a:tc>
              </a:tr>
              <a:tr h="1774289">
                <a:tc>
                  <a:txBody>
                    <a:bodyPr/>
                    <a:lstStyle/>
                    <a:p>
                      <a:pPr marL="88900" marR="88900" algn="just">
                        <a:lnSpc>
                          <a:spcPct val="200000"/>
                        </a:lnSpc>
                        <a:spcBef>
                          <a:spcPts val="1200"/>
                        </a:spcBef>
                        <a:spcAft>
                          <a:spcPts val="0"/>
                        </a:spcAft>
                      </a:pPr>
                      <a:r>
                        <a:rPr lang="es-EC" sz="2000" b="0">
                          <a:effectLst/>
                        </a:rPr>
                        <a:t>Crear hashtags #angochagua #turismovivencial con  fotos y videos de promoción</a:t>
                      </a:r>
                      <a:endParaRPr lang="es-EC" sz="2800" b="0">
                        <a:solidFill>
                          <a:srgbClr val="000000"/>
                        </a:solidFill>
                        <a:effectLst/>
                        <a:latin typeface="Cambria"/>
                        <a:ea typeface="Times New Roman"/>
                        <a:cs typeface="Times New Roman"/>
                      </a:endParaRPr>
                    </a:p>
                  </a:txBody>
                  <a:tcPr marL="68580" marR="68580" marT="0" marB="0"/>
                </a:tc>
              </a:tr>
              <a:tr h="887144">
                <a:tc>
                  <a:txBody>
                    <a:bodyPr/>
                    <a:lstStyle/>
                    <a:p>
                      <a:pPr marL="88900" marR="88900" algn="just">
                        <a:lnSpc>
                          <a:spcPct val="200000"/>
                        </a:lnSpc>
                        <a:spcBef>
                          <a:spcPts val="1200"/>
                        </a:spcBef>
                        <a:spcAft>
                          <a:spcPts val="0"/>
                        </a:spcAft>
                      </a:pPr>
                      <a:r>
                        <a:rPr lang="es-EC" sz="2000" b="0" dirty="0">
                          <a:effectLst/>
                        </a:rPr>
                        <a:t>Revisión </a:t>
                      </a:r>
                      <a:r>
                        <a:rPr lang="es-EC" sz="2000" b="0" dirty="0" smtClean="0">
                          <a:effectLst/>
                        </a:rPr>
                        <a:t>periódica de  contenido</a:t>
                      </a:r>
                      <a:endParaRPr lang="es-EC" sz="2800" b="0" dirty="0">
                        <a:solidFill>
                          <a:srgbClr val="000000"/>
                        </a:solidFill>
                        <a:effectLst/>
                        <a:latin typeface="Cambria"/>
                        <a:ea typeface="Times New Roman"/>
                        <a:cs typeface="Times New Roman"/>
                      </a:endParaRPr>
                    </a:p>
                  </a:txBody>
                  <a:tcPr marL="68580" marR="68580" marT="0" marB="0"/>
                </a:tc>
              </a:tr>
              <a:tr h="887144">
                <a:tc>
                  <a:txBody>
                    <a:bodyPr/>
                    <a:lstStyle/>
                    <a:p>
                      <a:pPr marL="88900" marR="88900" algn="just">
                        <a:lnSpc>
                          <a:spcPct val="200000"/>
                        </a:lnSpc>
                        <a:spcBef>
                          <a:spcPts val="1200"/>
                        </a:spcBef>
                        <a:spcAft>
                          <a:spcPts val="0"/>
                        </a:spcAft>
                      </a:pPr>
                      <a:r>
                        <a:rPr lang="es-EC" sz="2000" b="0" dirty="0">
                          <a:effectLst/>
                        </a:rPr>
                        <a:t>Promociones por temporada</a:t>
                      </a:r>
                      <a:endParaRPr lang="es-EC" sz="2800" b="0" dirty="0">
                        <a:solidFill>
                          <a:srgbClr val="000000"/>
                        </a:solidFill>
                        <a:effectLst/>
                        <a:latin typeface="Cambria"/>
                        <a:ea typeface="Times New Roman"/>
                        <a:cs typeface="Times New Roman"/>
                      </a:endParaRPr>
                    </a:p>
                  </a:txBody>
                  <a:tcPr marL="68580" marR="68580" marT="0" marB="0"/>
                </a:tc>
              </a:tr>
              <a:tr h="749545">
                <a:tc>
                  <a:txBody>
                    <a:bodyPr/>
                    <a:lstStyle/>
                    <a:p>
                      <a:pPr marL="88900" marR="88900" algn="just">
                        <a:lnSpc>
                          <a:spcPct val="200000"/>
                        </a:lnSpc>
                        <a:spcBef>
                          <a:spcPts val="1200"/>
                        </a:spcBef>
                        <a:spcAft>
                          <a:spcPts val="0"/>
                        </a:spcAft>
                      </a:pPr>
                      <a:r>
                        <a:rPr lang="es-EC" sz="2000" b="0" dirty="0">
                          <a:effectLst/>
                        </a:rPr>
                        <a:t>Post de  oferta de promociones por temporada</a:t>
                      </a:r>
                      <a:endParaRPr lang="es-EC" sz="2800" b="0" dirty="0">
                        <a:solidFill>
                          <a:srgbClr val="000000"/>
                        </a:solidFill>
                        <a:effectLst/>
                        <a:latin typeface="Cambria"/>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049742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27</a:t>
            </a:fld>
            <a:endParaRPr lang="ja-JP" altLang="en-US"/>
          </a:p>
        </p:txBody>
      </p:sp>
      <p:sp>
        <p:nvSpPr>
          <p:cNvPr id="4" name="CuadroTexto 3"/>
          <p:cNvSpPr txBox="1"/>
          <p:nvPr/>
        </p:nvSpPr>
        <p:spPr>
          <a:xfrm>
            <a:off x="-5" y="0"/>
            <a:ext cx="18286413" cy="523220"/>
          </a:xfrm>
          <a:prstGeom prst="rect">
            <a:avLst/>
          </a:prstGeom>
          <a:solidFill>
            <a:schemeClr val="accent3">
              <a:lumMod val="20000"/>
              <a:lumOff val="80000"/>
            </a:schemeClr>
          </a:solidFill>
        </p:spPr>
        <p:txBody>
          <a:bodyPr wrap="square" rtlCol="0">
            <a:spAutoFit/>
          </a:bodyPr>
          <a:lstStyle/>
          <a:p>
            <a:pPr lvl="0" algn="ctr"/>
            <a:r>
              <a:rPr lang="es-EC" sz="2800" b="1" dirty="0" smtClean="0"/>
              <a:t>PUBLICIDAD- MARKETING DIRECTO</a:t>
            </a:r>
            <a:endParaRPr lang="es-EC" sz="2800" b="1" dirty="0"/>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201" y="1347452"/>
            <a:ext cx="8347525" cy="6665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Diagrama"/>
          <p:cNvGraphicFramePr/>
          <p:nvPr>
            <p:extLst>
              <p:ext uri="{D42A27DB-BD31-4B8C-83A1-F6EECF244321}">
                <p14:modId xmlns:p14="http://schemas.microsoft.com/office/powerpoint/2010/main" val="952960511"/>
              </p:ext>
            </p:extLst>
          </p:nvPr>
        </p:nvGraphicFramePr>
        <p:xfrm>
          <a:off x="0" y="1236261"/>
          <a:ext cx="8807116" cy="8268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123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28</a:t>
            </a:fld>
            <a:endParaRPr lang="ja-JP" altLang="en-US"/>
          </a:p>
        </p:txBody>
      </p:sp>
      <p:sp>
        <p:nvSpPr>
          <p:cNvPr id="4" name="CuadroTexto 3"/>
          <p:cNvSpPr txBox="1"/>
          <p:nvPr/>
        </p:nvSpPr>
        <p:spPr>
          <a:xfrm>
            <a:off x="-5" y="0"/>
            <a:ext cx="18286413" cy="523220"/>
          </a:xfrm>
          <a:prstGeom prst="rect">
            <a:avLst/>
          </a:prstGeom>
          <a:blipFill>
            <a:blip r:embed="rId2"/>
            <a:tile tx="0" ty="0" sx="100000" sy="100000" flip="none" algn="tl"/>
          </a:blipFill>
        </p:spPr>
        <p:txBody>
          <a:bodyPr wrap="square" rtlCol="0">
            <a:spAutoFit/>
          </a:bodyPr>
          <a:lstStyle/>
          <a:p>
            <a:pPr lvl="0" algn="ctr"/>
            <a:r>
              <a:rPr lang="es-EC" sz="2800" b="1" dirty="0" smtClean="0"/>
              <a:t>CAPÍTULO V. CONCLUSIONES Y RECOMENDACIONES </a:t>
            </a:r>
            <a:endParaRPr lang="es-EC" sz="2800" b="1" dirty="0"/>
          </a:p>
        </p:txBody>
      </p:sp>
      <p:sp>
        <p:nvSpPr>
          <p:cNvPr id="5" name="CuadroTexto 3"/>
          <p:cNvSpPr txBox="1"/>
          <p:nvPr/>
        </p:nvSpPr>
        <p:spPr>
          <a:xfrm>
            <a:off x="0" y="523220"/>
            <a:ext cx="18286413" cy="523220"/>
          </a:xfrm>
          <a:prstGeom prst="rect">
            <a:avLst/>
          </a:prstGeom>
          <a:blipFill>
            <a:blip r:embed="rId3"/>
            <a:tile tx="0" ty="0" sx="100000" sy="100000" flip="none" algn="tl"/>
          </a:blipFill>
        </p:spPr>
        <p:txBody>
          <a:bodyPr wrap="square" rtlCol="0">
            <a:spAutoFit/>
          </a:bodyPr>
          <a:lstStyle/>
          <a:p>
            <a:pPr lvl="0" algn="ctr"/>
            <a:r>
              <a:rPr lang="es-EC" sz="2800" b="1" dirty="0" smtClean="0"/>
              <a:t>CONCLUSIONES</a:t>
            </a:r>
            <a:endParaRPr lang="es-EC" sz="2800" b="1" dirty="0"/>
          </a:p>
        </p:txBody>
      </p:sp>
      <p:graphicFrame>
        <p:nvGraphicFramePr>
          <p:cNvPr id="6" name="5 Diagrama"/>
          <p:cNvGraphicFramePr/>
          <p:nvPr>
            <p:extLst>
              <p:ext uri="{D42A27DB-BD31-4B8C-83A1-F6EECF244321}">
                <p14:modId xmlns:p14="http://schemas.microsoft.com/office/powerpoint/2010/main" val="677156167"/>
              </p:ext>
            </p:extLst>
          </p:nvPr>
        </p:nvGraphicFramePr>
        <p:xfrm>
          <a:off x="3047735" y="1079852"/>
          <a:ext cx="12190942" cy="81272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154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29</a:t>
            </a:fld>
            <a:endParaRPr lang="ja-JP" altLang="en-US"/>
          </a:p>
        </p:txBody>
      </p:sp>
      <p:sp>
        <p:nvSpPr>
          <p:cNvPr id="4" name="CuadroTexto 3"/>
          <p:cNvSpPr txBox="1"/>
          <p:nvPr/>
        </p:nvSpPr>
        <p:spPr>
          <a:xfrm>
            <a:off x="0" y="0"/>
            <a:ext cx="18286413" cy="523220"/>
          </a:xfrm>
          <a:prstGeom prst="rect">
            <a:avLst/>
          </a:prstGeom>
          <a:blipFill>
            <a:blip r:embed="rId2"/>
            <a:tile tx="0" ty="0" sx="100000" sy="100000" flip="none" algn="tl"/>
          </a:blipFill>
        </p:spPr>
        <p:txBody>
          <a:bodyPr wrap="square" rtlCol="0">
            <a:spAutoFit/>
          </a:bodyPr>
          <a:lstStyle/>
          <a:p>
            <a:pPr lvl="0" algn="ctr"/>
            <a:r>
              <a:rPr lang="es-EC" sz="2800" b="1" dirty="0" smtClean="0"/>
              <a:t>RECOMENDACIONES</a:t>
            </a:r>
            <a:endParaRPr lang="es-EC" sz="2800" b="1" dirty="0"/>
          </a:p>
        </p:txBody>
      </p:sp>
      <p:graphicFrame>
        <p:nvGraphicFramePr>
          <p:cNvPr id="5" name="4 Diagrama"/>
          <p:cNvGraphicFramePr/>
          <p:nvPr>
            <p:extLst>
              <p:ext uri="{D42A27DB-BD31-4B8C-83A1-F6EECF244321}">
                <p14:modId xmlns:p14="http://schemas.microsoft.com/office/powerpoint/2010/main" val="841430417"/>
              </p:ext>
            </p:extLst>
          </p:nvPr>
        </p:nvGraphicFramePr>
        <p:xfrm>
          <a:off x="1070016" y="1055789"/>
          <a:ext cx="16146379" cy="8352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088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1"/>
          </p:nvPr>
        </p:nvSpPr>
        <p:spPr/>
        <p:txBody>
          <a:bodyPr/>
          <a:lstStyle/>
          <a:p>
            <a:fld id="{E6459DFB-86F3-43FA-8567-2EA6E426AE90}" type="slidenum">
              <a:rPr lang="ja-JP" altLang="en-US" smtClean="0"/>
              <a:pPr/>
              <a:t>3</a:t>
            </a:fld>
            <a:endParaRPr lang="ja-JP" altLang="en-US"/>
          </a:p>
        </p:txBody>
      </p:sp>
      <p:pic>
        <p:nvPicPr>
          <p:cNvPr id="3078" name="Picture 6" descr="Resultado de imagen para indigenas 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8440" y="2606842"/>
            <a:ext cx="2695575" cy="22193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28 Diagrama"/>
          <p:cNvGraphicFramePr/>
          <p:nvPr>
            <p:extLst>
              <p:ext uri="{D42A27DB-BD31-4B8C-83A1-F6EECF244321}">
                <p14:modId xmlns:p14="http://schemas.microsoft.com/office/powerpoint/2010/main" val="1865742759"/>
              </p:ext>
            </p:extLst>
          </p:nvPr>
        </p:nvGraphicFramePr>
        <p:xfrm>
          <a:off x="1800841" y="642204"/>
          <a:ext cx="16294654" cy="9319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30 Rectángulo redondeado"/>
          <p:cNvSpPr/>
          <p:nvPr/>
        </p:nvSpPr>
        <p:spPr>
          <a:xfrm>
            <a:off x="577515" y="7940842"/>
            <a:ext cx="4259179" cy="123925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INTRODUCCIÓN</a:t>
            </a:r>
            <a:endParaRPr lang="ja-JP" altLang="en-US" dirty="0">
              <a:solidFill>
                <a:schemeClr val="tx1"/>
              </a:solidFill>
            </a:endParaRPr>
          </a:p>
        </p:txBody>
      </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967" y="4788569"/>
            <a:ext cx="3152273" cy="315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1726925"/>
      </p:ext>
    </p:extLst>
  </p:cSld>
  <p:clrMapOvr>
    <a:masterClrMapping/>
  </p:clrMapOvr>
  <mc:AlternateContent xmlns:mc="http://schemas.openxmlformats.org/markup-compatibility/2006" xmlns:p14="http://schemas.microsoft.com/office/powerpoint/2010/main">
    <mc:Choice Requires="p14">
      <p:transition spd="slow" p14:dur="1400" advTm="6197">
        <p14:doors dir="vert"/>
      </p:transition>
    </mc:Choice>
    <mc:Fallback xmlns="">
      <p:transition spd="slow" advTm="6197">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0"/>
          </p:nvPr>
        </p:nvSpPr>
        <p:spPr/>
        <p:txBody>
          <a:bodyPr/>
          <a:lstStyle/>
          <a:p>
            <a:r>
              <a:rPr lang="en-US" altLang="ja-JP" smtClean="0"/>
              <a:t>The Power of PowerPoint | thepopp.com</a:t>
            </a:r>
            <a:endParaRPr lang="ja-JP" altLang="en-US" dirty="0"/>
          </a:p>
        </p:txBody>
      </p:sp>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30</a:t>
            </a:fld>
            <a:endParaRPr lang="ja-JP" altLang="en-US"/>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6576"/>
            <a:ext cx="17927053" cy="10081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541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4</a:t>
            </a:fld>
            <a:endParaRPr lang="ja-JP" altLang="en-US"/>
          </a:p>
        </p:txBody>
      </p:sp>
      <p:sp>
        <p:nvSpPr>
          <p:cNvPr id="4" name="CuadroTexto 3"/>
          <p:cNvSpPr txBox="1"/>
          <p:nvPr/>
        </p:nvSpPr>
        <p:spPr>
          <a:xfrm>
            <a:off x="-1" y="13062"/>
            <a:ext cx="18286413" cy="523220"/>
          </a:xfrm>
          <a:prstGeom prst="rect">
            <a:avLst/>
          </a:prstGeom>
          <a:solidFill>
            <a:schemeClr val="accent1"/>
          </a:solidFill>
        </p:spPr>
        <p:txBody>
          <a:bodyPr wrap="square" rtlCol="0">
            <a:spAutoFit/>
          </a:bodyPr>
          <a:lstStyle/>
          <a:p>
            <a:pPr algn="ctr"/>
            <a:r>
              <a:rPr lang="es-ES" sz="2800" b="1" dirty="0" smtClean="0">
                <a:solidFill>
                  <a:sysClr val="windowText" lastClr="000000"/>
                </a:solidFill>
                <a:latin typeface="Imprint MT Shadow" panose="04020605060303030202" pitchFamily="82" charset="0"/>
                <a:cs typeface="Times New Roman" panose="02020603050405020304" pitchFamily="18" charset="0"/>
              </a:rPr>
              <a:t>OBJETIVO GENERAL</a:t>
            </a:r>
            <a:endParaRPr lang="es-ES" sz="2800" b="1" dirty="0">
              <a:solidFill>
                <a:sysClr val="windowText" lastClr="000000"/>
              </a:solidFill>
              <a:latin typeface="Imprint MT Shadow" panose="04020605060303030202" pitchFamily="82" charset="0"/>
              <a:cs typeface="Times New Roman" panose="02020603050405020304" pitchFamily="18" charset="0"/>
            </a:endParaRPr>
          </a:p>
        </p:txBody>
      </p:sp>
      <p:sp>
        <p:nvSpPr>
          <p:cNvPr id="5" name="Rectángulo 5"/>
          <p:cNvSpPr/>
          <p:nvPr/>
        </p:nvSpPr>
        <p:spPr>
          <a:xfrm>
            <a:off x="0" y="3405210"/>
            <a:ext cx="18286412" cy="523220"/>
          </a:xfrm>
          <a:prstGeom prst="rect">
            <a:avLst/>
          </a:prstGeom>
          <a:solidFill>
            <a:srgbClr val="FFFF00"/>
          </a:solidFill>
          <a:ln>
            <a:solidFill>
              <a:schemeClr val="accent4">
                <a:lumMod val="60000"/>
                <a:lumOff val="40000"/>
              </a:schemeClr>
            </a:solidFill>
          </a:ln>
        </p:spPr>
        <p:txBody>
          <a:bodyPr wrap="square">
            <a:spAutoFit/>
          </a:bodyPr>
          <a:lstStyle/>
          <a:p>
            <a:pPr algn="ctr"/>
            <a:r>
              <a:rPr lang="es-ES" sz="2800" b="1" dirty="0" smtClean="0">
                <a:solidFill>
                  <a:sysClr val="windowText" lastClr="000000"/>
                </a:solidFill>
                <a:latin typeface="Imprint MT Shadow" panose="04020605060303030202" pitchFamily="82" charset="0"/>
                <a:cs typeface="Times New Roman" panose="02020603050405020304" pitchFamily="18" charset="0"/>
              </a:rPr>
              <a:t>OBJETIVOS ESPECÍFICOS</a:t>
            </a:r>
            <a:endParaRPr lang="es-ES" sz="2800" b="1" dirty="0">
              <a:solidFill>
                <a:sysClr val="windowText" lastClr="000000"/>
              </a:solidFill>
              <a:latin typeface="Imprint MT Shadow" panose="04020605060303030202" pitchFamily="82" charset="0"/>
              <a:cs typeface="Times New Roman" panose="02020603050405020304" pitchFamily="18" charset="0"/>
            </a:endParaRPr>
          </a:p>
        </p:txBody>
      </p:sp>
      <p:sp>
        <p:nvSpPr>
          <p:cNvPr id="6" name="Rectángulo redondeado 1"/>
          <p:cNvSpPr/>
          <p:nvPr/>
        </p:nvSpPr>
        <p:spPr>
          <a:xfrm>
            <a:off x="2165684" y="721896"/>
            <a:ext cx="13403179" cy="199724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a:t>Investigar la gastronomía tradicional de la parroquia de Angochagua y su aporte al desarrollo local.</a:t>
            </a:r>
          </a:p>
        </p:txBody>
      </p:sp>
      <p:graphicFrame>
        <p:nvGraphicFramePr>
          <p:cNvPr id="7" name="Diagrama 2"/>
          <p:cNvGraphicFramePr/>
          <p:nvPr>
            <p:extLst>
              <p:ext uri="{D42A27DB-BD31-4B8C-83A1-F6EECF244321}">
                <p14:modId xmlns:p14="http://schemas.microsoft.com/office/powerpoint/2010/main" val="1578966132"/>
              </p:ext>
            </p:extLst>
          </p:nvPr>
        </p:nvGraphicFramePr>
        <p:xfrm>
          <a:off x="2856639" y="5420399"/>
          <a:ext cx="11051865" cy="2953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7 Imagen"/>
          <p:cNvPicPr/>
          <p:nvPr/>
        </p:nvPicPr>
        <p:blipFill rotWithShape="1">
          <a:blip r:embed="rId7">
            <a:extLst>
              <a:ext uri="{28A0092B-C50C-407E-A947-70E740481C1C}">
                <a14:useLocalDpi xmlns:a14="http://schemas.microsoft.com/office/drawing/2010/main" val="0"/>
              </a:ext>
            </a:extLst>
          </a:blip>
          <a:srcRect t="13259" r="833" b="12503"/>
          <a:stretch/>
        </p:blipFill>
        <p:spPr bwMode="auto">
          <a:xfrm>
            <a:off x="3552198" y="5529881"/>
            <a:ext cx="2872665" cy="2795972"/>
          </a:xfrm>
          <a:prstGeom prst="rect">
            <a:avLst/>
          </a:prstGeom>
          <a:noFill/>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4222" y="5529881"/>
            <a:ext cx="2798932" cy="279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descr="La imagen puede contener: comida"/>
          <p:cNvPicPr/>
          <p:nvPr/>
        </p:nvPicPr>
        <p:blipFill rotWithShape="1">
          <a:blip r:embed="rId9" cstate="print">
            <a:extLst>
              <a:ext uri="{28A0092B-C50C-407E-A947-70E740481C1C}">
                <a14:useLocalDpi xmlns:a14="http://schemas.microsoft.com/office/drawing/2010/main" val="0"/>
              </a:ext>
            </a:extLst>
          </a:blip>
          <a:srcRect b="12727"/>
          <a:stretch/>
        </p:blipFill>
        <p:spPr bwMode="auto">
          <a:xfrm>
            <a:off x="7508055" y="5499801"/>
            <a:ext cx="2718435" cy="28260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85009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5</a:t>
            </a:fld>
            <a:endParaRPr lang="ja-JP" altLang="en-US"/>
          </a:p>
        </p:txBody>
      </p:sp>
      <p:sp>
        <p:nvSpPr>
          <p:cNvPr id="4" name="CuadroTexto 3"/>
          <p:cNvSpPr txBox="1"/>
          <p:nvPr/>
        </p:nvSpPr>
        <p:spPr>
          <a:xfrm>
            <a:off x="-1" y="13062"/>
            <a:ext cx="18286413" cy="523220"/>
          </a:xfrm>
          <a:prstGeom prst="rect">
            <a:avLst/>
          </a:prstGeom>
          <a:solidFill>
            <a:schemeClr val="accent1"/>
          </a:solidFill>
        </p:spPr>
        <p:txBody>
          <a:bodyPr wrap="square" rtlCol="0">
            <a:spAutoFit/>
          </a:bodyPr>
          <a:lstStyle/>
          <a:p>
            <a:pPr algn="ctr"/>
            <a:r>
              <a:rPr lang="es-ES" sz="2800" b="1" dirty="0" smtClean="0">
                <a:solidFill>
                  <a:sysClr val="windowText" lastClr="000000"/>
                </a:solidFill>
                <a:latin typeface="Imprint MT Shadow" panose="04020605060303030202" pitchFamily="82" charset="0"/>
                <a:cs typeface="Times New Roman" panose="02020603050405020304" pitchFamily="18" charset="0"/>
              </a:rPr>
              <a:t>CAPÍTULO I</a:t>
            </a:r>
            <a:endParaRPr lang="es-ES" sz="2800" b="1" dirty="0">
              <a:solidFill>
                <a:sysClr val="windowText" lastClr="000000"/>
              </a:solidFill>
              <a:latin typeface="Imprint MT Shadow" panose="04020605060303030202" pitchFamily="82" charset="0"/>
              <a:cs typeface="Times New Roman" panose="02020603050405020304" pitchFamily="18" charset="0"/>
            </a:endParaRPr>
          </a:p>
        </p:txBody>
      </p:sp>
      <p:sp>
        <p:nvSpPr>
          <p:cNvPr id="5" name="CuadroTexto 3"/>
          <p:cNvSpPr txBox="1"/>
          <p:nvPr/>
        </p:nvSpPr>
        <p:spPr>
          <a:xfrm>
            <a:off x="-2" y="536282"/>
            <a:ext cx="18286413" cy="523220"/>
          </a:xfrm>
          <a:prstGeom prst="rect">
            <a:avLst/>
          </a:prstGeom>
          <a:blipFill>
            <a:blip r:embed="rId2"/>
            <a:tile tx="0" ty="0" sx="100000" sy="100000" flip="none" algn="tl"/>
          </a:blipFill>
        </p:spPr>
        <p:txBody>
          <a:bodyPr wrap="square" rtlCol="0">
            <a:spAutoFit/>
          </a:bodyPr>
          <a:lstStyle/>
          <a:p>
            <a:pPr algn="ctr"/>
            <a:r>
              <a:rPr lang="es-ES" sz="2800" b="1" dirty="0" smtClean="0">
                <a:solidFill>
                  <a:sysClr val="windowText" lastClr="000000"/>
                </a:solidFill>
                <a:latin typeface="Imprint MT Shadow" panose="04020605060303030202" pitchFamily="82" charset="0"/>
                <a:cs typeface="Times New Roman" panose="02020603050405020304" pitchFamily="18" charset="0"/>
              </a:rPr>
              <a:t>TEORIA DE DESARROLLO CULTURAL</a:t>
            </a:r>
            <a:endParaRPr lang="es-ES" sz="2800" b="1" dirty="0">
              <a:solidFill>
                <a:sysClr val="windowText" lastClr="000000"/>
              </a:solidFill>
              <a:latin typeface="Imprint MT Shadow" panose="04020605060303030202" pitchFamily="82" charset="0"/>
              <a:cs typeface="Times New Roman" panose="02020603050405020304" pitchFamily="18" charset="0"/>
            </a:endParaRPr>
          </a:p>
        </p:txBody>
      </p:sp>
      <p:graphicFrame>
        <p:nvGraphicFramePr>
          <p:cNvPr id="6" name="Diagrama 2"/>
          <p:cNvGraphicFramePr/>
          <p:nvPr>
            <p:extLst>
              <p:ext uri="{D42A27DB-BD31-4B8C-83A1-F6EECF244321}">
                <p14:modId xmlns:p14="http://schemas.microsoft.com/office/powerpoint/2010/main" val="1134216822"/>
              </p:ext>
            </p:extLst>
          </p:nvPr>
        </p:nvGraphicFramePr>
        <p:xfrm>
          <a:off x="546576" y="1546231"/>
          <a:ext cx="11051865" cy="2953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Marcador de posición de imagen 13">
            <a:extLst>
              <a:ext uri="{FF2B5EF4-FFF2-40B4-BE49-F238E27FC236}">
                <a16:creationId xmlns:a16="http://schemas.microsoft.com/office/drawing/2014/main" xmlns="" id="{1B25BD8E-C867-46F9-B725-368CB2AFCB8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421868" y="1560413"/>
            <a:ext cx="2548553" cy="2548553"/>
          </a:xfrm>
          <a:prstGeom prst="rect">
            <a:avLst/>
          </a:prstGeom>
        </p:spPr>
      </p:pic>
      <p:pic>
        <p:nvPicPr>
          <p:cNvPr id="8" name="Marcador de posición de imagen 15">
            <a:extLst>
              <a:ext uri="{FF2B5EF4-FFF2-40B4-BE49-F238E27FC236}">
                <a16:creationId xmlns:a16="http://schemas.microsoft.com/office/drawing/2014/main" xmlns="" id="{39D01B4F-BB08-4370-8687-274E50B1C066}"/>
              </a:ext>
            </a:extLst>
          </p:cNvPr>
          <p:cNvPicPr>
            <a:picLocks noChangeAspect="1"/>
          </p:cNvPicPr>
          <p:nvPr/>
        </p:nvPicPr>
        <p:blipFill>
          <a:blip r:embed="rId9">
            <a:extLst>
              <a:ext uri="{28A0092B-C50C-407E-A947-70E740481C1C}">
                <a14:useLocalDpi xmlns:a14="http://schemas.microsoft.com/office/drawing/2010/main" val="0"/>
              </a:ext>
            </a:extLst>
          </a:blip>
          <a:srcRect l="16934" r="16934"/>
          <a:stretch>
            <a:fillRect/>
          </a:stretch>
        </p:blipFill>
        <p:spPr>
          <a:xfrm>
            <a:off x="5027874" y="1560413"/>
            <a:ext cx="2697513" cy="2482198"/>
          </a:xfrm>
          <a:prstGeom prst="rect">
            <a:avLst/>
          </a:prstGeom>
        </p:spPr>
      </p:pic>
      <p:pic>
        <p:nvPicPr>
          <p:cNvPr id="9" name="Marcador de posición de imagen 17">
            <a:extLst>
              <a:ext uri="{FF2B5EF4-FFF2-40B4-BE49-F238E27FC236}">
                <a16:creationId xmlns:a16="http://schemas.microsoft.com/office/drawing/2014/main" xmlns="" id="{B45A3A4D-1288-42A7-B0CD-BACAF50267F1}"/>
              </a:ext>
            </a:extLst>
          </p:cNvPr>
          <p:cNvPicPr>
            <a:picLocks noChangeAspect="1"/>
          </p:cNvPicPr>
          <p:nvPr/>
        </p:nvPicPr>
        <p:blipFill>
          <a:blip r:embed="rId10">
            <a:extLst>
              <a:ext uri="{28A0092B-C50C-407E-A947-70E740481C1C}">
                <a14:useLocalDpi xmlns:a14="http://schemas.microsoft.com/office/drawing/2010/main" val="0"/>
              </a:ext>
            </a:extLst>
          </a:blip>
          <a:srcRect l="16631" r="16631"/>
          <a:stretch>
            <a:fillRect/>
          </a:stretch>
        </p:blipFill>
        <p:spPr>
          <a:xfrm>
            <a:off x="8831311" y="1560413"/>
            <a:ext cx="2743450" cy="2482198"/>
          </a:xfrm>
          <a:prstGeom prst="rect">
            <a:avLst/>
          </a:prstGeom>
        </p:spPr>
      </p:pic>
      <p:sp>
        <p:nvSpPr>
          <p:cNvPr id="10" name="Título 1">
            <a:extLst>
              <a:ext uri="{FF2B5EF4-FFF2-40B4-BE49-F238E27FC236}">
                <a16:creationId xmlns:a16="http://schemas.microsoft.com/office/drawing/2014/main" xmlns="" id="{5126B8C1-0053-4AA6-9F34-EDDCEE7683D7}"/>
              </a:ext>
            </a:extLst>
          </p:cNvPr>
          <p:cNvSpPr txBox="1">
            <a:spLocks/>
          </p:cNvSpPr>
          <p:nvPr/>
        </p:nvSpPr>
        <p:spPr>
          <a:xfrm>
            <a:off x="1801151" y="4800076"/>
            <a:ext cx="14684108" cy="1023208"/>
          </a:xfrm>
          <a:prstGeom prst="rect">
            <a:avLst/>
          </a:prstGeom>
          <a:solidFill>
            <a:schemeClr val="accent6">
              <a:lumMod val="60000"/>
              <a:lumOff val="40000"/>
            </a:schemeClr>
          </a:solidFill>
          <a:ln>
            <a:solidFill>
              <a:schemeClr val="accent5"/>
            </a:solidFill>
          </a:ln>
        </p:spPr>
        <p:txBody>
          <a:bodyPr>
            <a:noAutofit/>
          </a:bodyPr>
          <a:lstStyle>
            <a:lvl1pPr algn="l" defTabSz="1632753" rtl="0" eaLnBrk="1" latinLnBrk="0" hangingPunct="1">
              <a:spcBef>
                <a:spcPct val="0"/>
              </a:spcBef>
              <a:buNone/>
              <a:defRPr kumimoji="1" sz="6000" kern="1200" baseline="0">
                <a:solidFill>
                  <a:schemeClr val="tx1">
                    <a:lumMod val="75000"/>
                    <a:lumOff val="25000"/>
                  </a:schemeClr>
                </a:solidFill>
                <a:latin typeface="+mj-lt"/>
                <a:ea typeface="+mj-ea"/>
                <a:cs typeface="+mj-cs"/>
              </a:defRPr>
            </a:lvl1pPr>
          </a:lstStyle>
          <a:p>
            <a:r>
              <a:rPr lang="es-EC" sz="3200" dirty="0" smtClean="0">
                <a:solidFill>
                  <a:schemeClr val="tx1"/>
                </a:solidFill>
              </a:rPr>
              <a:t>El desarrollo local ingresa a una nueva etapa de cambios más significativos, como lo son:</a:t>
            </a:r>
            <a:endParaRPr lang="es-EC" sz="3200" dirty="0">
              <a:solidFill>
                <a:schemeClr val="tx1"/>
              </a:solidFill>
            </a:endParaRPr>
          </a:p>
        </p:txBody>
      </p:sp>
      <p:graphicFrame>
        <p:nvGraphicFramePr>
          <p:cNvPr id="11" name="Diagrama 2"/>
          <p:cNvGraphicFramePr/>
          <p:nvPr>
            <p:extLst>
              <p:ext uri="{D42A27DB-BD31-4B8C-83A1-F6EECF244321}">
                <p14:modId xmlns:p14="http://schemas.microsoft.com/office/powerpoint/2010/main" val="2576680892"/>
              </p:ext>
            </p:extLst>
          </p:nvPr>
        </p:nvGraphicFramePr>
        <p:xfrm>
          <a:off x="5776303" y="6150315"/>
          <a:ext cx="11051865" cy="29535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12 Rectángulo"/>
          <p:cNvSpPr/>
          <p:nvPr/>
        </p:nvSpPr>
        <p:spPr>
          <a:xfrm>
            <a:off x="13424439" y="6266618"/>
            <a:ext cx="3060820" cy="2636750"/>
          </a:xfrm>
          <a:prstGeom prst="rect">
            <a:avLst/>
          </a:prstGeom>
          <a:blipFill>
            <a:blip r:embed="rId16">
              <a:extLst>
                <a:ext uri="{28A0092B-C50C-407E-A947-70E740481C1C}">
                  <a14:useLocalDpi xmlns:a14="http://schemas.microsoft.com/office/drawing/2010/main" val="0"/>
                </a:ext>
              </a:extLst>
            </a:blip>
            <a:srcRect/>
            <a:stretch>
              <a:fillRect l="-22000" r="-22000"/>
            </a:stretch>
          </a:blipFill>
        </p:spPr>
        <p:style>
          <a:lnRef idx="1">
            <a:schemeClr val="lt1">
              <a:hueOff val="0"/>
              <a:satOff val="0"/>
              <a:lumOff val="0"/>
              <a:alphaOff val="0"/>
            </a:schemeClr>
          </a:lnRef>
          <a:fillRef idx="1">
            <a:scrgbClr r="0" g="0" b="0"/>
          </a:fillRef>
          <a:effectRef idx="1">
            <a:schemeClr val="accent4">
              <a:tint val="50000"/>
              <a:hueOff val="10860531"/>
              <a:satOff val="-52986"/>
              <a:lumOff val="7568"/>
              <a:alphaOff val="0"/>
            </a:schemeClr>
          </a:effectRef>
          <a:fontRef idx="minor">
            <a:schemeClr val="lt1">
              <a:hueOff val="0"/>
              <a:satOff val="0"/>
              <a:lumOff val="0"/>
              <a:alphaOff val="0"/>
            </a:schemeClr>
          </a:fontRef>
        </p:style>
      </p:sp>
      <p:sp>
        <p:nvSpPr>
          <p:cNvPr id="14" name="13 Rectángulo"/>
          <p:cNvSpPr/>
          <p:nvPr/>
        </p:nvSpPr>
        <p:spPr>
          <a:xfrm>
            <a:off x="7936043" y="6266618"/>
            <a:ext cx="3012694" cy="2636750"/>
          </a:xfrm>
          <a:prstGeom prst="rect">
            <a:avLst/>
          </a:prstGeom>
          <a:blipFill>
            <a:blip r:embed="rId17">
              <a:extLst>
                <a:ext uri="{28A0092B-C50C-407E-A947-70E740481C1C}">
                  <a14:useLocalDpi xmlns:a14="http://schemas.microsoft.com/office/drawing/2010/main" val="0"/>
                </a:ext>
              </a:extLst>
            </a:blip>
            <a:srcRect/>
            <a:stretch>
              <a:fillRect l="-17000" r="-17000"/>
            </a:stretch>
          </a:blipFill>
        </p:spPr>
        <p:style>
          <a:lnRef idx="1">
            <a:schemeClr val="lt1">
              <a:hueOff val="0"/>
              <a:satOff val="0"/>
              <a:lumOff val="0"/>
              <a:alphaOff val="0"/>
            </a:schemeClr>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73154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6</a:t>
            </a:fld>
            <a:endParaRPr lang="ja-JP" altLang="en-US"/>
          </a:p>
        </p:txBody>
      </p:sp>
      <p:sp>
        <p:nvSpPr>
          <p:cNvPr id="4" name="CuadroTexto 3"/>
          <p:cNvSpPr txBox="1"/>
          <p:nvPr/>
        </p:nvSpPr>
        <p:spPr>
          <a:xfrm>
            <a:off x="-3" y="13062"/>
            <a:ext cx="18286413" cy="523220"/>
          </a:xfrm>
          <a:prstGeom prst="rect">
            <a:avLst/>
          </a:prstGeom>
          <a:blipFill>
            <a:blip r:embed="rId2"/>
            <a:tile tx="0" ty="0" sx="100000" sy="100000" flip="none" algn="tl"/>
          </a:blipFill>
        </p:spPr>
        <p:txBody>
          <a:bodyPr wrap="square" rtlCol="0">
            <a:spAutoFit/>
          </a:bodyPr>
          <a:lstStyle/>
          <a:p>
            <a:pPr algn="ctr"/>
            <a:r>
              <a:rPr lang="es-ES" sz="2800" b="1" dirty="0" smtClean="0">
                <a:solidFill>
                  <a:sysClr val="windowText" lastClr="000000"/>
                </a:solidFill>
                <a:latin typeface="Imprint MT Shadow" panose="04020605060303030202" pitchFamily="82" charset="0"/>
                <a:cs typeface="Times New Roman" panose="02020603050405020304" pitchFamily="18" charset="0"/>
              </a:rPr>
              <a:t>TEORIA DEL ACTOR RED</a:t>
            </a:r>
            <a:endParaRPr lang="es-ES" sz="2800" b="1" dirty="0">
              <a:solidFill>
                <a:sysClr val="windowText" lastClr="000000"/>
              </a:solidFill>
              <a:latin typeface="Imprint MT Shadow" panose="04020605060303030202" pitchFamily="82" charset="0"/>
              <a:cs typeface="Times New Roman" panose="02020603050405020304" pitchFamily="18" charset="0"/>
            </a:endParaRPr>
          </a:p>
        </p:txBody>
      </p:sp>
      <p:sp>
        <p:nvSpPr>
          <p:cNvPr id="5" name="4 CuadroTexto"/>
          <p:cNvSpPr txBox="1"/>
          <p:nvPr/>
        </p:nvSpPr>
        <p:spPr>
          <a:xfrm>
            <a:off x="770021" y="1371601"/>
            <a:ext cx="2863516" cy="1077218"/>
          </a:xfrm>
          <a:prstGeom prst="rect">
            <a:avLst/>
          </a:prstGeom>
          <a:noFill/>
        </p:spPr>
        <p:txBody>
          <a:bodyPr wrap="square" rtlCol="0">
            <a:spAutoFit/>
          </a:bodyPr>
          <a:lstStyle/>
          <a:p>
            <a:r>
              <a:rPr lang="es-EC" dirty="0" smtClean="0"/>
              <a:t>Actor-Network </a:t>
            </a:r>
            <a:r>
              <a:rPr lang="es-EC" dirty="0" err="1"/>
              <a:t>Theory</a:t>
            </a:r>
            <a:r>
              <a:rPr lang="es-EC" dirty="0"/>
              <a:t> </a:t>
            </a:r>
            <a:r>
              <a:rPr lang="es-EC" dirty="0" smtClean="0"/>
              <a:t>(ANT)</a:t>
            </a:r>
            <a:endParaRPr lang="es-EC" dirty="0"/>
          </a:p>
        </p:txBody>
      </p:sp>
      <p:pic>
        <p:nvPicPr>
          <p:cNvPr id="1433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55017" t="10214" r="4499" b="65446"/>
          <a:stretch/>
        </p:blipFill>
        <p:spPr bwMode="auto">
          <a:xfrm>
            <a:off x="3850105" y="3447248"/>
            <a:ext cx="3316100" cy="261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4235116" y="1141456"/>
            <a:ext cx="3513221" cy="1569660"/>
          </a:xfrm>
          <a:prstGeom prst="rect">
            <a:avLst/>
          </a:prstGeom>
          <a:noFill/>
        </p:spPr>
        <p:txBody>
          <a:bodyPr wrap="square" rtlCol="0">
            <a:spAutoFit/>
          </a:bodyPr>
          <a:lstStyle/>
          <a:p>
            <a:r>
              <a:rPr lang="es-EC" dirty="0"/>
              <a:t>I</a:t>
            </a:r>
            <a:r>
              <a:rPr lang="es-EC" dirty="0" smtClean="0"/>
              <a:t>dentificar </a:t>
            </a:r>
            <a:r>
              <a:rPr lang="es-EC" dirty="0"/>
              <a:t>la construcción de los hechos</a:t>
            </a:r>
          </a:p>
        </p:txBody>
      </p:sp>
      <p:pic>
        <p:nvPicPr>
          <p:cNvPr id="8"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4034" t="10214" r="57674" b="65663"/>
          <a:stretch/>
        </p:blipFill>
        <p:spPr bwMode="auto">
          <a:xfrm>
            <a:off x="481265" y="3447248"/>
            <a:ext cx="3164752" cy="2616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8289759" y="2798619"/>
            <a:ext cx="3513221" cy="584775"/>
          </a:xfrm>
          <a:prstGeom prst="rect">
            <a:avLst/>
          </a:prstGeom>
          <a:noFill/>
        </p:spPr>
        <p:txBody>
          <a:bodyPr wrap="square" rtlCol="0">
            <a:spAutoFit/>
          </a:bodyPr>
          <a:lstStyle/>
          <a:p>
            <a:r>
              <a:rPr lang="es-EC" dirty="0" smtClean="0"/>
              <a:t>Gastronomía </a:t>
            </a:r>
            <a:endParaRPr lang="es-EC" dirty="0"/>
          </a:p>
        </p:txBody>
      </p:sp>
      <p:sp>
        <p:nvSpPr>
          <p:cNvPr id="12" name="11 Abrir llave"/>
          <p:cNvSpPr/>
          <p:nvPr/>
        </p:nvSpPr>
        <p:spPr>
          <a:xfrm>
            <a:off x="10864517" y="1550965"/>
            <a:ext cx="505326" cy="308008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3" name="12 CuadroTexto"/>
          <p:cNvSpPr txBox="1"/>
          <p:nvPr/>
        </p:nvSpPr>
        <p:spPr>
          <a:xfrm>
            <a:off x="11369843" y="1875784"/>
            <a:ext cx="4559968" cy="2062103"/>
          </a:xfrm>
          <a:prstGeom prst="rect">
            <a:avLst/>
          </a:prstGeom>
          <a:noFill/>
        </p:spPr>
        <p:txBody>
          <a:bodyPr wrap="square" rtlCol="0">
            <a:spAutoFit/>
          </a:bodyPr>
          <a:lstStyle/>
          <a:p>
            <a:r>
              <a:rPr lang="es-EC" dirty="0" smtClean="0"/>
              <a:t>*Educación, </a:t>
            </a:r>
            <a:r>
              <a:rPr lang="es-EC" dirty="0"/>
              <a:t>calidad e </a:t>
            </a:r>
            <a:r>
              <a:rPr lang="es-EC" dirty="0" smtClean="0"/>
              <a:t>investigación</a:t>
            </a:r>
          </a:p>
          <a:p>
            <a:r>
              <a:rPr lang="es-EC" dirty="0" smtClean="0"/>
              <a:t>*</a:t>
            </a:r>
            <a:r>
              <a:rPr lang="es-EC" dirty="0"/>
              <a:t>C</a:t>
            </a:r>
            <a:r>
              <a:rPr lang="es-EC" dirty="0" smtClean="0"/>
              <a:t>adena </a:t>
            </a:r>
            <a:r>
              <a:rPr lang="es-EC" dirty="0"/>
              <a:t>de </a:t>
            </a:r>
            <a:r>
              <a:rPr lang="es-EC" dirty="0" smtClean="0"/>
              <a:t>valor </a:t>
            </a:r>
          </a:p>
          <a:p>
            <a:r>
              <a:rPr lang="es-EC" dirty="0" smtClean="0"/>
              <a:t>*Inclusión </a:t>
            </a:r>
            <a:r>
              <a:rPr lang="es-EC" dirty="0" smtClean="0"/>
              <a:t>social</a:t>
            </a:r>
            <a:endParaRPr lang="es-EC" dirty="0"/>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0236" y="5812505"/>
            <a:ext cx="5996417" cy="392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487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7</a:t>
            </a:fld>
            <a:endParaRPr lang="ja-JP" altLang="en-US"/>
          </a:p>
        </p:txBody>
      </p:sp>
      <p:sp>
        <p:nvSpPr>
          <p:cNvPr id="4" name="CuadroTexto 3"/>
          <p:cNvSpPr txBox="1"/>
          <p:nvPr/>
        </p:nvSpPr>
        <p:spPr>
          <a:xfrm>
            <a:off x="0" y="13062"/>
            <a:ext cx="18286413" cy="523220"/>
          </a:xfrm>
          <a:prstGeom prst="rect">
            <a:avLst/>
          </a:prstGeom>
          <a:solidFill>
            <a:schemeClr val="accent1"/>
          </a:solidFill>
        </p:spPr>
        <p:txBody>
          <a:bodyPr wrap="square" rtlCol="0">
            <a:spAutoFit/>
          </a:bodyPr>
          <a:lstStyle/>
          <a:p>
            <a:pPr algn="ctr"/>
            <a:r>
              <a:rPr lang="es-ES" sz="2800" b="1" dirty="0" smtClean="0">
                <a:solidFill>
                  <a:sysClr val="windowText" lastClr="000000"/>
                </a:solidFill>
                <a:latin typeface="Imprint MT Shadow" panose="04020605060303030202" pitchFamily="82" charset="0"/>
                <a:cs typeface="Times New Roman" panose="02020603050405020304" pitchFamily="18" charset="0"/>
              </a:rPr>
              <a:t>CAPÍTULO II. PARROQUIA DE ANGOCHAGUA</a:t>
            </a:r>
            <a:endParaRPr lang="es-ES" sz="2800" b="1" dirty="0">
              <a:solidFill>
                <a:sysClr val="windowText" lastClr="000000"/>
              </a:solidFill>
              <a:latin typeface="Imprint MT Shadow" panose="04020605060303030202" pitchFamily="82" charset="0"/>
              <a:cs typeface="Times New Roman" panose="02020603050405020304" pitchFamily="18" charset="0"/>
            </a:endParaRPr>
          </a:p>
        </p:txBody>
      </p:sp>
      <p:graphicFrame>
        <p:nvGraphicFramePr>
          <p:cNvPr id="5" name="4 Diagrama"/>
          <p:cNvGraphicFramePr/>
          <p:nvPr>
            <p:extLst>
              <p:ext uri="{D42A27DB-BD31-4B8C-83A1-F6EECF244321}">
                <p14:modId xmlns:p14="http://schemas.microsoft.com/office/powerpoint/2010/main" val="2727581027"/>
              </p:ext>
            </p:extLst>
          </p:nvPr>
        </p:nvGraphicFramePr>
        <p:xfrm>
          <a:off x="3047735" y="1079852"/>
          <a:ext cx="12190942" cy="81272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64284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8</a:t>
            </a:fld>
            <a:endParaRPr lang="ja-JP" altLang="en-US"/>
          </a:p>
        </p:txBody>
      </p:sp>
      <p:graphicFrame>
        <p:nvGraphicFramePr>
          <p:cNvPr id="4" name="3 Diagrama"/>
          <p:cNvGraphicFramePr/>
          <p:nvPr>
            <p:extLst>
              <p:ext uri="{D42A27DB-BD31-4B8C-83A1-F6EECF244321}">
                <p14:modId xmlns:p14="http://schemas.microsoft.com/office/powerpoint/2010/main" val="3969619053"/>
              </p:ext>
            </p:extLst>
          </p:nvPr>
        </p:nvGraphicFramePr>
        <p:xfrm>
          <a:off x="0" y="818149"/>
          <a:ext cx="16796084" cy="9168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3"/>
          <p:cNvSpPr txBox="1"/>
          <p:nvPr/>
        </p:nvSpPr>
        <p:spPr>
          <a:xfrm>
            <a:off x="0" y="13062"/>
            <a:ext cx="18286413" cy="523220"/>
          </a:xfrm>
          <a:prstGeom prst="rect">
            <a:avLst/>
          </a:prstGeom>
          <a:solidFill>
            <a:schemeClr val="accent4">
              <a:lumMod val="40000"/>
              <a:lumOff val="60000"/>
            </a:schemeClr>
          </a:solidFill>
        </p:spPr>
        <p:txBody>
          <a:bodyPr wrap="square" rtlCol="0">
            <a:spAutoFit/>
          </a:bodyPr>
          <a:lstStyle/>
          <a:p>
            <a:pPr lvl="0" algn="ctr"/>
            <a:r>
              <a:rPr lang="es-EC" sz="2800" b="1" dirty="0" smtClean="0"/>
              <a:t>INVENTARIO DE ATRACTIVOS </a:t>
            </a:r>
            <a:endParaRPr lang="es-EC" sz="2800" b="1" dirty="0"/>
          </a:p>
        </p:txBody>
      </p:sp>
    </p:spTree>
    <p:extLst>
      <p:ext uri="{BB962C8B-B14F-4D97-AF65-F5344CB8AC3E}">
        <p14:creationId xmlns:p14="http://schemas.microsoft.com/office/powerpoint/2010/main" val="1750709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1"/>
          </p:nvPr>
        </p:nvSpPr>
        <p:spPr/>
        <p:txBody>
          <a:bodyPr/>
          <a:lstStyle/>
          <a:p>
            <a:fld id="{E6459DFB-86F3-43FA-8567-2EA6E426AE90}" type="slidenum">
              <a:rPr lang="ja-JP" altLang="en-US" smtClean="0"/>
              <a:pPr/>
              <a:t>9</a:t>
            </a:fld>
            <a:endParaRPr lang="ja-JP" altLang="en-US"/>
          </a:p>
        </p:txBody>
      </p:sp>
      <p:sp>
        <p:nvSpPr>
          <p:cNvPr id="4" name="CuadroTexto 3"/>
          <p:cNvSpPr txBox="1"/>
          <p:nvPr/>
        </p:nvSpPr>
        <p:spPr>
          <a:xfrm>
            <a:off x="0" y="13062"/>
            <a:ext cx="18286413" cy="523220"/>
          </a:xfrm>
          <a:prstGeom prst="rect">
            <a:avLst/>
          </a:prstGeom>
          <a:solidFill>
            <a:schemeClr val="accent3">
              <a:lumMod val="60000"/>
              <a:lumOff val="40000"/>
            </a:schemeClr>
          </a:solidFill>
        </p:spPr>
        <p:txBody>
          <a:bodyPr wrap="square" rtlCol="0">
            <a:spAutoFit/>
          </a:bodyPr>
          <a:lstStyle/>
          <a:p>
            <a:pPr lvl="0" algn="ctr"/>
            <a:r>
              <a:rPr lang="es-EC" sz="2800" b="1" dirty="0" smtClean="0"/>
              <a:t>FESTIVIDADES</a:t>
            </a:r>
            <a:endParaRPr lang="es-EC" sz="2800" b="1" dirty="0"/>
          </a:p>
        </p:txBody>
      </p:sp>
      <p:sp>
        <p:nvSpPr>
          <p:cNvPr id="6" name="5 Rectángulo"/>
          <p:cNvSpPr/>
          <p:nvPr/>
        </p:nvSpPr>
        <p:spPr>
          <a:xfrm>
            <a:off x="505326" y="914400"/>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b="1" dirty="0"/>
              <a:t>Fiestas de parroquialización</a:t>
            </a:r>
            <a:endParaRPr lang="es-EC" dirty="0"/>
          </a:p>
        </p:txBody>
      </p:sp>
      <p:sp>
        <p:nvSpPr>
          <p:cNvPr id="13" name="12 Rectángulo"/>
          <p:cNvSpPr/>
          <p:nvPr/>
        </p:nvSpPr>
        <p:spPr>
          <a:xfrm>
            <a:off x="4724789" y="914400"/>
            <a:ext cx="3777916" cy="12512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defTabSz="1200150">
              <a:lnSpc>
                <a:spcPct val="90000"/>
              </a:lnSpc>
              <a:spcBef>
                <a:spcPct val="0"/>
              </a:spcBef>
              <a:spcAft>
                <a:spcPct val="35000"/>
              </a:spcAft>
            </a:pPr>
            <a:r>
              <a:rPr lang="es-EC" dirty="0"/>
              <a:t>29 de mayo de 1861.</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495" y="536283"/>
            <a:ext cx="3777916" cy="2162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Rectángulo"/>
          <p:cNvSpPr/>
          <p:nvPr/>
        </p:nvSpPr>
        <p:spPr>
          <a:xfrm>
            <a:off x="4724789" y="7210924"/>
            <a:ext cx="3777916" cy="12512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smtClean="0"/>
              <a:t>2 de Noviembre- Rezadores </a:t>
            </a:r>
            <a:endParaRPr kumimoji="1" lang="es-EC" dirty="0"/>
          </a:p>
        </p:txBody>
      </p:sp>
      <p:sp>
        <p:nvSpPr>
          <p:cNvPr id="21" name="20 Rectángulo"/>
          <p:cNvSpPr/>
          <p:nvPr/>
        </p:nvSpPr>
        <p:spPr>
          <a:xfrm>
            <a:off x="9143206" y="7243006"/>
            <a:ext cx="3777916" cy="125128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kumimoji="1" lang="es-EC" sz="2800" dirty="0" smtClean="0"/>
              <a:t>Finales de Octubre- elaboración de la masa</a:t>
            </a:r>
            <a:endParaRPr kumimoji="1" lang="es-EC" sz="2800" dirty="0"/>
          </a:p>
        </p:txBody>
      </p:sp>
      <p:sp>
        <p:nvSpPr>
          <p:cNvPr id="27" name="26 Rectángulo"/>
          <p:cNvSpPr/>
          <p:nvPr/>
        </p:nvSpPr>
        <p:spPr>
          <a:xfrm>
            <a:off x="505326" y="7210924"/>
            <a:ext cx="3777916" cy="125128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s-EC" b="1" dirty="0"/>
              <a:t>Día de los </a:t>
            </a:r>
            <a:r>
              <a:rPr lang="es-EC" b="1" dirty="0" smtClean="0"/>
              <a:t>difuntos </a:t>
            </a:r>
            <a:endParaRPr kumimoji="1" lang="es-EC" b="1" dirty="0"/>
          </a:p>
        </p:txBody>
      </p:sp>
      <p:pic>
        <p:nvPicPr>
          <p:cNvPr id="28" name="27 Imagen"/>
          <p:cNvPicPr/>
          <p:nvPr/>
        </p:nvPicPr>
        <p:blipFill rotWithShape="1">
          <a:blip r:embed="rId3"/>
          <a:srcRect l="25622" t="30028" r="24581" b="21488"/>
          <a:stretch/>
        </p:blipFill>
        <p:spPr bwMode="auto">
          <a:xfrm>
            <a:off x="13523496" y="6833932"/>
            <a:ext cx="3777915" cy="2069432"/>
          </a:xfrm>
          <a:prstGeom prst="rect">
            <a:avLst/>
          </a:prstGeom>
          <a:ln>
            <a:noFill/>
          </a:ln>
          <a:extLst>
            <a:ext uri="{53640926-AAD7-44D8-BBD7-CCE9431645EC}">
              <a14:shadowObscured xmlns:a14="http://schemas.microsoft.com/office/drawing/2010/main"/>
            </a:ext>
          </a:extLst>
        </p:spPr>
      </p:pic>
      <p:sp>
        <p:nvSpPr>
          <p:cNvPr id="29" name="28 Rectángulo"/>
          <p:cNvSpPr/>
          <p:nvPr/>
        </p:nvSpPr>
        <p:spPr>
          <a:xfrm>
            <a:off x="9143206" y="949254"/>
            <a:ext cx="3777916" cy="125128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smtClean="0"/>
              <a:t>Misa- Sesión Solemne</a:t>
            </a:r>
            <a:endParaRPr kumimoji="1" lang="es-EC" dirty="0"/>
          </a:p>
        </p:txBody>
      </p:sp>
      <p:sp>
        <p:nvSpPr>
          <p:cNvPr id="23" name="22 Rectángulo"/>
          <p:cNvSpPr/>
          <p:nvPr/>
        </p:nvSpPr>
        <p:spPr>
          <a:xfrm>
            <a:off x="13523495" y="4006626"/>
            <a:ext cx="3777916" cy="125128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defTabSz="1200150">
              <a:lnSpc>
                <a:spcPct val="90000"/>
              </a:lnSpc>
              <a:spcBef>
                <a:spcPct val="0"/>
              </a:spcBef>
              <a:spcAft>
                <a:spcPct val="35000"/>
              </a:spcAft>
            </a:pPr>
            <a:r>
              <a:rPr lang="es-EC" b="1" dirty="0"/>
              <a:t>Inti </a:t>
            </a:r>
            <a:r>
              <a:rPr lang="es-EC" b="1" dirty="0" err="1"/>
              <a:t>Raymi</a:t>
            </a:r>
            <a:endParaRPr lang="es-EC" dirty="0"/>
          </a:p>
        </p:txBody>
      </p:sp>
      <p:sp>
        <p:nvSpPr>
          <p:cNvPr id="30" name="29 Rectángulo"/>
          <p:cNvSpPr/>
          <p:nvPr/>
        </p:nvSpPr>
        <p:spPr>
          <a:xfrm>
            <a:off x="9143206" y="4120871"/>
            <a:ext cx="3777916" cy="12512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defTabSz="1200150">
              <a:lnSpc>
                <a:spcPct val="90000"/>
              </a:lnSpc>
              <a:spcBef>
                <a:spcPct val="0"/>
              </a:spcBef>
              <a:spcAft>
                <a:spcPct val="35000"/>
              </a:spcAft>
            </a:pPr>
            <a:r>
              <a:rPr lang="es-EC" dirty="0" smtClean="0"/>
              <a:t>17 – 23 Junio</a:t>
            </a:r>
            <a:endParaRPr lang="es-EC" dirty="0"/>
          </a:p>
        </p:txBody>
      </p:sp>
      <p:sp>
        <p:nvSpPr>
          <p:cNvPr id="31" name="30 Rectángulo"/>
          <p:cNvSpPr/>
          <p:nvPr/>
        </p:nvSpPr>
        <p:spPr>
          <a:xfrm>
            <a:off x="4724789" y="4120871"/>
            <a:ext cx="3777916" cy="1251284"/>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ctr" defTabSz="1200150">
              <a:lnSpc>
                <a:spcPct val="90000"/>
              </a:lnSpc>
              <a:spcBef>
                <a:spcPct val="0"/>
              </a:spcBef>
              <a:spcAft>
                <a:spcPct val="35000"/>
              </a:spcAft>
            </a:pPr>
            <a:r>
              <a:rPr lang="es-EC" dirty="0" smtClean="0"/>
              <a:t>Agradecimiento a la Pacha-Mama</a:t>
            </a:r>
            <a:endParaRPr lang="es-EC" dirty="0"/>
          </a:p>
        </p:txBody>
      </p:sp>
      <p:pic>
        <p:nvPicPr>
          <p:cNvPr id="33" name="32 Imagen" descr="En la ceremonia celebrada en parque arqueológico Rumipamba se levantó los brazos brazos hacia el espacio y se reflexionó sobre la importancia de agradecer a la tierra por sus bondades. Foto: Ana Guerrero"/>
          <p:cNvPicPr/>
          <p:nvPr/>
        </p:nvPicPr>
        <p:blipFill>
          <a:blip r:embed="rId4">
            <a:extLst>
              <a:ext uri="{28A0092B-C50C-407E-A947-70E740481C1C}">
                <a14:useLocalDpi xmlns:a14="http://schemas.microsoft.com/office/drawing/2010/main" val="0"/>
              </a:ext>
            </a:extLst>
          </a:blip>
          <a:srcRect/>
          <a:stretch>
            <a:fillRect/>
          </a:stretch>
        </p:blipFill>
        <p:spPr bwMode="auto">
          <a:xfrm>
            <a:off x="505326" y="3866147"/>
            <a:ext cx="3777916" cy="1760733"/>
          </a:xfrm>
          <a:prstGeom prst="rect">
            <a:avLst/>
          </a:prstGeom>
          <a:noFill/>
          <a:ln>
            <a:noFill/>
          </a:ln>
        </p:spPr>
      </p:pic>
    </p:spTree>
    <p:extLst>
      <p:ext uri="{BB962C8B-B14F-4D97-AF65-F5344CB8AC3E}">
        <p14:creationId xmlns:p14="http://schemas.microsoft.com/office/powerpoint/2010/main" val="859455149"/>
      </p:ext>
    </p:extLst>
  </p:cSld>
  <p:clrMapOvr>
    <a:masterClrMapping/>
  </p:clrMapOvr>
  <p:timing>
    <p:tnLst>
      <p:par>
        <p:cTn id="1" dur="indefinite" restart="never" nodeType="tmRoot"/>
      </p:par>
    </p:tnLst>
  </p:timing>
</p:sld>
</file>

<file path=ppt/theme/theme1.xml><?xml version="1.0" encoding="utf-8"?>
<a:theme xmlns:a="http://schemas.openxmlformats.org/drawingml/2006/main" name="Vega - Footer Only">
  <a:themeElements>
    <a:clrScheme name="Veg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Vega - Free">
  <a:themeElements>
    <a:clrScheme name="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Vega - Free">
  <a:themeElements>
    <a:clrScheme name="A">
      <a:dk1>
        <a:srgbClr val="1C1C1C"/>
      </a:dk1>
      <a:lt1>
        <a:sysClr val="window" lastClr="FFFFFF"/>
      </a:lt1>
      <a:dk2>
        <a:srgbClr val="545454"/>
      </a:dk2>
      <a:lt2>
        <a:srgbClr val="EEECE1"/>
      </a:lt2>
      <a:accent1>
        <a:srgbClr val="00ACE2"/>
      </a:accent1>
      <a:accent2>
        <a:srgbClr val="FD497C"/>
      </a:accent2>
      <a:accent3>
        <a:srgbClr val="87C32F"/>
      </a:accent3>
      <a:accent4>
        <a:srgbClr val="B143DD"/>
      </a:accent4>
      <a:accent5>
        <a:srgbClr val="FFA513"/>
      </a:accent5>
      <a:accent6>
        <a:srgbClr val="5BB8D1"/>
      </a:accent6>
      <a:hlink>
        <a:srgbClr val="00ACE2"/>
      </a:hlink>
      <a:folHlink>
        <a:srgbClr val="00ACE2"/>
      </a:folHlink>
    </a:clrScheme>
    <a:fontScheme name="Vega">
      <a:majorFont>
        <a:latin typeface="Route 159 UltraLight"/>
        <a:ea typeface="Spica Neue Light"/>
        <a:cs typeface=""/>
      </a:majorFont>
      <a:minorFont>
        <a:latin typeface="Open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16589</TotalTime>
  <Words>1534</Words>
  <Application>Microsoft Office PowerPoint</Application>
  <PresentationFormat>Personalizado</PresentationFormat>
  <Paragraphs>307</Paragraphs>
  <Slides>30</Slides>
  <Notes>4</Notes>
  <HiddenSlides>0</HiddenSlides>
  <MMClips>0</MMClips>
  <ScaleCrop>false</ScaleCrop>
  <HeadingPairs>
    <vt:vector size="4" baseType="variant">
      <vt:variant>
        <vt:lpstr>Tema</vt:lpstr>
      </vt:variant>
      <vt:variant>
        <vt:i4>3</vt:i4>
      </vt:variant>
      <vt:variant>
        <vt:lpstr>Títulos de diapositiva</vt:lpstr>
      </vt:variant>
      <vt:variant>
        <vt:i4>30</vt:i4>
      </vt:variant>
    </vt:vector>
  </HeadingPairs>
  <TitlesOfParts>
    <vt:vector size="33" baseType="lpstr">
      <vt:lpstr>Vega - Footer Only</vt:lpstr>
      <vt:lpstr>Vega - Free</vt:lpstr>
      <vt:lpstr>1_Vega - Free</vt:lpstr>
      <vt:lpstr>Presentación de PowerPoint</vt:lpstr>
      <vt:lpstr>“La gastronomía es un conocimiento, un entendimiento, sobre todo lo que tiene que ver con la comida. Su objetivo es asegurar la supervivencia de la humanidad gracias a una alimentación sabrosa y adecuada.” (Brillat-Savarin, 1800)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Vega</dc:title>
  <dc:creator>Jun</dc:creator>
  <cp:lastModifiedBy>Vanessa Robles</cp:lastModifiedBy>
  <cp:revision>418</cp:revision>
  <dcterms:created xsi:type="dcterms:W3CDTF">2015-09-05T11:42:45Z</dcterms:created>
  <dcterms:modified xsi:type="dcterms:W3CDTF">2020-01-26T21:35:13Z</dcterms:modified>
</cp:coreProperties>
</file>