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303" r:id="rId2"/>
    <p:sldId id="257" r:id="rId3"/>
    <p:sldId id="427" r:id="rId4"/>
    <p:sldId id="317" r:id="rId5"/>
    <p:sldId id="408" r:id="rId6"/>
    <p:sldId id="409" r:id="rId7"/>
    <p:sldId id="410" r:id="rId8"/>
    <p:sldId id="428" r:id="rId9"/>
    <p:sldId id="413" r:id="rId10"/>
    <p:sldId id="416" r:id="rId11"/>
    <p:sldId id="414" r:id="rId12"/>
    <p:sldId id="417" r:id="rId13"/>
    <p:sldId id="429" r:id="rId14"/>
    <p:sldId id="415" r:id="rId15"/>
    <p:sldId id="430" r:id="rId16"/>
    <p:sldId id="399" r:id="rId17"/>
    <p:sldId id="418" r:id="rId18"/>
    <p:sldId id="425" r:id="rId19"/>
    <p:sldId id="419" r:id="rId20"/>
    <p:sldId id="420" r:id="rId21"/>
    <p:sldId id="421" r:id="rId22"/>
    <p:sldId id="424" r:id="rId23"/>
    <p:sldId id="431" r:id="rId24"/>
    <p:sldId id="432" r:id="rId25"/>
    <p:sldId id="433" r:id="rId26"/>
    <p:sldId id="434" r:id="rId27"/>
    <p:sldId id="438" r:id="rId28"/>
    <p:sldId id="439" r:id="rId29"/>
    <p:sldId id="467" r:id="rId30"/>
    <p:sldId id="445" r:id="rId31"/>
    <p:sldId id="446" r:id="rId32"/>
    <p:sldId id="448" r:id="rId33"/>
    <p:sldId id="447" r:id="rId34"/>
    <p:sldId id="449" r:id="rId35"/>
    <p:sldId id="450" r:id="rId36"/>
    <p:sldId id="451" r:id="rId37"/>
    <p:sldId id="452" r:id="rId38"/>
    <p:sldId id="453" r:id="rId39"/>
    <p:sldId id="441" r:id="rId40"/>
    <p:sldId id="454" r:id="rId41"/>
    <p:sldId id="468" r:id="rId42"/>
    <p:sldId id="469" r:id="rId43"/>
    <p:sldId id="470" r:id="rId44"/>
    <p:sldId id="455" r:id="rId45"/>
    <p:sldId id="456" r:id="rId46"/>
    <p:sldId id="457" r:id="rId47"/>
    <p:sldId id="442" r:id="rId48"/>
    <p:sldId id="459" r:id="rId49"/>
    <p:sldId id="474" r:id="rId50"/>
    <p:sldId id="475" r:id="rId51"/>
    <p:sldId id="460" r:id="rId52"/>
    <p:sldId id="476" r:id="rId53"/>
    <p:sldId id="472" r:id="rId54"/>
    <p:sldId id="461" r:id="rId55"/>
    <p:sldId id="462" r:id="rId56"/>
    <p:sldId id="477" r:id="rId57"/>
    <p:sldId id="478" r:id="rId58"/>
    <p:sldId id="464" r:id="rId59"/>
    <p:sldId id="479" r:id="rId60"/>
    <p:sldId id="480" r:id="rId61"/>
    <p:sldId id="483" r:id="rId62"/>
    <p:sldId id="481" r:id="rId63"/>
    <p:sldId id="482" r:id="rId64"/>
    <p:sldId id="463" r:id="rId6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 id="2" name="Javier Arequipa" initials="JA" lastIdx="1" clrIdx="1">
    <p:extLst>
      <p:ext uri="{19B8F6BF-5375-455C-9EA6-DF929625EA0E}">
        <p15:presenceInfo xmlns:p15="http://schemas.microsoft.com/office/powerpoint/2012/main" userId="d6a15bdb432fa7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7FFDD"/>
    <a:srgbClr val="EADFCE"/>
    <a:srgbClr val="D4EBF0"/>
    <a:srgbClr val="FFAFAF"/>
    <a:srgbClr val="36E882"/>
    <a:srgbClr val="50DC18"/>
    <a:srgbClr val="1DA39D"/>
    <a:srgbClr val="19DD6D"/>
    <a:srgbClr val="DEC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8" d="100"/>
          <a:sy n="68" d="100"/>
        </p:scale>
        <p:origin x="816" y="72"/>
      </p:cViewPr>
      <p:guideLst/>
    </p:cSldViewPr>
  </p:slid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sz="2400" dirty="0"/>
              <a:t>Interferencias de la casa </a:t>
            </a:r>
            <a:r>
              <a:rPr lang="en-US" sz="2400" dirty="0" err="1"/>
              <a:t>tipo</a:t>
            </a:r>
            <a:r>
              <a:rPr lang="en-US" sz="2400" dirty="0"/>
              <a:t> 1</a:t>
            </a:r>
          </a:p>
          <a:p>
            <a:pPr>
              <a:defRPr sz="2400"/>
            </a:pPr>
            <a:r>
              <a:rPr lang="en-US" sz="2400" dirty="0"/>
              <a:t>8</a:t>
            </a:r>
          </a:p>
        </c:rich>
      </c:tx>
      <c:layout>
        <c:manualLayout>
          <c:xMode val="edge"/>
          <c:yMode val="edge"/>
          <c:x val="0.58928735738290983"/>
          <c:y val="9.2260379292670419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Casa tipo 1</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655-49AD-840A-13DCB9236CA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655-49AD-840A-13DCB9236CA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655-49AD-840A-13DCB9236CA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655-49AD-840A-13DCB9236CA6}"/>
              </c:ext>
            </c:extLst>
          </c:dPt>
          <c:dLbls>
            <c:dLbl>
              <c:idx val="0"/>
              <c:tx>
                <c:rich>
                  <a:bodyPr/>
                  <a:lstStyle/>
                  <a:p>
                    <a:fld id="{9C2EDA3D-7FE4-4688-A69E-E15CF754B216}"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55-49AD-840A-13DCB9236CA6}"/>
                </c:ext>
              </c:extLst>
            </c:dLbl>
            <c:dLbl>
              <c:idx val="1"/>
              <c:tx>
                <c:rich>
                  <a:bodyPr/>
                  <a:lstStyle/>
                  <a:p>
                    <a:fld id="{45F6CA26-5D64-4A29-A925-1AF1AAA7FC13}"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55-49AD-840A-13DCB9236CA6}"/>
                </c:ext>
              </c:extLst>
            </c:dLbl>
            <c:dLbl>
              <c:idx val="2"/>
              <c:tx>
                <c:rich>
                  <a:bodyPr/>
                  <a:lstStyle/>
                  <a:p>
                    <a:r>
                      <a:rPr lang="en-US" baseline="0" dirty="0"/>
                      <a:t>
</a:t>
                    </a:r>
                    <a:fld id="{AB03EBDE-94B1-4A12-A7F9-9771D3470D3A}" type="PERCENTAGE">
                      <a:rPr lang="en-US" baseline="0"/>
                      <a:pPr/>
                      <a:t>[PORCENTAJE]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655-49AD-840A-13DCB9236CA6}"/>
                </c:ext>
              </c:extLst>
            </c:dLbl>
            <c:dLbl>
              <c:idx val="3"/>
              <c:tx>
                <c:rich>
                  <a:bodyPr/>
                  <a:lstStyle/>
                  <a:p>
                    <a:fld id="{1D9DBE6A-7538-480B-B5F8-73CFBFCB85DE}"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655-49AD-840A-13DCB9236CA6}"/>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Arquitectura - Eléctrica</c:v>
                </c:pt>
                <c:pt idx="1">
                  <c:v>Estructura - Fontanería</c:v>
                </c:pt>
                <c:pt idx="2">
                  <c:v>Arquitectura - Fontanería</c:v>
                </c:pt>
                <c:pt idx="3">
                  <c:v>Fontanería - Fontanería</c:v>
                </c:pt>
              </c:strCache>
            </c:strRef>
          </c:cat>
          <c:val>
            <c:numRef>
              <c:f>Hoja1!$B$2:$B$5</c:f>
              <c:numCache>
                <c:formatCode>General</c:formatCode>
                <c:ptCount val="4"/>
                <c:pt idx="0">
                  <c:v>1</c:v>
                </c:pt>
                <c:pt idx="1">
                  <c:v>2</c:v>
                </c:pt>
                <c:pt idx="2">
                  <c:v>3</c:v>
                </c:pt>
                <c:pt idx="3">
                  <c:v>2</c:v>
                </c:pt>
              </c:numCache>
            </c:numRef>
          </c:val>
          <c:extLst>
            <c:ext xmlns:c16="http://schemas.microsoft.com/office/drawing/2014/chart" uri="{C3380CC4-5D6E-409C-BE32-E72D297353CC}">
              <c16:uniqueId val="{00000008-7655-49AD-840A-13DCB9236CA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958722629622313"/>
          <c:y val="0.39186546773913644"/>
          <c:w val="0.29727335495499385"/>
          <c:h val="0.309285365469757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b="1" i="0" u="none" strike="noStrike" baseline="0" dirty="0">
                <a:effectLst/>
              </a:rPr>
              <a:t>Interferncias de la c</a:t>
            </a:r>
            <a:r>
              <a:rPr lang="en-US" sz="2000" dirty="0"/>
              <a:t>asa </a:t>
            </a:r>
            <a:r>
              <a:rPr lang="en-US" sz="2000" dirty="0" err="1"/>
              <a:t>tipo</a:t>
            </a:r>
            <a:r>
              <a:rPr lang="en-US" sz="2000" dirty="0"/>
              <a:t> 2</a:t>
            </a:r>
          </a:p>
          <a:p>
            <a:pPr>
              <a:defRPr sz="2000"/>
            </a:pPr>
            <a:r>
              <a:rPr lang="en-US" sz="2000" dirty="0"/>
              <a:t>6</a:t>
            </a:r>
          </a:p>
        </c:rich>
      </c:tx>
      <c:layout>
        <c:manualLayout>
          <c:xMode val="edge"/>
          <c:yMode val="edge"/>
          <c:x val="0.7233890091996924"/>
          <c:y val="9.692206941715780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Casa tipo 2</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6-4B96-B73B-2135B33E530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6-4B96-B73B-2135B33E530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6-4B96-B73B-2135B33E530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6-4B96-B73B-2135B33E5301}"/>
              </c:ext>
            </c:extLst>
          </c:dPt>
          <c:dLbls>
            <c:dLbl>
              <c:idx val="0"/>
              <c:tx>
                <c:rich>
                  <a:bodyPr/>
                  <a:lstStyle/>
                  <a:p>
                    <a:fld id="{9C2EDA3D-7FE4-4688-A69E-E15CF754B216}"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6-4B96-B73B-2135B33E5301}"/>
                </c:ext>
              </c:extLst>
            </c:dLbl>
            <c:dLbl>
              <c:idx val="1"/>
              <c:tx>
                <c:rich>
                  <a:bodyPr/>
                  <a:lstStyle/>
                  <a:p>
                    <a:fld id="{45F6CA26-5D64-4A29-A925-1AF1AAA7FC13}"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5D6-4B96-B73B-2135B33E5301}"/>
                </c:ext>
              </c:extLst>
            </c:dLbl>
            <c:dLbl>
              <c:idx val="2"/>
              <c:tx>
                <c:rich>
                  <a:bodyPr/>
                  <a:lstStyle/>
                  <a:p>
                    <a:r>
                      <a:rPr lang="en-US" baseline="0" dirty="0"/>
                      <a:t>
</a:t>
                    </a:r>
                    <a:fld id="{AB03EBDE-94B1-4A12-A7F9-9771D3470D3A}" type="PERCENTAGE">
                      <a:rPr lang="en-US" baseline="0"/>
                      <a:pPr/>
                      <a:t>[PORCENTAJE]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6-4B96-B73B-2135B33E5301}"/>
                </c:ext>
              </c:extLst>
            </c:dLbl>
            <c:dLbl>
              <c:idx val="3"/>
              <c:tx>
                <c:rich>
                  <a:bodyPr/>
                  <a:lstStyle/>
                  <a:p>
                    <a:fld id="{1D9DBE6A-7538-480B-B5F8-73CFBFCB85DE}"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5D6-4B96-B73B-2135B33E5301}"/>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Arquitectura - Eléctrica</c:v>
                </c:pt>
                <c:pt idx="1">
                  <c:v>Estructura - Fontanería</c:v>
                </c:pt>
                <c:pt idx="2">
                  <c:v>Arquitectura - Fontanería</c:v>
                </c:pt>
                <c:pt idx="3">
                  <c:v>Fontanería - Fontanería</c:v>
                </c:pt>
              </c:strCache>
            </c:strRef>
          </c:cat>
          <c:val>
            <c:numRef>
              <c:f>Hoja1!$B$2:$B$5</c:f>
              <c:numCache>
                <c:formatCode>General</c:formatCode>
                <c:ptCount val="4"/>
                <c:pt idx="0">
                  <c:v>0</c:v>
                </c:pt>
                <c:pt idx="1">
                  <c:v>0</c:v>
                </c:pt>
                <c:pt idx="2">
                  <c:v>3</c:v>
                </c:pt>
                <c:pt idx="3">
                  <c:v>3</c:v>
                </c:pt>
              </c:numCache>
            </c:numRef>
          </c:val>
          <c:extLst>
            <c:ext xmlns:c16="http://schemas.microsoft.com/office/drawing/2014/chart" uri="{C3380CC4-5D6E-409C-BE32-E72D297353CC}">
              <c16:uniqueId val="{00000008-65D6-4B96-B73B-2135B33E530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b="1" i="0" u="none" strike="noStrike" baseline="0" dirty="0">
                <a:effectLst/>
              </a:rPr>
              <a:t>Interferencias de la c</a:t>
            </a:r>
            <a:r>
              <a:rPr lang="en-US" sz="2000" dirty="0"/>
              <a:t>asa </a:t>
            </a:r>
            <a:r>
              <a:rPr lang="en-US" sz="2000" dirty="0" err="1"/>
              <a:t>tipo</a:t>
            </a:r>
            <a:r>
              <a:rPr lang="en-US" sz="2000" dirty="0"/>
              <a:t> 3</a:t>
            </a:r>
          </a:p>
          <a:p>
            <a:pPr>
              <a:defRPr sz="2000"/>
            </a:pPr>
            <a:r>
              <a:rPr lang="en-US" sz="2000" dirty="0"/>
              <a:t>4</a:t>
            </a:r>
          </a:p>
        </c:rich>
      </c:tx>
      <c:layout>
        <c:manualLayout>
          <c:xMode val="edge"/>
          <c:yMode val="edge"/>
          <c:x val="0.74113566721946111"/>
          <c:y val="0.1355708118295714"/>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Casa tipo 3</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8DE-4195-B1DD-1C25F36DD2F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8DE-4195-B1DD-1C25F36DD2F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8DE-4195-B1DD-1C25F36DD2F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8DE-4195-B1DD-1C25F36DD2F3}"/>
              </c:ext>
            </c:extLst>
          </c:dPt>
          <c:dLbls>
            <c:dLbl>
              <c:idx val="0"/>
              <c:tx>
                <c:rich>
                  <a:bodyPr/>
                  <a:lstStyle/>
                  <a:p>
                    <a:fld id="{9C2EDA3D-7FE4-4688-A69E-E15CF754B216}"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8DE-4195-B1DD-1C25F36DD2F3}"/>
                </c:ext>
              </c:extLst>
            </c:dLbl>
            <c:dLbl>
              <c:idx val="1"/>
              <c:tx>
                <c:rich>
                  <a:bodyPr/>
                  <a:lstStyle/>
                  <a:p>
                    <a:fld id="{45F6CA26-5D64-4A29-A925-1AF1AAA7FC13}"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8DE-4195-B1DD-1C25F36DD2F3}"/>
                </c:ext>
              </c:extLst>
            </c:dLbl>
            <c:dLbl>
              <c:idx val="2"/>
              <c:tx>
                <c:rich>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r>
                      <a:rPr lang="en-US" sz="2800" baseline="0" dirty="0"/>
                      <a:t>
</a:t>
                    </a:r>
                    <a:fld id="{AB03EBDE-94B1-4A12-A7F9-9771D3470D3A}" type="PERCENTAGE">
                      <a:rPr lang="en-US" sz="2800" baseline="0"/>
                      <a:pPr>
                        <a:defRPr sz="2800"/>
                      </a:pPr>
                      <a:t>[PORCENTAJE]</a:t>
                    </a:fld>
                    <a:endParaRPr lang="en-US" sz="2800" baseline="0" dirty="0"/>
                  </a:p>
                </c:rich>
              </c:tx>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8DE-4195-B1DD-1C25F36DD2F3}"/>
                </c:ext>
              </c:extLst>
            </c:dLbl>
            <c:dLbl>
              <c:idx val="3"/>
              <c:tx>
                <c:rich>
                  <a:bodyPr/>
                  <a:lstStyle/>
                  <a:p>
                    <a:fld id="{1D9DBE6A-7538-480B-B5F8-73CFBFCB85DE}"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8DE-4195-B1DD-1C25F36DD2F3}"/>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Arquitectura - Eléctrica</c:v>
                </c:pt>
                <c:pt idx="1">
                  <c:v>Estructura - Fontanería</c:v>
                </c:pt>
                <c:pt idx="2">
                  <c:v>Arquitectura - Fontanería</c:v>
                </c:pt>
                <c:pt idx="3">
                  <c:v>Fontanería - Fontanería</c:v>
                </c:pt>
              </c:strCache>
            </c:strRef>
          </c:cat>
          <c:val>
            <c:numRef>
              <c:f>Hoja1!$B$2:$B$5</c:f>
              <c:numCache>
                <c:formatCode>General</c:formatCode>
                <c:ptCount val="4"/>
                <c:pt idx="0">
                  <c:v>0</c:v>
                </c:pt>
                <c:pt idx="1">
                  <c:v>0</c:v>
                </c:pt>
                <c:pt idx="2">
                  <c:v>2</c:v>
                </c:pt>
                <c:pt idx="3">
                  <c:v>2</c:v>
                </c:pt>
              </c:numCache>
            </c:numRef>
          </c:val>
          <c:extLst>
            <c:ext xmlns:c16="http://schemas.microsoft.com/office/drawing/2014/chart" uri="{C3380CC4-5D6E-409C-BE32-E72D297353CC}">
              <c16:uniqueId val="{00000008-18DE-4195-B1DD-1C25F36DD2F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1000"/>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r>
              <a:rPr lang="en-US" b="1" dirty="0" err="1"/>
              <a:t>Interferencias</a:t>
            </a:r>
            <a:r>
              <a:rPr lang="en-US" b="1" dirty="0"/>
              <a:t> de la casa </a:t>
            </a:r>
            <a:r>
              <a:rPr lang="en-US" b="1" dirty="0" err="1"/>
              <a:t>tipo</a:t>
            </a:r>
            <a:r>
              <a:rPr lang="en-US" b="1" dirty="0"/>
              <a:t> 4</a:t>
            </a:r>
          </a:p>
          <a:p>
            <a:pPr>
              <a:defRPr b="0"/>
            </a:pPr>
            <a:r>
              <a:rPr lang="en-US" b="1" dirty="0"/>
              <a:t>4</a:t>
            </a:r>
          </a:p>
        </c:rich>
      </c:tx>
      <c:layout>
        <c:manualLayout>
          <c:xMode val="edge"/>
          <c:yMode val="edge"/>
          <c:x val="0.56387726638772662"/>
          <c:y val="5.545536716256282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Casa tipo 4</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DCC-401E-BE7D-37226B3FD46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DCC-401E-BE7D-37226B3FD46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DCC-401E-BE7D-37226B3FD46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DCC-401E-BE7D-37226B3FD464}"/>
              </c:ext>
            </c:extLst>
          </c:dPt>
          <c:dLbls>
            <c:dLbl>
              <c:idx val="0"/>
              <c:tx>
                <c:rich>
                  <a:bodyPr/>
                  <a:lstStyle/>
                  <a:p>
                    <a:fld id="{9C2EDA3D-7FE4-4688-A69E-E15CF754B216}"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CC-401E-BE7D-37226B3FD464}"/>
                </c:ext>
              </c:extLst>
            </c:dLbl>
            <c:dLbl>
              <c:idx val="1"/>
              <c:tx>
                <c:rich>
                  <a:bodyPr/>
                  <a:lstStyle/>
                  <a:p>
                    <a:fld id="{45F6CA26-5D64-4A29-A925-1AF1AAA7FC13}"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CC-401E-BE7D-37226B3FD464}"/>
                </c:ext>
              </c:extLst>
            </c:dLbl>
            <c:dLbl>
              <c:idx val="2"/>
              <c:tx>
                <c:rich>
                  <a:bodyPr/>
                  <a:lstStyle/>
                  <a:p>
                    <a:r>
                      <a:rPr lang="en-US" baseline="0" dirty="0"/>
                      <a:t>
</a:t>
                    </a:r>
                    <a:fld id="{AB03EBDE-94B1-4A12-A7F9-9771D3470D3A}" type="PERCENTAGE">
                      <a:rPr lang="en-US" baseline="0"/>
                      <a:pPr/>
                      <a:t>[PORCENTAJE]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CC-401E-BE7D-37226B3FD464}"/>
                </c:ext>
              </c:extLst>
            </c:dLbl>
            <c:dLbl>
              <c:idx val="3"/>
              <c:tx>
                <c:rich>
                  <a:bodyPr/>
                  <a:lstStyle/>
                  <a:p>
                    <a:fld id="{1D9DBE6A-7538-480B-B5F8-73CFBFCB85DE}"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DCC-401E-BE7D-37226B3FD464}"/>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28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Arquitectura - Eléctrica</c:v>
                </c:pt>
                <c:pt idx="1">
                  <c:v>Estructura - Fontanería</c:v>
                </c:pt>
                <c:pt idx="2">
                  <c:v>Arquitectura - Fontanería</c:v>
                </c:pt>
                <c:pt idx="3">
                  <c:v>Fotanería - Fontanería</c:v>
                </c:pt>
              </c:strCache>
            </c:strRef>
          </c:cat>
          <c:val>
            <c:numRef>
              <c:f>Hoja1!$B$2:$B$5</c:f>
              <c:numCache>
                <c:formatCode>General</c:formatCode>
                <c:ptCount val="4"/>
                <c:pt idx="0">
                  <c:v>0</c:v>
                </c:pt>
                <c:pt idx="1">
                  <c:v>0</c:v>
                </c:pt>
                <c:pt idx="2">
                  <c:v>1</c:v>
                </c:pt>
                <c:pt idx="3">
                  <c:v>3</c:v>
                </c:pt>
              </c:numCache>
            </c:numRef>
          </c:val>
          <c:extLst>
            <c:ext xmlns:c16="http://schemas.microsoft.com/office/drawing/2014/chart" uri="{C3380CC4-5D6E-409C-BE32-E72D297353CC}">
              <c16:uniqueId val="{00000008-4DCC-401E-BE7D-37226B3FD46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467334365631077"/>
          <c:y val="0.31199559683968864"/>
          <c:w val="0.32987151187691494"/>
          <c:h val="0.6487832984320083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2000"/>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r>
              <a:rPr lang="en-US" b="1" dirty="0" err="1"/>
              <a:t>Interferencias</a:t>
            </a:r>
            <a:r>
              <a:rPr lang="en-US" b="1" dirty="0"/>
              <a:t> de la casa </a:t>
            </a:r>
            <a:r>
              <a:rPr lang="en-US" b="1" dirty="0" err="1"/>
              <a:t>tipo</a:t>
            </a:r>
            <a:r>
              <a:rPr lang="en-US" b="1" dirty="0"/>
              <a:t> 5</a:t>
            </a:r>
          </a:p>
          <a:p>
            <a:pPr>
              <a:defRPr b="0"/>
            </a:pPr>
            <a:endParaRPr lang="en-US" b="1" dirty="0"/>
          </a:p>
        </c:rich>
      </c:tx>
      <c:layout>
        <c:manualLayout>
          <c:xMode val="edge"/>
          <c:yMode val="edge"/>
          <c:x val="0.56387726638772662"/>
          <c:y val="5.545536716256282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Casa tipo 5</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DCC-401E-BE7D-37226B3FD46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DCC-401E-BE7D-37226B3FD46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DCC-401E-BE7D-37226B3FD46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DCC-401E-BE7D-37226B3FD464}"/>
              </c:ext>
            </c:extLst>
          </c:dPt>
          <c:dLbls>
            <c:dLbl>
              <c:idx val="0"/>
              <c:tx>
                <c:rich>
                  <a:bodyPr/>
                  <a:lstStyle/>
                  <a:p>
                    <a:fld id="{9C2EDA3D-7FE4-4688-A69E-E15CF754B216}"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CC-401E-BE7D-37226B3FD464}"/>
                </c:ext>
              </c:extLst>
            </c:dLbl>
            <c:dLbl>
              <c:idx val="1"/>
              <c:tx>
                <c:rich>
                  <a:bodyPr/>
                  <a:lstStyle/>
                  <a:p>
                    <a:fld id="{45F6CA26-5D64-4A29-A925-1AF1AAA7FC13}"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CC-401E-BE7D-37226B3FD464}"/>
                </c:ext>
              </c:extLst>
            </c:dLbl>
            <c:dLbl>
              <c:idx val="2"/>
              <c:layout>
                <c:manualLayout>
                  <c:x val="-1.472196517203668E-3"/>
                  <c:y val="0.34962246932326585"/>
                </c:manualLayout>
              </c:layout>
              <c:tx>
                <c:rich>
                  <a:bodyPr/>
                  <a:lstStyle/>
                  <a:p>
                    <a:r>
                      <a:rPr lang="en-US" baseline="0" dirty="0"/>
                      <a:t>
</a:t>
                    </a:r>
                    <a:fld id="{AB03EBDE-94B1-4A12-A7F9-9771D3470D3A}" type="PERCENTAGE">
                      <a:rPr lang="en-US" baseline="0"/>
                      <a:pPr/>
                      <a:t>[PORCENTAJE]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CC-401E-BE7D-37226B3FD464}"/>
                </c:ext>
              </c:extLst>
            </c:dLbl>
            <c:dLbl>
              <c:idx val="3"/>
              <c:tx>
                <c:rich>
                  <a:bodyPr/>
                  <a:lstStyle/>
                  <a:p>
                    <a:fld id="{1D9DBE6A-7538-480B-B5F8-73CFBFCB85DE}"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DCC-401E-BE7D-37226B3FD464}"/>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28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Arquitectura - Eléctrica</c:v>
                </c:pt>
                <c:pt idx="1">
                  <c:v>Estructura - Fontanería</c:v>
                </c:pt>
                <c:pt idx="2">
                  <c:v>Arquitectura - Fontanería</c:v>
                </c:pt>
                <c:pt idx="3">
                  <c:v>Fontanería - Fontanería</c:v>
                </c:pt>
              </c:strCache>
            </c:strRef>
          </c:cat>
          <c:val>
            <c:numRef>
              <c:f>Hoja1!$B$2:$B$5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8-4DCC-401E-BE7D-37226B3FD46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467334365631077"/>
          <c:y val="0.31199559683968864"/>
          <c:w val="0.35047419675776098"/>
          <c:h val="0.6487832984320083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2000"/>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dirty="0" err="1"/>
              <a:t>Interferencias</a:t>
            </a:r>
            <a:r>
              <a:rPr lang="en-US" dirty="0"/>
              <a:t> </a:t>
            </a:r>
            <a:r>
              <a:rPr lang="en-US" dirty="0" err="1"/>
              <a:t>en</a:t>
            </a:r>
            <a:r>
              <a:rPr lang="en-US" dirty="0"/>
              <a:t> el conjunto </a:t>
            </a:r>
          </a:p>
          <a:p>
            <a:pPr>
              <a:defRPr/>
            </a:pPr>
            <a:r>
              <a:rPr lang="en-US" dirty="0" err="1"/>
              <a:t>habitacional</a:t>
            </a:r>
            <a:r>
              <a:rPr lang="en-US" dirty="0"/>
              <a:t> REINA JULIA</a:t>
            </a:r>
          </a:p>
          <a:p>
            <a:pPr>
              <a:defRPr/>
            </a:pPr>
            <a:endParaRPr lang="en-US" dirty="0"/>
          </a:p>
          <a:p>
            <a:pPr>
              <a:defRPr/>
            </a:pPr>
            <a:r>
              <a:rPr lang="en-US" dirty="0"/>
              <a:t>22</a:t>
            </a:r>
          </a:p>
        </c:rich>
      </c:tx>
      <c:layout>
        <c:manualLayout>
          <c:xMode val="edge"/>
          <c:yMode val="edge"/>
          <c:x val="0.65382594417077178"/>
          <c:y val="8.6474316163490925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pieChart>
        <c:varyColors val="1"/>
        <c:ser>
          <c:idx val="0"/>
          <c:order val="0"/>
          <c:tx>
            <c:strRef>
              <c:f>Hoja1!$B$1</c:f>
              <c:strCache>
                <c:ptCount val="1"/>
                <c:pt idx="0">
                  <c:v>Interferéncias</c:v>
                </c:pt>
              </c:strCache>
            </c:strRef>
          </c:tx>
          <c:dPt>
            <c:idx val="0"/>
            <c:bubble3D val="0"/>
            <c:explosion val="25"/>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C66-461C-8531-F5547C113A40}"/>
              </c:ext>
            </c:extLst>
          </c:dPt>
          <c:dPt>
            <c:idx val="1"/>
            <c:bubble3D val="0"/>
            <c:explosion val="3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C66-461C-8531-F5547C113A40}"/>
              </c:ext>
            </c:extLst>
          </c:dPt>
          <c:dPt>
            <c:idx val="2"/>
            <c:bubble3D val="0"/>
            <c:explosion val="15"/>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C66-461C-8531-F5547C113A40}"/>
              </c:ext>
            </c:extLst>
          </c:dPt>
          <c:dPt>
            <c:idx val="3"/>
            <c:bubble3D val="0"/>
            <c:explosion val="24"/>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C66-461C-8531-F5547C113A40}"/>
              </c:ext>
            </c:extLst>
          </c:dPt>
          <c:dLbls>
            <c:dLbl>
              <c:idx val="0"/>
              <c:tx>
                <c:rich>
                  <a:bodyPr/>
                  <a:lstStyle/>
                  <a:p>
                    <a:fld id="{9C2EDA3D-7FE4-4688-A69E-E15CF754B216}"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C66-461C-8531-F5547C113A40}"/>
                </c:ext>
              </c:extLst>
            </c:dLbl>
            <c:dLbl>
              <c:idx val="1"/>
              <c:tx>
                <c:rich>
                  <a:bodyPr/>
                  <a:lstStyle/>
                  <a:p>
                    <a:fld id="{45F6CA26-5D64-4A29-A925-1AF1AAA7FC13}"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C66-461C-8531-F5547C113A40}"/>
                </c:ext>
              </c:extLst>
            </c:dLbl>
            <c:dLbl>
              <c:idx val="2"/>
              <c:tx>
                <c:rich>
                  <a:bodyPr/>
                  <a:lstStyle/>
                  <a:p>
                    <a:r>
                      <a:rPr lang="en-US" baseline="0" dirty="0"/>
                      <a:t>
</a:t>
                    </a:r>
                    <a:fld id="{AB03EBDE-94B1-4A12-A7F9-9771D3470D3A}" type="PERCENTAGE">
                      <a:rPr lang="en-US" baseline="0"/>
                      <a:pPr/>
                      <a:t>[PORCENTAJE]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C66-461C-8531-F5547C113A40}"/>
                </c:ext>
              </c:extLst>
            </c:dLbl>
            <c:dLbl>
              <c:idx val="3"/>
              <c:tx>
                <c:rich>
                  <a:bodyPr/>
                  <a:lstStyle/>
                  <a:p>
                    <a:fld id="{1D9DBE6A-7538-480B-B5F8-73CFBFCB85DE}"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C66-461C-8531-F5547C113A40}"/>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28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Arquitectura - Eléctrica</c:v>
                </c:pt>
                <c:pt idx="1">
                  <c:v>Estructura - Fontanería</c:v>
                </c:pt>
                <c:pt idx="2">
                  <c:v>Arquitectura - Fontanería</c:v>
                </c:pt>
                <c:pt idx="3">
                  <c:v>Fontanería - Fontanería</c:v>
                </c:pt>
              </c:strCache>
            </c:strRef>
          </c:cat>
          <c:val>
            <c:numRef>
              <c:f>Hoja1!$B$2:$B$5</c:f>
              <c:numCache>
                <c:formatCode>General</c:formatCode>
                <c:ptCount val="4"/>
                <c:pt idx="0">
                  <c:v>1</c:v>
                </c:pt>
                <c:pt idx="1">
                  <c:v>2</c:v>
                </c:pt>
                <c:pt idx="2">
                  <c:v>9</c:v>
                </c:pt>
                <c:pt idx="3">
                  <c:v>10</c:v>
                </c:pt>
              </c:numCache>
            </c:numRef>
          </c:val>
          <c:extLst>
            <c:ext xmlns:c16="http://schemas.microsoft.com/office/drawing/2014/chart" uri="{C3380CC4-5D6E-409C-BE32-E72D297353CC}">
              <c16:uniqueId val="{00000008-8C66-461C-8531-F5547C113A4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2000"/>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76389392003954E-2"/>
          <c:y val="0"/>
          <c:w val="0.47737116546872321"/>
          <c:h val="0.9471545845667555"/>
        </c:manualLayout>
      </c:layout>
      <c:pieChart>
        <c:varyColors val="1"/>
        <c:ser>
          <c:idx val="0"/>
          <c:order val="0"/>
          <c:tx>
            <c:strRef>
              <c:f>Hoja1!$B$1</c:f>
              <c:strCache>
                <c:ptCount val="1"/>
                <c:pt idx="0">
                  <c:v>Interferéncias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9E8-44EF-9D41-39FB549992C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9E8-44EF-9D41-39FB549992C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9E8-44EF-9D41-39FB549992C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9E8-44EF-9D41-39FB549992C2}"/>
              </c:ext>
            </c:extLst>
          </c:dPt>
          <c:dLbls>
            <c:dLbl>
              <c:idx val="0"/>
              <c:tx>
                <c:rich>
                  <a:bodyPr/>
                  <a:lstStyle/>
                  <a:p>
                    <a:fld id="{9C2EDA3D-7FE4-4688-A69E-E15CF754B216}"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9E8-44EF-9D41-39FB549992C2}"/>
                </c:ext>
              </c:extLst>
            </c:dLbl>
            <c:dLbl>
              <c:idx val="1"/>
              <c:tx>
                <c:rich>
                  <a:bodyPr/>
                  <a:lstStyle/>
                  <a:p>
                    <a:fld id="{45F6CA26-5D64-4A29-A925-1AF1AAA7FC13}"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9E8-44EF-9D41-39FB549992C2}"/>
                </c:ext>
              </c:extLst>
            </c:dLbl>
            <c:dLbl>
              <c:idx val="2"/>
              <c:tx>
                <c:rich>
                  <a:bodyPr/>
                  <a:lstStyle/>
                  <a:p>
                    <a:r>
                      <a:rPr lang="en-US" baseline="0" dirty="0"/>
                      <a:t>
</a:t>
                    </a:r>
                    <a:fld id="{AB03EBDE-94B1-4A12-A7F9-9771D3470D3A}" type="PERCENTAGE">
                      <a:rPr lang="en-US" baseline="0"/>
                      <a:pPr/>
                      <a:t>[PORCENTAJE]</a:t>
                    </a:fld>
                    <a:endParaRPr lang="en-US" baseline="0" dirty="0"/>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9E8-44EF-9D41-39FB549992C2}"/>
                </c:ext>
              </c:extLst>
            </c:dLbl>
            <c:dLbl>
              <c:idx val="3"/>
              <c:tx>
                <c:rich>
                  <a:bodyPr/>
                  <a:lstStyle/>
                  <a:p>
                    <a:fld id="{1D9DBE6A-7538-480B-B5F8-73CFBFCB85DE}" type="PERCENTAGE">
                      <a:rPr lang="en-US" baseline="0"/>
                      <a:pPr/>
                      <a:t>[PORCENTAJE]</a:t>
                    </a:fld>
                    <a:endParaRPr lang="es-EC"/>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9E8-44EF-9D41-39FB549992C2}"/>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28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Hoja1!$A$2:$A$5</c:f>
              <c:strCache>
                <c:ptCount val="4"/>
                <c:pt idx="0">
                  <c:v>Arquitectura - Eléctrica</c:v>
                </c:pt>
                <c:pt idx="1">
                  <c:v>Estructura - Fontanería</c:v>
                </c:pt>
                <c:pt idx="2">
                  <c:v>Arquitectura - Fontanería</c:v>
                </c:pt>
                <c:pt idx="3">
                  <c:v>Fontanería - Fontanería</c:v>
                </c:pt>
              </c:strCache>
            </c:strRef>
          </c:cat>
          <c:val>
            <c:numRef>
              <c:f>Hoja1!$B$2:$B$5</c:f>
              <c:numCache>
                <c:formatCode>General</c:formatCode>
                <c:ptCount val="4"/>
                <c:pt idx="0">
                  <c:v>1</c:v>
                </c:pt>
                <c:pt idx="1">
                  <c:v>2</c:v>
                </c:pt>
                <c:pt idx="2">
                  <c:v>9</c:v>
                </c:pt>
                <c:pt idx="3">
                  <c:v>10</c:v>
                </c:pt>
              </c:numCache>
            </c:numRef>
          </c:val>
          <c:extLst>
            <c:ext xmlns:c16="http://schemas.microsoft.com/office/drawing/2014/chart" uri="{C3380CC4-5D6E-409C-BE32-E72D297353CC}">
              <c16:uniqueId val="{00000008-E9E8-44EF-9D41-39FB549992C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sz="2000"/>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834216-C372-433C-8459-90D06D48FC14}"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es-ES"/>
        </a:p>
      </dgm:t>
    </dgm:pt>
    <dgm:pt modelId="{11021CFD-02D1-4D84-BACF-2AF6601C7616}">
      <dgm:prSet phldrT="[Texto]" custT="1"/>
      <dgm:spPr/>
      <dgm:t>
        <a:bodyPr/>
        <a:lstStyle/>
        <a:p>
          <a:r>
            <a:rPr lang="es-ES" sz="1750" dirty="0">
              <a:latin typeface="Times New Roman" panose="02020603050405020304" pitchFamily="18" charset="0"/>
              <a:cs typeface="Times New Roman" panose="02020603050405020304" pitchFamily="18" charset="0"/>
            </a:rPr>
            <a:t>1</a:t>
          </a:r>
        </a:p>
      </dgm:t>
    </dgm:pt>
    <dgm:pt modelId="{67A16F14-D292-4B71-8D34-84F4DC8516BD}" type="parTrans" cxnId="{A26D45DF-A276-46B8-91D9-732F61E2BCAF}">
      <dgm:prSet/>
      <dgm:spPr/>
      <dgm:t>
        <a:bodyPr/>
        <a:lstStyle/>
        <a:p>
          <a:endParaRPr lang="es-ES" sz="1750">
            <a:latin typeface="Times New Roman" panose="02020603050405020304" pitchFamily="18" charset="0"/>
            <a:cs typeface="Times New Roman" panose="02020603050405020304" pitchFamily="18" charset="0"/>
          </a:endParaRPr>
        </a:p>
      </dgm:t>
    </dgm:pt>
    <dgm:pt modelId="{E34A5E69-28DC-411A-A626-A1191C95C37A}" type="sibTrans" cxnId="{A26D45DF-A276-46B8-91D9-732F61E2BCAF}">
      <dgm:prSet/>
      <dgm:spPr/>
      <dgm:t>
        <a:bodyPr/>
        <a:lstStyle/>
        <a:p>
          <a:endParaRPr lang="es-ES" sz="1750">
            <a:latin typeface="Times New Roman" panose="02020603050405020304" pitchFamily="18" charset="0"/>
            <a:cs typeface="Times New Roman" panose="02020603050405020304" pitchFamily="18" charset="0"/>
          </a:endParaRPr>
        </a:p>
      </dgm:t>
    </dgm:pt>
    <dgm:pt modelId="{9CE825AF-9ABA-4217-931E-15E62F655DA9}">
      <dgm:prSet phldrT="[Texto]" custT="1"/>
      <dgm:spPr>
        <a:ln>
          <a:solidFill>
            <a:schemeClr val="accent1"/>
          </a:solidFill>
        </a:ln>
      </dgm:spPr>
      <dgm:t>
        <a:bodyPr/>
        <a:lstStyle/>
        <a:p>
          <a:r>
            <a:rPr lang="es-ES" sz="1750" dirty="0">
              <a:latin typeface="Times New Roman" panose="02020603050405020304" pitchFamily="18" charset="0"/>
              <a:cs typeface="Times New Roman" panose="02020603050405020304" pitchFamily="18" charset="0"/>
            </a:rPr>
            <a:t>ANTECEDENTES</a:t>
          </a:r>
        </a:p>
      </dgm:t>
    </dgm:pt>
    <dgm:pt modelId="{32900991-6A4D-4A2F-8F88-102B6FFE240D}" type="parTrans" cxnId="{CD7EBBBB-40F1-41E9-A779-FA5DF3CBFD21}">
      <dgm:prSet/>
      <dgm:spPr/>
      <dgm:t>
        <a:bodyPr/>
        <a:lstStyle/>
        <a:p>
          <a:endParaRPr lang="es-ES" sz="1750">
            <a:latin typeface="Times New Roman" panose="02020603050405020304" pitchFamily="18" charset="0"/>
            <a:cs typeface="Times New Roman" panose="02020603050405020304" pitchFamily="18" charset="0"/>
          </a:endParaRPr>
        </a:p>
      </dgm:t>
    </dgm:pt>
    <dgm:pt modelId="{4D13FE38-E570-4BC0-9612-9FA13A0CE8A2}" type="sibTrans" cxnId="{CD7EBBBB-40F1-41E9-A779-FA5DF3CBFD21}">
      <dgm:prSet/>
      <dgm:spPr/>
      <dgm:t>
        <a:bodyPr/>
        <a:lstStyle/>
        <a:p>
          <a:endParaRPr lang="es-ES" sz="1750">
            <a:latin typeface="Times New Roman" panose="02020603050405020304" pitchFamily="18" charset="0"/>
            <a:cs typeface="Times New Roman" panose="02020603050405020304" pitchFamily="18" charset="0"/>
          </a:endParaRPr>
        </a:p>
      </dgm:t>
    </dgm:pt>
    <dgm:pt modelId="{12B0A7E4-EC1E-4AED-9ED3-2E6C07EF4233}">
      <dgm:prSet phldrT="[Texto]" custT="1"/>
      <dgm:spPr/>
      <dgm:t>
        <a:bodyPr/>
        <a:lstStyle/>
        <a:p>
          <a:r>
            <a:rPr lang="es-ES" sz="1750" dirty="0">
              <a:latin typeface="Times New Roman" panose="02020603050405020304" pitchFamily="18" charset="0"/>
              <a:cs typeface="Times New Roman" panose="02020603050405020304" pitchFamily="18" charset="0"/>
            </a:rPr>
            <a:t>2</a:t>
          </a:r>
        </a:p>
      </dgm:t>
    </dgm:pt>
    <dgm:pt modelId="{D42320A1-D99C-4DE6-BAB6-30DEC7F79EF0}" type="parTrans" cxnId="{33AC3A1F-5E0E-4904-B0E0-0F8C9F19747A}">
      <dgm:prSet/>
      <dgm:spPr/>
      <dgm:t>
        <a:bodyPr/>
        <a:lstStyle/>
        <a:p>
          <a:endParaRPr lang="es-ES" sz="1750">
            <a:latin typeface="Times New Roman" panose="02020603050405020304" pitchFamily="18" charset="0"/>
            <a:cs typeface="Times New Roman" panose="02020603050405020304" pitchFamily="18" charset="0"/>
          </a:endParaRPr>
        </a:p>
      </dgm:t>
    </dgm:pt>
    <dgm:pt modelId="{4E8ED101-0067-46D3-86D8-8B1351361689}" type="sibTrans" cxnId="{33AC3A1F-5E0E-4904-B0E0-0F8C9F19747A}">
      <dgm:prSet/>
      <dgm:spPr/>
      <dgm:t>
        <a:bodyPr/>
        <a:lstStyle/>
        <a:p>
          <a:endParaRPr lang="es-ES" sz="1750">
            <a:latin typeface="Times New Roman" panose="02020603050405020304" pitchFamily="18" charset="0"/>
            <a:cs typeface="Times New Roman" panose="02020603050405020304" pitchFamily="18" charset="0"/>
          </a:endParaRPr>
        </a:p>
      </dgm:t>
    </dgm:pt>
    <dgm:pt modelId="{5B790226-90FE-4BA5-8CE1-91E23C9BDE87}">
      <dgm:prSet phldrT="[Texto]" custT="1"/>
      <dgm:spPr/>
      <dgm:t>
        <a:bodyPr/>
        <a:lstStyle/>
        <a:p>
          <a:r>
            <a:rPr lang="es-ES" sz="1750" dirty="0">
              <a:latin typeface="Times New Roman" panose="02020603050405020304" pitchFamily="18" charset="0"/>
              <a:cs typeface="Times New Roman" panose="02020603050405020304" pitchFamily="18" charset="0"/>
            </a:rPr>
            <a:t>PLANTEAMIENTO DEL PROBLEMA</a:t>
          </a:r>
        </a:p>
      </dgm:t>
    </dgm:pt>
    <dgm:pt modelId="{F0499A00-709D-48B4-A15C-B035DF91D17F}" type="parTrans" cxnId="{2A0F91AC-113C-49DC-9691-D55D021AFC93}">
      <dgm:prSet/>
      <dgm:spPr/>
      <dgm:t>
        <a:bodyPr/>
        <a:lstStyle/>
        <a:p>
          <a:endParaRPr lang="es-ES" sz="1750">
            <a:latin typeface="Times New Roman" panose="02020603050405020304" pitchFamily="18" charset="0"/>
            <a:cs typeface="Times New Roman" panose="02020603050405020304" pitchFamily="18" charset="0"/>
          </a:endParaRPr>
        </a:p>
      </dgm:t>
    </dgm:pt>
    <dgm:pt modelId="{A7F8395F-3CF9-461B-85DA-04DB514BF3E7}" type="sibTrans" cxnId="{2A0F91AC-113C-49DC-9691-D55D021AFC93}">
      <dgm:prSet/>
      <dgm:spPr/>
      <dgm:t>
        <a:bodyPr/>
        <a:lstStyle/>
        <a:p>
          <a:endParaRPr lang="es-ES" sz="1750">
            <a:latin typeface="Times New Roman" panose="02020603050405020304" pitchFamily="18" charset="0"/>
            <a:cs typeface="Times New Roman" panose="02020603050405020304" pitchFamily="18" charset="0"/>
          </a:endParaRPr>
        </a:p>
      </dgm:t>
    </dgm:pt>
    <dgm:pt modelId="{6CF98235-BAAA-476C-B355-D11A66CF806D}">
      <dgm:prSet phldrT="[Texto]" custT="1"/>
      <dgm:spPr/>
      <dgm:t>
        <a:bodyPr/>
        <a:lstStyle/>
        <a:p>
          <a:r>
            <a:rPr lang="es-ES" sz="1750" dirty="0">
              <a:latin typeface="Times New Roman" panose="02020603050405020304" pitchFamily="18" charset="0"/>
              <a:cs typeface="Times New Roman" panose="02020603050405020304" pitchFamily="18" charset="0"/>
            </a:rPr>
            <a:t>3</a:t>
          </a:r>
        </a:p>
      </dgm:t>
    </dgm:pt>
    <dgm:pt modelId="{B1D92435-3CA2-4620-BC07-14BD94058023}" type="parTrans" cxnId="{B1E713D1-74A2-4D7C-9F46-BED5D879F7B3}">
      <dgm:prSet/>
      <dgm:spPr/>
      <dgm:t>
        <a:bodyPr/>
        <a:lstStyle/>
        <a:p>
          <a:endParaRPr lang="es-ES" sz="1750">
            <a:latin typeface="Times New Roman" panose="02020603050405020304" pitchFamily="18" charset="0"/>
            <a:cs typeface="Times New Roman" panose="02020603050405020304" pitchFamily="18" charset="0"/>
          </a:endParaRPr>
        </a:p>
      </dgm:t>
    </dgm:pt>
    <dgm:pt modelId="{DD0D7E1A-F4F7-4275-8240-5D2492A21135}" type="sibTrans" cxnId="{B1E713D1-74A2-4D7C-9F46-BED5D879F7B3}">
      <dgm:prSet/>
      <dgm:spPr/>
      <dgm:t>
        <a:bodyPr/>
        <a:lstStyle/>
        <a:p>
          <a:endParaRPr lang="es-ES" sz="1750">
            <a:latin typeface="Times New Roman" panose="02020603050405020304" pitchFamily="18" charset="0"/>
            <a:cs typeface="Times New Roman" panose="02020603050405020304" pitchFamily="18" charset="0"/>
          </a:endParaRPr>
        </a:p>
      </dgm:t>
    </dgm:pt>
    <dgm:pt modelId="{0A6F35B0-C6B0-4384-B42E-EE340E094A4D}">
      <dgm:prSet phldrT="[Texto]" custT="1"/>
      <dgm:spPr/>
      <dgm:t>
        <a:bodyPr/>
        <a:lstStyle/>
        <a:p>
          <a:r>
            <a:rPr lang="es-ES" sz="1750" dirty="0">
              <a:latin typeface="Times New Roman" panose="02020603050405020304" pitchFamily="18" charset="0"/>
              <a:cs typeface="Times New Roman" panose="02020603050405020304" pitchFamily="18" charset="0"/>
            </a:rPr>
            <a:t>OBJETIVO GENERAL</a:t>
          </a:r>
        </a:p>
      </dgm:t>
    </dgm:pt>
    <dgm:pt modelId="{BA750240-1BAA-4A47-9377-5153EEA5905E}" type="parTrans" cxnId="{C6392558-2795-47CE-99D2-FD33F0B785EB}">
      <dgm:prSet/>
      <dgm:spPr/>
      <dgm:t>
        <a:bodyPr/>
        <a:lstStyle/>
        <a:p>
          <a:endParaRPr lang="es-ES" sz="1750">
            <a:latin typeface="Times New Roman" panose="02020603050405020304" pitchFamily="18" charset="0"/>
            <a:cs typeface="Times New Roman" panose="02020603050405020304" pitchFamily="18" charset="0"/>
          </a:endParaRPr>
        </a:p>
      </dgm:t>
    </dgm:pt>
    <dgm:pt modelId="{7EB9D633-B240-4019-9F6B-AFC6A6654BCE}" type="sibTrans" cxnId="{C6392558-2795-47CE-99D2-FD33F0B785EB}">
      <dgm:prSet/>
      <dgm:spPr/>
      <dgm:t>
        <a:bodyPr/>
        <a:lstStyle/>
        <a:p>
          <a:endParaRPr lang="es-ES" sz="1750">
            <a:latin typeface="Times New Roman" panose="02020603050405020304" pitchFamily="18" charset="0"/>
            <a:cs typeface="Times New Roman" panose="02020603050405020304" pitchFamily="18" charset="0"/>
          </a:endParaRPr>
        </a:p>
      </dgm:t>
    </dgm:pt>
    <dgm:pt modelId="{49FCAFF6-B0EC-4EB8-B97F-E68EE8A524ED}">
      <dgm:prSet phldrT="[Texto]" custT="1"/>
      <dgm:spPr/>
      <dgm:t>
        <a:bodyPr/>
        <a:lstStyle/>
        <a:p>
          <a:r>
            <a:rPr lang="es-ES" sz="1750" dirty="0">
              <a:latin typeface="Times New Roman" panose="02020603050405020304" pitchFamily="18" charset="0"/>
              <a:cs typeface="Times New Roman" panose="02020603050405020304" pitchFamily="18" charset="0"/>
            </a:rPr>
            <a:t>OBJETIVOS ESPECÍFICOS</a:t>
          </a:r>
        </a:p>
      </dgm:t>
    </dgm:pt>
    <dgm:pt modelId="{E129F199-BDB4-45A4-AE21-77CE853BB323}" type="parTrans" cxnId="{4B852CF0-28EC-4E8F-90F7-12A44F6A68BC}">
      <dgm:prSet/>
      <dgm:spPr/>
      <dgm:t>
        <a:bodyPr/>
        <a:lstStyle/>
        <a:p>
          <a:endParaRPr lang="es-ES" sz="1750">
            <a:latin typeface="Times New Roman" panose="02020603050405020304" pitchFamily="18" charset="0"/>
            <a:cs typeface="Times New Roman" panose="02020603050405020304" pitchFamily="18" charset="0"/>
          </a:endParaRPr>
        </a:p>
      </dgm:t>
    </dgm:pt>
    <dgm:pt modelId="{31963DB2-E5CD-4A83-9BFD-38E694DD8DD0}" type="sibTrans" cxnId="{4B852CF0-28EC-4E8F-90F7-12A44F6A68BC}">
      <dgm:prSet/>
      <dgm:spPr/>
      <dgm:t>
        <a:bodyPr/>
        <a:lstStyle/>
        <a:p>
          <a:endParaRPr lang="es-ES" sz="1750">
            <a:latin typeface="Times New Roman" panose="02020603050405020304" pitchFamily="18" charset="0"/>
            <a:cs typeface="Times New Roman" panose="02020603050405020304" pitchFamily="18" charset="0"/>
          </a:endParaRPr>
        </a:p>
      </dgm:t>
    </dgm:pt>
    <dgm:pt modelId="{619C871B-5AA2-42C5-A3E4-C8AB9612B622}">
      <dgm:prSet custT="1"/>
      <dgm:spPr/>
      <dgm:t>
        <a:bodyPr/>
        <a:lstStyle/>
        <a:p>
          <a:r>
            <a:rPr lang="es-ES" sz="1750" dirty="0">
              <a:latin typeface="Times New Roman" panose="02020603050405020304" pitchFamily="18" charset="0"/>
              <a:cs typeface="Times New Roman" panose="02020603050405020304" pitchFamily="18" charset="0"/>
            </a:rPr>
            <a:t>4</a:t>
          </a:r>
        </a:p>
      </dgm:t>
    </dgm:pt>
    <dgm:pt modelId="{B1033C17-5665-431B-88DC-FFD50C1ED01E}" type="parTrans" cxnId="{DD47E703-F9ED-40F7-B93B-94F0B6CD878B}">
      <dgm:prSet/>
      <dgm:spPr/>
      <dgm:t>
        <a:bodyPr/>
        <a:lstStyle/>
        <a:p>
          <a:endParaRPr lang="es-ES" sz="1750">
            <a:latin typeface="Times New Roman" panose="02020603050405020304" pitchFamily="18" charset="0"/>
            <a:cs typeface="Times New Roman" panose="02020603050405020304" pitchFamily="18" charset="0"/>
          </a:endParaRPr>
        </a:p>
      </dgm:t>
    </dgm:pt>
    <dgm:pt modelId="{145D4B3D-EB80-4B3A-8A10-EE344EAE0875}" type="sibTrans" cxnId="{DD47E703-F9ED-40F7-B93B-94F0B6CD878B}">
      <dgm:prSet/>
      <dgm:spPr/>
      <dgm:t>
        <a:bodyPr/>
        <a:lstStyle/>
        <a:p>
          <a:endParaRPr lang="es-ES" sz="1750">
            <a:latin typeface="Times New Roman" panose="02020603050405020304" pitchFamily="18" charset="0"/>
            <a:cs typeface="Times New Roman" panose="02020603050405020304" pitchFamily="18" charset="0"/>
          </a:endParaRPr>
        </a:p>
      </dgm:t>
    </dgm:pt>
    <dgm:pt modelId="{73E066C4-B049-48EB-A8BF-FCE20E3A6CB5}">
      <dgm:prSet custT="1"/>
      <dgm:spPr/>
      <dgm:t>
        <a:bodyPr/>
        <a:lstStyle/>
        <a:p>
          <a:r>
            <a:rPr lang="es-ES" sz="1750" dirty="0">
              <a:latin typeface="Times New Roman" panose="02020603050405020304" pitchFamily="18" charset="0"/>
              <a:cs typeface="Times New Roman" panose="02020603050405020304" pitchFamily="18" charset="0"/>
            </a:rPr>
            <a:t>MARCO TEÓRICO</a:t>
          </a:r>
        </a:p>
      </dgm:t>
    </dgm:pt>
    <dgm:pt modelId="{4CEE30AD-9C51-4C91-B249-291597265A52}" type="parTrans" cxnId="{846BB09A-091B-459A-9BBC-3F049CC3002E}">
      <dgm:prSet/>
      <dgm:spPr/>
      <dgm:t>
        <a:bodyPr/>
        <a:lstStyle/>
        <a:p>
          <a:endParaRPr lang="es-ES" sz="1750">
            <a:latin typeface="Times New Roman" panose="02020603050405020304" pitchFamily="18" charset="0"/>
            <a:cs typeface="Times New Roman" panose="02020603050405020304" pitchFamily="18" charset="0"/>
          </a:endParaRPr>
        </a:p>
      </dgm:t>
    </dgm:pt>
    <dgm:pt modelId="{C1833ECD-87AA-44D3-8FFC-1B6B57A33711}" type="sibTrans" cxnId="{846BB09A-091B-459A-9BBC-3F049CC3002E}">
      <dgm:prSet/>
      <dgm:spPr/>
      <dgm:t>
        <a:bodyPr/>
        <a:lstStyle/>
        <a:p>
          <a:endParaRPr lang="es-ES" sz="1750">
            <a:latin typeface="Times New Roman" panose="02020603050405020304" pitchFamily="18" charset="0"/>
            <a:cs typeface="Times New Roman" panose="02020603050405020304" pitchFamily="18" charset="0"/>
          </a:endParaRPr>
        </a:p>
      </dgm:t>
    </dgm:pt>
    <dgm:pt modelId="{71964D8B-0E5A-4103-938B-25C3A53187B9}">
      <dgm:prSet custT="1"/>
      <dgm:spPr/>
      <dgm:t>
        <a:bodyPr/>
        <a:lstStyle/>
        <a:p>
          <a:r>
            <a:rPr lang="es-ES" sz="1750" dirty="0">
              <a:latin typeface="Times New Roman" panose="02020603050405020304" pitchFamily="18" charset="0"/>
              <a:cs typeface="Times New Roman" panose="02020603050405020304" pitchFamily="18" charset="0"/>
            </a:rPr>
            <a:t>5</a:t>
          </a:r>
        </a:p>
      </dgm:t>
    </dgm:pt>
    <dgm:pt modelId="{63B6C31F-B2CE-4DE1-AC24-1717B4C4D7F6}" type="parTrans" cxnId="{DD73C826-B281-40AA-8D97-D336C73163B8}">
      <dgm:prSet/>
      <dgm:spPr/>
      <dgm:t>
        <a:bodyPr/>
        <a:lstStyle/>
        <a:p>
          <a:endParaRPr lang="es-ES" sz="1750">
            <a:latin typeface="Times New Roman" panose="02020603050405020304" pitchFamily="18" charset="0"/>
            <a:cs typeface="Times New Roman" panose="02020603050405020304" pitchFamily="18" charset="0"/>
          </a:endParaRPr>
        </a:p>
      </dgm:t>
    </dgm:pt>
    <dgm:pt modelId="{754A91B7-56AD-46E7-BDBF-DE81B553E297}" type="sibTrans" cxnId="{DD73C826-B281-40AA-8D97-D336C73163B8}">
      <dgm:prSet/>
      <dgm:spPr/>
      <dgm:t>
        <a:bodyPr/>
        <a:lstStyle/>
        <a:p>
          <a:endParaRPr lang="es-ES" sz="1750">
            <a:latin typeface="Times New Roman" panose="02020603050405020304" pitchFamily="18" charset="0"/>
            <a:cs typeface="Times New Roman" panose="02020603050405020304" pitchFamily="18" charset="0"/>
          </a:endParaRPr>
        </a:p>
      </dgm:t>
    </dgm:pt>
    <dgm:pt modelId="{34A924B1-F3D9-4CE0-9C2A-0CBC64E29B6F}">
      <dgm:prSet custT="1"/>
      <dgm:spPr/>
      <dgm:t>
        <a:bodyPr/>
        <a:lstStyle/>
        <a:p>
          <a:r>
            <a:rPr lang="es-EC" sz="1750" dirty="0">
              <a:latin typeface="Times New Roman" panose="02020603050405020304" pitchFamily="18" charset="0"/>
              <a:cs typeface="Times New Roman" panose="02020603050405020304" pitchFamily="18" charset="0"/>
            </a:rPr>
            <a:t>MODELO EN BIM</a:t>
          </a:r>
          <a:endParaRPr lang="es-ES" sz="1750" dirty="0">
            <a:latin typeface="Times New Roman" panose="02020603050405020304" pitchFamily="18" charset="0"/>
            <a:cs typeface="Times New Roman" panose="02020603050405020304" pitchFamily="18" charset="0"/>
          </a:endParaRPr>
        </a:p>
      </dgm:t>
    </dgm:pt>
    <dgm:pt modelId="{13EC7697-3843-4366-8483-7EEE3400FBE9}" type="parTrans" cxnId="{BA095149-E009-48DE-AB37-040374F9FEC1}">
      <dgm:prSet/>
      <dgm:spPr/>
      <dgm:t>
        <a:bodyPr/>
        <a:lstStyle/>
        <a:p>
          <a:endParaRPr lang="es-ES" sz="1750">
            <a:latin typeface="Times New Roman" panose="02020603050405020304" pitchFamily="18" charset="0"/>
            <a:cs typeface="Times New Roman" panose="02020603050405020304" pitchFamily="18" charset="0"/>
          </a:endParaRPr>
        </a:p>
      </dgm:t>
    </dgm:pt>
    <dgm:pt modelId="{A763E0B7-57AF-4CAE-BB5A-021804560C37}" type="sibTrans" cxnId="{BA095149-E009-48DE-AB37-040374F9FEC1}">
      <dgm:prSet/>
      <dgm:spPr/>
      <dgm:t>
        <a:bodyPr/>
        <a:lstStyle/>
        <a:p>
          <a:endParaRPr lang="es-ES" sz="1750">
            <a:latin typeface="Times New Roman" panose="02020603050405020304" pitchFamily="18" charset="0"/>
            <a:cs typeface="Times New Roman" panose="02020603050405020304" pitchFamily="18" charset="0"/>
          </a:endParaRPr>
        </a:p>
      </dgm:t>
    </dgm:pt>
    <dgm:pt modelId="{5E9B32A8-76D8-4F56-8D95-00927054CC9D}">
      <dgm:prSet custT="1"/>
      <dgm:spPr/>
      <dgm:t>
        <a:bodyPr/>
        <a:lstStyle/>
        <a:p>
          <a:r>
            <a:rPr lang="es-ES" sz="1750" dirty="0">
              <a:latin typeface="Times New Roman" panose="02020603050405020304" pitchFamily="18" charset="0"/>
              <a:cs typeface="Times New Roman" panose="02020603050405020304" pitchFamily="18" charset="0"/>
            </a:rPr>
            <a:t>6</a:t>
          </a:r>
        </a:p>
      </dgm:t>
    </dgm:pt>
    <dgm:pt modelId="{5A8387DB-F7A9-4B3E-B404-F0B2777B8EB2}" type="parTrans" cxnId="{F6F650AA-9ED9-4DF9-8794-4BFD3804800E}">
      <dgm:prSet/>
      <dgm:spPr/>
      <dgm:t>
        <a:bodyPr/>
        <a:lstStyle/>
        <a:p>
          <a:endParaRPr lang="es-ES" sz="1750">
            <a:latin typeface="Times New Roman" panose="02020603050405020304" pitchFamily="18" charset="0"/>
            <a:cs typeface="Times New Roman" panose="02020603050405020304" pitchFamily="18" charset="0"/>
          </a:endParaRPr>
        </a:p>
      </dgm:t>
    </dgm:pt>
    <dgm:pt modelId="{A8BD1E3E-4925-4213-A3A9-41374C54CA0C}" type="sibTrans" cxnId="{F6F650AA-9ED9-4DF9-8794-4BFD3804800E}">
      <dgm:prSet/>
      <dgm:spPr/>
      <dgm:t>
        <a:bodyPr/>
        <a:lstStyle/>
        <a:p>
          <a:endParaRPr lang="es-ES" sz="1750">
            <a:latin typeface="Times New Roman" panose="02020603050405020304" pitchFamily="18" charset="0"/>
            <a:cs typeface="Times New Roman" panose="02020603050405020304" pitchFamily="18" charset="0"/>
          </a:endParaRPr>
        </a:p>
      </dgm:t>
    </dgm:pt>
    <dgm:pt modelId="{1967414C-E9D9-483B-81E8-A825308A0191}">
      <dgm:prSet custT="1"/>
      <dgm:spPr/>
      <dgm:t>
        <a:bodyPr/>
        <a:lstStyle/>
        <a:p>
          <a:r>
            <a:rPr lang="es-ES" sz="1750" dirty="0">
              <a:latin typeface="Times New Roman" panose="02020603050405020304" pitchFamily="18" charset="0"/>
              <a:cs typeface="Times New Roman" panose="02020603050405020304" pitchFamily="18" charset="0"/>
            </a:rPr>
            <a:t>RESULTADOS</a:t>
          </a:r>
        </a:p>
      </dgm:t>
    </dgm:pt>
    <dgm:pt modelId="{2B10ED5E-23EF-4D1A-986C-DBBAEF13F977}" type="parTrans" cxnId="{17AACC14-BF2D-4714-8677-1089C409F0BB}">
      <dgm:prSet/>
      <dgm:spPr/>
      <dgm:t>
        <a:bodyPr/>
        <a:lstStyle/>
        <a:p>
          <a:endParaRPr lang="es-ES" sz="1750">
            <a:latin typeface="Times New Roman" panose="02020603050405020304" pitchFamily="18" charset="0"/>
            <a:cs typeface="Times New Roman" panose="02020603050405020304" pitchFamily="18" charset="0"/>
          </a:endParaRPr>
        </a:p>
      </dgm:t>
    </dgm:pt>
    <dgm:pt modelId="{8C390AFA-AEF9-4FAE-93B1-F1B94922A875}" type="sibTrans" cxnId="{17AACC14-BF2D-4714-8677-1089C409F0BB}">
      <dgm:prSet/>
      <dgm:spPr/>
      <dgm:t>
        <a:bodyPr/>
        <a:lstStyle/>
        <a:p>
          <a:endParaRPr lang="es-ES" sz="1750">
            <a:latin typeface="Times New Roman" panose="02020603050405020304" pitchFamily="18" charset="0"/>
            <a:cs typeface="Times New Roman" panose="02020603050405020304" pitchFamily="18" charset="0"/>
          </a:endParaRPr>
        </a:p>
      </dgm:t>
    </dgm:pt>
    <dgm:pt modelId="{AB5E1197-FB39-4D8A-BD90-7BE6A77A8F14}">
      <dgm:prSet custT="1"/>
      <dgm:spPr/>
      <dgm:t>
        <a:bodyPr/>
        <a:lstStyle/>
        <a:p>
          <a:r>
            <a:rPr lang="es-ES" sz="1750" dirty="0">
              <a:latin typeface="Times New Roman" panose="02020603050405020304" pitchFamily="18" charset="0"/>
              <a:cs typeface="Times New Roman" panose="02020603050405020304" pitchFamily="18" charset="0"/>
            </a:rPr>
            <a:t>7</a:t>
          </a:r>
        </a:p>
      </dgm:t>
    </dgm:pt>
    <dgm:pt modelId="{B1D8D18B-2D2E-434C-B80E-B70E3D91B981}" type="parTrans" cxnId="{FC315505-4C0D-45C7-A1A9-C2DDA6553A7F}">
      <dgm:prSet/>
      <dgm:spPr/>
      <dgm:t>
        <a:bodyPr/>
        <a:lstStyle/>
        <a:p>
          <a:endParaRPr lang="es-ES" sz="1750">
            <a:latin typeface="Times New Roman" panose="02020603050405020304" pitchFamily="18" charset="0"/>
            <a:cs typeface="Times New Roman" panose="02020603050405020304" pitchFamily="18" charset="0"/>
          </a:endParaRPr>
        </a:p>
      </dgm:t>
    </dgm:pt>
    <dgm:pt modelId="{31B9B092-3003-4F4A-985A-7E508AB36DA7}" type="sibTrans" cxnId="{FC315505-4C0D-45C7-A1A9-C2DDA6553A7F}">
      <dgm:prSet/>
      <dgm:spPr/>
      <dgm:t>
        <a:bodyPr/>
        <a:lstStyle/>
        <a:p>
          <a:endParaRPr lang="es-ES" sz="1750">
            <a:latin typeface="Times New Roman" panose="02020603050405020304" pitchFamily="18" charset="0"/>
            <a:cs typeface="Times New Roman" panose="02020603050405020304" pitchFamily="18" charset="0"/>
          </a:endParaRPr>
        </a:p>
      </dgm:t>
    </dgm:pt>
    <dgm:pt modelId="{9CB96027-B3AC-4BDD-96EC-03AFC05927AA}">
      <dgm:prSet custT="1"/>
      <dgm:spPr/>
      <dgm:t>
        <a:bodyPr/>
        <a:lstStyle/>
        <a:p>
          <a:r>
            <a:rPr lang="es-EC" sz="1750" dirty="0">
              <a:latin typeface="Times New Roman" panose="02020603050405020304" pitchFamily="18" charset="0"/>
              <a:cs typeface="Times New Roman" panose="02020603050405020304" pitchFamily="18" charset="0"/>
            </a:rPr>
            <a:t>CONCLUSIONES</a:t>
          </a:r>
          <a:endParaRPr lang="es-ES" sz="1750" dirty="0">
            <a:latin typeface="Times New Roman" panose="02020603050405020304" pitchFamily="18" charset="0"/>
            <a:cs typeface="Times New Roman" panose="02020603050405020304" pitchFamily="18" charset="0"/>
          </a:endParaRPr>
        </a:p>
      </dgm:t>
    </dgm:pt>
    <dgm:pt modelId="{36CB9C67-7094-4E8B-8CA7-CE5D8331E0C4}" type="parTrans" cxnId="{0FFD599E-49EA-47A3-BC9F-AEEC02E2DC22}">
      <dgm:prSet/>
      <dgm:spPr/>
      <dgm:t>
        <a:bodyPr/>
        <a:lstStyle/>
        <a:p>
          <a:endParaRPr lang="es-ES" sz="1750">
            <a:latin typeface="Times New Roman" panose="02020603050405020304" pitchFamily="18" charset="0"/>
            <a:cs typeface="Times New Roman" panose="02020603050405020304" pitchFamily="18" charset="0"/>
          </a:endParaRPr>
        </a:p>
      </dgm:t>
    </dgm:pt>
    <dgm:pt modelId="{0C256768-0F77-45A7-9540-88B80DC12048}" type="sibTrans" cxnId="{0FFD599E-49EA-47A3-BC9F-AEEC02E2DC22}">
      <dgm:prSet/>
      <dgm:spPr/>
      <dgm:t>
        <a:bodyPr/>
        <a:lstStyle/>
        <a:p>
          <a:endParaRPr lang="es-ES" sz="1750">
            <a:latin typeface="Times New Roman" panose="02020603050405020304" pitchFamily="18" charset="0"/>
            <a:cs typeface="Times New Roman" panose="02020603050405020304" pitchFamily="18" charset="0"/>
          </a:endParaRPr>
        </a:p>
      </dgm:t>
    </dgm:pt>
    <dgm:pt modelId="{51298517-306A-4376-BAE5-53D560C32A32}">
      <dgm:prSet custT="1"/>
      <dgm:spPr/>
      <dgm:t>
        <a:bodyPr/>
        <a:lstStyle/>
        <a:p>
          <a:r>
            <a:rPr lang="es-ES" sz="1750" dirty="0">
              <a:latin typeface="Times New Roman" panose="02020603050405020304" pitchFamily="18" charset="0"/>
              <a:cs typeface="Times New Roman" panose="02020603050405020304" pitchFamily="18" charset="0"/>
            </a:rPr>
            <a:t>RECOMENDACIONES</a:t>
          </a:r>
        </a:p>
      </dgm:t>
    </dgm:pt>
    <dgm:pt modelId="{8B767792-8B0F-451C-9A81-924A309540E6}" type="parTrans" cxnId="{A053E569-FF1B-4E69-B009-F65BEF679D09}">
      <dgm:prSet/>
      <dgm:spPr/>
      <dgm:t>
        <a:bodyPr/>
        <a:lstStyle/>
        <a:p>
          <a:endParaRPr lang="es-EC"/>
        </a:p>
      </dgm:t>
    </dgm:pt>
    <dgm:pt modelId="{2149EC9E-76F7-4CD4-9891-A0E35F64DD8C}" type="sibTrans" cxnId="{A053E569-FF1B-4E69-B009-F65BEF679D09}">
      <dgm:prSet/>
      <dgm:spPr/>
      <dgm:t>
        <a:bodyPr/>
        <a:lstStyle/>
        <a:p>
          <a:endParaRPr lang="es-EC"/>
        </a:p>
      </dgm:t>
    </dgm:pt>
    <dgm:pt modelId="{6CCE94E4-3D87-4E4F-8F29-C6943B900E94}" type="pres">
      <dgm:prSet presAssocID="{7C834216-C372-433C-8459-90D06D48FC14}" presName="linearFlow" presStyleCnt="0">
        <dgm:presLayoutVars>
          <dgm:dir/>
          <dgm:animLvl val="lvl"/>
          <dgm:resizeHandles val="exact"/>
        </dgm:presLayoutVars>
      </dgm:prSet>
      <dgm:spPr/>
    </dgm:pt>
    <dgm:pt modelId="{8AE99FF4-A4E1-4800-BC51-7348F196C519}" type="pres">
      <dgm:prSet presAssocID="{11021CFD-02D1-4D84-BACF-2AF6601C7616}" presName="composite" presStyleCnt="0"/>
      <dgm:spPr/>
    </dgm:pt>
    <dgm:pt modelId="{50F03ACA-2749-48A3-8083-781CB8D1192D}" type="pres">
      <dgm:prSet presAssocID="{11021CFD-02D1-4D84-BACF-2AF6601C7616}" presName="parentText" presStyleLbl="alignNode1" presStyleIdx="0" presStyleCnt="7">
        <dgm:presLayoutVars>
          <dgm:chMax val="1"/>
          <dgm:bulletEnabled val="1"/>
        </dgm:presLayoutVars>
      </dgm:prSet>
      <dgm:spPr/>
    </dgm:pt>
    <dgm:pt modelId="{F0AEE634-000D-4828-8CCD-6A2B5659ADF8}" type="pres">
      <dgm:prSet presAssocID="{11021CFD-02D1-4D84-BACF-2AF6601C7616}" presName="descendantText" presStyleLbl="alignAcc1" presStyleIdx="0" presStyleCnt="7" custLinFactNeighborX="336" custLinFactNeighborY="22719">
        <dgm:presLayoutVars>
          <dgm:bulletEnabled val="1"/>
        </dgm:presLayoutVars>
      </dgm:prSet>
      <dgm:spPr/>
    </dgm:pt>
    <dgm:pt modelId="{B068A2C3-E11F-4823-99F3-CA9E9F9AD1AA}" type="pres">
      <dgm:prSet presAssocID="{E34A5E69-28DC-411A-A626-A1191C95C37A}" presName="sp" presStyleCnt="0"/>
      <dgm:spPr/>
    </dgm:pt>
    <dgm:pt modelId="{DB4538F4-8173-4C53-B7B6-4DCDF171E67E}" type="pres">
      <dgm:prSet presAssocID="{12B0A7E4-EC1E-4AED-9ED3-2E6C07EF4233}" presName="composite" presStyleCnt="0"/>
      <dgm:spPr/>
    </dgm:pt>
    <dgm:pt modelId="{6603CF0B-2A1E-4859-8D17-B3D761DAAF22}" type="pres">
      <dgm:prSet presAssocID="{12B0A7E4-EC1E-4AED-9ED3-2E6C07EF4233}" presName="parentText" presStyleLbl="alignNode1" presStyleIdx="1" presStyleCnt="7">
        <dgm:presLayoutVars>
          <dgm:chMax val="1"/>
          <dgm:bulletEnabled val="1"/>
        </dgm:presLayoutVars>
      </dgm:prSet>
      <dgm:spPr/>
    </dgm:pt>
    <dgm:pt modelId="{2307DE5F-BB2A-4726-867A-FD7324C72793}" type="pres">
      <dgm:prSet presAssocID="{12B0A7E4-EC1E-4AED-9ED3-2E6C07EF4233}" presName="descendantText" presStyleLbl="alignAcc1" presStyleIdx="1" presStyleCnt="7">
        <dgm:presLayoutVars>
          <dgm:bulletEnabled val="1"/>
        </dgm:presLayoutVars>
      </dgm:prSet>
      <dgm:spPr/>
    </dgm:pt>
    <dgm:pt modelId="{8A0669CA-9DCA-4EFA-80A8-C0FAB541CA4C}" type="pres">
      <dgm:prSet presAssocID="{4E8ED101-0067-46D3-86D8-8B1351361689}" presName="sp" presStyleCnt="0"/>
      <dgm:spPr/>
    </dgm:pt>
    <dgm:pt modelId="{1A63377D-A094-45DA-BFE0-42A2F9C10D10}" type="pres">
      <dgm:prSet presAssocID="{6CF98235-BAAA-476C-B355-D11A66CF806D}" presName="composite" presStyleCnt="0"/>
      <dgm:spPr/>
    </dgm:pt>
    <dgm:pt modelId="{7C1E44B0-74D6-4D61-915E-96DE8E5A0902}" type="pres">
      <dgm:prSet presAssocID="{6CF98235-BAAA-476C-B355-D11A66CF806D}" presName="parentText" presStyleLbl="alignNode1" presStyleIdx="2" presStyleCnt="7" custLinFactNeighborX="0" custLinFactNeighborY="-28254">
        <dgm:presLayoutVars>
          <dgm:chMax val="1"/>
          <dgm:bulletEnabled val="1"/>
        </dgm:presLayoutVars>
      </dgm:prSet>
      <dgm:spPr/>
    </dgm:pt>
    <dgm:pt modelId="{FC103893-6D6E-4D1D-9BB0-9F5A01D21253}" type="pres">
      <dgm:prSet presAssocID="{6CF98235-BAAA-476C-B355-D11A66CF806D}" presName="descendantText" presStyleLbl="alignAcc1" presStyleIdx="2" presStyleCnt="7" custScaleY="225070" custLinFactNeighborX="0" custLinFactNeighborY="-27661">
        <dgm:presLayoutVars>
          <dgm:bulletEnabled val="1"/>
        </dgm:presLayoutVars>
      </dgm:prSet>
      <dgm:spPr/>
    </dgm:pt>
    <dgm:pt modelId="{2B3E27ED-8638-45B8-91B3-5EB2E1A31099}" type="pres">
      <dgm:prSet presAssocID="{DD0D7E1A-F4F7-4275-8240-5D2492A21135}" presName="sp" presStyleCnt="0"/>
      <dgm:spPr/>
    </dgm:pt>
    <dgm:pt modelId="{34135730-EEE4-4F52-B2AA-4688B10F6CF1}" type="pres">
      <dgm:prSet presAssocID="{619C871B-5AA2-42C5-A3E4-C8AB9612B622}" presName="composite" presStyleCnt="0"/>
      <dgm:spPr/>
    </dgm:pt>
    <dgm:pt modelId="{6A4BC266-6F8F-45AA-9AF9-F6F71C79FBE1}" type="pres">
      <dgm:prSet presAssocID="{619C871B-5AA2-42C5-A3E4-C8AB9612B622}" presName="parentText" presStyleLbl="alignNode1" presStyleIdx="3" presStyleCnt="7">
        <dgm:presLayoutVars>
          <dgm:chMax val="1"/>
          <dgm:bulletEnabled val="1"/>
        </dgm:presLayoutVars>
      </dgm:prSet>
      <dgm:spPr/>
    </dgm:pt>
    <dgm:pt modelId="{2D2B959C-042D-408A-B11E-B24B7EF07646}" type="pres">
      <dgm:prSet presAssocID="{619C871B-5AA2-42C5-A3E4-C8AB9612B622}" presName="descendantText" presStyleLbl="alignAcc1" presStyleIdx="3" presStyleCnt="7">
        <dgm:presLayoutVars>
          <dgm:bulletEnabled val="1"/>
        </dgm:presLayoutVars>
      </dgm:prSet>
      <dgm:spPr/>
    </dgm:pt>
    <dgm:pt modelId="{883226AB-B90B-4283-8B16-795F314B4D47}" type="pres">
      <dgm:prSet presAssocID="{145D4B3D-EB80-4B3A-8A10-EE344EAE0875}" presName="sp" presStyleCnt="0"/>
      <dgm:spPr/>
    </dgm:pt>
    <dgm:pt modelId="{66AC0C32-6414-4894-8CC2-E2294722C8BB}" type="pres">
      <dgm:prSet presAssocID="{71964D8B-0E5A-4103-938B-25C3A53187B9}" presName="composite" presStyleCnt="0"/>
      <dgm:spPr/>
    </dgm:pt>
    <dgm:pt modelId="{F5FCF80E-0676-453F-837D-8E12C9B37193}" type="pres">
      <dgm:prSet presAssocID="{71964D8B-0E5A-4103-938B-25C3A53187B9}" presName="parentText" presStyleLbl="alignNode1" presStyleIdx="4" presStyleCnt="7">
        <dgm:presLayoutVars>
          <dgm:chMax val="1"/>
          <dgm:bulletEnabled val="1"/>
        </dgm:presLayoutVars>
      </dgm:prSet>
      <dgm:spPr/>
    </dgm:pt>
    <dgm:pt modelId="{F85AFE05-8CB4-4FF3-9FE7-80E0886CEF0D}" type="pres">
      <dgm:prSet presAssocID="{71964D8B-0E5A-4103-938B-25C3A53187B9}" presName="descendantText" presStyleLbl="alignAcc1" presStyleIdx="4" presStyleCnt="7">
        <dgm:presLayoutVars>
          <dgm:bulletEnabled val="1"/>
        </dgm:presLayoutVars>
      </dgm:prSet>
      <dgm:spPr/>
    </dgm:pt>
    <dgm:pt modelId="{B9643471-4A2E-4965-8157-F0BEAAA16D65}" type="pres">
      <dgm:prSet presAssocID="{754A91B7-56AD-46E7-BDBF-DE81B553E297}" presName="sp" presStyleCnt="0"/>
      <dgm:spPr/>
    </dgm:pt>
    <dgm:pt modelId="{3372D746-0807-4DF2-93D8-ED6DA816FD44}" type="pres">
      <dgm:prSet presAssocID="{5E9B32A8-76D8-4F56-8D95-00927054CC9D}" presName="composite" presStyleCnt="0"/>
      <dgm:spPr/>
    </dgm:pt>
    <dgm:pt modelId="{AD59BE0B-464E-4B72-A800-0EF0562F2F3F}" type="pres">
      <dgm:prSet presAssocID="{5E9B32A8-76D8-4F56-8D95-00927054CC9D}" presName="parentText" presStyleLbl="alignNode1" presStyleIdx="5" presStyleCnt="7">
        <dgm:presLayoutVars>
          <dgm:chMax val="1"/>
          <dgm:bulletEnabled val="1"/>
        </dgm:presLayoutVars>
      </dgm:prSet>
      <dgm:spPr/>
    </dgm:pt>
    <dgm:pt modelId="{3964520D-FE3B-4CFB-94EF-BF3587A37064}" type="pres">
      <dgm:prSet presAssocID="{5E9B32A8-76D8-4F56-8D95-00927054CC9D}" presName="descendantText" presStyleLbl="alignAcc1" presStyleIdx="5" presStyleCnt="7">
        <dgm:presLayoutVars>
          <dgm:bulletEnabled val="1"/>
        </dgm:presLayoutVars>
      </dgm:prSet>
      <dgm:spPr/>
    </dgm:pt>
    <dgm:pt modelId="{12C7AB9D-E85D-4F6E-9E41-4030CEC173E1}" type="pres">
      <dgm:prSet presAssocID="{A8BD1E3E-4925-4213-A3A9-41374C54CA0C}" presName="sp" presStyleCnt="0"/>
      <dgm:spPr/>
    </dgm:pt>
    <dgm:pt modelId="{D56B342D-B651-45BA-8809-909DA23C5951}" type="pres">
      <dgm:prSet presAssocID="{AB5E1197-FB39-4D8A-BD90-7BE6A77A8F14}" presName="composite" presStyleCnt="0"/>
      <dgm:spPr/>
    </dgm:pt>
    <dgm:pt modelId="{49438CBF-CEDB-43BE-A907-FA7450D7703B}" type="pres">
      <dgm:prSet presAssocID="{AB5E1197-FB39-4D8A-BD90-7BE6A77A8F14}" presName="parentText" presStyleLbl="alignNode1" presStyleIdx="6" presStyleCnt="7">
        <dgm:presLayoutVars>
          <dgm:chMax val="1"/>
          <dgm:bulletEnabled val="1"/>
        </dgm:presLayoutVars>
      </dgm:prSet>
      <dgm:spPr/>
    </dgm:pt>
    <dgm:pt modelId="{D7AF398D-D90C-41DD-ACC4-E8851B3C1BE0}" type="pres">
      <dgm:prSet presAssocID="{AB5E1197-FB39-4D8A-BD90-7BE6A77A8F14}" presName="descendantText" presStyleLbl="alignAcc1" presStyleIdx="6" presStyleCnt="7">
        <dgm:presLayoutVars>
          <dgm:bulletEnabled val="1"/>
        </dgm:presLayoutVars>
      </dgm:prSet>
      <dgm:spPr/>
    </dgm:pt>
  </dgm:ptLst>
  <dgm:cxnLst>
    <dgm:cxn modelId="{DD47E703-F9ED-40F7-B93B-94F0B6CD878B}" srcId="{7C834216-C372-433C-8459-90D06D48FC14}" destId="{619C871B-5AA2-42C5-A3E4-C8AB9612B622}" srcOrd="3" destOrd="0" parTransId="{B1033C17-5665-431B-88DC-FFD50C1ED01E}" sibTransId="{145D4B3D-EB80-4B3A-8A10-EE344EAE0875}"/>
    <dgm:cxn modelId="{FC315505-4C0D-45C7-A1A9-C2DDA6553A7F}" srcId="{7C834216-C372-433C-8459-90D06D48FC14}" destId="{AB5E1197-FB39-4D8A-BD90-7BE6A77A8F14}" srcOrd="6" destOrd="0" parTransId="{B1D8D18B-2D2E-434C-B80E-B70E3D91B981}" sibTransId="{31B9B092-3003-4F4A-985A-7E508AB36DA7}"/>
    <dgm:cxn modelId="{A2A9F40F-C635-41E9-AC83-023A0EEFEDCB}" type="presOf" srcId="{5B790226-90FE-4BA5-8CE1-91E23C9BDE87}" destId="{2307DE5F-BB2A-4726-867A-FD7324C72793}" srcOrd="0" destOrd="0" presId="urn:microsoft.com/office/officeart/2005/8/layout/chevron2"/>
    <dgm:cxn modelId="{17AACC14-BF2D-4714-8677-1089C409F0BB}" srcId="{5E9B32A8-76D8-4F56-8D95-00927054CC9D}" destId="{1967414C-E9D9-483B-81E8-A825308A0191}" srcOrd="0" destOrd="0" parTransId="{2B10ED5E-23EF-4D1A-986C-DBBAEF13F977}" sibTransId="{8C390AFA-AEF9-4FAE-93B1-F1B94922A875}"/>
    <dgm:cxn modelId="{33AC3A1F-5E0E-4904-B0E0-0F8C9F19747A}" srcId="{7C834216-C372-433C-8459-90D06D48FC14}" destId="{12B0A7E4-EC1E-4AED-9ED3-2E6C07EF4233}" srcOrd="1" destOrd="0" parTransId="{D42320A1-D99C-4DE6-BAB6-30DEC7F79EF0}" sibTransId="{4E8ED101-0067-46D3-86D8-8B1351361689}"/>
    <dgm:cxn modelId="{30E4B71F-F9BB-414C-A362-E66C4BD4047E}" type="presOf" srcId="{0A6F35B0-C6B0-4384-B42E-EE340E094A4D}" destId="{FC103893-6D6E-4D1D-9BB0-9F5A01D21253}" srcOrd="0" destOrd="0" presId="urn:microsoft.com/office/officeart/2005/8/layout/chevron2"/>
    <dgm:cxn modelId="{DD73C826-B281-40AA-8D97-D336C73163B8}" srcId="{7C834216-C372-433C-8459-90D06D48FC14}" destId="{71964D8B-0E5A-4103-938B-25C3A53187B9}" srcOrd="4" destOrd="0" parTransId="{63B6C31F-B2CE-4DE1-AC24-1717B4C4D7F6}" sibTransId="{754A91B7-56AD-46E7-BDBF-DE81B553E297}"/>
    <dgm:cxn modelId="{2F6EDF3B-B635-4A11-9533-81835A3E9A77}" type="presOf" srcId="{9CB96027-B3AC-4BDD-96EC-03AFC05927AA}" destId="{D7AF398D-D90C-41DD-ACC4-E8851B3C1BE0}" srcOrd="0" destOrd="0" presId="urn:microsoft.com/office/officeart/2005/8/layout/chevron2"/>
    <dgm:cxn modelId="{0A3DC03D-727A-4BBC-84D6-A245A67A2AD8}" type="presOf" srcId="{49FCAFF6-B0EC-4EB8-B97F-E68EE8A524ED}" destId="{FC103893-6D6E-4D1D-9BB0-9F5A01D21253}" srcOrd="0" destOrd="1" presId="urn:microsoft.com/office/officeart/2005/8/layout/chevron2"/>
    <dgm:cxn modelId="{C53E055D-08F6-4C26-882D-1B8046344AE5}" type="presOf" srcId="{6CF98235-BAAA-476C-B355-D11A66CF806D}" destId="{7C1E44B0-74D6-4D61-915E-96DE8E5A0902}" srcOrd="0" destOrd="0" presId="urn:microsoft.com/office/officeart/2005/8/layout/chevron2"/>
    <dgm:cxn modelId="{750E3461-C42B-4473-9AC3-063E0B90B0FD}" type="presOf" srcId="{5E9B32A8-76D8-4F56-8D95-00927054CC9D}" destId="{AD59BE0B-464E-4B72-A800-0EF0562F2F3F}" srcOrd="0" destOrd="0" presId="urn:microsoft.com/office/officeart/2005/8/layout/chevron2"/>
    <dgm:cxn modelId="{280F1E45-0925-4073-BB4E-99135A6C3F29}" type="presOf" srcId="{1967414C-E9D9-483B-81E8-A825308A0191}" destId="{3964520D-FE3B-4CFB-94EF-BF3587A37064}" srcOrd="0" destOrd="0" presId="urn:microsoft.com/office/officeart/2005/8/layout/chevron2"/>
    <dgm:cxn modelId="{BA095149-E009-48DE-AB37-040374F9FEC1}" srcId="{71964D8B-0E5A-4103-938B-25C3A53187B9}" destId="{34A924B1-F3D9-4CE0-9C2A-0CBC64E29B6F}" srcOrd="0" destOrd="0" parTransId="{13EC7697-3843-4366-8483-7EEE3400FBE9}" sibTransId="{A763E0B7-57AF-4CAE-BB5A-021804560C37}"/>
    <dgm:cxn modelId="{A053E569-FF1B-4E69-B009-F65BEF679D09}" srcId="{AB5E1197-FB39-4D8A-BD90-7BE6A77A8F14}" destId="{51298517-306A-4376-BAE5-53D560C32A32}" srcOrd="1" destOrd="0" parTransId="{8B767792-8B0F-451C-9A81-924A309540E6}" sibTransId="{2149EC9E-76F7-4CD4-9891-A0E35F64DD8C}"/>
    <dgm:cxn modelId="{8C1A2D71-643D-44A6-98DB-A0A3D4D05540}" type="presOf" srcId="{73E066C4-B049-48EB-A8BF-FCE20E3A6CB5}" destId="{2D2B959C-042D-408A-B11E-B24B7EF07646}" srcOrd="0" destOrd="0" presId="urn:microsoft.com/office/officeart/2005/8/layout/chevron2"/>
    <dgm:cxn modelId="{CAD75C52-02C6-42C4-A626-0DE3DF0BE962}" type="presOf" srcId="{619C871B-5AA2-42C5-A3E4-C8AB9612B622}" destId="{6A4BC266-6F8F-45AA-9AF9-F6F71C79FBE1}" srcOrd="0" destOrd="0" presId="urn:microsoft.com/office/officeart/2005/8/layout/chevron2"/>
    <dgm:cxn modelId="{C6392558-2795-47CE-99D2-FD33F0B785EB}" srcId="{6CF98235-BAAA-476C-B355-D11A66CF806D}" destId="{0A6F35B0-C6B0-4384-B42E-EE340E094A4D}" srcOrd="0" destOrd="0" parTransId="{BA750240-1BAA-4A47-9377-5153EEA5905E}" sibTransId="{7EB9D633-B240-4019-9F6B-AFC6A6654BCE}"/>
    <dgm:cxn modelId="{39A8838D-7601-4787-B6D7-255CDB3ECC12}" type="presOf" srcId="{7C834216-C372-433C-8459-90D06D48FC14}" destId="{6CCE94E4-3D87-4E4F-8F29-C6943B900E94}" srcOrd="0" destOrd="0" presId="urn:microsoft.com/office/officeart/2005/8/layout/chevron2"/>
    <dgm:cxn modelId="{846BB09A-091B-459A-9BBC-3F049CC3002E}" srcId="{619C871B-5AA2-42C5-A3E4-C8AB9612B622}" destId="{73E066C4-B049-48EB-A8BF-FCE20E3A6CB5}" srcOrd="0" destOrd="0" parTransId="{4CEE30AD-9C51-4C91-B249-291597265A52}" sibTransId="{C1833ECD-87AA-44D3-8FFC-1B6B57A33711}"/>
    <dgm:cxn modelId="{0FFD599E-49EA-47A3-BC9F-AEEC02E2DC22}" srcId="{AB5E1197-FB39-4D8A-BD90-7BE6A77A8F14}" destId="{9CB96027-B3AC-4BDD-96EC-03AFC05927AA}" srcOrd="0" destOrd="0" parTransId="{36CB9C67-7094-4E8B-8CA7-CE5D8331E0C4}" sibTransId="{0C256768-0F77-45A7-9540-88B80DC12048}"/>
    <dgm:cxn modelId="{08ED42A4-4B23-467E-A9DC-B4E3A867DD18}" type="presOf" srcId="{71964D8B-0E5A-4103-938B-25C3A53187B9}" destId="{F5FCF80E-0676-453F-837D-8E12C9B37193}" srcOrd="0" destOrd="0" presId="urn:microsoft.com/office/officeart/2005/8/layout/chevron2"/>
    <dgm:cxn modelId="{F6F650AA-9ED9-4DF9-8794-4BFD3804800E}" srcId="{7C834216-C372-433C-8459-90D06D48FC14}" destId="{5E9B32A8-76D8-4F56-8D95-00927054CC9D}" srcOrd="5" destOrd="0" parTransId="{5A8387DB-F7A9-4B3E-B404-F0B2777B8EB2}" sibTransId="{A8BD1E3E-4925-4213-A3A9-41374C54CA0C}"/>
    <dgm:cxn modelId="{2A0F91AC-113C-49DC-9691-D55D021AFC93}" srcId="{12B0A7E4-EC1E-4AED-9ED3-2E6C07EF4233}" destId="{5B790226-90FE-4BA5-8CE1-91E23C9BDE87}" srcOrd="0" destOrd="0" parTransId="{F0499A00-709D-48B4-A15C-B035DF91D17F}" sibTransId="{A7F8395F-3CF9-461B-85DA-04DB514BF3E7}"/>
    <dgm:cxn modelId="{CD7EBBBB-40F1-41E9-A779-FA5DF3CBFD21}" srcId="{11021CFD-02D1-4D84-BACF-2AF6601C7616}" destId="{9CE825AF-9ABA-4217-931E-15E62F655DA9}" srcOrd="0" destOrd="0" parTransId="{32900991-6A4D-4A2F-8F88-102B6FFE240D}" sibTransId="{4D13FE38-E570-4BC0-9612-9FA13A0CE8A2}"/>
    <dgm:cxn modelId="{2793A5BF-AE85-483D-949A-71483697E864}" type="presOf" srcId="{34A924B1-F3D9-4CE0-9C2A-0CBC64E29B6F}" destId="{F85AFE05-8CB4-4FF3-9FE7-80E0886CEF0D}" srcOrd="0" destOrd="0" presId="urn:microsoft.com/office/officeart/2005/8/layout/chevron2"/>
    <dgm:cxn modelId="{9A2E58C6-824A-43A5-892D-B6B7374BF1C5}" type="presOf" srcId="{12B0A7E4-EC1E-4AED-9ED3-2E6C07EF4233}" destId="{6603CF0B-2A1E-4859-8D17-B3D761DAAF22}" srcOrd="0" destOrd="0" presId="urn:microsoft.com/office/officeart/2005/8/layout/chevron2"/>
    <dgm:cxn modelId="{FB91DDCC-CC2A-4BC0-92DD-040D56E03434}" type="presOf" srcId="{51298517-306A-4376-BAE5-53D560C32A32}" destId="{D7AF398D-D90C-41DD-ACC4-E8851B3C1BE0}" srcOrd="0" destOrd="1" presId="urn:microsoft.com/office/officeart/2005/8/layout/chevron2"/>
    <dgm:cxn modelId="{750789CF-B028-4254-8CD8-6687B9338984}" type="presOf" srcId="{9CE825AF-9ABA-4217-931E-15E62F655DA9}" destId="{F0AEE634-000D-4828-8CCD-6A2B5659ADF8}" srcOrd="0" destOrd="0" presId="urn:microsoft.com/office/officeart/2005/8/layout/chevron2"/>
    <dgm:cxn modelId="{B1E713D1-74A2-4D7C-9F46-BED5D879F7B3}" srcId="{7C834216-C372-433C-8459-90D06D48FC14}" destId="{6CF98235-BAAA-476C-B355-D11A66CF806D}" srcOrd="2" destOrd="0" parTransId="{B1D92435-3CA2-4620-BC07-14BD94058023}" sibTransId="{DD0D7E1A-F4F7-4275-8240-5D2492A21135}"/>
    <dgm:cxn modelId="{4C598AD7-3762-4FD8-8DE1-1BFFB305160A}" type="presOf" srcId="{AB5E1197-FB39-4D8A-BD90-7BE6A77A8F14}" destId="{49438CBF-CEDB-43BE-A907-FA7450D7703B}" srcOrd="0" destOrd="0" presId="urn:microsoft.com/office/officeart/2005/8/layout/chevron2"/>
    <dgm:cxn modelId="{A26D45DF-A276-46B8-91D9-732F61E2BCAF}" srcId="{7C834216-C372-433C-8459-90D06D48FC14}" destId="{11021CFD-02D1-4D84-BACF-2AF6601C7616}" srcOrd="0" destOrd="0" parTransId="{67A16F14-D292-4B71-8D34-84F4DC8516BD}" sibTransId="{E34A5E69-28DC-411A-A626-A1191C95C37A}"/>
    <dgm:cxn modelId="{4B852CF0-28EC-4E8F-90F7-12A44F6A68BC}" srcId="{6CF98235-BAAA-476C-B355-D11A66CF806D}" destId="{49FCAFF6-B0EC-4EB8-B97F-E68EE8A524ED}" srcOrd="1" destOrd="0" parTransId="{E129F199-BDB4-45A4-AE21-77CE853BB323}" sibTransId="{31963DB2-E5CD-4A83-9BFD-38E694DD8DD0}"/>
    <dgm:cxn modelId="{2BC94CF0-21E4-4340-93A1-8B6040FEDDC5}" type="presOf" srcId="{11021CFD-02D1-4D84-BACF-2AF6601C7616}" destId="{50F03ACA-2749-48A3-8083-781CB8D1192D}" srcOrd="0" destOrd="0" presId="urn:microsoft.com/office/officeart/2005/8/layout/chevron2"/>
    <dgm:cxn modelId="{3B0303BE-E964-458D-9702-04DF5CE0F41A}" type="presParOf" srcId="{6CCE94E4-3D87-4E4F-8F29-C6943B900E94}" destId="{8AE99FF4-A4E1-4800-BC51-7348F196C519}" srcOrd="0" destOrd="0" presId="urn:microsoft.com/office/officeart/2005/8/layout/chevron2"/>
    <dgm:cxn modelId="{1893B38E-D27E-4F21-8532-FEA9CDF2859B}" type="presParOf" srcId="{8AE99FF4-A4E1-4800-BC51-7348F196C519}" destId="{50F03ACA-2749-48A3-8083-781CB8D1192D}" srcOrd="0" destOrd="0" presId="urn:microsoft.com/office/officeart/2005/8/layout/chevron2"/>
    <dgm:cxn modelId="{8C1DB7CF-81EB-4AEA-ABE3-307E2320421D}" type="presParOf" srcId="{8AE99FF4-A4E1-4800-BC51-7348F196C519}" destId="{F0AEE634-000D-4828-8CCD-6A2B5659ADF8}" srcOrd="1" destOrd="0" presId="urn:microsoft.com/office/officeart/2005/8/layout/chevron2"/>
    <dgm:cxn modelId="{4D8270A4-424A-43F2-860D-5599FFDF8932}" type="presParOf" srcId="{6CCE94E4-3D87-4E4F-8F29-C6943B900E94}" destId="{B068A2C3-E11F-4823-99F3-CA9E9F9AD1AA}" srcOrd="1" destOrd="0" presId="urn:microsoft.com/office/officeart/2005/8/layout/chevron2"/>
    <dgm:cxn modelId="{F7D0B00F-F12B-4EEB-91A6-63E359D30334}" type="presParOf" srcId="{6CCE94E4-3D87-4E4F-8F29-C6943B900E94}" destId="{DB4538F4-8173-4C53-B7B6-4DCDF171E67E}" srcOrd="2" destOrd="0" presId="urn:microsoft.com/office/officeart/2005/8/layout/chevron2"/>
    <dgm:cxn modelId="{978F73A4-0D58-434A-BA65-4CC0E632A268}" type="presParOf" srcId="{DB4538F4-8173-4C53-B7B6-4DCDF171E67E}" destId="{6603CF0B-2A1E-4859-8D17-B3D761DAAF22}" srcOrd="0" destOrd="0" presId="urn:microsoft.com/office/officeart/2005/8/layout/chevron2"/>
    <dgm:cxn modelId="{45E71386-80C8-4906-8C55-953F763BAB19}" type="presParOf" srcId="{DB4538F4-8173-4C53-B7B6-4DCDF171E67E}" destId="{2307DE5F-BB2A-4726-867A-FD7324C72793}" srcOrd="1" destOrd="0" presId="urn:microsoft.com/office/officeart/2005/8/layout/chevron2"/>
    <dgm:cxn modelId="{EC613E39-FDAB-4AEB-9856-2AAB734E71DB}" type="presParOf" srcId="{6CCE94E4-3D87-4E4F-8F29-C6943B900E94}" destId="{8A0669CA-9DCA-4EFA-80A8-C0FAB541CA4C}" srcOrd="3" destOrd="0" presId="urn:microsoft.com/office/officeart/2005/8/layout/chevron2"/>
    <dgm:cxn modelId="{82482DE2-3171-4685-8AF3-228E5C2D4A60}" type="presParOf" srcId="{6CCE94E4-3D87-4E4F-8F29-C6943B900E94}" destId="{1A63377D-A094-45DA-BFE0-42A2F9C10D10}" srcOrd="4" destOrd="0" presId="urn:microsoft.com/office/officeart/2005/8/layout/chevron2"/>
    <dgm:cxn modelId="{EAD6F99E-FE47-4A1F-B4F8-904D3B6DCB4A}" type="presParOf" srcId="{1A63377D-A094-45DA-BFE0-42A2F9C10D10}" destId="{7C1E44B0-74D6-4D61-915E-96DE8E5A0902}" srcOrd="0" destOrd="0" presId="urn:microsoft.com/office/officeart/2005/8/layout/chevron2"/>
    <dgm:cxn modelId="{A6356231-7416-46AB-956E-55934017857A}" type="presParOf" srcId="{1A63377D-A094-45DA-BFE0-42A2F9C10D10}" destId="{FC103893-6D6E-4D1D-9BB0-9F5A01D21253}" srcOrd="1" destOrd="0" presId="urn:microsoft.com/office/officeart/2005/8/layout/chevron2"/>
    <dgm:cxn modelId="{DFBA6436-6BA8-41C9-A0E0-A4B49DCD9ADB}" type="presParOf" srcId="{6CCE94E4-3D87-4E4F-8F29-C6943B900E94}" destId="{2B3E27ED-8638-45B8-91B3-5EB2E1A31099}" srcOrd="5" destOrd="0" presId="urn:microsoft.com/office/officeart/2005/8/layout/chevron2"/>
    <dgm:cxn modelId="{7B4A070E-66EB-4690-A68B-8425B95A79D0}" type="presParOf" srcId="{6CCE94E4-3D87-4E4F-8F29-C6943B900E94}" destId="{34135730-EEE4-4F52-B2AA-4688B10F6CF1}" srcOrd="6" destOrd="0" presId="urn:microsoft.com/office/officeart/2005/8/layout/chevron2"/>
    <dgm:cxn modelId="{FD4D6C28-5F38-41F1-BB83-F8E499F586F8}" type="presParOf" srcId="{34135730-EEE4-4F52-B2AA-4688B10F6CF1}" destId="{6A4BC266-6F8F-45AA-9AF9-F6F71C79FBE1}" srcOrd="0" destOrd="0" presId="urn:microsoft.com/office/officeart/2005/8/layout/chevron2"/>
    <dgm:cxn modelId="{20F06EE2-B096-4DD8-898D-789E0D10F6E4}" type="presParOf" srcId="{34135730-EEE4-4F52-B2AA-4688B10F6CF1}" destId="{2D2B959C-042D-408A-B11E-B24B7EF07646}" srcOrd="1" destOrd="0" presId="urn:microsoft.com/office/officeart/2005/8/layout/chevron2"/>
    <dgm:cxn modelId="{0E2916FA-DF9B-4139-94EE-A5A11CFFEE06}" type="presParOf" srcId="{6CCE94E4-3D87-4E4F-8F29-C6943B900E94}" destId="{883226AB-B90B-4283-8B16-795F314B4D47}" srcOrd="7" destOrd="0" presId="urn:microsoft.com/office/officeart/2005/8/layout/chevron2"/>
    <dgm:cxn modelId="{1386BBC8-E5FF-457C-A07B-C1D24A49CE11}" type="presParOf" srcId="{6CCE94E4-3D87-4E4F-8F29-C6943B900E94}" destId="{66AC0C32-6414-4894-8CC2-E2294722C8BB}" srcOrd="8" destOrd="0" presId="urn:microsoft.com/office/officeart/2005/8/layout/chevron2"/>
    <dgm:cxn modelId="{1645E313-240A-4F8A-B265-75487AAB2EED}" type="presParOf" srcId="{66AC0C32-6414-4894-8CC2-E2294722C8BB}" destId="{F5FCF80E-0676-453F-837D-8E12C9B37193}" srcOrd="0" destOrd="0" presId="urn:microsoft.com/office/officeart/2005/8/layout/chevron2"/>
    <dgm:cxn modelId="{28C41133-CD33-45C5-992B-9D93EA90A2EA}" type="presParOf" srcId="{66AC0C32-6414-4894-8CC2-E2294722C8BB}" destId="{F85AFE05-8CB4-4FF3-9FE7-80E0886CEF0D}" srcOrd="1" destOrd="0" presId="urn:microsoft.com/office/officeart/2005/8/layout/chevron2"/>
    <dgm:cxn modelId="{6F314272-6B62-4505-A539-11081371336F}" type="presParOf" srcId="{6CCE94E4-3D87-4E4F-8F29-C6943B900E94}" destId="{B9643471-4A2E-4965-8157-F0BEAAA16D65}" srcOrd="9" destOrd="0" presId="urn:microsoft.com/office/officeart/2005/8/layout/chevron2"/>
    <dgm:cxn modelId="{F4A08635-AB49-4F45-BFC4-C4D9840E3E8C}" type="presParOf" srcId="{6CCE94E4-3D87-4E4F-8F29-C6943B900E94}" destId="{3372D746-0807-4DF2-93D8-ED6DA816FD44}" srcOrd="10" destOrd="0" presId="urn:microsoft.com/office/officeart/2005/8/layout/chevron2"/>
    <dgm:cxn modelId="{57082D8D-1CD6-4C87-AA8F-DC9E9C9DE0EE}" type="presParOf" srcId="{3372D746-0807-4DF2-93D8-ED6DA816FD44}" destId="{AD59BE0B-464E-4B72-A800-0EF0562F2F3F}" srcOrd="0" destOrd="0" presId="urn:microsoft.com/office/officeart/2005/8/layout/chevron2"/>
    <dgm:cxn modelId="{C9EA4B50-B109-4ED6-84BC-CE4602C3467A}" type="presParOf" srcId="{3372D746-0807-4DF2-93D8-ED6DA816FD44}" destId="{3964520D-FE3B-4CFB-94EF-BF3587A37064}" srcOrd="1" destOrd="0" presId="urn:microsoft.com/office/officeart/2005/8/layout/chevron2"/>
    <dgm:cxn modelId="{AA1DCEF5-6539-4923-AE4E-67FC6F37716E}" type="presParOf" srcId="{6CCE94E4-3D87-4E4F-8F29-C6943B900E94}" destId="{12C7AB9D-E85D-4F6E-9E41-4030CEC173E1}" srcOrd="11" destOrd="0" presId="urn:microsoft.com/office/officeart/2005/8/layout/chevron2"/>
    <dgm:cxn modelId="{013A8256-7F6E-4127-BCB6-A0B28BA033D4}" type="presParOf" srcId="{6CCE94E4-3D87-4E4F-8F29-C6943B900E94}" destId="{D56B342D-B651-45BA-8809-909DA23C5951}" srcOrd="12" destOrd="0" presId="urn:microsoft.com/office/officeart/2005/8/layout/chevron2"/>
    <dgm:cxn modelId="{EC9E6C53-5F4D-4DD5-A79F-823FA0FA2FE9}" type="presParOf" srcId="{D56B342D-B651-45BA-8809-909DA23C5951}" destId="{49438CBF-CEDB-43BE-A907-FA7450D7703B}" srcOrd="0" destOrd="0" presId="urn:microsoft.com/office/officeart/2005/8/layout/chevron2"/>
    <dgm:cxn modelId="{1CAEFB0F-7F3E-4187-B713-A2D0192C4DF9}" type="presParOf" srcId="{D56B342D-B651-45BA-8809-909DA23C5951}" destId="{D7AF398D-D90C-41DD-ACC4-E8851B3C1BE0}" srcOrd="1" destOrd="0" presId="urn:microsoft.com/office/officeart/2005/8/layout/chevron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7DE705-A2E5-4B42-BCEB-F8F7EE66EC31}"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s-EC"/>
        </a:p>
      </dgm:t>
    </dgm:pt>
    <dgm:pt modelId="{C0CFCC8C-ED8D-42D0-82F4-0B6D34EC4BBB}">
      <dgm:prSet phldrT="[Texto]" custT="1"/>
      <dgm:spPr/>
      <dgm:t>
        <a:bodyPr/>
        <a:lstStyle/>
        <a:p>
          <a:r>
            <a:rPr lang="es-EC" sz="3200" dirty="0"/>
            <a:t>BIM</a:t>
          </a:r>
        </a:p>
      </dgm:t>
    </dgm:pt>
    <dgm:pt modelId="{121E4EE7-C735-41D1-9948-EAFB172799FB}" type="parTrans" cxnId="{AF7285A9-0FD5-47A0-A14D-99B5FF58A42E}">
      <dgm:prSet/>
      <dgm:spPr/>
      <dgm:t>
        <a:bodyPr/>
        <a:lstStyle/>
        <a:p>
          <a:endParaRPr lang="es-EC" sz="3200"/>
        </a:p>
      </dgm:t>
    </dgm:pt>
    <dgm:pt modelId="{009C84A6-30C6-4491-82C5-0250F8B08CB3}" type="sibTrans" cxnId="{AF7285A9-0FD5-47A0-A14D-99B5FF58A42E}">
      <dgm:prSet/>
      <dgm:spPr/>
      <dgm:t>
        <a:bodyPr/>
        <a:lstStyle/>
        <a:p>
          <a:endParaRPr lang="es-EC" sz="3200"/>
        </a:p>
      </dgm:t>
    </dgm:pt>
    <dgm:pt modelId="{C9183F8C-F461-4CD9-B076-CADAECFF3EFD}">
      <dgm:prSet phldrT="[Texto]" custT="1"/>
      <dgm:spPr/>
      <dgm:t>
        <a:bodyPr/>
        <a:lstStyle/>
        <a:p>
          <a:r>
            <a:rPr lang="es-EC" sz="2000" dirty="0"/>
            <a:t>SW. Gestión de la información</a:t>
          </a:r>
        </a:p>
      </dgm:t>
    </dgm:pt>
    <dgm:pt modelId="{EB837DD0-0817-4E5C-873A-0AB73AB305BA}" type="parTrans" cxnId="{4CC41B13-81B6-4CE7-BAF4-A4206C864877}">
      <dgm:prSet custT="1"/>
      <dgm:spPr/>
      <dgm:t>
        <a:bodyPr/>
        <a:lstStyle/>
        <a:p>
          <a:endParaRPr lang="es-EC" sz="2000"/>
        </a:p>
      </dgm:t>
    </dgm:pt>
    <dgm:pt modelId="{7A861FAC-0C64-48AF-B1E2-AA49C434260D}" type="sibTrans" cxnId="{4CC41B13-81B6-4CE7-BAF4-A4206C864877}">
      <dgm:prSet/>
      <dgm:spPr/>
      <dgm:t>
        <a:bodyPr/>
        <a:lstStyle/>
        <a:p>
          <a:endParaRPr lang="es-EC" sz="3200"/>
        </a:p>
      </dgm:t>
    </dgm:pt>
    <dgm:pt modelId="{2A1BA8BB-0AF6-4ECF-84AD-7AD3CF135B26}">
      <dgm:prSet phldrT="[Texto]" custT="1"/>
      <dgm:spPr/>
      <dgm:t>
        <a:bodyPr/>
        <a:lstStyle/>
        <a:p>
          <a:r>
            <a:rPr lang="es-EC" sz="2000" dirty="0"/>
            <a:t>SW.  Diseño</a:t>
          </a:r>
        </a:p>
      </dgm:t>
    </dgm:pt>
    <dgm:pt modelId="{5079DAA0-2CC4-463C-ADB9-A960B47A2F08}" type="parTrans" cxnId="{69C0A170-5A7B-400A-BCA1-8DC48A0E40B0}">
      <dgm:prSet custT="1"/>
      <dgm:spPr/>
      <dgm:t>
        <a:bodyPr/>
        <a:lstStyle/>
        <a:p>
          <a:endParaRPr lang="es-EC" sz="2000"/>
        </a:p>
      </dgm:t>
    </dgm:pt>
    <dgm:pt modelId="{F013E04C-28F0-402B-8CD9-0B953FE5957A}" type="sibTrans" cxnId="{69C0A170-5A7B-400A-BCA1-8DC48A0E40B0}">
      <dgm:prSet/>
      <dgm:spPr/>
      <dgm:t>
        <a:bodyPr/>
        <a:lstStyle/>
        <a:p>
          <a:endParaRPr lang="es-EC" sz="3200"/>
        </a:p>
      </dgm:t>
    </dgm:pt>
    <dgm:pt modelId="{7FE2F177-C7BE-444D-9A93-96E574206880}">
      <dgm:prSet phldrT="[Texto]" custT="1"/>
      <dgm:spPr/>
      <dgm:t>
        <a:bodyPr/>
        <a:lstStyle/>
        <a:p>
          <a:r>
            <a:rPr lang="es-EC" sz="2000" dirty="0"/>
            <a:t>SW. Análisis energético</a:t>
          </a:r>
        </a:p>
      </dgm:t>
    </dgm:pt>
    <dgm:pt modelId="{55AA1540-188A-4D26-8B87-2473C2720A34}" type="parTrans" cxnId="{B5FCF0FB-A685-4D3D-BA17-F907B8011538}">
      <dgm:prSet custT="1"/>
      <dgm:spPr/>
      <dgm:t>
        <a:bodyPr/>
        <a:lstStyle/>
        <a:p>
          <a:endParaRPr lang="es-EC" sz="2000"/>
        </a:p>
      </dgm:t>
    </dgm:pt>
    <dgm:pt modelId="{878A953B-EE9F-4C37-B527-131500FE2081}" type="sibTrans" cxnId="{B5FCF0FB-A685-4D3D-BA17-F907B8011538}">
      <dgm:prSet/>
      <dgm:spPr/>
      <dgm:t>
        <a:bodyPr/>
        <a:lstStyle/>
        <a:p>
          <a:endParaRPr lang="es-EC" sz="3200"/>
        </a:p>
      </dgm:t>
    </dgm:pt>
    <dgm:pt modelId="{A92CD9D6-96BB-4D76-A1E5-05CD207AC058}">
      <dgm:prSet phldrT="[Texto]" custT="1"/>
      <dgm:spPr/>
      <dgm:t>
        <a:bodyPr/>
        <a:lstStyle/>
        <a:p>
          <a:r>
            <a:rPr lang="es-EC" sz="2000" dirty="0"/>
            <a:t>SW. Control de tiempo -costo</a:t>
          </a:r>
        </a:p>
      </dgm:t>
    </dgm:pt>
    <dgm:pt modelId="{7E97DEF2-2025-4BC3-9281-00429F168779}" type="sibTrans" cxnId="{9019DFCF-BD07-4D89-AE79-23533E8DA16C}">
      <dgm:prSet/>
      <dgm:spPr/>
      <dgm:t>
        <a:bodyPr/>
        <a:lstStyle/>
        <a:p>
          <a:endParaRPr lang="es-EC" sz="3200"/>
        </a:p>
      </dgm:t>
    </dgm:pt>
    <dgm:pt modelId="{3740B20A-E889-43F8-8AA2-E9F59975E72C}" type="parTrans" cxnId="{9019DFCF-BD07-4D89-AE79-23533E8DA16C}">
      <dgm:prSet custT="1"/>
      <dgm:spPr/>
      <dgm:t>
        <a:bodyPr/>
        <a:lstStyle/>
        <a:p>
          <a:endParaRPr lang="es-EC" sz="2000"/>
        </a:p>
      </dgm:t>
    </dgm:pt>
    <dgm:pt modelId="{8A164300-A888-438E-BC69-363221C95571}" type="pres">
      <dgm:prSet presAssocID="{477DE705-A2E5-4B42-BCEB-F8F7EE66EC31}" presName="Name0" presStyleCnt="0">
        <dgm:presLayoutVars>
          <dgm:chMax val="1"/>
          <dgm:dir/>
          <dgm:animLvl val="ctr"/>
          <dgm:resizeHandles val="exact"/>
        </dgm:presLayoutVars>
      </dgm:prSet>
      <dgm:spPr/>
    </dgm:pt>
    <dgm:pt modelId="{EEA6973E-1585-4FF5-A28C-C1CABD0D13C6}" type="pres">
      <dgm:prSet presAssocID="{C0CFCC8C-ED8D-42D0-82F4-0B6D34EC4BBB}" presName="centerShape" presStyleLbl="node0" presStyleIdx="0" presStyleCnt="1"/>
      <dgm:spPr/>
    </dgm:pt>
    <dgm:pt modelId="{A6FFB407-2368-4733-8200-961EC17C3ABC}" type="pres">
      <dgm:prSet presAssocID="{EB837DD0-0817-4E5C-873A-0AB73AB305BA}" presName="parTrans" presStyleLbl="sibTrans2D1" presStyleIdx="0" presStyleCnt="4"/>
      <dgm:spPr/>
    </dgm:pt>
    <dgm:pt modelId="{003881BD-1B01-4056-9EA8-816985B228E3}" type="pres">
      <dgm:prSet presAssocID="{EB837DD0-0817-4E5C-873A-0AB73AB305BA}" presName="connectorText" presStyleLbl="sibTrans2D1" presStyleIdx="0" presStyleCnt="4"/>
      <dgm:spPr/>
    </dgm:pt>
    <dgm:pt modelId="{24C50DB0-5204-4733-AE32-C842FF76A551}" type="pres">
      <dgm:prSet presAssocID="{C9183F8C-F461-4CD9-B076-CADAECFF3EFD}" presName="node" presStyleLbl="node1" presStyleIdx="0" presStyleCnt="4" custScaleX="186362">
        <dgm:presLayoutVars>
          <dgm:bulletEnabled val="1"/>
        </dgm:presLayoutVars>
      </dgm:prSet>
      <dgm:spPr/>
    </dgm:pt>
    <dgm:pt modelId="{E4B9714C-6516-424B-808E-CDD14EE23689}" type="pres">
      <dgm:prSet presAssocID="{5079DAA0-2CC4-463C-ADB9-A960B47A2F08}" presName="parTrans" presStyleLbl="sibTrans2D1" presStyleIdx="1" presStyleCnt="4"/>
      <dgm:spPr/>
    </dgm:pt>
    <dgm:pt modelId="{5453FFC6-84AF-4D3F-8573-3287BF4F6F2B}" type="pres">
      <dgm:prSet presAssocID="{5079DAA0-2CC4-463C-ADB9-A960B47A2F08}" presName="connectorText" presStyleLbl="sibTrans2D1" presStyleIdx="1" presStyleCnt="4"/>
      <dgm:spPr/>
    </dgm:pt>
    <dgm:pt modelId="{F871C784-0818-477D-8AB6-FAAF02796D21}" type="pres">
      <dgm:prSet presAssocID="{2A1BA8BB-0AF6-4ECF-84AD-7AD3CF135B26}" presName="node" presStyleLbl="node1" presStyleIdx="1" presStyleCnt="4" custScaleX="161052">
        <dgm:presLayoutVars>
          <dgm:bulletEnabled val="1"/>
        </dgm:presLayoutVars>
      </dgm:prSet>
      <dgm:spPr/>
    </dgm:pt>
    <dgm:pt modelId="{BB18A6AD-E0AB-4726-BEBC-9E874D49DA32}" type="pres">
      <dgm:prSet presAssocID="{55AA1540-188A-4D26-8B87-2473C2720A34}" presName="parTrans" presStyleLbl="sibTrans2D1" presStyleIdx="2" presStyleCnt="4"/>
      <dgm:spPr/>
    </dgm:pt>
    <dgm:pt modelId="{8949284A-6427-45FC-87BF-C37EC74BD23C}" type="pres">
      <dgm:prSet presAssocID="{55AA1540-188A-4D26-8B87-2473C2720A34}" presName="connectorText" presStyleLbl="sibTrans2D1" presStyleIdx="2" presStyleCnt="4"/>
      <dgm:spPr/>
    </dgm:pt>
    <dgm:pt modelId="{82FE6F9B-576F-4DD0-9B3B-F3CFD7B8E825}" type="pres">
      <dgm:prSet presAssocID="{7FE2F177-C7BE-444D-9A93-96E574206880}" presName="node" presStyleLbl="node1" presStyleIdx="2" presStyleCnt="4" custScaleX="179902">
        <dgm:presLayoutVars>
          <dgm:bulletEnabled val="1"/>
        </dgm:presLayoutVars>
      </dgm:prSet>
      <dgm:spPr/>
    </dgm:pt>
    <dgm:pt modelId="{D70E817D-3100-4B77-9626-A17F708E59D7}" type="pres">
      <dgm:prSet presAssocID="{3740B20A-E889-43F8-8AA2-E9F59975E72C}" presName="parTrans" presStyleLbl="sibTrans2D1" presStyleIdx="3" presStyleCnt="4"/>
      <dgm:spPr/>
    </dgm:pt>
    <dgm:pt modelId="{70BA3F6D-E302-447B-ACB8-0EA5B7479185}" type="pres">
      <dgm:prSet presAssocID="{3740B20A-E889-43F8-8AA2-E9F59975E72C}" presName="connectorText" presStyleLbl="sibTrans2D1" presStyleIdx="3" presStyleCnt="4"/>
      <dgm:spPr/>
    </dgm:pt>
    <dgm:pt modelId="{BA7F13C8-6C09-484B-85CE-FCF89C6BAB3C}" type="pres">
      <dgm:prSet presAssocID="{A92CD9D6-96BB-4D76-A1E5-05CD207AC058}" presName="node" presStyleLbl="node1" presStyleIdx="3" presStyleCnt="4" custScaleX="152939">
        <dgm:presLayoutVars>
          <dgm:bulletEnabled val="1"/>
        </dgm:presLayoutVars>
      </dgm:prSet>
      <dgm:spPr/>
    </dgm:pt>
  </dgm:ptLst>
  <dgm:cxnLst>
    <dgm:cxn modelId="{96E5B904-D2A7-45DD-87B4-A4EAF6820C43}" type="presOf" srcId="{477DE705-A2E5-4B42-BCEB-F8F7EE66EC31}" destId="{8A164300-A888-438E-BC69-363221C95571}" srcOrd="0" destOrd="0" presId="urn:microsoft.com/office/officeart/2005/8/layout/radial5"/>
    <dgm:cxn modelId="{D157A910-8595-43D0-B44E-0DA3DA285860}" type="presOf" srcId="{5079DAA0-2CC4-463C-ADB9-A960B47A2F08}" destId="{E4B9714C-6516-424B-808E-CDD14EE23689}" srcOrd="0" destOrd="0" presId="urn:microsoft.com/office/officeart/2005/8/layout/radial5"/>
    <dgm:cxn modelId="{8AC03012-6E79-4A5A-9AA7-2DF790DA293A}" type="presOf" srcId="{7FE2F177-C7BE-444D-9A93-96E574206880}" destId="{82FE6F9B-576F-4DD0-9B3B-F3CFD7B8E825}" srcOrd="0" destOrd="0" presId="urn:microsoft.com/office/officeart/2005/8/layout/radial5"/>
    <dgm:cxn modelId="{8E03EA12-3C10-4865-940C-88FEFF13279A}" type="presOf" srcId="{A92CD9D6-96BB-4D76-A1E5-05CD207AC058}" destId="{BA7F13C8-6C09-484B-85CE-FCF89C6BAB3C}" srcOrd="0" destOrd="0" presId="urn:microsoft.com/office/officeart/2005/8/layout/radial5"/>
    <dgm:cxn modelId="{4CC41B13-81B6-4CE7-BAF4-A4206C864877}" srcId="{C0CFCC8C-ED8D-42D0-82F4-0B6D34EC4BBB}" destId="{C9183F8C-F461-4CD9-B076-CADAECFF3EFD}" srcOrd="0" destOrd="0" parTransId="{EB837DD0-0817-4E5C-873A-0AB73AB305BA}" sibTransId="{7A861FAC-0C64-48AF-B1E2-AA49C434260D}"/>
    <dgm:cxn modelId="{4B4F3362-885A-492B-9DF8-46E2DD9B8849}" type="presOf" srcId="{3740B20A-E889-43F8-8AA2-E9F59975E72C}" destId="{70BA3F6D-E302-447B-ACB8-0EA5B7479185}" srcOrd="1" destOrd="0" presId="urn:microsoft.com/office/officeart/2005/8/layout/radial5"/>
    <dgm:cxn modelId="{25D1506A-ADAE-4CD0-A938-D85DFB426718}" type="presOf" srcId="{C9183F8C-F461-4CD9-B076-CADAECFF3EFD}" destId="{24C50DB0-5204-4733-AE32-C842FF76A551}" srcOrd="0" destOrd="0" presId="urn:microsoft.com/office/officeart/2005/8/layout/radial5"/>
    <dgm:cxn modelId="{69C0A170-5A7B-400A-BCA1-8DC48A0E40B0}" srcId="{C0CFCC8C-ED8D-42D0-82F4-0B6D34EC4BBB}" destId="{2A1BA8BB-0AF6-4ECF-84AD-7AD3CF135B26}" srcOrd="1" destOrd="0" parTransId="{5079DAA0-2CC4-463C-ADB9-A960B47A2F08}" sibTransId="{F013E04C-28F0-402B-8CD9-0B953FE5957A}"/>
    <dgm:cxn modelId="{D349727C-AE9C-4113-AE1D-87F15935C724}" type="presOf" srcId="{55AA1540-188A-4D26-8B87-2473C2720A34}" destId="{BB18A6AD-E0AB-4726-BEBC-9E874D49DA32}" srcOrd="0" destOrd="0" presId="urn:microsoft.com/office/officeart/2005/8/layout/radial5"/>
    <dgm:cxn modelId="{0AB49B88-5A24-4CC6-8E91-503A13E5E85C}" type="presOf" srcId="{55AA1540-188A-4D26-8B87-2473C2720A34}" destId="{8949284A-6427-45FC-87BF-C37EC74BD23C}" srcOrd="1" destOrd="0" presId="urn:microsoft.com/office/officeart/2005/8/layout/radial5"/>
    <dgm:cxn modelId="{C94966A9-D94D-4FE7-AEAD-964EED5EA0F7}" type="presOf" srcId="{C0CFCC8C-ED8D-42D0-82F4-0B6D34EC4BBB}" destId="{EEA6973E-1585-4FF5-A28C-C1CABD0D13C6}" srcOrd="0" destOrd="0" presId="urn:microsoft.com/office/officeart/2005/8/layout/radial5"/>
    <dgm:cxn modelId="{AF7285A9-0FD5-47A0-A14D-99B5FF58A42E}" srcId="{477DE705-A2E5-4B42-BCEB-F8F7EE66EC31}" destId="{C0CFCC8C-ED8D-42D0-82F4-0B6D34EC4BBB}" srcOrd="0" destOrd="0" parTransId="{121E4EE7-C735-41D1-9948-EAFB172799FB}" sibTransId="{009C84A6-30C6-4491-82C5-0250F8B08CB3}"/>
    <dgm:cxn modelId="{F6D7FFAA-4B7B-4871-8216-9A8BCE4D9B40}" type="presOf" srcId="{EB837DD0-0817-4E5C-873A-0AB73AB305BA}" destId="{003881BD-1B01-4056-9EA8-816985B228E3}" srcOrd="1" destOrd="0" presId="urn:microsoft.com/office/officeart/2005/8/layout/radial5"/>
    <dgm:cxn modelId="{7C409AAD-639F-4CAE-8915-CBAC01B109AD}" type="presOf" srcId="{3740B20A-E889-43F8-8AA2-E9F59975E72C}" destId="{D70E817D-3100-4B77-9626-A17F708E59D7}" srcOrd="0" destOrd="0" presId="urn:microsoft.com/office/officeart/2005/8/layout/radial5"/>
    <dgm:cxn modelId="{7A36FAC6-93A0-48EA-B55F-6F61B506D4BC}" type="presOf" srcId="{EB837DD0-0817-4E5C-873A-0AB73AB305BA}" destId="{A6FFB407-2368-4733-8200-961EC17C3ABC}" srcOrd="0" destOrd="0" presId="urn:microsoft.com/office/officeart/2005/8/layout/radial5"/>
    <dgm:cxn modelId="{9019DFCF-BD07-4D89-AE79-23533E8DA16C}" srcId="{C0CFCC8C-ED8D-42D0-82F4-0B6D34EC4BBB}" destId="{A92CD9D6-96BB-4D76-A1E5-05CD207AC058}" srcOrd="3" destOrd="0" parTransId="{3740B20A-E889-43F8-8AA2-E9F59975E72C}" sibTransId="{7E97DEF2-2025-4BC3-9281-00429F168779}"/>
    <dgm:cxn modelId="{ECE7B9F3-5FBF-42F2-9C1B-CD99208D13DA}" type="presOf" srcId="{5079DAA0-2CC4-463C-ADB9-A960B47A2F08}" destId="{5453FFC6-84AF-4D3F-8573-3287BF4F6F2B}" srcOrd="1" destOrd="0" presId="urn:microsoft.com/office/officeart/2005/8/layout/radial5"/>
    <dgm:cxn modelId="{49E3BDF7-B965-48BD-9A8E-0F95824E955D}" type="presOf" srcId="{2A1BA8BB-0AF6-4ECF-84AD-7AD3CF135B26}" destId="{F871C784-0818-477D-8AB6-FAAF02796D21}" srcOrd="0" destOrd="0" presId="urn:microsoft.com/office/officeart/2005/8/layout/radial5"/>
    <dgm:cxn modelId="{B5FCF0FB-A685-4D3D-BA17-F907B8011538}" srcId="{C0CFCC8C-ED8D-42D0-82F4-0B6D34EC4BBB}" destId="{7FE2F177-C7BE-444D-9A93-96E574206880}" srcOrd="2" destOrd="0" parTransId="{55AA1540-188A-4D26-8B87-2473C2720A34}" sibTransId="{878A953B-EE9F-4C37-B527-131500FE2081}"/>
    <dgm:cxn modelId="{D2DAF530-75C7-483D-8693-FFF87C2E0FA8}" type="presParOf" srcId="{8A164300-A888-438E-BC69-363221C95571}" destId="{EEA6973E-1585-4FF5-A28C-C1CABD0D13C6}" srcOrd="0" destOrd="0" presId="urn:microsoft.com/office/officeart/2005/8/layout/radial5"/>
    <dgm:cxn modelId="{39AE1AA7-9DFE-41E1-A0DD-91AC211A64AC}" type="presParOf" srcId="{8A164300-A888-438E-BC69-363221C95571}" destId="{A6FFB407-2368-4733-8200-961EC17C3ABC}" srcOrd="1" destOrd="0" presId="urn:microsoft.com/office/officeart/2005/8/layout/radial5"/>
    <dgm:cxn modelId="{BBEAB84C-7330-42B4-A4F5-D6DF46895477}" type="presParOf" srcId="{A6FFB407-2368-4733-8200-961EC17C3ABC}" destId="{003881BD-1B01-4056-9EA8-816985B228E3}" srcOrd="0" destOrd="0" presId="urn:microsoft.com/office/officeart/2005/8/layout/radial5"/>
    <dgm:cxn modelId="{A2FA248B-1EC1-4CE7-8546-0DA272AC6822}" type="presParOf" srcId="{8A164300-A888-438E-BC69-363221C95571}" destId="{24C50DB0-5204-4733-AE32-C842FF76A551}" srcOrd="2" destOrd="0" presId="urn:microsoft.com/office/officeart/2005/8/layout/radial5"/>
    <dgm:cxn modelId="{ED1B4172-7201-4F77-AB0A-AE6E9F171DDE}" type="presParOf" srcId="{8A164300-A888-438E-BC69-363221C95571}" destId="{E4B9714C-6516-424B-808E-CDD14EE23689}" srcOrd="3" destOrd="0" presId="urn:microsoft.com/office/officeart/2005/8/layout/radial5"/>
    <dgm:cxn modelId="{77E0D2B9-1B50-4517-8CD8-6D27BA9D3829}" type="presParOf" srcId="{E4B9714C-6516-424B-808E-CDD14EE23689}" destId="{5453FFC6-84AF-4D3F-8573-3287BF4F6F2B}" srcOrd="0" destOrd="0" presId="urn:microsoft.com/office/officeart/2005/8/layout/radial5"/>
    <dgm:cxn modelId="{C0A15C74-FE18-437B-A9EB-DB67A3C0F969}" type="presParOf" srcId="{8A164300-A888-438E-BC69-363221C95571}" destId="{F871C784-0818-477D-8AB6-FAAF02796D21}" srcOrd="4" destOrd="0" presId="urn:microsoft.com/office/officeart/2005/8/layout/radial5"/>
    <dgm:cxn modelId="{BCE68F69-86FB-4060-9264-B53D8B1F37E4}" type="presParOf" srcId="{8A164300-A888-438E-BC69-363221C95571}" destId="{BB18A6AD-E0AB-4726-BEBC-9E874D49DA32}" srcOrd="5" destOrd="0" presId="urn:microsoft.com/office/officeart/2005/8/layout/radial5"/>
    <dgm:cxn modelId="{ABC74320-7A84-45B4-80C8-1AB1CD575934}" type="presParOf" srcId="{BB18A6AD-E0AB-4726-BEBC-9E874D49DA32}" destId="{8949284A-6427-45FC-87BF-C37EC74BD23C}" srcOrd="0" destOrd="0" presId="urn:microsoft.com/office/officeart/2005/8/layout/radial5"/>
    <dgm:cxn modelId="{5D841893-4170-4E9B-9A31-20668CAD68B7}" type="presParOf" srcId="{8A164300-A888-438E-BC69-363221C95571}" destId="{82FE6F9B-576F-4DD0-9B3B-F3CFD7B8E825}" srcOrd="6" destOrd="0" presId="urn:microsoft.com/office/officeart/2005/8/layout/radial5"/>
    <dgm:cxn modelId="{B15BDFCE-03E7-47DB-A24A-251BF525DC4E}" type="presParOf" srcId="{8A164300-A888-438E-BC69-363221C95571}" destId="{D70E817D-3100-4B77-9626-A17F708E59D7}" srcOrd="7" destOrd="0" presId="urn:microsoft.com/office/officeart/2005/8/layout/radial5"/>
    <dgm:cxn modelId="{3906E3F5-D4AC-4B04-8DB7-A4AB4612091E}" type="presParOf" srcId="{D70E817D-3100-4B77-9626-A17F708E59D7}" destId="{70BA3F6D-E302-447B-ACB8-0EA5B7479185}" srcOrd="0" destOrd="0" presId="urn:microsoft.com/office/officeart/2005/8/layout/radial5"/>
    <dgm:cxn modelId="{8E89E22E-7D99-427B-9236-3AF29EE337F4}" type="presParOf" srcId="{8A164300-A888-438E-BC69-363221C95571}" destId="{BA7F13C8-6C09-484B-85CE-FCF89C6BAB3C}"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37E8C7-09AF-41FC-9640-FEBCADACB3EC}" type="doc">
      <dgm:prSet loTypeId="urn:microsoft.com/office/officeart/2009/3/layout/PlusandMinus" loCatId="relationship" qsTypeId="urn:microsoft.com/office/officeart/2005/8/quickstyle/simple1" qsCatId="simple" csTypeId="urn:microsoft.com/office/officeart/2005/8/colors/colorful2" csCatId="colorful" phldr="1"/>
      <dgm:spPr/>
      <dgm:t>
        <a:bodyPr/>
        <a:lstStyle/>
        <a:p>
          <a:endParaRPr lang="es-EC"/>
        </a:p>
      </dgm:t>
    </dgm:pt>
    <dgm:pt modelId="{B0AFC5F4-63A9-414D-9C64-A30F0DEB6ECC}">
      <dgm:prSet phldrT="[Texto]" custT="1"/>
      <dgm:spPr/>
      <dgm:t>
        <a:bodyPr/>
        <a:lstStyle/>
        <a:p>
          <a:pPr algn="just"/>
          <a:r>
            <a:rPr lang="es-EC" sz="1800" dirty="0"/>
            <a:t>Centraliza la información</a:t>
          </a:r>
        </a:p>
        <a:p>
          <a:pPr algn="just"/>
          <a:endParaRPr lang="es-EC" sz="1800" dirty="0"/>
        </a:p>
        <a:p>
          <a:pPr algn="just"/>
          <a:r>
            <a:rPr lang="es-EC" sz="1800" dirty="0"/>
            <a:t>Trabaja con elementos inteligentes que tiene propiedades físicas, químicas y costos</a:t>
          </a:r>
        </a:p>
        <a:p>
          <a:pPr algn="just"/>
          <a:endParaRPr lang="es-EC" sz="1800" dirty="0"/>
        </a:p>
        <a:p>
          <a:pPr algn="just"/>
          <a:r>
            <a:rPr lang="es-EC" sz="1800" dirty="0"/>
            <a:t>Flujo de trabajo ante un cambio corto (1)</a:t>
          </a:r>
        </a:p>
        <a:p>
          <a:pPr algn="just"/>
          <a:endParaRPr lang="es-EC" sz="1800" dirty="0"/>
        </a:p>
        <a:p>
          <a:pPr algn="just"/>
          <a:endParaRPr lang="es-EC" sz="1100" dirty="0"/>
        </a:p>
        <a:p>
          <a:pPr algn="just"/>
          <a:r>
            <a:rPr lang="es-EC" sz="1800" dirty="0"/>
            <a:t>Los planos es el resultado del modelo madre </a:t>
          </a:r>
        </a:p>
        <a:p>
          <a:pPr algn="just"/>
          <a:endParaRPr lang="es-EC" sz="1800" dirty="0"/>
        </a:p>
      </dgm:t>
    </dgm:pt>
    <dgm:pt modelId="{92FB26DE-B45E-477D-8BDA-F3FA45B6FDFD}" type="parTrans" cxnId="{A07CA717-98F0-478B-87FE-66B7685612AB}">
      <dgm:prSet/>
      <dgm:spPr/>
      <dgm:t>
        <a:bodyPr/>
        <a:lstStyle/>
        <a:p>
          <a:endParaRPr lang="es-EC"/>
        </a:p>
      </dgm:t>
    </dgm:pt>
    <dgm:pt modelId="{C1523E04-EDF9-4657-BBC0-CD4AB1C3EFF0}" type="sibTrans" cxnId="{A07CA717-98F0-478B-87FE-66B7685612AB}">
      <dgm:prSet/>
      <dgm:spPr/>
      <dgm:t>
        <a:bodyPr/>
        <a:lstStyle/>
        <a:p>
          <a:endParaRPr lang="es-EC"/>
        </a:p>
      </dgm:t>
    </dgm:pt>
    <dgm:pt modelId="{1CCB0592-AEA1-4030-9610-4B29ACD2E3F9}">
      <dgm:prSet phldrT="[Texto]" custT="1"/>
      <dgm:spPr/>
      <dgm:t>
        <a:bodyPr/>
        <a:lstStyle/>
        <a:p>
          <a:pPr algn="just"/>
          <a:r>
            <a:rPr lang="es-EC" sz="1800" dirty="0"/>
            <a:t>Aísla la información</a:t>
          </a:r>
        </a:p>
        <a:p>
          <a:pPr algn="just"/>
          <a:endParaRPr lang="es-EC" sz="1800" dirty="0"/>
        </a:p>
        <a:p>
          <a:pPr algn="just"/>
          <a:r>
            <a:rPr lang="es-EC" sz="1800" dirty="0"/>
            <a:t>Trabaja con líneas que tiene texturas y relieves</a:t>
          </a:r>
        </a:p>
        <a:p>
          <a:pPr algn="just"/>
          <a:endParaRPr lang="es-EC" sz="1800" dirty="0"/>
        </a:p>
        <a:p>
          <a:pPr algn="just"/>
          <a:endParaRPr lang="es-EC" sz="1000" dirty="0"/>
        </a:p>
        <a:p>
          <a:pPr algn="just"/>
          <a:r>
            <a:rPr lang="es-EC" sz="1800" dirty="0"/>
            <a:t>El flujo de trabajo ante un cambio  es tedioso (8)</a:t>
          </a:r>
        </a:p>
        <a:p>
          <a:pPr algn="just"/>
          <a:endParaRPr lang="es-EC" sz="1800" dirty="0"/>
        </a:p>
        <a:p>
          <a:pPr algn="just"/>
          <a:r>
            <a:rPr lang="es-EC" sz="1800" dirty="0"/>
            <a:t>Los planos son independientes del modelo base   </a:t>
          </a:r>
        </a:p>
      </dgm:t>
    </dgm:pt>
    <dgm:pt modelId="{25AFC5B0-C6DC-43EA-9F56-BC257896696F}" type="parTrans" cxnId="{610C367C-9E02-42B5-85E6-46246DE71C8A}">
      <dgm:prSet/>
      <dgm:spPr/>
      <dgm:t>
        <a:bodyPr/>
        <a:lstStyle/>
        <a:p>
          <a:endParaRPr lang="es-EC"/>
        </a:p>
      </dgm:t>
    </dgm:pt>
    <dgm:pt modelId="{2F4105AC-3761-4B4B-8CF9-DE002A8A0E38}" type="sibTrans" cxnId="{610C367C-9E02-42B5-85E6-46246DE71C8A}">
      <dgm:prSet/>
      <dgm:spPr/>
      <dgm:t>
        <a:bodyPr/>
        <a:lstStyle/>
        <a:p>
          <a:endParaRPr lang="es-EC"/>
        </a:p>
      </dgm:t>
    </dgm:pt>
    <dgm:pt modelId="{10E189FF-A181-47AF-AA29-574458E98AD9}" type="pres">
      <dgm:prSet presAssocID="{D637E8C7-09AF-41FC-9640-FEBCADACB3EC}" presName="Name0" presStyleCnt="0">
        <dgm:presLayoutVars>
          <dgm:chMax val="2"/>
          <dgm:chPref val="2"/>
          <dgm:dir/>
          <dgm:animOne/>
          <dgm:resizeHandles val="exact"/>
        </dgm:presLayoutVars>
      </dgm:prSet>
      <dgm:spPr/>
    </dgm:pt>
    <dgm:pt modelId="{E5A076CD-F4DF-4AC8-9D00-CDA3014A282D}" type="pres">
      <dgm:prSet presAssocID="{D637E8C7-09AF-41FC-9640-FEBCADACB3EC}" presName="Background" presStyleLbl="bgImgPlace1" presStyleIdx="0" presStyleCnt="1"/>
      <dgm:spPr/>
    </dgm:pt>
    <dgm:pt modelId="{84238925-C381-4E29-9EB7-FF06CC030088}" type="pres">
      <dgm:prSet presAssocID="{D637E8C7-09AF-41FC-9640-FEBCADACB3EC}" presName="ParentText1" presStyleLbl="revTx" presStyleIdx="0" presStyleCnt="2">
        <dgm:presLayoutVars>
          <dgm:chMax val="0"/>
          <dgm:chPref val="0"/>
          <dgm:bulletEnabled val="1"/>
        </dgm:presLayoutVars>
      </dgm:prSet>
      <dgm:spPr/>
    </dgm:pt>
    <dgm:pt modelId="{F9FB6C56-3588-465A-8FB6-FCC24D4FF73B}" type="pres">
      <dgm:prSet presAssocID="{D637E8C7-09AF-41FC-9640-FEBCADACB3EC}" presName="ParentText2" presStyleLbl="revTx" presStyleIdx="1" presStyleCnt="2">
        <dgm:presLayoutVars>
          <dgm:chMax val="0"/>
          <dgm:chPref val="0"/>
          <dgm:bulletEnabled val="1"/>
        </dgm:presLayoutVars>
      </dgm:prSet>
      <dgm:spPr/>
    </dgm:pt>
    <dgm:pt modelId="{64CB6D7A-0C43-4C24-A53B-12F4F9BAF8E0}" type="pres">
      <dgm:prSet presAssocID="{D637E8C7-09AF-41FC-9640-FEBCADACB3EC}" presName="Plus" presStyleLbl="alignNode1" presStyleIdx="0" presStyleCnt="2"/>
      <dgm:spPr/>
    </dgm:pt>
    <dgm:pt modelId="{3D3266E3-32DA-496C-AD92-A1C513D68A2A}" type="pres">
      <dgm:prSet presAssocID="{D637E8C7-09AF-41FC-9640-FEBCADACB3EC}" presName="Minus" presStyleLbl="alignNode1" presStyleIdx="1" presStyleCnt="2"/>
      <dgm:spPr/>
    </dgm:pt>
    <dgm:pt modelId="{864599B2-E4C3-4C72-8B60-E8725DA65FC3}" type="pres">
      <dgm:prSet presAssocID="{D637E8C7-09AF-41FC-9640-FEBCADACB3EC}" presName="Divider" presStyleLbl="parChTrans1D1" presStyleIdx="0" presStyleCnt="1"/>
      <dgm:spPr/>
    </dgm:pt>
  </dgm:ptLst>
  <dgm:cxnLst>
    <dgm:cxn modelId="{A07CA717-98F0-478B-87FE-66B7685612AB}" srcId="{D637E8C7-09AF-41FC-9640-FEBCADACB3EC}" destId="{B0AFC5F4-63A9-414D-9C64-A30F0DEB6ECC}" srcOrd="0" destOrd="0" parTransId="{92FB26DE-B45E-477D-8BDA-F3FA45B6FDFD}" sibTransId="{C1523E04-EDF9-4657-BBC0-CD4AB1C3EFF0}"/>
    <dgm:cxn modelId="{610C367C-9E02-42B5-85E6-46246DE71C8A}" srcId="{D637E8C7-09AF-41FC-9640-FEBCADACB3EC}" destId="{1CCB0592-AEA1-4030-9610-4B29ACD2E3F9}" srcOrd="1" destOrd="0" parTransId="{25AFC5B0-C6DC-43EA-9F56-BC257896696F}" sibTransId="{2F4105AC-3761-4B4B-8CF9-DE002A8A0E38}"/>
    <dgm:cxn modelId="{65710DA5-301F-4BE0-8189-3C40365CE344}" type="presOf" srcId="{B0AFC5F4-63A9-414D-9C64-A30F0DEB6ECC}" destId="{84238925-C381-4E29-9EB7-FF06CC030088}" srcOrd="0" destOrd="0" presId="urn:microsoft.com/office/officeart/2009/3/layout/PlusandMinus"/>
    <dgm:cxn modelId="{283C7DC9-3696-444A-9E4A-B852BEA8851C}" type="presOf" srcId="{D637E8C7-09AF-41FC-9640-FEBCADACB3EC}" destId="{10E189FF-A181-47AF-AA29-574458E98AD9}" srcOrd="0" destOrd="0" presId="urn:microsoft.com/office/officeart/2009/3/layout/PlusandMinus"/>
    <dgm:cxn modelId="{0B33E5FD-13DB-4AA4-BECC-3316F9A39D37}" type="presOf" srcId="{1CCB0592-AEA1-4030-9610-4B29ACD2E3F9}" destId="{F9FB6C56-3588-465A-8FB6-FCC24D4FF73B}" srcOrd="0" destOrd="0" presId="urn:microsoft.com/office/officeart/2009/3/layout/PlusandMinus"/>
    <dgm:cxn modelId="{B4F35B85-86CB-48CF-9DB4-A38A1DCA27E1}" type="presParOf" srcId="{10E189FF-A181-47AF-AA29-574458E98AD9}" destId="{E5A076CD-F4DF-4AC8-9D00-CDA3014A282D}" srcOrd="0" destOrd="0" presId="urn:microsoft.com/office/officeart/2009/3/layout/PlusandMinus"/>
    <dgm:cxn modelId="{38251B7E-1078-4EDE-98EE-BE7E6A8CE662}" type="presParOf" srcId="{10E189FF-A181-47AF-AA29-574458E98AD9}" destId="{84238925-C381-4E29-9EB7-FF06CC030088}" srcOrd="1" destOrd="0" presId="urn:microsoft.com/office/officeart/2009/3/layout/PlusandMinus"/>
    <dgm:cxn modelId="{57CFDE4D-E9EB-4095-A2B9-CEE97D247B5B}" type="presParOf" srcId="{10E189FF-A181-47AF-AA29-574458E98AD9}" destId="{F9FB6C56-3588-465A-8FB6-FCC24D4FF73B}" srcOrd="2" destOrd="0" presId="urn:microsoft.com/office/officeart/2009/3/layout/PlusandMinus"/>
    <dgm:cxn modelId="{9DD0362A-6630-406A-801F-A694D9908A22}" type="presParOf" srcId="{10E189FF-A181-47AF-AA29-574458E98AD9}" destId="{64CB6D7A-0C43-4C24-A53B-12F4F9BAF8E0}" srcOrd="3" destOrd="0" presId="urn:microsoft.com/office/officeart/2009/3/layout/PlusandMinus"/>
    <dgm:cxn modelId="{5FFC0076-DFB0-4DF3-AE37-5142F72FC8CB}" type="presParOf" srcId="{10E189FF-A181-47AF-AA29-574458E98AD9}" destId="{3D3266E3-32DA-496C-AD92-A1C513D68A2A}" srcOrd="4" destOrd="0" presId="urn:microsoft.com/office/officeart/2009/3/layout/PlusandMinus"/>
    <dgm:cxn modelId="{4ED31520-B931-444A-8D19-CA5FC446EF3C}" type="presParOf" srcId="{10E189FF-A181-47AF-AA29-574458E98AD9}" destId="{864599B2-E4C3-4C72-8B60-E8725DA65FC3}"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4B6E26-AC50-4DA1-8D95-0F68A3EEF90B}" type="doc">
      <dgm:prSet loTypeId="urn:microsoft.com/office/officeart/2005/8/layout/bProcess2" loCatId="process" qsTypeId="urn:microsoft.com/office/officeart/2005/8/quickstyle/simple3" qsCatId="simple" csTypeId="urn:microsoft.com/office/officeart/2005/8/colors/colorful3" csCatId="colorful" phldr="1"/>
      <dgm:spPr/>
    </dgm:pt>
    <dgm:pt modelId="{F2C95C74-9F95-4540-BBCF-CDC4F6A3E6C7}">
      <dgm:prSet phldrT="[Texto]" custT="1"/>
      <dgm:spPr/>
      <dgm:t>
        <a:bodyPr/>
        <a:lstStyle/>
        <a:p>
          <a:r>
            <a:rPr lang="es-EC" sz="1000" b="1" dirty="0"/>
            <a:t>Operador</a:t>
          </a:r>
        </a:p>
      </dgm:t>
    </dgm:pt>
    <dgm:pt modelId="{90FECA4E-1E99-4253-A3D9-96022BF7B46B}" type="parTrans" cxnId="{33818ECE-404D-4C10-88C9-94C03FBD9B15}">
      <dgm:prSet/>
      <dgm:spPr/>
      <dgm:t>
        <a:bodyPr/>
        <a:lstStyle/>
        <a:p>
          <a:endParaRPr lang="es-EC" sz="1000" b="1"/>
        </a:p>
      </dgm:t>
    </dgm:pt>
    <dgm:pt modelId="{1F38EC90-2F5E-452B-8B55-BEE0C0E5FCF8}" type="sibTrans" cxnId="{33818ECE-404D-4C10-88C9-94C03FBD9B15}">
      <dgm:prSet/>
      <dgm:spPr/>
      <dgm:t>
        <a:bodyPr/>
        <a:lstStyle/>
        <a:p>
          <a:endParaRPr lang="es-EC" sz="1000" b="1"/>
        </a:p>
      </dgm:t>
    </dgm:pt>
    <dgm:pt modelId="{50CBEBC7-79B6-416C-A295-00E5A01693AE}">
      <dgm:prSet phldrT="[Texto]" custT="1"/>
      <dgm:spPr/>
      <dgm:t>
        <a:bodyPr/>
        <a:lstStyle/>
        <a:p>
          <a:r>
            <a:rPr lang="es-EC" sz="1000" b="1" dirty="0"/>
            <a:t>Entrada de dispositivo</a:t>
          </a:r>
        </a:p>
      </dgm:t>
    </dgm:pt>
    <dgm:pt modelId="{C4381B6E-9CBB-4179-B92C-494043182634}" type="parTrans" cxnId="{EFDF255D-ED83-407C-88B6-F346E96BDD0C}">
      <dgm:prSet/>
      <dgm:spPr/>
      <dgm:t>
        <a:bodyPr/>
        <a:lstStyle/>
        <a:p>
          <a:endParaRPr lang="es-EC" sz="1000" b="1"/>
        </a:p>
      </dgm:t>
    </dgm:pt>
    <dgm:pt modelId="{CD18726D-F0E6-4A76-9196-F9C65B201B96}" type="sibTrans" cxnId="{EFDF255D-ED83-407C-88B6-F346E96BDD0C}">
      <dgm:prSet/>
      <dgm:spPr/>
      <dgm:t>
        <a:bodyPr/>
        <a:lstStyle/>
        <a:p>
          <a:endParaRPr lang="es-EC" sz="1000" b="1"/>
        </a:p>
      </dgm:t>
    </dgm:pt>
    <dgm:pt modelId="{3897C4F0-879F-43AB-8C39-218A461428CF}">
      <dgm:prSet phldrT="[Texto]" custT="1"/>
      <dgm:spPr/>
      <dgm:t>
        <a:bodyPr/>
        <a:lstStyle/>
        <a:p>
          <a:r>
            <a:rPr lang="es-EC" sz="1000" b="1" dirty="0"/>
            <a:t>Procesamiento y almacenamiento</a:t>
          </a:r>
        </a:p>
      </dgm:t>
    </dgm:pt>
    <dgm:pt modelId="{C323AC92-06BC-4F53-B2B2-5413DE7B5DC0}" type="parTrans" cxnId="{6C291BAB-E9A3-485F-B069-6F659AE8ED7E}">
      <dgm:prSet/>
      <dgm:spPr/>
      <dgm:t>
        <a:bodyPr/>
        <a:lstStyle/>
        <a:p>
          <a:endParaRPr lang="es-EC" sz="1000" b="1"/>
        </a:p>
      </dgm:t>
    </dgm:pt>
    <dgm:pt modelId="{A9BA10B7-C620-4C3A-9E7A-020EBD1A7D78}" type="sibTrans" cxnId="{6C291BAB-E9A3-485F-B069-6F659AE8ED7E}">
      <dgm:prSet/>
      <dgm:spPr/>
      <dgm:t>
        <a:bodyPr/>
        <a:lstStyle/>
        <a:p>
          <a:endParaRPr lang="es-EC" sz="1000" b="1"/>
        </a:p>
      </dgm:t>
    </dgm:pt>
    <dgm:pt modelId="{5FAB1704-32E9-4ED5-A9C2-05A37F598503}">
      <dgm:prSet custT="1"/>
      <dgm:spPr/>
      <dgm:t>
        <a:bodyPr/>
        <a:lstStyle/>
        <a:p>
          <a:r>
            <a:rPr lang="es-EC" sz="1000" b="1" dirty="0"/>
            <a:t>Dispositivo e salida</a:t>
          </a:r>
        </a:p>
      </dgm:t>
    </dgm:pt>
    <dgm:pt modelId="{C29C6B02-1FB8-4C83-8ABC-D02FADFDAE81}" type="parTrans" cxnId="{7FC523E9-87F8-4B1D-9F7A-0562D0AC24F1}">
      <dgm:prSet/>
      <dgm:spPr/>
      <dgm:t>
        <a:bodyPr/>
        <a:lstStyle/>
        <a:p>
          <a:endParaRPr lang="es-EC" sz="1000" b="1"/>
        </a:p>
      </dgm:t>
    </dgm:pt>
    <dgm:pt modelId="{A48D9D45-7794-43C1-9966-5422E6AD46CB}" type="sibTrans" cxnId="{7FC523E9-87F8-4B1D-9F7A-0562D0AC24F1}">
      <dgm:prSet/>
      <dgm:spPr/>
      <dgm:t>
        <a:bodyPr/>
        <a:lstStyle/>
        <a:p>
          <a:endParaRPr lang="es-EC" sz="1000" b="1"/>
        </a:p>
      </dgm:t>
    </dgm:pt>
    <dgm:pt modelId="{8A3DBAE3-3EEA-4F22-BFE4-AF8182C11FCB}" type="pres">
      <dgm:prSet presAssocID="{104B6E26-AC50-4DA1-8D95-0F68A3EEF90B}" presName="diagram" presStyleCnt="0">
        <dgm:presLayoutVars>
          <dgm:dir/>
          <dgm:resizeHandles/>
        </dgm:presLayoutVars>
      </dgm:prSet>
      <dgm:spPr/>
    </dgm:pt>
    <dgm:pt modelId="{66FA5301-004A-4E54-969B-C592D874B2D0}" type="pres">
      <dgm:prSet presAssocID="{F2C95C74-9F95-4540-BBCF-CDC4F6A3E6C7}" presName="firstNode" presStyleLbl="node1" presStyleIdx="0" presStyleCnt="4">
        <dgm:presLayoutVars>
          <dgm:bulletEnabled val="1"/>
        </dgm:presLayoutVars>
      </dgm:prSet>
      <dgm:spPr/>
    </dgm:pt>
    <dgm:pt modelId="{FE52959A-A5E0-4E97-A311-508FFD8D26CB}" type="pres">
      <dgm:prSet presAssocID="{1F38EC90-2F5E-452B-8B55-BEE0C0E5FCF8}" presName="sibTrans" presStyleLbl="sibTrans2D1" presStyleIdx="0" presStyleCnt="3"/>
      <dgm:spPr/>
    </dgm:pt>
    <dgm:pt modelId="{8B8883B3-8875-48DF-AE52-1F87FECFA518}" type="pres">
      <dgm:prSet presAssocID="{50CBEBC7-79B6-416C-A295-00E5A01693AE}" presName="middleNode" presStyleCnt="0"/>
      <dgm:spPr/>
    </dgm:pt>
    <dgm:pt modelId="{4C12EFBF-9E05-4E2F-82AA-5B8C16E6D98F}" type="pres">
      <dgm:prSet presAssocID="{50CBEBC7-79B6-416C-A295-00E5A01693AE}" presName="padding" presStyleLbl="node1" presStyleIdx="0" presStyleCnt="4"/>
      <dgm:spPr/>
    </dgm:pt>
    <dgm:pt modelId="{92E7D927-B5E3-42B4-B090-A44DB68B1F42}" type="pres">
      <dgm:prSet presAssocID="{50CBEBC7-79B6-416C-A295-00E5A01693AE}" presName="shape" presStyleLbl="node1" presStyleIdx="1" presStyleCnt="4" custScaleX="162081" custScaleY="149519">
        <dgm:presLayoutVars>
          <dgm:bulletEnabled val="1"/>
        </dgm:presLayoutVars>
      </dgm:prSet>
      <dgm:spPr/>
    </dgm:pt>
    <dgm:pt modelId="{4E57DBB6-BC33-406D-8E40-0E9179E86D2F}" type="pres">
      <dgm:prSet presAssocID="{CD18726D-F0E6-4A76-9196-F9C65B201B96}" presName="sibTrans" presStyleLbl="sibTrans2D1" presStyleIdx="1" presStyleCnt="3"/>
      <dgm:spPr/>
    </dgm:pt>
    <dgm:pt modelId="{C4A7AD10-D39A-4FCC-AB99-139E3F2C55C1}" type="pres">
      <dgm:prSet presAssocID="{3897C4F0-879F-43AB-8C39-218A461428CF}" presName="middleNode" presStyleCnt="0"/>
      <dgm:spPr/>
    </dgm:pt>
    <dgm:pt modelId="{CA62B701-9852-4E29-8862-CAF79EA03A18}" type="pres">
      <dgm:prSet presAssocID="{3897C4F0-879F-43AB-8C39-218A461428CF}" presName="padding" presStyleLbl="node1" presStyleIdx="1" presStyleCnt="4"/>
      <dgm:spPr/>
    </dgm:pt>
    <dgm:pt modelId="{A180CEF9-6B82-4171-BC84-6464E3A4B827}" type="pres">
      <dgm:prSet presAssocID="{3897C4F0-879F-43AB-8C39-218A461428CF}" presName="shape" presStyleLbl="node1" presStyleIdx="2" presStyleCnt="4" custScaleX="166574" custScaleY="139820">
        <dgm:presLayoutVars>
          <dgm:bulletEnabled val="1"/>
        </dgm:presLayoutVars>
      </dgm:prSet>
      <dgm:spPr/>
    </dgm:pt>
    <dgm:pt modelId="{2B71C144-949B-4EF9-9AB5-B462A1A83877}" type="pres">
      <dgm:prSet presAssocID="{A9BA10B7-C620-4C3A-9E7A-020EBD1A7D78}" presName="sibTrans" presStyleLbl="sibTrans2D1" presStyleIdx="2" presStyleCnt="3"/>
      <dgm:spPr/>
    </dgm:pt>
    <dgm:pt modelId="{D338E167-DFB5-46A4-84E5-BA4F888C0CBB}" type="pres">
      <dgm:prSet presAssocID="{5FAB1704-32E9-4ED5-A9C2-05A37F598503}" presName="lastNode" presStyleLbl="node1" presStyleIdx="3" presStyleCnt="4">
        <dgm:presLayoutVars>
          <dgm:bulletEnabled val="1"/>
        </dgm:presLayoutVars>
      </dgm:prSet>
      <dgm:spPr/>
    </dgm:pt>
  </dgm:ptLst>
  <dgm:cxnLst>
    <dgm:cxn modelId="{A074A71B-FF49-417F-8E44-562CCFAC4F3C}" type="presOf" srcId="{3897C4F0-879F-43AB-8C39-218A461428CF}" destId="{A180CEF9-6B82-4171-BC84-6464E3A4B827}" srcOrd="0" destOrd="0" presId="urn:microsoft.com/office/officeart/2005/8/layout/bProcess2"/>
    <dgm:cxn modelId="{EFDF255D-ED83-407C-88B6-F346E96BDD0C}" srcId="{104B6E26-AC50-4DA1-8D95-0F68A3EEF90B}" destId="{50CBEBC7-79B6-416C-A295-00E5A01693AE}" srcOrd="1" destOrd="0" parTransId="{C4381B6E-9CBB-4179-B92C-494043182634}" sibTransId="{CD18726D-F0E6-4A76-9196-F9C65B201B96}"/>
    <dgm:cxn modelId="{AAF5516B-35E7-4196-A9CD-4A41A9179B32}" type="presOf" srcId="{50CBEBC7-79B6-416C-A295-00E5A01693AE}" destId="{92E7D927-B5E3-42B4-B090-A44DB68B1F42}" srcOrd="0" destOrd="0" presId="urn:microsoft.com/office/officeart/2005/8/layout/bProcess2"/>
    <dgm:cxn modelId="{ECC4BF73-44A9-413E-8730-E6DBBBE76733}" type="presOf" srcId="{A9BA10B7-C620-4C3A-9E7A-020EBD1A7D78}" destId="{2B71C144-949B-4EF9-9AB5-B462A1A83877}" srcOrd="0" destOrd="0" presId="urn:microsoft.com/office/officeart/2005/8/layout/bProcess2"/>
    <dgm:cxn modelId="{04C20EA4-5836-4433-A4E9-A0C5DB57CC89}" type="presOf" srcId="{1F38EC90-2F5E-452B-8B55-BEE0C0E5FCF8}" destId="{FE52959A-A5E0-4E97-A311-508FFD8D26CB}" srcOrd="0" destOrd="0" presId="urn:microsoft.com/office/officeart/2005/8/layout/bProcess2"/>
    <dgm:cxn modelId="{6C291BAB-E9A3-485F-B069-6F659AE8ED7E}" srcId="{104B6E26-AC50-4DA1-8D95-0F68A3EEF90B}" destId="{3897C4F0-879F-43AB-8C39-218A461428CF}" srcOrd="2" destOrd="0" parTransId="{C323AC92-06BC-4F53-B2B2-5413DE7B5DC0}" sibTransId="{A9BA10B7-C620-4C3A-9E7A-020EBD1A7D78}"/>
    <dgm:cxn modelId="{41F5A7C4-30E3-4C26-A3FC-4CCF10BD3B1F}" type="presOf" srcId="{5FAB1704-32E9-4ED5-A9C2-05A37F598503}" destId="{D338E167-DFB5-46A4-84E5-BA4F888C0CBB}" srcOrd="0" destOrd="0" presId="urn:microsoft.com/office/officeart/2005/8/layout/bProcess2"/>
    <dgm:cxn modelId="{33818ECE-404D-4C10-88C9-94C03FBD9B15}" srcId="{104B6E26-AC50-4DA1-8D95-0F68A3EEF90B}" destId="{F2C95C74-9F95-4540-BBCF-CDC4F6A3E6C7}" srcOrd="0" destOrd="0" parTransId="{90FECA4E-1E99-4253-A3D9-96022BF7B46B}" sibTransId="{1F38EC90-2F5E-452B-8B55-BEE0C0E5FCF8}"/>
    <dgm:cxn modelId="{D712D5D6-3254-4942-BADE-FD59F8B34FDD}" type="presOf" srcId="{104B6E26-AC50-4DA1-8D95-0F68A3EEF90B}" destId="{8A3DBAE3-3EEA-4F22-BFE4-AF8182C11FCB}" srcOrd="0" destOrd="0" presId="urn:microsoft.com/office/officeart/2005/8/layout/bProcess2"/>
    <dgm:cxn modelId="{7FC523E9-87F8-4B1D-9F7A-0562D0AC24F1}" srcId="{104B6E26-AC50-4DA1-8D95-0F68A3EEF90B}" destId="{5FAB1704-32E9-4ED5-A9C2-05A37F598503}" srcOrd="3" destOrd="0" parTransId="{C29C6B02-1FB8-4C83-8ABC-D02FADFDAE81}" sibTransId="{A48D9D45-7794-43C1-9966-5422E6AD46CB}"/>
    <dgm:cxn modelId="{E2BB40EC-86E6-41F9-97DF-A10CA76A63B4}" type="presOf" srcId="{F2C95C74-9F95-4540-BBCF-CDC4F6A3E6C7}" destId="{66FA5301-004A-4E54-969B-C592D874B2D0}" srcOrd="0" destOrd="0" presId="urn:microsoft.com/office/officeart/2005/8/layout/bProcess2"/>
    <dgm:cxn modelId="{1FA74BFF-F690-4D8B-97BB-CEB18FDAB70D}" type="presOf" srcId="{CD18726D-F0E6-4A76-9196-F9C65B201B96}" destId="{4E57DBB6-BC33-406D-8E40-0E9179E86D2F}" srcOrd="0" destOrd="0" presId="urn:microsoft.com/office/officeart/2005/8/layout/bProcess2"/>
    <dgm:cxn modelId="{C5FA17DF-6B82-4286-AC2F-9F27278D31E2}" type="presParOf" srcId="{8A3DBAE3-3EEA-4F22-BFE4-AF8182C11FCB}" destId="{66FA5301-004A-4E54-969B-C592D874B2D0}" srcOrd="0" destOrd="0" presId="urn:microsoft.com/office/officeart/2005/8/layout/bProcess2"/>
    <dgm:cxn modelId="{9DFEE0E1-75C9-44B1-AA8F-1DC3C36E1798}" type="presParOf" srcId="{8A3DBAE3-3EEA-4F22-BFE4-AF8182C11FCB}" destId="{FE52959A-A5E0-4E97-A311-508FFD8D26CB}" srcOrd="1" destOrd="0" presId="urn:microsoft.com/office/officeart/2005/8/layout/bProcess2"/>
    <dgm:cxn modelId="{31730DB2-C35C-4302-964C-04A0035AE79E}" type="presParOf" srcId="{8A3DBAE3-3EEA-4F22-BFE4-AF8182C11FCB}" destId="{8B8883B3-8875-48DF-AE52-1F87FECFA518}" srcOrd="2" destOrd="0" presId="urn:microsoft.com/office/officeart/2005/8/layout/bProcess2"/>
    <dgm:cxn modelId="{17EFA3A1-8DAF-4FD8-9180-364520D6A531}" type="presParOf" srcId="{8B8883B3-8875-48DF-AE52-1F87FECFA518}" destId="{4C12EFBF-9E05-4E2F-82AA-5B8C16E6D98F}" srcOrd="0" destOrd="0" presId="urn:microsoft.com/office/officeart/2005/8/layout/bProcess2"/>
    <dgm:cxn modelId="{7744697A-D23D-4412-AC80-CF9347E52DA9}" type="presParOf" srcId="{8B8883B3-8875-48DF-AE52-1F87FECFA518}" destId="{92E7D927-B5E3-42B4-B090-A44DB68B1F42}" srcOrd="1" destOrd="0" presId="urn:microsoft.com/office/officeart/2005/8/layout/bProcess2"/>
    <dgm:cxn modelId="{A05AD6A1-57C9-4C2F-82DB-61F990763995}" type="presParOf" srcId="{8A3DBAE3-3EEA-4F22-BFE4-AF8182C11FCB}" destId="{4E57DBB6-BC33-406D-8E40-0E9179E86D2F}" srcOrd="3" destOrd="0" presId="urn:microsoft.com/office/officeart/2005/8/layout/bProcess2"/>
    <dgm:cxn modelId="{A8C770EA-880B-4C36-BDB6-A35AACC1323B}" type="presParOf" srcId="{8A3DBAE3-3EEA-4F22-BFE4-AF8182C11FCB}" destId="{C4A7AD10-D39A-4FCC-AB99-139E3F2C55C1}" srcOrd="4" destOrd="0" presId="urn:microsoft.com/office/officeart/2005/8/layout/bProcess2"/>
    <dgm:cxn modelId="{418EA36F-7932-42A1-84AD-270019C6B957}" type="presParOf" srcId="{C4A7AD10-D39A-4FCC-AB99-139E3F2C55C1}" destId="{CA62B701-9852-4E29-8862-CAF79EA03A18}" srcOrd="0" destOrd="0" presId="urn:microsoft.com/office/officeart/2005/8/layout/bProcess2"/>
    <dgm:cxn modelId="{21405031-0B8F-4596-B263-72E8A1ED665C}" type="presParOf" srcId="{C4A7AD10-D39A-4FCC-AB99-139E3F2C55C1}" destId="{A180CEF9-6B82-4171-BC84-6464E3A4B827}" srcOrd="1" destOrd="0" presId="urn:microsoft.com/office/officeart/2005/8/layout/bProcess2"/>
    <dgm:cxn modelId="{4AA290DF-C33B-45EF-85EE-C262AEA2098C}" type="presParOf" srcId="{8A3DBAE3-3EEA-4F22-BFE4-AF8182C11FCB}" destId="{2B71C144-949B-4EF9-9AB5-B462A1A83877}" srcOrd="5" destOrd="0" presId="urn:microsoft.com/office/officeart/2005/8/layout/bProcess2"/>
    <dgm:cxn modelId="{3AA803AC-FF8D-4D9F-A980-DC17C9A14D6A}" type="presParOf" srcId="{8A3DBAE3-3EEA-4F22-BFE4-AF8182C11FCB}" destId="{D338E167-DFB5-46A4-84E5-BA4F888C0CBB}" srcOrd="6" destOrd="0" presId="urn:microsoft.com/office/officeart/2005/8/layout/b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EAD320-ECF8-4DAB-9804-BCE6F7CB1020}" type="doc">
      <dgm:prSet loTypeId="urn:microsoft.com/office/officeart/2005/8/layout/process2" loCatId="process" qsTypeId="urn:microsoft.com/office/officeart/2005/8/quickstyle/simple4" qsCatId="simple" csTypeId="urn:microsoft.com/office/officeart/2005/8/colors/accent0_1" csCatId="mainScheme" phldr="1"/>
      <dgm:spPr/>
    </dgm:pt>
    <dgm:pt modelId="{8F229ADE-3FF9-4873-896B-4D2AED27CC24}">
      <dgm:prSet phldrT="[Texto]"/>
      <dgm:spPr>
        <a:solidFill>
          <a:schemeClr val="tx1">
            <a:lumMod val="65000"/>
            <a:lumOff val="35000"/>
          </a:schemeClr>
        </a:solidFill>
      </dgm:spPr>
      <dgm:t>
        <a:bodyPr/>
        <a:lstStyle/>
        <a:p>
          <a:r>
            <a:rPr lang="es-EC" b="1" dirty="0">
              <a:solidFill>
                <a:schemeClr val="bg1"/>
              </a:solidFill>
            </a:rPr>
            <a:t>Falta de tecnología</a:t>
          </a:r>
        </a:p>
      </dgm:t>
    </dgm:pt>
    <dgm:pt modelId="{0138AF37-164F-4D65-A658-60AF7A5CE515}" type="parTrans" cxnId="{B66747C8-942A-4F3A-8FEE-BEB05F0C14E4}">
      <dgm:prSet/>
      <dgm:spPr/>
      <dgm:t>
        <a:bodyPr/>
        <a:lstStyle/>
        <a:p>
          <a:endParaRPr lang="es-EC"/>
        </a:p>
      </dgm:t>
    </dgm:pt>
    <dgm:pt modelId="{D1F8DBEF-093E-4A40-B781-53FB6B0752F8}" type="sibTrans" cxnId="{B66747C8-942A-4F3A-8FEE-BEB05F0C14E4}">
      <dgm:prSet/>
      <dgm:spPr/>
      <dgm:t>
        <a:bodyPr/>
        <a:lstStyle/>
        <a:p>
          <a:endParaRPr lang="es-EC"/>
        </a:p>
      </dgm:t>
    </dgm:pt>
    <dgm:pt modelId="{39AF1E3E-81B9-4436-9182-446817E25F1D}">
      <dgm:prSet phldrT="[Texto]"/>
      <dgm:spPr>
        <a:solidFill>
          <a:schemeClr val="tx1">
            <a:lumMod val="75000"/>
            <a:lumOff val="25000"/>
          </a:schemeClr>
        </a:solidFill>
      </dgm:spPr>
      <dgm:t>
        <a:bodyPr/>
        <a:lstStyle/>
        <a:p>
          <a:pPr>
            <a:buFont typeface="Arial" panose="020B0604020202020204" pitchFamily="34" charset="0"/>
            <a:buChar char="•"/>
          </a:pPr>
          <a:r>
            <a:rPr lang="es-EC" b="1" dirty="0">
              <a:solidFill>
                <a:schemeClr val="bg1"/>
              </a:solidFill>
            </a:rPr>
            <a:t>2D y 3D a mano</a:t>
          </a:r>
        </a:p>
      </dgm:t>
    </dgm:pt>
    <dgm:pt modelId="{6883F65F-72E9-442B-8029-D7EF22CF71D1}" type="parTrans" cxnId="{12C62AF4-F28F-4C52-865A-6F99A01153FD}">
      <dgm:prSet/>
      <dgm:spPr/>
      <dgm:t>
        <a:bodyPr/>
        <a:lstStyle/>
        <a:p>
          <a:endParaRPr lang="es-EC"/>
        </a:p>
      </dgm:t>
    </dgm:pt>
    <dgm:pt modelId="{DDBF11F8-55CF-4B57-B2FE-7556178F1272}" type="sibTrans" cxnId="{12C62AF4-F28F-4C52-865A-6F99A01153FD}">
      <dgm:prSet/>
      <dgm:spPr/>
      <dgm:t>
        <a:bodyPr/>
        <a:lstStyle/>
        <a:p>
          <a:endParaRPr lang="es-EC"/>
        </a:p>
      </dgm:t>
    </dgm:pt>
    <dgm:pt modelId="{A55232EF-FDD2-46AA-B058-E6E8FEEC032B}">
      <dgm:prSet phldrT="[Texto]"/>
      <dgm:spPr>
        <a:solidFill>
          <a:schemeClr val="tx1">
            <a:lumMod val="85000"/>
            <a:lumOff val="15000"/>
          </a:schemeClr>
        </a:solidFill>
      </dgm:spPr>
      <dgm:t>
        <a:bodyPr/>
        <a:lstStyle/>
        <a:p>
          <a:pPr>
            <a:buFont typeface="Arial" panose="020B0604020202020204" pitchFamily="34" charset="0"/>
            <a:buChar char="•"/>
          </a:pPr>
          <a:r>
            <a:rPr lang="es-EC" b="1" dirty="0">
              <a:solidFill>
                <a:schemeClr val="bg1"/>
              </a:solidFill>
            </a:rPr>
            <a:t>Baja o nula gestión de la información</a:t>
          </a:r>
        </a:p>
      </dgm:t>
    </dgm:pt>
    <dgm:pt modelId="{7E2A1F58-8C55-48A5-A59A-CA63D614B259}" type="parTrans" cxnId="{555B8AF8-EF92-4FD5-8DE2-1AFE8DCC298E}">
      <dgm:prSet/>
      <dgm:spPr/>
      <dgm:t>
        <a:bodyPr/>
        <a:lstStyle/>
        <a:p>
          <a:endParaRPr lang="es-EC"/>
        </a:p>
      </dgm:t>
    </dgm:pt>
    <dgm:pt modelId="{6ECE915B-6BB6-455C-AB61-40EB6492950A}" type="sibTrans" cxnId="{555B8AF8-EF92-4FD5-8DE2-1AFE8DCC298E}">
      <dgm:prSet/>
      <dgm:spPr/>
      <dgm:t>
        <a:bodyPr/>
        <a:lstStyle/>
        <a:p>
          <a:endParaRPr lang="es-EC"/>
        </a:p>
      </dgm:t>
    </dgm:pt>
    <dgm:pt modelId="{9A888C1F-1860-4260-9786-79564CF220BD}" type="pres">
      <dgm:prSet presAssocID="{75EAD320-ECF8-4DAB-9804-BCE6F7CB1020}" presName="linearFlow" presStyleCnt="0">
        <dgm:presLayoutVars>
          <dgm:resizeHandles val="exact"/>
        </dgm:presLayoutVars>
      </dgm:prSet>
      <dgm:spPr/>
    </dgm:pt>
    <dgm:pt modelId="{C0AD6F02-BE32-404D-84AE-1620E5E7807F}" type="pres">
      <dgm:prSet presAssocID="{8F229ADE-3FF9-4873-896B-4D2AED27CC24}" presName="node" presStyleLbl="node1" presStyleIdx="0" presStyleCnt="3">
        <dgm:presLayoutVars>
          <dgm:bulletEnabled val="1"/>
        </dgm:presLayoutVars>
      </dgm:prSet>
      <dgm:spPr/>
    </dgm:pt>
    <dgm:pt modelId="{1859A748-B308-46A5-869D-7B1831EAE16A}" type="pres">
      <dgm:prSet presAssocID="{D1F8DBEF-093E-4A40-B781-53FB6B0752F8}" presName="sibTrans" presStyleLbl="sibTrans2D1" presStyleIdx="0" presStyleCnt="2"/>
      <dgm:spPr/>
    </dgm:pt>
    <dgm:pt modelId="{948AADAE-D6B3-4088-A323-362DEAA2D1A1}" type="pres">
      <dgm:prSet presAssocID="{D1F8DBEF-093E-4A40-B781-53FB6B0752F8}" presName="connectorText" presStyleLbl="sibTrans2D1" presStyleIdx="0" presStyleCnt="2"/>
      <dgm:spPr/>
    </dgm:pt>
    <dgm:pt modelId="{4DA1377C-3FFC-4CDA-8BAB-8E48AB0C0845}" type="pres">
      <dgm:prSet presAssocID="{39AF1E3E-81B9-4436-9182-446817E25F1D}" presName="node" presStyleLbl="node1" presStyleIdx="1" presStyleCnt="3">
        <dgm:presLayoutVars>
          <dgm:bulletEnabled val="1"/>
        </dgm:presLayoutVars>
      </dgm:prSet>
      <dgm:spPr/>
    </dgm:pt>
    <dgm:pt modelId="{0F8CDED3-B29E-4024-8377-1E60DF4B00B4}" type="pres">
      <dgm:prSet presAssocID="{DDBF11F8-55CF-4B57-B2FE-7556178F1272}" presName="sibTrans" presStyleLbl="sibTrans2D1" presStyleIdx="1" presStyleCnt="2"/>
      <dgm:spPr/>
    </dgm:pt>
    <dgm:pt modelId="{A1AC3E48-F41B-4801-B5F7-62A3184DDD04}" type="pres">
      <dgm:prSet presAssocID="{DDBF11F8-55CF-4B57-B2FE-7556178F1272}" presName="connectorText" presStyleLbl="sibTrans2D1" presStyleIdx="1" presStyleCnt="2"/>
      <dgm:spPr/>
    </dgm:pt>
    <dgm:pt modelId="{C11D2BFE-EFB7-49FC-A512-81DFACB16F16}" type="pres">
      <dgm:prSet presAssocID="{A55232EF-FDD2-46AA-B058-E6E8FEEC032B}" presName="node" presStyleLbl="node1" presStyleIdx="2" presStyleCnt="3">
        <dgm:presLayoutVars>
          <dgm:bulletEnabled val="1"/>
        </dgm:presLayoutVars>
      </dgm:prSet>
      <dgm:spPr/>
    </dgm:pt>
  </dgm:ptLst>
  <dgm:cxnLst>
    <dgm:cxn modelId="{25034244-8733-4ACA-80A8-0003E13C4BF5}" type="presOf" srcId="{D1F8DBEF-093E-4A40-B781-53FB6B0752F8}" destId="{1859A748-B308-46A5-869D-7B1831EAE16A}" srcOrd="0" destOrd="0" presId="urn:microsoft.com/office/officeart/2005/8/layout/process2"/>
    <dgm:cxn modelId="{D8CFCF70-310F-4A43-BD27-7EE013360F6F}" type="presOf" srcId="{D1F8DBEF-093E-4A40-B781-53FB6B0752F8}" destId="{948AADAE-D6B3-4088-A323-362DEAA2D1A1}" srcOrd="1" destOrd="0" presId="urn:microsoft.com/office/officeart/2005/8/layout/process2"/>
    <dgm:cxn modelId="{A1841373-4835-4039-AE0D-6A94E1CE20BF}" type="presOf" srcId="{DDBF11F8-55CF-4B57-B2FE-7556178F1272}" destId="{0F8CDED3-B29E-4024-8377-1E60DF4B00B4}" srcOrd="0" destOrd="0" presId="urn:microsoft.com/office/officeart/2005/8/layout/process2"/>
    <dgm:cxn modelId="{6F82EC98-BCAC-4C86-BF67-DEB43FC239D6}" type="presOf" srcId="{DDBF11F8-55CF-4B57-B2FE-7556178F1272}" destId="{A1AC3E48-F41B-4801-B5F7-62A3184DDD04}" srcOrd="1" destOrd="0" presId="urn:microsoft.com/office/officeart/2005/8/layout/process2"/>
    <dgm:cxn modelId="{D13D5AB3-A902-471F-9FBC-57510E9CE98C}" type="presOf" srcId="{39AF1E3E-81B9-4436-9182-446817E25F1D}" destId="{4DA1377C-3FFC-4CDA-8BAB-8E48AB0C0845}" srcOrd="0" destOrd="0" presId="urn:microsoft.com/office/officeart/2005/8/layout/process2"/>
    <dgm:cxn modelId="{9A952DC5-D05A-4200-8C72-86E24BE70D52}" type="presOf" srcId="{75EAD320-ECF8-4DAB-9804-BCE6F7CB1020}" destId="{9A888C1F-1860-4260-9786-79564CF220BD}" srcOrd="0" destOrd="0" presId="urn:microsoft.com/office/officeart/2005/8/layout/process2"/>
    <dgm:cxn modelId="{B66747C8-942A-4F3A-8FEE-BEB05F0C14E4}" srcId="{75EAD320-ECF8-4DAB-9804-BCE6F7CB1020}" destId="{8F229ADE-3FF9-4873-896B-4D2AED27CC24}" srcOrd="0" destOrd="0" parTransId="{0138AF37-164F-4D65-A658-60AF7A5CE515}" sibTransId="{D1F8DBEF-093E-4A40-B781-53FB6B0752F8}"/>
    <dgm:cxn modelId="{4EC276D1-04AE-458A-8C0A-AA0B63D5C963}" type="presOf" srcId="{A55232EF-FDD2-46AA-B058-E6E8FEEC032B}" destId="{C11D2BFE-EFB7-49FC-A512-81DFACB16F16}" srcOrd="0" destOrd="0" presId="urn:microsoft.com/office/officeart/2005/8/layout/process2"/>
    <dgm:cxn modelId="{3D18CCE8-3BD6-48AF-BD35-10F3FF88F51D}" type="presOf" srcId="{8F229ADE-3FF9-4873-896B-4D2AED27CC24}" destId="{C0AD6F02-BE32-404D-84AE-1620E5E7807F}" srcOrd="0" destOrd="0" presId="urn:microsoft.com/office/officeart/2005/8/layout/process2"/>
    <dgm:cxn modelId="{12C62AF4-F28F-4C52-865A-6F99A01153FD}" srcId="{75EAD320-ECF8-4DAB-9804-BCE6F7CB1020}" destId="{39AF1E3E-81B9-4436-9182-446817E25F1D}" srcOrd="1" destOrd="0" parTransId="{6883F65F-72E9-442B-8029-D7EF22CF71D1}" sibTransId="{DDBF11F8-55CF-4B57-B2FE-7556178F1272}"/>
    <dgm:cxn modelId="{555B8AF8-EF92-4FD5-8DE2-1AFE8DCC298E}" srcId="{75EAD320-ECF8-4DAB-9804-BCE6F7CB1020}" destId="{A55232EF-FDD2-46AA-B058-E6E8FEEC032B}" srcOrd="2" destOrd="0" parTransId="{7E2A1F58-8C55-48A5-A59A-CA63D614B259}" sibTransId="{6ECE915B-6BB6-455C-AB61-40EB6492950A}"/>
    <dgm:cxn modelId="{A4CE3DDA-132F-457A-AF25-9FDD0C536A6D}" type="presParOf" srcId="{9A888C1F-1860-4260-9786-79564CF220BD}" destId="{C0AD6F02-BE32-404D-84AE-1620E5E7807F}" srcOrd="0" destOrd="0" presId="urn:microsoft.com/office/officeart/2005/8/layout/process2"/>
    <dgm:cxn modelId="{0834FA2C-79E1-4876-9EBA-EF0D3CEBA142}" type="presParOf" srcId="{9A888C1F-1860-4260-9786-79564CF220BD}" destId="{1859A748-B308-46A5-869D-7B1831EAE16A}" srcOrd="1" destOrd="0" presId="urn:microsoft.com/office/officeart/2005/8/layout/process2"/>
    <dgm:cxn modelId="{B4240AB6-BD8A-454D-900D-1A0884F8915E}" type="presParOf" srcId="{1859A748-B308-46A5-869D-7B1831EAE16A}" destId="{948AADAE-D6B3-4088-A323-362DEAA2D1A1}" srcOrd="0" destOrd="0" presId="urn:microsoft.com/office/officeart/2005/8/layout/process2"/>
    <dgm:cxn modelId="{2E4E808D-C41E-46B2-8F6F-F191709BC009}" type="presParOf" srcId="{9A888C1F-1860-4260-9786-79564CF220BD}" destId="{4DA1377C-3FFC-4CDA-8BAB-8E48AB0C0845}" srcOrd="2" destOrd="0" presId="urn:microsoft.com/office/officeart/2005/8/layout/process2"/>
    <dgm:cxn modelId="{96581CC3-AA45-466F-980A-65AC6133DCBF}" type="presParOf" srcId="{9A888C1F-1860-4260-9786-79564CF220BD}" destId="{0F8CDED3-B29E-4024-8377-1E60DF4B00B4}" srcOrd="3" destOrd="0" presId="urn:microsoft.com/office/officeart/2005/8/layout/process2"/>
    <dgm:cxn modelId="{82630FFC-533D-48F7-AE05-71998E8C96F9}" type="presParOf" srcId="{0F8CDED3-B29E-4024-8377-1E60DF4B00B4}" destId="{A1AC3E48-F41B-4801-B5F7-62A3184DDD04}" srcOrd="0" destOrd="0" presId="urn:microsoft.com/office/officeart/2005/8/layout/process2"/>
    <dgm:cxn modelId="{720FC8E6-551D-4E77-A147-85D5B34DA969}" type="presParOf" srcId="{9A888C1F-1860-4260-9786-79564CF220BD}" destId="{C11D2BFE-EFB7-49FC-A512-81DFACB16F16}" srcOrd="4"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5EAD320-ECF8-4DAB-9804-BCE6F7CB1020}" type="doc">
      <dgm:prSet loTypeId="urn:microsoft.com/office/officeart/2005/8/layout/process2" loCatId="process" qsTypeId="urn:microsoft.com/office/officeart/2005/8/quickstyle/simple4" qsCatId="simple" csTypeId="urn:microsoft.com/office/officeart/2005/8/colors/accent0_1" csCatId="mainScheme" phldr="1"/>
      <dgm:spPr/>
    </dgm:pt>
    <dgm:pt modelId="{8F229ADE-3FF9-4873-896B-4D2AED27CC24}">
      <dgm:prSet phldrT="[Texto]"/>
      <dgm:spPr>
        <a:solidFill>
          <a:schemeClr val="tx1">
            <a:lumMod val="65000"/>
            <a:lumOff val="35000"/>
          </a:schemeClr>
        </a:solidFill>
      </dgm:spPr>
      <dgm:t>
        <a:bodyPr/>
        <a:lstStyle/>
        <a:p>
          <a:r>
            <a:rPr lang="es-EC" b="1" dirty="0">
              <a:solidFill>
                <a:schemeClr val="bg1"/>
              </a:solidFill>
            </a:rPr>
            <a:t>Tecnología</a:t>
          </a:r>
        </a:p>
      </dgm:t>
    </dgm:pt>
    <dgm:pt modelId="{0138AF37-164F-4D65-A658-60AF7A5CE515}" type="parTrans" cxnId="{B66747C8-942A-4F3A-8FEE-BEB05F0C14E4}">
      <dgm:prSet/>
      <dgm:spPr/>
      <dgm:t>
        <a:bodyPr/>
        <a:lstStyle/>
        <a:p>
          <a:endParaRPr lang="es-EC"/>
        </a:p>
      </dgm:t>
    </dgm:pt>
    <dgm:pt modelId="{D1F8DBEF-093E-4A40-B781-53FB6B0752F8}" type="sibTrans" cxnId="{B66747C8-942A-4F3A-8FEE-BEB05F0C14E4}">
      <dgm:prSet/>
      <dgm:spPr/>
      <dgm:t>
        <a:bodyPr/>
        <a:lstStyle/>
        <a:p>
          <a:endParaRPr lang="es-EC"/>
        </a:p>
      </dgm:t>
    </dgm:pt>
    <dgm:pt modelId="{39AF1E3E-81B9-4436-9182-446817E25F1D}">
      <dgm:prSet phldrT="[Texto]"/>
      <dgm:spPr>
        <a:solidFill>
          <a:schemeClr val="tx1">
            <a:lumMod val="75000"/>
            <a:lumOff val="25000"/>
          </a:schemeClr>
        </a:solidFill>
      </dgm:spPr>
      <dgm:t>
        <a:bodyPr/>
        <a:lstStyle/>
        <a:p>
          <a:pPr>
            <a:buFont typeface="Arial" panose="020B0604020202020204" pitchFamily="34" charset="0"/>
            <a:buChar char="•"/>
          </a:pPr>
          <a:r>
            <a:rPr lang="es-EC" b="1" dirty="0">
              <a:solidFill>
                <a:schemeClr val="bg1"/>
              </a:solidFill>
            </a:rPr>
            <a:t>2D y 3D con el ordenados</a:t>
          </a:r>
        </a:p>
      </dgm:t>
    </dgm:pt>
    <dgm:pt modelId="{6883F65F-72E9-442B-8029-D7EF22CF71D1}" type="parTrans" cxnId="{12C62AF4-F28F-4C52-865A-6F99A01153FD}">
      <dgm:prSet/>
      <dgm:spPr/>
      <dgm:t>
        <a:bodyPr/>
        <a:lstStyle/>
        <a:p>
          <a:endParaRPr lang="es-EC"/>
        </a:p>
      </dgm:t>
    </dgm:pt>
    <dgm:pt modelId="{DDBF11F8-55CF-4B57-B2FE-7556178F1272}" type="sibTrans" cxnId="{12C62AF4-F28F-4C52-865A-6F99A01153FD}">
      <dgm:prSet/>
      <dgm:spPr/>
      <dgm:t>
        <a:bodyPr/>
        <a:lstStyle/>
        <a:p>
          <a:endParaRPr lang="es-EC"/>
        </a:p>
      </dgm:t>
    </dgm:pt>
    <dgm:pt modelId="{A55232EF-FDD2-46AA-B058-E6E8FEEC032B}">
      <dgm:prSet phldrT="[Texto]"/>
      <dgm:spPr>
        <a:solidFill>
          <a:schemeClr val="tx1">
            <a:lumMod val="85000"/>
            <a:lumOff val="15000"/>
          </a:schemeClr>
        </a:solidFill>
      </dgm:spPr>
      <dgm:t>
        <a:bodyPr/>
        <a:lstStyle/>
        <a:p>
          <a:pPr>
            <a:buFont typeface="Arial" panose="020B0604020202020204" pitchFamily="34" charset="0"/>
            <a:buChar char="•"/>
          </a:pPr>
          <a:r>
            <a:rPr lang="es-EC" b="1" dirty="0">
              <a:solidFill>
                <a:schemeClr val="bg1"/>
              </a:solidFill>
            </a:rPr>
            <a:t>Mediana gestión de la información</a:t>
          </a:r>
        </a:p>
      </dgm:t>
    </dgm:pt>
    <dgm:pt modelId="{7E2A1F58-8C55-48A5-A59A-CA63D614B259}" type="parTrans" cxnId="{555B8AF8-EF92-4FD5-8DE2-1AFE8DCC298E}">
      <dgm:prSet/>
      <dgm:spPr/>
      <dgm:t>
        <a:bodyPr/>
        <a:lstStyle/>
        <a:p>
          <a:endParaRPr lang="es-EC"/>
        </a:p>
      </dgm:t>
    </dgm:pt>
    <dgm:pt modelId="{6ECE915B-6BB6-455C-AB61-40EB6492950A}" type="sibTrans" cxnId="{555B8AF8-EF92-4FD5-8DE2-1AFE8DCC298E}">
      <dgm:prSet/>
      <dgm:spPr/>
      <dgm:t>
        <a:bodyPr/>
        <a:lstStyle/>
        <a:p>
          <a:endParaRPr lang="es-EC"/>
        </a:p>
      </dgm:t>
    </dgm:pt>
    <dgm:pt modelId="{9A888C1F-1860-4260-9786-79564CF220BD}" type="pres">
      <dgm:prSet presAssocID="{75EAD320-ECF8-4DAB-9804-BCE6F7CB1020}" presName="linearFlow" presStyleCnt="0">
        <dgm:presLayoutVars>
          <dgm:resizeHandles val="exact"/>
        </dgm:presLayoutVars>
      </dgm:prSet>
      <dgm:spPr/>
    </dgm:pt>
    <dgm:pt modelId="{C0AD6F02-BE32-404D-84AE-1620E5E7807F}" type="pres">
      <dgm:prSet presAssocID="{8F229ADE-3FF9-4873-896B-4D2AED27CC24}" presName="node" presStyleLbl="node1" presStyleIdx="0" presStyleCnt="3">
        <dgm:presLayoutVars>
          <dgm:bulletEnabled val="1"/>
        </dgm:presLayoutVars>
      </dgm:prSet>
      <dgm:spPr/>
    </dgm:pt>
    <dgm:pt modelId="{1859A748-B308-46A5-869D-7B1831EAE16A}" type="pres">
      <dgm:prSet presAssocID="{D1F8DBEF-093E-4A40-B781-53FB6B0752F8}" presName="sibTrans" presStyleLbl="sibTrans2D1" presStyleIdx="0" presStyleCnt="2"/>
      <dgm:spPr/>
    </dgm:pt>
    <dgm:pt modelId="{948AADAE-D6B3-4088-A323-362DEAA2D1A1}" type="pres">
      <dgm:prSet presAssocID="{D1F8DBEF-093E-4A40-B781-53FB6B0752F8}" presName="connectorText" presStyleLbl="sibTrans2D1" presStyleIdx="0" presStyleCnt="2"/>
      <dgm:spPr/>
    </dgm:pt>
    <dgm:pt modelId="{4DA1377C-3FFC-4CDA-8BAB-8E48AB0C0845}" type="pres">
      <dgm:prSet presAssocID="{39AF1E3E-81B9-4436-9182-446817E25F1D}" presName="node" presStyleLbl="node1" presStyleIdx="1" presStyleCnt="3">
        <dgm:presLayoutVars>
          <dgm:bulletEnabled val="1"/>
        </dgm:presLayoutVars>
      </dgm:prSet>
      <dgm:spPr/>
    </dgm:pt>
    <dgm:pt modelId="{0F8CDED3-B29E-4024-8377-1E60DF4B00B4}" type="pres">
      <dgm:prSet presAssocID="{DDBF11F8-55CF-4B57-B2FE-7556178F1272}" presName="sibTrans" presStyleLbl="sibTrans2D1" presStyleIdx="1" presStyleCnt="2"/>
      <dgm:spPr/>
    </dgm:pt>
    <dgm:pt modelId="{A1AC3E48-F41B-4801-B5F7-62A3184DDD04}" type="pres">
      <dgm:prSet presAssocID="{DDBF11F8-55CF-4B57-B2FE-7556178F1272}" presName="connectorText" presStyleLbl="sibTrans2D1" presStyleIdx="1" presStyleCnt="2"/>
      <dgm:spPr/>
    </dgm:pt>
    <dgm:pt modelId="{C11D2BFE-EFB7-49FC-A512-81DFACB16F16}" type="pres">
      <dgm:prSet presAssocID="{A55232EF-FDD2-46AA-B058-E6E8FEEC032B}" presName="node" presStyleLbl="node1" presStyleIdx="2" presStyleCnt="3">
        <dgm:presLayoutVars>
          <dgm:bulletEnabled val="1"/>
        </dgm:presLayoutVars>
      </dgm:prSet>
      <dgm:spPr/>
    </dgm:pt>
  </dgm:ptLst>
  <dgm:cxnLst>
    <dgm:cxn modelId="{25034244-8733-4ACA-80A8-0003E13C4BF5}" type="presOf" srcId="{D1F8DBEF-093E-4A40-B781-53FB6B0752F8}" destId="{1859A748-B308-46A5-869D-7B1831EAE16A}" srcOrd="0" destOrd="0" presId="urn:microsoft.com/office/officeart/2005/8/layout/process2"/>
    <dgm:cxn modelId="{D8CFCF70-310F-4A43-BD27-7EE013360F6F}" type="presOf" srcId="{D1F8DBEF-093E-4A40-B781-53FB6B0752F8}" destId="{948AADAE-D6B3-4088-A323-362DEAA2D1A1}" srcOrd="1" destOrd="0" presId="urn:microsoft.com/office/officeart/2005/8/layout/process2"/>
    <dgm:cxn modelId="{A1841373-4835-4039-AE0D-6A94E1CE20BF}" type="presOf" srcId="{DDBF11F8-55CF-4B57-B2FE-7556178F1272}" destId="{0F8CDED3-B29E-4024-8377-1E60DF4B00B4}" srcOrd="0" destOrd="0" presId="urn:microsoft.com/office/officeart/2005/8/layout/process2"/>
    <dgm:cxn modelId="{6F82EC98-BCAC-4C86-BF67-DEB43FC239D6}" type="presOf" srcId="{DDBF11F8-55CF-4B57-B2FE-7556178F1272}" destId="{A1AC3E48-F41B-4801-B5F7-62A3184DDD04}" srcOrd="1" destOrd="0" presId="urn:microsoft.com/office/officeart/2005/8/layout/process2"/>
    <dgm:cxn modelId="{D13D5AB3-A902-471F-9FBC-57510E9CE98C}" type="presOf" srcId="{39AF1E3E-81B9-4436-9182-446817E25F1D}" destId="{4DA1377C-3FFC-4CDA-8BAB-8E48AB0C0845}" srcOrd="0" destOrd="0" presId="urn:microsoft.com/office/officeart/2005/8/layout/process2"/>
    <dgm:cxn modelId="{9A952DC5-D05A-4200-8C72-86E24BE70D52}" type="presOf" srcId="{75EAD320-ECF8-4DAB-9804-BCE6F7CB1020}" destId="{9A888C1F-1860-4260-9786-79564CF220BD}" srcOrd="0" destOrd="0" presId="urn:microsoft.com/office/officeart/2005/8/layout/process2"/>
    <dgm:cxn modelId="{B66747C8-942A-4F3A-8FEE-BEB05F0C14E4}" srcId="{75EAD320-ECF8-4DAB-9804-BCE6F7CB1020}" destId="{8F229ADE-3FF9-4873-896B-4D2AED27CC24}" srcOrd="0" destOrd="0" parTransId="{0138AF37-164F-4D65-A658-60AF7A5CE515}" sibTransId="{D1F8DBEF-093E-4A40-B781-53FB6B0752F8}"/>
    <dgm:cxn modelId="{4EC276D1-04AE-458A-8C0A-AA0B63D5C963}" type="presOf" srcId="{A55232EF-FDD2-46AA-B058-E6E8FEEC032B}" destId="{C11D2BFE-EFB7-49FC-A512-81DFACB16F16}" srcOrd="0" destOrd="0" presId="urn:microsoft.com/office/officeart/2005/8/layout/process2"/>
    <dgm:cxn modelId="{3D18CCE8-3BD6-48AF-BD35-10F3FF88F51D}" type="presOf" srcId="{8F229ADE-3FF9-4873-896B-4D2AED27CC24}" destId="{C0AD6F02-BE32-404D-84AE-1620E5E7807F}" srcOrd="0" destOrd="0" presId="urn:microsoft.com/office/officeart/2005/8/layout/process2"/>
    <dgm:cxn modelId="{12C62AF4-F28F-4C52-865A-6F99A01153FD}" srcId="{75EAD320-ECF8-4DAB-9804-BCE6F7CB1020}" destId="{39AF1E3E-81B9-4436-9182-446817E25F1D}" srcOrd="1" destOrd="0" parTransId="{6883F65F-72E9-442B-8029-D7EF22CF71D1}" sibTransId="{DDBF11F8-55CF-4B57-B2FE-7556178F1272}"/>
    <dgm:cxn modelId="{555B8AF8-EF92-4FD5-8DE2-1AFE8DCC298E}" srcId="{75EAD320-ECF8-4DAB-9804-BCE6F7CB1020}" destId="{A55232EF-FDD2-46AA-B058-E6E8FEEC032B}" srcOrd="2" destOrd="0" parTransId="{7E2A1F58-8C55-48A5-A59A-CA63D614B259}" sibTransId="{6ECE915B-6BB6-455C-AB61-40EB6492950A}"/>
    <dgm:cxn modelId="{A4CE3DDA-132F-457A-AF25-9FDD0C536A6D}" type="presParOf" srcId="{9A888C1F-1860-4260-9786-79564CF220BD}" destId="{C0AD6F02-BE32-404D-84AE-1620E5E7807F}" srcOrd="0" destOrd="0" presId="urn:microsoft.com/office/officeart/2005/8/layout/process2"/>
    <dgm:cxn modelId="{0834FA2C-79E1-4876-9EBA-EF0D3CEBA142}" type="presParOf" srcId="{9A888C1F-1860-4260-9786-79564CF220BD}" destId="{1859A748-B308-46A5-869D-7B1831EAE16A}" srcOrd="1" destOrd="0" presId="urn:microsoft.com/office/officeart/2005/8/layout/process2"/>
    <dgm:cxn modelId="{B4240AB6-BD8A-454D-900D-1A0884F8915E}" type="presParOf" srcId="{1859A748-B308-46A5-869D-7B1831EAE16A}" destId="{948AADAE-D6B3-4088-A323-362DEAA2D1A1}" srcOrd="0" destOrd="0" presId="urn:microsoft.com/office/officeart/2005/8/layout/process2"/>
    <dgm:cxn modelId="{2E4E808D-C41E-46B2-8F6F-F191709BC009}" type="presParOf" srcId="{9A888C1F-1860-4260-9786-79564CF220BD}" destId="{4DA1377C-3FFC-4CDA-8BAB-8E48AB0C0845}" srcOrd="2" destOrd="0" presId="urn:microsoft.com/office/officeart/2005/8/layout/process2"/>
    <dgm:cxn modelId="{96581CC3-AA45-466F-980A-65AC6133DCBF}" type="presParOf" srcId="{9A888C1F-1860-4260-9786-79564CF220BD}" destId="{0F8CDED3-B29E-4024-8377-1E60DF4B00B4}" srcOrd="3" destOrd="0" presId="urn:microsoft.com/office/officeart/2005/8/layout/process2"/>
    <dgm:cxn modelId="{82630FFC-533D-48F7-AE05-71998E8C96F9}" type="presParOf" srcId="{0F8CDED3-B29E-4024-8377-1E60DF4B00B4}" destId="{A1AC3E48-F41B-4801-B5F7-62A3184DDD04}" srcOrd="0" destOrd="0" presId="urn:microsoft.com/office/officeart/2005/8/layout/process2"/>
    <dgm:cxn modelId="{720FC8E6-551D-4E77-A147-85D5B34DA969}" type="presParOf" srcId="{9A888C1F-1860-4260-9786-79564CF220BD}" destId="{C11D2BFE-EFB7-49FC-A512-81DFACB16F16}" srcOrd="4" destOrd="0" presId="urn:microsoft.com/office/officeart/2005/8/layout/process2"/>
  </dgm:cxnLst>
  <dgm:bg>
    <a:noFill/>
  </dgm:bg>
  <dgm:whole/>
  <dgm:extLst>
    <a:ext uri="http://schemas.microsoft.com/office/drawing/2008/diagram">
      <dsp:dataModelExt xmlns:dsp="http://schemas.microsoft.com/office/drawing/2008/diagram" relId="rId2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9EDD419-0EEE-4657-9310-BD1DF34F151E}"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s-EC"/>
        </a:p>
      </dgm:t>
    </dgm:pt>
    <dgm:pt modelId="{BEEDD500-2C6E-4747-A5E3-8B01AFFC4E39}">
      <dgm:prSet custT="1"/>
      <dgm:spPr/>
      <dgm:t>
        <a:bodyPr/>
        <a:lstStyle/>
        <a:p>
          <a:pPr algn="ctr">
            <a:buFont typeface="Times New Roman" panose="02020603050405020304" pitchFamily="18" charset="0"/>
            <a:buChar char="•"/>
          </a:pPr>
          <a:r>
            <a:rPr lang="es-EC" sz="1600" dirty="0"/>
            <a:t>Modificar planos en planta</a:t>
          </a:r>
        </a:p>
      </dgm:t>
    </dgm:pt>
    <dgm:pt modelId="{938FCCDF-A115-4564-88C1-165319851408}" type="parTrans" cxnId="{30633335-6245-4FAD-B608-5B7A7C4DCA36}">
      <dgm:prSet/>
      <dgm:spPr/>
      <dgm:t>
        <a:bodyPr/>
        <a:lstStyle/>
        <a:p>
          <a:pPr algn="ctr"/>
          <a:endParaRPr lang="es-EC" sz="1600">
            <a:solidFill>
              <a:schemeClr val="tx1"/>
            </a:solidFill>
          </a:endParaRPr>
        </a:p>
      </dgm:t>
    </dgm:pt>
    <dgm:pt modelId="{21BFFFAB-FFC5-4572-B353-30710B2086FC}" type="sibTrans" cxnId="{30633335-6245-4FAD-B608-5B7A7C4DCA36}">
      <dgm:prSet/>
      <dgm:spPr/>
      <dgm:t>
        <a:bodyPr/>
        <a:lstStyle/>
        <a:p>
          <a:pPr algn="ctr"/>
          <a:endParaRPr lang="es-EC" sz="1600">
            <a:solidFill>
              <a:schemeClr val="tx1"/>
            </a:solidFill>
          </a:endParaRPr>
        </a:p>
      </dgm:t>
    </dgm:pt>
    <dgm:pt modelId="{18A3D645-A632-4D24-9008-AD696ED35525}">
      <dgm:prSet custT="1"/>
      <dgm:spPr/>
      <dgm:t>
        <a:bodyPr/>
        <a:lstStyle/>
        <a:p>
          <a:pPr algn="ctr">
            <a:buFont typeface="Times New Roman" panose="02020603050405020304" pitchFamily="18" charset="0"/>
            <a:buChar char="•"/>
          </a:pPr>
          <a:r>
            <a:rPr lang="es-EC" sz="1600" dirty="0"/>
            <a:t>Modificar alzados</a:t>
          </a:r>
        </a:p>
      </dgm:t>
    </dgm:pt>
    <dgm:pt modelId="{0690462A-DDDB-4909-ABC0-0FD9BCFE883A}" type="parTrans" cxnId="{876738A1-21D8-4102-8111-0190C1B4B573}">
      <dgm:prSet/>
      <dgm:spPr/>
      <dgm:t>
        <a:bodyPr/>
        <a:lstStyle/>
        <a:p>
          <a:pPr algn="ctr"/>
          <a:endParaRPr lang="es-EC" sz="1600">
            <a:solidFill>
              <a:schemeClr val="tx1"/>
            </a:solidFill>
          </a:endParaRPr>
        </a:p>
      </dgm:t>
    </dgm:pt>
    <dgm:pt modelId="{B407131F-81FC-493C-ACB3-E1B9F6C9B779}" type="sibTrans" cxnId="{876738A1-21D8-4102-8111-0190C1B4B573}">
      <dgm:prSet/>
      <dgm:spPr/>
      <dgm:t>
        <a:bodyPr/>
        <a:lstStyle/>
        <a:p>
          <a:pPr algn="ctr"/>
          <a:endParaRPr lang="es-EC" sz="1600">
            <a:solidFill>
              <a:schemeClr val="tx1"/>
            </a:solidFill>
          </a:endParaRPr>
        </a:p>
      </dgm:t>
    </dgm:pt>
    <dgm:pt modelId="{DCF47380-06F3-473D-B081-186997BE4168}">
      <dgm:prSet custT="1"/>
      <dgm:spPr/>
      <dgm:t>
        <a:bodyPr/>
        <a:lstStyle/>
        <a:p>
          <a:pPr algn="ctr">
            <a:buFont typeface="Times New Roman" panose="02020603050405020304" pitchFamily="18" charset="0"/>
            <a:buChar char="•"/>
          </a:pPr>
          <a:r>
            <a:rPr lang="es-EC" sz="1600" dirty="0"/>
            <a:t>Redibujar secciones</a:t>
          </a:r>
        </a:p>
      </dgm:t>
    </dgm:pt>
    <dgm:pt modelId="{0543D8C5-AA40-46A0-B7BB-9B31A3768F03}" type="parTrans" cxnId="{AD7E3147-9C5D-4F7A-8C84-5410D2D8726F}">
      <dgm:prSet/>
      <dgm:spPr/>
      <dgm:t>
        <a:bodyPr/>
        <a:lstStyle/>
        <a:p>
          <a:pPr algn="ctr"/>
          <a:endParaRPr lang="es-EC" sz="1600">
            <a:solidFill>
              <a:schemeClr val="tx1"/>
            </a:solidFill>
          </a:endParaRPr>
        </a:p>
      </dgm:t>
    </dgm:pt>
    <dgm:pt modelId="{8E148795-45DD-4E41-A666-98F510335A32}" type="sibTrans" cxnId="{AD7E3147-9C5D-4F7A-8C84-5410D2D8726F}">
      <dgm:prSet/>
      <dgm:spPr/>
      <dgm:t>
        <a:bodyPr/>
        <a:lstStyle/>
        <a:p>
          <a:pPr algn="ctr"/>
          <a:endParaRPr lang="es-EC" sz="1600">
            <a:solidFill>
              <a:schemeClr val="tx1"/>
            </a:solidFill>
          </a:endParaRPr>
        </a:p>
      </dgm:t>
    </dgm:pt>
    <dgm:pt modelId="{3690F68F-09CC-4C8A-B061-2541F221CCBC}">
      <dgm:prSet custT="1"/>
      <dgm:spPr/>
      <dgm:t>
        <a:bodyPr/>
        <a:lstStyle/>
        <a:p>
          <a:pPr algn="ctr">
            <a:buFont typeface="Times New Roman" panose="02020603050405020304" pitchFamily="18" charset="0"/>
            <a:buChar char="•"/>
          </a:pPr>
          <a:r>
            <a:rPr lang="es-EC" sz="1600" dirty="0"/>
            <a:t>Calcular Superficies</a:t>
          </a:r>
        </a:p>
      </dgm:t>
    </dgm:pt>
    <dgm:pt modelId="{E365A846-7CAD-4EF5-A90B-4FABB7E3D335}" type="parTrans" cxnId="{227F96C3-2DDA-41FE-B714-7433F42B1ED2}">
      <dgm:prSet/>
      <dgm:spPr/>
      <dgm:t>
        <a:bodyPr/>
        <a:lstStyle/>
        <a:p>
          <a:pPr algn="ctr"/>
          <a:endParaRPr lang="es-EC" sz="1600">
            <a:solidFill>
              <a:schemeClr val="tx1"/>
            </a:solidFill>
          </a:endParaRPr>
        </a:p>
      </dgm:t>
    </dgm:pt>
    <dgm:pt modelId="{42CE2AF8-AAAB-43C4-9BAA-387819BAA8A6}" type="sibTrans" cxnId="{227F96C3-2DDA-41FE-B714-7433F42B1ED2}">
      <dgm:prSet/>
      <dgm:spPr/>
      <dgm:t>
        <a:bodyPr/>
        <a:lstStyle/>
        <a:p>
          <a:pPr algn="ctr"/>
          <a:endParaRPr lang="es-EC" sz="1600">
            <a:solidFill>
              <a:schemeClr val="tx1"/>
            </a:solidFill>
          </a:endParaRPr>
        </a:p>
      </dgm:t>
    </dgm:pt>
    <dgm:pt modelId="{971B2396-325D-4FEA-8F4E-7BA1BE85669B}">
      <dgm:prSet custT="1"/>
      <dgm:spPr/>
      <dgm:t>
        <a:bodyPr/>
        <a:lstStyle/>
        <a:p>
          <a:pPr algn="ctr">
            <a:buFont typeface="Times New Roman" panose="02020603050405020304" pitchFamily="18" charset="0"/>
            <a:buChar char="•"/>
          </a:pPr>
          <a:r>
            <a:rPr lang="es-EC" sz="1600" dirty="0"/>
            <a:t>Calcular consumos</a:t>
          </a:r>
        </a:p>
      </dgm:t>
    </dgm:pt>
    <dgm:pt modelId="{CE807B80-56AD-4D08-8FB6-3AAFBE47E423}" type="parTrans" cxnId="{0AB3AB5C-3C50-4294-B746-A806454FE122}">
      <dgm:prSet/>
      <dgm:spPr/>
      <dgm:t>
        <a:bodyPr/>
        <a:lstStyle/>
        <a:p>
          <a:pPr algn="ctr"/>
          <a:endParaRPr lang="es-EC" sz="1600">
            <a:solidFill>
              <a:schemeClr val="tx1"/>
            </a:solidFill>
          </a:endParaRPr>
        </a:p>
      </dgm:t>
    </dgm:pt>
    <dgm:pt modelId="{89AE7C65-DFA3-4F7E-82A9-DDDB2223F136}" type="sibTrans" cxnId="{0AB3AB5C-3C50-4294-B746-A806454FE122}">
      <dgm:prSet/>
      <dgm:spPr/>
      <dgm:t>
        <a:bodyPr/>
        <a:lstStyle/>
        <a:p>
          <a:pPr algn="ctr"/>
          <a:endParaRPr lang="es-EC" sz="1600">
            <a:solidFill>
              <a:schemeClr val="tx1"/>
            </a:solidFill>
          </a:endParaRPr>
        </a:p>
      </dgm:t>
    </dgm:pt>
    <dgm:pt modelId="{04CFDBE6-649F-43EA-B905-292462063556}">
      <dgm:prSet custT="1"/>
      <dgm:spPr/>
      <dgm:t>
        <a:bodyPr/>
        <a:lstStyle/>
        <a:p>
          <a:pPr algn="ctr">
            <a:buFont typeface="Times New Roman" panose="02020603050405020304" pitchFamily="18" charset="0"/>
            <a:buChar char="•"/>
          </a:pPr>
          <a:r>
            <a:rPr lang="es-EC" sz="1600" dirty="0"/>
            <a:t>Recalculo de Costos</a:t>
          </a:r>
        </a:p>
      </dgm:t>
    </dgm:pt>
    <dgm:pt modelId="{1C980125-297A-4EEE-B86A-EC5947837ECE}" type="parTrans" cxnId="{481B96AD-E328-4FE9-AB83-6FD3116E4E8E}">
      <dgm:prSet/>
      <dgm:spPr/>
      <dgm:t>
        <a:bodyPr/>
        <a:lstStyle/>
        <a:p>
          <a:pPr algn="ctr"/>
          <a:endParaRPr lang="es-EC" sz="1600">
            <a:solidFill>
              <a:schemeClr val="tx1"/>
            </a:solidFill>
          </a:endParaRPr>
        </a:p>
      </dgm:t>
    </dgm:pt>
    <dgm:pt modelId="{72B16414-B368-4233-97E9-8B2DB43DDDC3}" type="sibTrans" cxnId="{481B96AD-E328-4FE9-AB83-6FD3116E4E8E}">
      <dgm:prSet/>
      <dgm:spPr/>
      <dgm:t>
        <a:bodyPr/>
        <a:lstStyle/>
        <a:p>
          <a:pPr algn="ctr"/>
          <a:endParaRPr lang="es-EC" sz="1600">
            <a:solidFill>
              <a:schemeClr val="tx1"/>
            </a:solidFill>
          </a:endParaRPr>
        </a:p>
      </dgm:t>
    </dgm:pt>
    <dgm:pt modelId="{331434E9-5294-4CD0-9C4C-DC92EA5A850F}">
      <dgm:prSet custT="1"/>
      <dgm:spPr/>
      <dgm:t>
        <a:bodyPr/>
        <a:lstStyle/>
        <a:p>
          <a:pPr algn="ctr">
            <a:buFont typeface="Times New Roman" panose="02020603050405020304" pitchFamily="18" charset="0"/>
            <a:buChar char="•"/>
          </a:pPr>
          <a:r>
            <a:rPr lang="es-EC" sz="1600" dirty="0"/>
            <a:t>Elaboración de presupuestos</a:t>
          </a:r>
        </a:p>
      </dgm:t>
    </dgm:pt>
    <dgm:pt modelId="{A65FAAD2-9C9D-4B35-AE51-5B145EE2AB25}" type="parTrans" cxnId="{3791D7B2-8C7E-47C3-842B-F8E7F88D2AC2}">
      <dgm:prSet/>
      <dgm:spPr/>
      <dgm:t>
        <a:bodyPr/>
        <a:lstStyle/>
        <a:p>
          <a:pPr algn="ctr"/>
          <a:endParaRPr lang="es-EC" sz="1600">
            <a:solidFill>
              <a:schemeClr val="tx1"/>
            </a:solidFill>
          </a:endParaRPr>
        </a:p>
      </dgm:t>
    </dgm:pt>
    <dgm:pt modelId="{9BB41155-B70A-4097-AF90-D6E0E1B33C7F}" type="sibTrans" cxnId="{3791D7B2-8C7E-47C3-842B-F8E7F88D2AC2}">
      <dgm:prSet/>
      <dgm:spPr/>
      <dgm:t>
        <a:bodyPr/>
        <a:lstStyle/>
        <a:p>
          <a:pPr algn="ctr"/>
          <a:endParaRPr lang="es-EC" sz="1600">
            <a:solidFill>
              <a:schemeClr val="tx1"/>
            </a:solidFill>
          </a:endParaRPr>
        </a:p>
      </dgm:t>
    </dgm:pt>
    <dgm:pt modelId="{88BE6530-21C5-4D28-BFA4-A82EEC279C15}">
      <dgm:prSet custT="1"/>
      <dgm:spPr/>
      <dgm:t>
        <a:bodyPr/>
        <a:lstStyle/>
        <a:p>
          <a:pPr algn="ctr">
            <a:buFont typeface="Times New Roman" panose="02020603050405020304" pitchFamily="18" charset="0"/>
            <a:buChar char="•"/>
          </a:pPr>
          <a:r>
            <a:rPr lang="es-EC" sz="1600" b="1" dirty="0"/>
            <a:t>MOVER UN MURO</a:t>
          </a:r>
        </a:p>
      </dgm:t>
    </dgm:pt>
    <dgm:pt modelId="{F3F36EC6-6692-48E8-A730-C2A05A63FBFC}" type="parTrans" cxnId="{BEEA4DB7-7FB5-4A7D-80C9-6F7665406CA0}">
      <dgm:prSet/>
      <dgm:spPr/>
      <dgm:t>
        <a:bodyPr/>
        <a:lstStyle/>
        <a:p>
          <a:pPr algn="ctr"/>
          <a:endParaRPr lang="es-EC" sz="1600">
            <a:solidFill>
              <a:schemeClr val="tx1"/>
            </a:solidFill>
          </a:endParaRPr>
        </a:p>
      </dgm:t>
    </dgm:pt>
    <dgm:pt modelId="{E2753906-DCE4-4607-BB85-C84A28D5A775}" type="sibTrans" cxnId="{BEEA4DB7-7FB5-4A7D-80C9-6F7665406CA0}">
      <dgm:prSet/>
      <dgm:spPr/>
      <dgm:t>
        <a:bodyPr/>
        <a:lstStyle/>
        <a:p>
          <a:pPr algn="ctr"/>
          <a:endParaRPr lang="es-EC" sz="1600">
            <a:solidFill>
              <a:schemeClr val="tx1"/>
            </a:solidFill>
          </a:endParaRPr>
        </a:p>
      </dgm:t>
    </dgm:pt>
    <dgm:pt modelId="{30F54C23-09A0-4860-880A-2B5A31EEDF85}">
      <dgm:prSet custT="1"/>
      <dgm:spPr/>
      <dgm:t>
        <a:bodyPr/>
        <a:lstStyle/>
        <a:p>
          <a:pPr>
            <a:buFont typeface="Times New Roman" panose="02020603050405020304" pitchFamily="18" charset="0"/>
            <a:buChar char="•"/>
          </a:pPr>
          <a:r>
            <a:rPr lang="es-EC" sz="1600" dirty="0"/>
            <a:t>Revisión de fontanería</a:t>
          </a:r>
        </a:p>
      </dgm:t>
    </dgm:pt>
    <dgm:pt modelId="{9D1C4F26-A26C-474C-8AE5-72993A0DADC8}" type="parTrans" cxnId="{13297666-5251-436D-9873-1C59989D2BED}">
      <dgm:prSet/>
      <dgm:spPr/>
      <dgm:t>
        <a:bodyPr/>
        <a:lstStyle/>
        <a:p>
          <a:endParaRPr lang="es-EC" sz="1600"/>
        </a:p>
      </dgm:t>
    </dgm:pt>
    <dgm:pt modelId="{4DF1AF0D-5166-47BB-9288-003A3D26A940}" type="sibTrans" cxnId="{13297666-5251-436D-9873-1C59989D2BED}">
      <dgm:prSet/>
      <dgm:spPr/>
      <dgm:t>
        <a:bodyPr/>
        <a:lstStyle/>
        <a:p>
          <a:endParaRPr lang="es-EC" sz="1600"/>
        </a:p>
      </dgm:t>
    </dgm:pt>
    <dgm:pt modelId="{D2ECE0CC-4816-45F8-A8A3-DD89E78DD0CA}" type="pres">
      <dgm:prSet presAssocID="{E9EDD419-0EEE-4657-9310-BD1DF34F151E}" presName="Name0" presStyleCnt="0">
        <dgm:presLayoutVars>
          <dgm:dir/>
          <dgm:resizeHandles val="exact"/>
        </dgm:presLayoutVars>
      </dgm:prSet>
      <dgm:spPr/>
    </dgm:pt>
    <dgm:pt modelId="{71DB3F36-F8D8-42F8-B92B-D4BC597E9E8B}" type="pres">
      <dgm:prSet presAssocID="{E9EDD419-0EEE-4657-9310-BD1DF34F151E}" presName="cycle" presStyleCnt="0"/>
      <dgm:spPr/>
    </dgm:pt>
    <dgm:pt modelId="{851172C2-3024-408F-BBBF-5A390B63272A}" type="pres">
      <dgm:prSet presAssocID="{88BE6530-21C5-4D28-BFA4-A82EEC279C15}" presName="nodeFirstNode" presStyleLbl="node1" presStyleIdx="0" presStyleCnt="9">
        <dgm:presLayoutVars>
          <dgm:bulletEnabled val="1"/>
        </dgm:presLayoutVars>
      </dgm:prSet>
      <dgm:spPr/>
    </dgm:pt>
    <dgm:pt modelId="{9DAC8B8E-8EBF-40AD-83B7-41D1D7907D23}" type="pres">
      <dgm:prSet presAssocID="{E2753906-DCE4-4607-BB85-C84A28D5A775}" presName="sibTransFirstNode" presStyleLbl="bgShp" presStyleIdx="0" presStyleCnt="1"/>
      <dgm:spPr/>
    </dgm:pt>
    <dgm:pt modelId="{36C1B31D-827E-4DF4-ABBA-EA10FC633849}" type="pres">
      <dgm:prSet presAssocID="{BEEDD500-2C6E-4747-A5E3-8B01AFFC4E39}" presName="nodeFollowingNodes" presStyleLbl="node1" presStyleIdx="1" presStyleCnt="9" custScaleX="103778">
        <dgm:presLayoutVars>
          <dgm:bulletEnabled val="1"/>
        </dgm:presLayoutVars>
      </dgm:prSet>
      <dgm:spPr/>
    </dgm:pt>
    <dgm:pt modelId="{B44A5119-4C79-4802-948B-C95A26AFCA98}" type="pres">
      <dgm:prSet presAssocID="{18A3D645-A632-4D24-9008-AD696ED35525}" presName="nodeFollowingNodes" presStyleLbl="node1" presStyleIdx="2" presStyleCnt="9" custScaleX="114862">
        <dgm:presLayoutVars>
          <dgm:bulletEnabled val="1"/>
        </dgm:presLayoutVars>
      </dgm:prSet>
      <dgm:spPr/>
    </dgm:pt>
    <dgm:pt modelId="{F6B86D73-55D3-47AD-953E-8F306B635B5D}" type="pres">
      <dgm:prSet presAssocID="{DCF47380-06F3-473D-B081-186997BE4168}" presName="nodeFollowingNodes" presStyleLbl="node1" presStyleIdx="3" presStyleCnt="9">
        <dgm:presLayoutVars>
          <dgm:bulletEnabled val="1"/>
        </dgm:presLayoutVars>
      </dgm:prSet>
      <dgm:spPr/>
    </dgm:pt>
    <dgm:pt modelId="{E38A486B-D752-4DBA-9FDE-3EEA3FC292A1}" type="pres">
      <dgm:prSet presAssocID="{3690F68F-09CC-4C8A-B061-2541F221CCBC}" presName="nodeFollowingNodes" presStyleLbl="node1" presStyleIdx="4" presStyleCnt="9">
        <dgm:presLayoutVars>
          <dgm:bulletEnabled val="1"/>
        </dgm:presLayoutVars>
      </dgm:prSet>
      <dgm:spPr/>
    </dgm:pt>
    <dgm:pt modelId="{71286071-8ECA-427A-8AB7-8655B372D3FC}" type="pres">
      <dgm:prSet presAssocID="{30F54C23-09A0-4860-880A-2B5A31EEDF85}" presName="nodeFollowingNodes" presStyleLbl="node1" presStyleIdx="5" presStyleCnt="9">
        <dgm:presLayoutVars>
          <dgm:bulletEnabled val="1"/>
        </dgm:presLayoutVars>
      </dgm:prSet>
      <dgm:spPr/>
    </dgm:pt>
    <dgm:pt modelId="{C5210BE4-151A-463C-BA87-95E13AEF5C9D}" type="pres">
      <dgm:prSet presAssocID="{971B2396-325D-4FEA-8F4E-7BA1BE85669B}" presName="nodeFollowingNodes" presStyleLbl="node1" presStyleIdx="6" presStyleCnt="9">
        <dgm:presLayoutVars>
          <dgm:bulletEnabled val="1"/>
        </dgm:presLayoutVars>
      </dgm:prSet>
      <dgm:spPr/>
    </dgm:pt>
    <dgm:pt modelId="{DD75A004-A982-4F57-A424-72E426364BD3}" type="pres">
      <dgm:prSet presAssocID="{04CFDBE6-649F-43EA-B905-292462063556}" presName="nodeFollowingNodes" presStyleLbl="node1" presStyleIdx="7" presStyleCnt="9">
        <dgm:presLayoutVars>
          <dgm:bulletEnabled val="1"/>
        </dgm:presLayoutVars>
      </dgm:prSet>
      <dgm:spPr/>
    </dgm:pt>
    <dgm:pt modelId="{B1E0B4E6-F19E-41F4-BA21-5BB8B54FD52A}" type="pres">
      <dgm:prSet presAssocID="{331434E9-5294-4CD0-9C4C-DC92EA5A850F}" presName="nodeFollowingNodes" presStyleLbl="node1" presStyleIdx="8" presStyleCnt="9" custScaleX="116576">
        <dgm:presLayoutVars>
          <dgm:bulletEnabled val="1"/>
        </dgm:presLayoutVars>
      </dgm:prSet>
      <dgm:spPr/>
    </dgm:pt>
  </dgm:ptLst>
  <dgm:cxnLst>
    <dgm:cxn modelId="{C47BC401-4C6F-4430-84CB-A4D4E1A07606}" type="presOf" srcId="{04CFDBE6-649F-43EA-B905-292462063556}" destId="{DD75A004-A982-4F57-A424-72E426364BD3}" srcOrd="0" destOrd="0" presId="urn:microsoft.com/office/officeart/2005/8/layout/cycle3"/>
    <dgm:cxn modelId="{D7072602-539C-49B0-AEF7-FE8094A505CC}" type="presOf" srcId="{DCF47380-06F3-473D-B081-186997BE4168}" destId="{F6B86D73-55D3-47AD-953E-8F306B635B5D}" srcOrd="0" destOrd="0" presId="urn:microsoft.com/office/officeart/2005/8/layout/cycle3"/>
    <dgm:cxn modelId="{EEB81C15-1C6C-479D-9327-8BE10629032C}" type="presOf" srcId="{3690F68F-09CC-4C8A-B061-2541F221CCBC}" destId="{E38A486B-D752-4DBA-9FDE-3EEA3FC292A1}" srcOrd="0" destOrd="0" presId="urn:microsoft.com/office/officeart/2005/8/layout/cycle3"/>
    <dgm:cxn modelId="{C89C3C28-5418-4196-92C6-F9FD5E54E1D0}" type="presOf" srcId="{331434E9-5294-4CD0-9C4C-DC92EA5A850F}" destId="{B1E0B4E6-F19E-41F4-BA21-5BB8B54FD52A}" srcOrd="0" destOrd="0" presId="urn:microsoft.com/office/officeart/2005/8/layout/cycle3"/>
    <dgm:cxn modelId="{30633335-6245-4FAD-B608-5B7A7C4DCA36}" srcId="{E9EDD419-0EEE-4657-9310-BD1DF34F151E}" destId="{BEEDD500-2C6E-4747-A5E3-8B01AFFC4E39}" srcOrd="1" destOrd="0" parTransId="{938FCCDF-A115-4564-88C1-165319851408}" sibTransId="{21BFFFAB-FFC5-4572-B353-30710B2086FC}"/>
    <dgm:cxn modelId="{60F48037-78DA-4AB6-BF45-CBDC8FE431A7}" type="presOf" srcId="{18A3D645-A632-4D24-9008-AD696ED35525}" destId="{B44A5119-4C79-4802-948B-C95A26AFCA98}" srcOrd="0" destOrd="0" presId="urn:microsoft.com/office/officeart/2005/8/layout/cycle3"/>
    <dgm:cxn modelId="{F7B0513C-2B1A-466B-9B17-A09D4F83C4D5}" type="presOf" srcId="{E9EDD419-0EEE-4657-9310-BD1DF34F151E}" destId="{D2ECE0CC-4816-45F8-A8A3-DD89E78DD0CA}" srcOrd="0" destOrd="0" presId="urn:microsoft.com/office/officeart/2005/8/layout/cycle3"/>
    <dgm:cxn modelId="{0AB3AB5C-3C50-4294-B746-A806454FE122}" srcId="{E9EDD419-0EEE-4657-9310-BD1DF34F151E}" destId="{971B2396-325D-4FEA-8F4E-7BA1BE85669B}" srcOrd="6" destOrd="0" parTransId="{CE807B80-56AD-4D08-8FB6-3AAFBE47E423}" sibTransId="{89AE7C65-DFA3-4F7E-82A9-DDDB2223F136}"/>
    <dgm:cxn modelId="{4008B364-DA87-433C-85A2-41822BFC0309}" type="presOf" srcId="{BEEDD500-2C6E-4747-A5E3-8B01AFFC4E39}" destId="{36C1B31D-827E-4DF4-ABBA-EA10FC633849}" srcOrd="0" destOrd="0" presId="urn:microsoft.com/office/officeart/2005/8/layout/cycle3"/>
    <dgm:cxn modelId="{13297666-5251-436D-9873-1C59989D2BED}" srcId="{E9EDD419-0EEE-4657-9310-BD1DF34F151E}" destId="{30F54C23-09A0-4860-880A-2B5A31EEDF85}" srcOrd="5" destOrd="0" parTransId="{9D1C4F26-A26C-474C-8AE5-72993A0DADC8}" sibTransId="{4DF1AF0D-5166-47BB-9288-003A3D26A940}"/>
    <dgm:cxn modelId="{AD7E3147-9C5D-4F7A-8C84-5410D2D8726F}" srcId="{E9EDD419-0EEE-4657-9310-BD1DF34F151E}" destId="{DCF47380-06F3-473D-B081-186997BE4168}" srcOrd="3" destOrd="0" parTransId="{0543D8C5-AA40-46A0-B7BB-9B31A3768F03}" sibTransId="{8E148795-45DD-4E41-A666-98F510335A32}"/>
    <dgm:cxn modelId="{3E58136C-0C06-472B-8D5C-7FFDCDE813EB}" type="presOf" srcId="{E2753906-DCE4-4607-BB85-C84A28D5A775}" destId="{9DAC8B8E-8EBF-40AD-83B7-41D1D7907D23}" srcOrd="0" destOrd="0" presId="urn:microsoft.com/office/officeart/2005/8/layout/cycle3"/>
    <dgm:cxn modelId="{9D85A86C-DA62-4254-8B9B-05C67F725F92}" type="presOf" srcId="{971B2396-325D-4FEA-8F4E-7BA1BE85669B}" destId="{C5210BE4-151A-463C-BA87-95E13AEF5C9D}" srcOrd="0" destOrd="0" presId="urn:microsoft.com/office/officeart/2005/8/layout/cycle3"/>
    <dgm:cxn modelId="{2031D08B-5ADD-4BAE-835E-4806AB841176}" type="presOf" srcId="{88BE6530-21C5-4D28-BFA4-A82EEC279C15}" destId="{851172C2-3024-408F-BBBF-5A390B63272A}" srcOrd="0" destOrd="0" presId="urn:microsoft.com/office/officeart/2005/8/layout/cycle3"/>
    <dgm:cxn modelId="{F2CEC295-A57E-40BA-825A-A4CD81817A06}" type="presOf" srcId="{30F54C23-09A0-4860-880A-2B5A31EEDF85}" destId="{71286071-8ECA-427A-8AB7-8655B372D3FC}" srcOrd="0" destOrd="0" presId="urn:microsoft.com/office/officeart/2005/8/layout/cycle3"/>
    <dgm:cxn modelId="{876738A1-21D8-4102-8111-0190C1B4B573}" srcId="{E9EDD419-0EEE-4657-9310-BD1DF34F151E}" destId="{18A3D645-A632-4D24-9008-AD696ED35525}" srcOrd="2" destOrd="0" parTransId="{0690462A-DDDB-4909-ABC0-0FD9BCFE883A}" sibTransId="{B407131F-81FC-493C-ACB3-E1B9F6C9B779}"/>
    <dgm:cxn modelId="{481B96AD-E328-4FE9-AB83-6FD3116E4E8E}" srcId="{E9EDD419-0EEE-4657-9310-BD1DF34F151E}" destId="{04CFDBE6-649F-43EA-B905-292462063556}" srcOrd="7" destOrd="0" parTransId="{1C980125-297A-4EEE-B86A-EC5947837ECE}" sibTransId="{72B16414-B368-4233-97E9-8B2DB43DDDC3}"/>
    <dgm:cxn modelId="{3791D7B2-8C7E-47C3-842B-F8E7F88D2AC2}" srcId="{E9EDD419-0EEE-4657-9310-BD1DF34F151E}" destId="{331434E9-5294-4CD0-9C4C-DC92EA5A850F}" srcOrd="8" destOrd="0" parTransId="{A65FAAD2-9C9D-4B35-AE51-5B145EE2AB25}" sibTransId="{9BB41155-B70A-4097-AF90-D6E0E1B33C7F}"/>
    <dgm:cxn modelId="{BEEA4DB7-7FB5-4A7D-80C9-6F7665406CA0}" srcId="{E9EDD419-0EEE-4657-9310-BD1DF34F151E}" destId="{88BE6530-21C5-4D28-BFA4-A82EEC279C15}" srcOrd="0" destOrd="0" parTransId="{F3F36EC6-6692-48E8-A730-C2A05A63FBFC}" sibTransId="{E2753906-DCE4-4607-BB85-C84A28D5A775}"/>
    <dgm:cxn modelId="{227F96C3-2DDA-41FE-B714-7433F42B1ED2}" srcId="{E9EDD419-0EEE-4657-9310-BD1DF34F151E}" destId="{3690F68F-09CC-4C8A-B061-2541F221CCBC}" srcOrd="4" destOrd="0" parTransId="{E365A846-7CAD-4EF5-A90B-4FABB7E3D335}" sibTransId="{42CE2AF8-AAAB-43C4-9BAA-387819BAA8A6}"/>
    <dgm:cxn modelId="{6F3DB725-FC8A-4225-84D7-E62BB6FF01AB}" type="presParOf" srcId="{D2ECE0CC-4816-45F8-A8A3-DD89E78DD0CA}" destId="{71DB3F36-F8D8-42F8-B92B-D4BC597E9E8B}" srcOrd="0" destOrd="0" presId="urn:microsoft.com/office/officeart/2005/8/layout/cycle3"/>
    <dgm:cxn modelId="{81F7B4DF-7D3D-48D7-A01B-B5020E8AD161}" type="presParOf" srcId="{71DB3F36-F8D8-42F8-B92B-D4BC597E9E8B}" destId="{851172C2-3024-408F-BBBF-5A390B63272A}" srcOrd="0" destOrd="0" presId="urn:microsoft.com/office/officeart/2005/8/layout/cycle3"/>
    <dgm:cxn modelId="{C0BAE635-F6DC-432A-939A-C14EEA9C3055}" type="presParOf" srcId="{71DB3F36-F8D8-42F8-B92B-D4BC597E9E8B}" destId="{9DAC8B8E-8EBF-40AD-83B7-41D1D7907D23}" srcOrd="1" destOrd="0" presId="urn:microsoft.com/office/officeart/2005/8/layout/cycle3"/>
    <dgm:cxn modelId="{2074DEF6-532C-43A2-8D3C-9C881BFE1260}" type="presParOf" srcId="{71DB3F36-F8D8-42F8-B92B-D4BC597E9E8B}" destId="{36C1B31D-827E-4DF4-ABBA-EA10FC633849}" srcOrd="2" destOrd="0" presId="urn:microsoft.com/office/officeart/2005/8/layout/cycle3"/>
    <dgm:cxn modelId="{019E2C07-1C58-4675-AC68-9EE3F89EAA36}" type="presParOf" srcId="{71DB3F36-F8D8-42F8-B92B-D4BC597E9E8B}" destId="{B44A5119-4C79-4802-948B-C95A26AFCA98}" srcOrd="3" destOrd="0" presId="urn:microsoft.com/office/officeart/2005/8/layout/cycle3"/>
    <dgm:cxn modelId="{46AF74BB-7C05-43F4-820E-8E9021819F88}" type="presParOf" srcId="{71DB3F36-F8D8-42F8-B92B-D4BC597E9E8B}" destId="{F6B86D73-55D3-47AD-953E-8F306B635B5D}" srcOrd="4" destOrd="0" presId="urn:microsoft.com/office/officeart/2005/8/layout/cycle3"/>
    <dgm:cxn modelId="{762E42B7-73A1-4448-8A85-4090260313DC}" type="presParOf" srcId="{71DB3F36-F8D8-42F8-B92B-D4BC597E9E8B}" destId="{E38A486B-D752-4DBA-9FDE-3EEA3FC292A1}" srcOrd="5" destOrd="0" presId="urn:microsoft.com/office/officeart/2005/8/layout/cycle3"/>
    <dgm:cxn modelId="{B27A5FD9-81D7-40E7-A55E-8FB213646EA6}" type="presParOf" srcId="{71DB3F36-F8D8-42F8-B92B-D4BC597E9E8B}" destId="{71286071-8ECA-427A-8AB7-8655B372D3FC}" srcOrd="6" destOrd="0" presId="urn:microsoft.com/office/officeart/2005/8/layout/cycle3"/>
    <dgm:cxn modelId="{A71A97DC-713E-4CE7-AE9A-42EA5AB849CA}" type="presParOf" srcId="{71DB3F36-F8D8-42F8-B92B-D4BC597E9E8B}" destId="{C5210BE4-151A-463C-BA87-95E13AEF5C9D}" srcOrd="7" destOrd="0" presId="urn:microsoft.com/office/officeart/2005/8/layout/cycle3"/>
    <dgm:cxn modelId="{99B6A440-D30B-4DA6-9C15-0D2C00E76B59}" type="presParOf" srcId="{71DB3F36-F8D8-42F8-B92B-D4BC597E9E8B}" destId="{DD75A004-A982-4F57-A424-72E426364BD3}" srcOrd="8" destOrd="0" presId="urn:microsoft.com/office/officeart/2005/8/layout/cycle3"/>
    <dgm:cxn modelId="{CC3045E2-D2A4-47C2-A37B-D32377B91792}" type="presParOf" srcId="{71DB3F36-F8D8-42F8-B92B-D4BC597E9E8B}" destId="{B1E0B4E6-F19E-41F4-BA21-5BB8B54FD52A}" srcOrd="9"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EDD419-0EEE-4657-9310-BD1DF34F151E}"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s-EC"/>
        </a:p>
      </dgm:t>
    </dgm:pt>
    <dgm:pt modelId="{BEEDD500-2C6E-4747-A5E3-8B01AFFC4E39}">
      <dgm:prSet custT="1"/>
      <dgm:spPr/>
      <dgm:t>
        <a:bodyPr/>
        <a:lstStyle/>
        <a:p>
          <a:pPr algn="ctr">
            <a:buFont typeface="Times New Roman" panose="02020603050405020304" pitchFamily="18" charset="0"/>
            <a:buChar char="•"/>
          </a:pPr>
          <a:r>
            <a:rPr lang="es-EC" sz="1700" dirty="0"/>
            <a:t>Indicar posición final del muro</a:t>
          </a:r>
        </a:p>
      </dgm:t>
    </dgm:pt>
    <dgm:pt modelId="{938FCCDF-A115-4564-88C1-165319851408}" type="parTrans" cxnId="{30633335-6245-4FAD-B608-5B7A7C4DCA36}">
      <dgm:prSet/>
      <dgm:spPr/>
      <dgm:t>
        <a:bodyPr/>
        <a:lstStyle/>
        <a:p>
          <a:pPr algn="ctr"/>
          <a:endParaRPr lang="es-EC" sz="900">
            <a:solidFill>
              <a:schemeClr val="tx1"/>
            </a:solidFill>
          </a:endParaRPr>
        </a:p>
      </dgm:t>
    </dgm:pt>
    <dgm:pt modelId="{21BFFFAB-FFC5-4572-B353-30710B2086FC}" type="sibTrans" cxnId="{30633335-6245-4FAD-B608-5B7A7C4DCA36}">
      <dgm:prSet/>
      <dgm:spPr/>
      <dgm:t>
        <a:bodyPr/>
        <a:lstStyle/>
        <a:p>
          <a:pPr algn="ctr"/>
          <a:endParaRPr lang="es-EC" sz="900">
            <a:solidFill>
              <a:schemeClr val="tx1"/>
            </a:solidFill>
          </a:endParaRPr>
        </a:p>
      </dgm:t>
    </dgm:pt>
    <dgm:pt modelId="{88BE6530-21C5-4D28-BFA4-A82EEC279C15}">
      <dgm:prSet custT="1"/>
      <dgm:spPr/>
      <dgm:t>
        <a:bodyPr/>
        <a:lstStyle/>
        <a:p>
          <a:pPr algn="ctr">
            <a:buFont typeface="Times New Roman" panose="02020603050405020304" pitchFamily="18" charset="0"/>
            <a:buChar char="•"/>
          </a:pPr>
          <a:r>
            <a:rPr lang="es-EC" sz="1400" b="1" dirty="0"/>
            <a:t>MOVER UN MURO</a:t>
          </a:r>
        </a:p>
      </dgm:t>
    </dgm:pt>
    <dgm:pt modelId="{F3F36EC6-6692-48E8-A730-C2A05A63FBFC}" type="parTrans" cxnId="{BEEA4DB7-7FB5-4A7D-80C9-6F7665406CA0}">
      <dgm:prSet/>
      <dgm:spPr/>
      <dgm:t>
        <a:bodyPr/>
        <a:lstStyle/>
        <a:p>
          <a:pPr algn="ctr"/>
          <a:endParaRPr lang="es-EC" sz="900">
            <a:solidFill>
              <a:schemeClr val="tx1"/>
            </a:solidFill>
          </a:endParaRPr>
        </a:p>
      </dgm:t>
    </dgm:pt>
    <dgm:pt modelId="{E2753906-DCE4-4607-BB85-C84A28D5A775}" type="sibTrans" cxnId="{BEEA4DB7-7FB5-4A7D-80C9-6F7665406CA0}">
      <dgm:prSet/>
      <dgm:spPr/>
      <dgm:t>
        <a:bodyPr/>
        <a:lstStyle/>
        <a:p>
          <a:pPr algn="ctr"/>
          <a:endParaRPr lang="es-EC" sz="900">
            <a:solidFill>
              <a:schemeClr val="tx1"/>
            </a:solidFill>
          </a:endParaRPr>
        </a:p>
      </dgm:t>
    </dgm:pt>
    <dgm:pt modelId="{D2ECE0CC-4816-45F8-A8A3-DD89E78DD0CA}" type="pres">
      <dgm:prSet presAssocID="{E9EDD419-0EEE-4657-9310-BD1DF34F151E}" presName="Name0" presStyleCnt="0">
        <dgm:presLayoutVars>
          <dgm:dir/>
          <dgm:resizeHandles val="exact"/>
        </dgm:presLayoutVars>
      </dgm:prSet>
      <dgm:spPr/>
    </dgm:pt>
    <dgm:pt modelId="{7295C021-A933-4B6A-85A8-C9D9AF392B8F}" type="pres">
      <dgm:prSet presAssocID="{E9EDD419-0EEE-4657-9310-BD1DF34F151E}" presName="node1" presStyleLbl="node1" presStyleIdx="0" presStyleCnt="2">
        <dgm:presLayoutVars>
          <dgm:bulletEnabled val="1"/>
        </dgm:presLayoutVars>
      </dgm:prSet>
      <dgm:spPr/>
    </dgm:pt>
    <dgm:pt modelId="{2003DE8F-8B18-41FE-8744-AA8331841E1B}" type="pres">
      <dgm:prSet presAssocID="{E9EDD419-0EEE-4657-9310-BD1DF34F151E}" presName="sibTrans" presStyleLbl="bgShp" presStyleIdx="0" presStyleCnt="1" custAng="366468" custScaleX="125740"/>
      <dgm:spPr/>
    </dgm:pt>
    <dgm:pt modelId="{C02487AA-1620-4CB8-9F6C-CB4F9F196818}" type="pres">
      <dgm:prSet presAssocID="{E9EDD419-0EEE-4657-9310-BD1DF34F151E}" presName="node2" presStyleLbl="node1" presStyleIdx="1" presStyleCnt="2" custScaleX="127092">
        <dgm:presLayoutVars>
          <dgm:bulletEnabled val="1"/>
        </dgm:presLayoutVars>
      </dgm:prSet>
      <dgm:spPr/>
    </dgm:pt>
    <dgm:pt modelId="{EEA722E8-8391-4DB9-A153-9349E078CD9B}" type="pres">
      <dgm:prSet presAssocID="{E9EDD419-0EEE-4657-9310-BD1DF34F151E}" presName="sp1" presStyleCnt="0"/>
      <dgm:spPr/>
    </dgm:pt>
    <dgm:pt modelId="{031B54B7-9675-4A36-9A37-DCF836CC8582}" type="pres">
      <dgm:prSet presAssocID="{E9EDD419-0EEE-4657-9310-BD1DF34F151E}" presName="sp2" presStyleCnt="0"/>
      <dgm:spPr/>
    </dgm:pt>
  </dgm:ptLst>
  <dgm:cxnLst>
    <dgm:cxn modelId="{A7AAB630-71A6-4DDD-9952-549B3564F63A}" type="presOf" srcId="{88BE6530-21C5-4D28-BFA4-A82EEC279C15}" destId="{7295C021-A933-4B6A-85A8-C9D9AF392B8F}" srcOrd="0" destOrd="0" presId="urn:microsoft.com/office/officeart/2005/8/layout/cycle3"/>
    <dgm:cxn modelId="{30633335-6245-4FAD-B608-5B7A7C4DCA36}" srcId="{E9EDD419-0EEE-4657-9310-BD1DF34F151E}" destId="{BEEDD500-2C6E-4747-A5E3-8B01AFFC4E39}" srcOrd="1" destOrd="0" parTransId="{938FCCDF-A115-4564-88C1-165319851408}" sibTransId="{21BFFFAB-FFC5-4572-B353-30710B2086FC}"/>
    <dgm:cxn modelId="{57ABC150-1C2A-4F96-9BB5-332C3D522C2E}" type="presOf" srcId="{BEEDD500-2C6E-4747-A5E3-8B01AFFC4E39}" destId="{C02487AA-1620-4CB8-9F6C-CB4F9F196818}" srcOrd="0" destOrd="0" presId="urn:microsoft.com/office/officeart/2005/8/layout/cycle3"/>
    <dgm:cxn modelId="{3DF2959E-0B7A-4C31-B19C-15369723DF21}" type="presOf" srcId="{E9EDD419-0EEE-4657-9310-BD1DF34F151E}" destId="{D2ECE0CC-4816-45F8-A8A3-DD89E78DD0CA}" srcOrd="0" destOrd="0" presId="urn:microsoft.com/office/officeart/2005/8/layout/cycle3"/>
    <dgm:cxn modelId="{B012FFA8-919B-4630-B962-37CA626091AE}" type="presOf" srcId="{E2753906-DCE4-4607-BB85-C84A28D5A775}" destId="{2003DE8F-8B18-41FE-8744-AA8331841E1B}" srcOrd="0" destOrd="0" presId="urn:microsoft.com/office/officeart/2005/8/layout/cycle3"/>
    <dgm:cxn modelId="{BEEA4DB7-7FB5-4A7D-80C9-6F7665406CA0}" srcId="{E9EDD419-0EEE-4657-9310-BD1DF34F151E}" destId="{88BE6530-21C5-4D28-BFA4-A82EEC279C15}" srcOrd="0" destOrd="0" parTransId="{F3F36EC6-6692-48E8-A730-C2A05A63FBFC}" sibTransId="{E2753906-DCE4-4607-BB85-C84A28D5A775}"/>
    <dgm:cxn modelId="{0E8AAD90-22AA-4130-9AE4-0AAC36E160E3}" type="presParOf" srcId="{D2ECE0CC-4816-45F8-A8A3-DD89E78DD0CA}" destId="{7295C021-A933-4B6A-85A8-C9D9AF392B8F}" srcOrd="0" destOrd="0" presId="urn:microsoft.com/office/officeart/2005/8/layout/cycle3"/>
    <dgm:cxn modelId="{E3C14589-CC87-435D-9177-AD3D413018C6}" type="presParOf" srcId="{D2ECE0CC-4816-45F8-A8A3-DD89E78DD0CA}" destId="{2003DE8F-8B18-41FE-8744-AA8331841E1B}" srcOrd="1" destOrd="0" presId="urn:microsoft.com/office/officeart/2005/8/layout/cycle3"/>
    <dgm:cxn modelId="{1BCDD81E-3584-47D8-A2A1-1E162C04D95E}" type="presParOf" srcId="{D2ECE0CC-4816-45F8-A8A3-DD89E78DD0CA}" destId="{C02487AA-1620-4CB8-9F6C-CB4F9F196818}" srcOrd="2" destOrd="0" presId="urn:microsoft.com/office/officeart/2005/8/layout/cycle3"/>
    <dgm:cxn modelId="{13CB5DA2-DD5F-4E92-97B5-CB59FD3CF906}" type="presParOf" srcId="{D2ECE0CC-4816-45F8-A8A3-DD89E78DD0CA}" destId="{EEA722E8-8391-4DB9-A153-9349E078CD9B}" srcOrd="3" destOrd="0" presId="urn:microsoft.com/office/officeart/2005/8/layout/cycle3"/>
    <dgm:cxn modelId="{8589DA97-D3B4-4056-BE1B-739519C9691F}" type="presParOf" srcId="{D2ECE0CC-4816-45F8-A8A3-DD89E78DD0CA}" destId="{031B54B7-9675-4A36-9A37-DCF836CC8582}"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B7ABD7-6BA9-4C23-B933-05098A69EF68}" type="doc">
      <dgm:prSet loTypeId="urn:microsoft.com/office/officeart/2005/8/layout/process5" loCatId="process" qsTypeId="urn:microsoft.com/office/officeart/2005/8/quickstyle/simple5" qsCatId="simple" csTypeId="urn:microsoft.com/office/officeart/2005/8/colors/accent0_1" csCatId="mainScheme" phldr="1"/>
      <dgm:spPr/>
      <dgm:t>
        <a:bodyPr/>
        <a:lstStyle/>
        <a:p>
          <a:endParaRPr lang="es-EC"/>
        </a:p>
      </dgm:t>
    </dgm:pt>
    <dgm:pt modelId="{094E71B3-72C4-44AF-BD2A-D8BAABD1DD5B}">
      <dgm:prSet phldrT="[Texto]" custT="1"/>
      <dgm:spPr/>
      <dgm:t>
        <a:bodyPr/>
        <a:lstStyle/>
        <a:p>
          <a:pPr algn="l"/>
          <a:r>
            <a:rPr lang="es-EC" sz="1400" b="1" dirty="0">
              <a:latin typeface="Times New Roman" panose="02020603050405020304" pitchFamily="18" charset="0"/>
              <a:cs typeface="Times New Roman" panose="02020603050405020304" pitchFamily="18" charset="0"/>
            </a:rPr>
            <a:t>Importar el modelo BIM</a:t>
          </a:r>
        </a:p>
      </dgm:t>
    </dgm:pt>
    <dgm:pt modelId="{517B5DCA-D2F0-4A13-B422-7ABB1AF2BE8D}" type="parTrans" cxnId="{C5F7458A-A28C-46D5-9F51-E0C72320970D}">
      <dgm:prSet/>
      <dgm:spPr/>
      <dgm:t>
        <a:bodyPr/>
        <a:lstStyle/>
        <a:p>
          <a:pPr algn="l"/>
          <a:endParaRPr lang="es-EC" sz="1400" b="1">
            <a:latin typeface="Times New Roman" panose="02020603050405020304" pitchFamily="18" charset="0"/>
            <a:cs typeface="Times New Roman" panose="02020603050405020304" pitchFamily="18" charset="0"/>
          </a:endParaRPr>
        </a:p>
      </dgm:t>
    </dgm:pt>
    <dgm:pt modelId="{9ED0B994-378B-4EEB-9AB9-CF2FF93C311A}" type="sibTrans" cxnId="{C5F7458A-A28C-46D5-9F51-E0C72320970D}">
      <dgm:prSet custT="1"/>
      <dgm:spPr/>
      <dgm:t>
        <a:bodyPr/>
        <a:lstStyle/>
        <a:p>
          <a:pPr algn="l"/>
          <a:endParaRPr lang="es-EC" sz="1400" b="1" dirty="0">
            <a:latin typeface="Times New Roman" panose="02020603050405020304" pitchFamily="18" charset="0"/>
            <a:cs typeface="Times New Roman" panose="02020603050405020304" pitchFamily="18" charset="0"/>
          </a:endParaRPr>
        </a:p>
      </dgm:t>
    </dgm:pt>
    <dgm:pt modelId="{B9CF2FAF-9698-40A9-8EA9-C6EBB519A1EB}">
      <dgm:prSet phldrT="[Texto]" custT="1"/>
      <dgm:spPr/>
      <dgm:t>
        <a:bodyPr/>
        <a:lstStyle/>
        <a:p>
          <a:pPr algn="l"/>
          <a:endParaRPr lang="es-EC" sz="1400" b="1" i="0" dirty="0">
            <a:latin typeface="Times New Roman" panose="02020603050405020304" pitchFamily="18" charset="0"/>
            <a:cs typeface="Times New Roman" panose="02020603050405020304" pitchFamily="18" charset="0"/>
          </a:endParaRPr>
        </a:p>
        <a:p>
          <a:pPr algn="just"/>
          <a:r>
            <a:rPr lang="es-EC" sz="1400" b="1" dirty="0">
              <a:latin typeface="Times New Roman" panose="02020603050405020304" pitchFamily="18" charset="0"/>
              <a:cs typeface="Times New Roman" panose="02020603050405020304" pitchFamily="18" charset="0"/>
            </a:rPr>
            <a:t>Planificar actividades o importar planificaciones de actividades al software utilizado</a:t>
          </a:r>
          <a:endParaRPr lang="es-EC" sz="1400" b="1" i="0" dirty="0">
            <a:latin typeface="Times New Roman" panose="02020603050405020304" pitchFamily="18" charset="0"/>
            <a:cs typeface="Times New Roman" panose="02020603050405020304" pitchFamily="18" charset="0"/>
          </a:endParaRPr>
        </a:p>
        <a:p>
          <a:pPr algn="l"/>
          <a:endParaRPr lang="es-EC" sz="1400" b="1" dirty="0">
            <a:latin typeface="Times New Roman" panose="02020603050405020304" pitchFamily="18" charset="0"/>
            <a:cs typeface="Times New Roman" panose="02020603050405020304" pitchFamily="18" charset="0"/>
          </a:endParaRPr>
        </a:p>
      </dgm:t>
    </dgm:pt>
    <dgm:pt modelId="{E5404136-8A25-4DF2-8183-84673D136C96}" type="parTrans" cxnId="{70B0699B-1A97-47F7-A64B-65B67E37B91D}">
      <dgm:prSet/>
      <dgm:spPr/>
      <dgm:t>
        <a:bodyPr/>
        <a:lstStyle/>
        <a:p>
          <a:pPr algn="l"/>
          <a:endParaRPr lang="es-EC" sz="1400" b="1">
            <a:latin typeface="Times New Roman" panose="02020603050405020304" pitchFamily="18" charset="0"/>
            <a:cs typeface="Times New Roman" panose="02020603050405020304" pitchFamily="18" charset="0"/>
          </a:endParaRPr>
        </a:p>
      </dgm:t>
    </dgm:pt>
    <dgm:pt modelId="{B4A948DA-21FB-4C2B-8229-CE720278682D}" type="sibTrans" cxnId="{70B0699B-1A97-47F7-A64B-65B67E37B91D}">
      <dgm:prSet custT="1"/>
      <dgm:spPr/>
      <dgm:t>
        <a:bodyPr/>
        <a:lstStyle/>
        <a:p>
          <a:pPr algn="l"/>
          <a:endParaRPr lang="es-EC" sz="1400" b="1" dirty="0">
            <a:latin typeface="Times New Roman" panose="02020603050405020304" pitchFamily="18" charset="0"/>
            <a:cs typeface="Times New Roman" panose="02020603050405020304" pitchFamily="18" charset="0"/>
          </a:endParaRPr>
        </a:p>
      </dgm:t>
    </dgm:pt>
    <dgm:pt modelId="{BAC608AE-72ED-4F71-A652-DD4F94CCD696}">
      <dgm:prSet phldrT="[Texto]" custT="1"/>
      <dgm:spPr/>
      <dgm:t>
        <a:bodyPr/>
        <a:lstStyle/>
        <a:p>
          <a:pPr algn="just"/>
          <a:r>
            <a:rPr lang="es-EC" sz="1400" b="1" i="0" dirty="0">
              <a:latin typeface="Times New Roman" panose="02020603050405020304" pitchFamily="18" charset="0"/>
              <a:cs typeface="Times New Roman" panose="02020603050405020304" pitchFamily="18" charset="0"/>
            </a:rPr>
            <a:t>Asignación de objetos a procesos</a:t>
          </a:r>
          <a:endParaRPr lang="es-EC" sz="1400" b="1" dirty="0">
            <a:latin typeface="Times New Roman" panose="02020603050405020304" pitchFamily="18" charset="0"/>
            <a:cs typeface="Times New Roman" panose="02020603050405020304" pitchFamily="18" charset="0"/>
          </a:endParaRPr>
        </a:p>
      </dgm:t>
    </dgm:pt>
    <dgm:pt modelId="{E97933E9-7E7F-4C6F-9BD6-9DAC7FAE55EE}" type="parTrans" cxnId="{1B75B60B-7F84-4FE1-AB1A-50FF376F5284}">
      <dgm:prSet/>
      <dgm:spPr/>
      <dgm:t>
        <a:bodyPr/>
        <a:lstStyle/>
        <a:p>
          <a:pPr algn="l"/>
          <a:endParaRPr lang="es-EC" sz="1400" b="1">
            <a:latin typeface="Times New Roman" panose="02020603050405020304" pitchFamily="18" charset="0"/>
            <a:cs typeface="Times New Roman" panose="02020603050405020304" pitchFamily="18" charset="0"/>
          </a:endParaRPr>
        </a:p>
      </dgm:t>
    </dgm:pt>
    <dgm:pt modelId="{6F316FBD-956F-4871-847B-064A17412A3A}" type="sibTrans" cxnId="{1B75B60B-7F84-4FE1-AB1A-50FF376F5284}">
      <dgm:prSet custT="1"/>
      <dgm:spPr/>
      <dgm:t>
        <a:bodyPr/>
        <a:lstStyle/>
        <a:p>
          <a:pPr algn="l"/>
          <a:endParaRPr lang="es-EC" sz="1400" b="1" dirty="0">
            <a:latin typeface="Times New Roman" panose="02020603050405020304" pitchFamily="18" charset="0"/>
            <a:cs typeface="Times New Roman" panose="02020603050405020304" pitchFamily="18" charset="0"/>
          </a:endParaRPr>
        </a:p>
      </dgm:t>
    </dgm:pt>
    <dgm:pt modelId="{62C30DE7-8597-446B-9B4A-C64061922ECC}">
      <dgm:prSet custT="1"/>
      <dgm:spPr/>
      <dgm:t>
        <a:bodyPr/>
        <a:lstStyle/>
        <a:p>
          <a:pPr algn="just"/>
          <a:r>
            <a:rPr lang="es-EC" sz="1400" b="1" dirty="0">
              <a:latin typeface="Times New Roman" panose="02020603050405020304" pitchFamily="18" charset="0"/>
              <a:cs typeface="Times New Roman" panose="02020603050405020304" pitchFamily="18" charset="0"/>
            </a:rPr>
            <a:t>Simulación de la programación</a:t>
          </a:r>
        </a:p>
      </dgm:t>
    </dgm:pt>
    <dgm:pt modelId="{9310390C-E62E-4BE4-8D4C-849C8393028B}" type="parTrans" cxnId="{70054AFA-D6A2-4D17-B49F-7E7419DE5CE7}">
      <dgm:prSet/>
      <dgm:spPr/>
      <dgm:t>
        <a:bodyPr/>
        <a:lstStyle/>
        <a:p>
          <a:pPr algn="l"/>
          <a:endParaRPr lang="es-EC" sz="1400" b="1">
            <a:latin typeface="Times New Roman" panose="02020603050405020304" pitchFamily="18" charset="0"/>
            <a:cs typeface="Times New Roman" panose="02020603050405020304" pitchFamily="18" charset="0"/>
          </a:endParaRPr>
        </a:p>
      </dgm:t>
    </dgm:pt>
    <dgm:pt modelId="{ECE5B3B9-A500-41F8-A8BF-7914A2C869A3}" type="sibTrans" cxnId="{70054AFA-D6A2-4D17-B49F-7E7419DE5CE7}">
      <dgm:prSet custT="1"/>
      <dgm:spPr/>
      <dgm:t>
        <a:bodyPr/>
        <a:lstStyle/>
        <a:p>
          <a:pPr algn="l"/>
          <a:endParaRPr lang="es-EC" sz="1400" b="1" dirty="0">
            <a:latin typeface="Times New Roman" panose="02020603050405020304" pitchFamily="18" charset="0"/>
            <a:cs typeface="Times New Roman" panose="02020603050405020304" pitchFamily="18" charset="0"/>
          </a:endParaRPr>
        </a:p>
      </dgm:t>
    </dgm:pt>
    <dgm:pt modelId="{EAAC1357-A7F2-4FE0-962C-A8C1E1C9E532}">
      <dgm:prSet custT="1"/>
      <dgm:spPr/>
      <dgm:t>
        <a:bodyPr/>
        <a:lstStyle/>
        <a:p>
          <a:pPr algn="just"/>
          <a:r>
            <a:rPr lang="es-EC" sz="1400" b="1" i="0" dirty="0">
              <a:latin typeface="Times New Roman" panose="02020603050405020304" pitchFamily="18" charset="0"/>
              <a:cs typeface="Times New Roman" panose="02020603050405020304" pitchFamily="18" charset="0"/>
            </a:rPr>
            <a:t>Exportar la simulación en archivos AVI y de imagen</a:t>
          </a:r>
          <a:endParaRPr lang="es-EC" sz="1400" b="1" dirty="0">
            <a:latin typeface="Times New Roman" panose="02020603050405020304" pitchFamily="18" charset="0"/>
            <a:cs typeface="Times New Roman" panose="02020603050405020304" pitchFamily="18" charset="0"/>
          </a:endParaRPr>
        </a:p>
      </dgm:t>
    </dgm:pt>
    <dgm:pt modelId="{29287D42-1EF8-4949-8217-77D401C5B03B}" type="parTrans" cxnId="{F850DBC7-E3C9-4E06-B8E3-0A7B6DFC8993}">
      <dgm:prSet/>
      <dgm:spPr/>
      <dgm:t>
        <a:bodyPr/>
        <a:lstStyle/>
        <a:p>
          <a:pPr algn="l"/>
          <a:endParaRPr lang="es-EC" sz="1400" b="1">
            <a:latin typeface="Times New Roman" panose="02020603050405020304" pitchFamily="18" charset="0"/>
            <a:cs typeface="Times New Roman" panose="02020603050405020304" pitchFamily="18" charset="0"/>
          </a:endParaRPr>
        </a:p>
      </dgm:t>
    </dgm:pt>
    <dgm:pt modelId="{59314C63-2478-45D1-BABF-684BD979BA29}" type="sibTrans" cxnId="{F850DBC7-E3C9-4E06-B8E3-0A7B6DFC8993}">
      <dgm:prSet/>
      <dgm:spPr/>
      <dgm:t>
        <a:bodyPr/>
        <a:lstStyle/>
        <a:p>
          <a:pPr algn="l"/>
          <a:endParaRPr lang="es-EC" sz="1400" b="1">
            <a:latin typeface="Times New Roman" panose="02020603050405020304" pitchFamily="18" charset="0"/>
            <a:cs typeface="Times New Roman" panose="02020603050405020304" pitchFamily="18" charset="0"/>
          </a:endParaRPr>
        </a:p>
      </dgm:t>
    </dgm:pt>
    <dgm:pt modelId="{F1CA22D4-49DB-4355-BD63-65CBB53D0346}">
      <dgm:prSet custT="1"/>
      <dgm:spPr/>
      <dgm:t>
        <a:bodyPr/>
        <a:lstStyle/>
        <a:p>
          <a:pPr algn="l">
            <a:lnSpc>
              <a:spcPct val="0"/>
            </a:lnSpc>
          </a:pPr>
          <a:r>
            <a:rPr lang="es-EC" sz="1400" b="1" i="0" dirty="0">
              <a:latin typeface="Times New Roman" panose="02020603050405020304" pitchFamily="18" charset="0"/>
              <a:cs typeface="Times New Roman" panose="02020603050405020304" pitchFamily="18" charset="0"/>
            </a:rPr>
            <a:t>Ajuste de simulación. </a:t>
          </a:r>
          <a:endParaRPr lang="es-EC" sz="1400" b="1" dirty="0">
            <a:latin typeface="Times New Roman" panose="02020603050405020304" pitchFamily="18" charset="0"/>
            <a:cs typeface="Times New Roman" panose="02020603050405020304" pitchFamily="18" charset="0"/>
          </a:endParaRPr>
        </a:p>
      </dgm:t>
    </dgm:pt>
    <dgm:pt modelId="{D790C273-7F57-46A6-A6C0-AA9DCB550CE8}" type="parTrans" cxnId="{72AB8FAD-64E9-4C60-99FE-77D02A9021E7}">
      <dgm:prSet/>
      <dgm:spPr/>
      <dgm:t>
        <a:bodyPr/>
        <a:lstStyle/>
        <a:p>
          <a:pPr algn="l"/>
          <a:endParaRPr lang="es-EC" sz="1400" b="1">
            <a:latin typeface="Times New Roman" panose="02020603050405020304" pitchFamily="18" charset="0"/>
            <a:cs typeface="Times New Roman" panose="02020603050405020304" pitchFamily="18" charset="0"/>
          </a:endParaRPr>
        </a:p>
      </dgm:t>
    </dgm:pt>
    <dgm:pt modelId="{95888FBB-0828-4388-BE87-798C5CDD055B}" type="sibTrans" cxnId="{72AB8FAD-64E9-4C60-99FE-77D02A9021E7}">
      <dgm:prSet custT="1"/>
      <dgm:spPr/>
      <dgm:t>
        <a:bodyPr/>
        <a:lstStyle/>
        <a:p>
          <a:pPr algn="l"/>
          <a:endParaRPr lang="es-EC" sz="1400" b="1" dirty="0">
            <a:latin typeface="Times New Roman" panose="02020603050405020304" pitchFamily="18" charset="0"/>
            <a:cs typeface="Times New Roman" panose="02020603050405020304" pitchFamily="18" charset="0"/>
          </a:endParaRPr>
        </a:p>
      </dgm:t>
    </dgm:pt>
    <dgm:pt modelId="{CE098BA0-810F-4D01-9D2E-FEDF6249716E}" type="pres">
      <dgm:prSet presAssocID="{59B7ABD7-6BA9-4C23-B933-05098A69EF68}" presName="diagram" presStyleCnt="0">
        <dgm:presLayoutVars>
          <dgm:dir/>
          <dgm:resizeHandles val="exact"/>
        </dgm:presLayoutVars>
      </dgm:prSet>
      <dgm:spPr/>
    </dgm:pt>
    <dgm:pt modelId="{41DABE9F-3D68-42E8-8F69-55C7191F048E}" type="pres">
      <dgm:prSet presAssocID="{094E71B3-72C4-44AF-BD2A-D8BAABD1DD5B}" presName="node" presStyleLbl="node1" presStyleIdx="0" presStyleCnt="6" custScaleX="181084">
        <dgm:presLayoutVars>
          <dgm:bulletEnabled val="1"/>
        </dgm:presLayoutVars>
      </dgm:prSet>
      <dgm:spPr/>
    </dgm:pt>
    <dgm:pt modelId="{31B11C7B-E69E-4026-9BD8-1A4899A3C103}" type="pres">
      <dgm:prSet presAssocID="{9ED0B994-378B-4EEB-9AB9-CF2FF93C311A}" presName="sibTrans" presStyleLbl="sibTrans2D1" presStyleIdx="0" presStyleCnt="5"/>
      <dgm:spPr/>
    </dgm:pt>
    <dgm:pt modelId="{9DD1F451-5825-45BD-ACF7-F11ED5F6BF89}" type="pres">
      <dgm:prSet presAssocID="{9ED0B994-378B-4EEB-9AB9-CF2FF93C311A}" presName="connectorText" presStyleLbl="sibTrans2D1" presStyleIdx="0" presStyleCnt="5"/>
      <dgm:spPr/>
    </dgm:pt>
    <dgm:pt modelId="{89A28388-89F0-4ADC-9A05-442E3B32219C}" type="pres">
      <dgm:prSet presAssocID="{B9CF2FAF-9698-40A9-8EA9-C6EBB519A1EB}" presName="node" presStyleLbl="node1" presStyleIdx="1" presStyleCnt="6" custScaleX="188590">
        <dgm:presLayoutVars>
          <dgm:bulletEnabled val="1"/>
        </dgm:presLayoutVars>
      </dgm:prSet>
      <dgm:spPr/>
    </dgm:pt>
    <dgm:pt modelId="{B38CBD12-4A89-4175-BA1D-08129DB86675}" type="pres">
      <dgm:prSet presAssocID="{B4A948DA-21FB-4C2B-8229-CE720278682D}" presName="sibTrans" presStyleLbl="sibTrans2D1" presStyleIdx="1" presStyleCnt="5"/>
      <dgm:spPr/>
    </dgm:pt>
    <dgm:pt modelId="{034055F1-D2E4-449B-98DC-EB40E1747706}" type="pres">
      <dgm:prSet presAssocID="{B4A948DA-21FB-4C2B-8229-CE720278682D}" presName="connectorText" presStyleLbl="sibTrans2D1" presStyleIdx="1" presStyleCnt="5"/>
      <dgm:spPr/>
    </dgm:pt>
    <dgm:pt modelId="{3B186499-0A40-41F9-B901-7C39F45EC1BD}" type="pres">
      <dgm:prSet presAssocID="{BAC608AE-72ED-4F71-A652-DD4F94CCD696}" presName="node" presStyleLbl="node1" presStyleIdx="2" presStyleCnt="6" custScaleX="197566">
        <dgm:presLayoutVars>
          <dgm:bulletEnabled val="1"/>
        </dgm:presLayoutVars>
      </dgm:prSet>
      <dgm:spPr/>
    </dgm:pt>
    <dgm:pt modelId="{BF222AC4-CBE4-4FF0-8099-1ABDE21D09DB}" type="pres">
      <dgm:prSet presAssocID="{6F316FBD-956F-4871-847B-064A17412A3A}" presName="sibTrans" presStyleLbl="sibTrans2D1" presStyleIdx="2" presStyleCnt="5"/>
      <dgm:spPr/>
    </dgm:pt>
    <dgm:pt modelId="{ABBA32E5-1777-4F00-9EAD-3D8640FC718D}" type="pres">
      <dgm:prSet presAssocID="{6F316FBD-956F-4871-847B-064A17412A3A}" presName="connectorText" presStyleLbl="sibTrans2D1" presStyleIdx="2" presStyleCnt="5"/>
      <dgm:spPr/>
    </dgm:pt>
    <dgm:pt modelId="{6D7BC91E-2AB5-4408-A0D6-46396F727060}" type="pres">
      <dgm:prSet presAssocID="{62C30DE7-8597-446B-9B4A-C64061922ECC}" presName="node" presStyleLbl="node1" presStyleIdx="3" presStyleCnt="6" custScaleX="173219">
        <dgm:presLayoutVars>
          <dgm:bulletEnabled val="1"/>
        </dgm:presLayoutVars>
      </dgm:prSet>
      <dgm:spPr/>
    </dgm:pt>
    <dgm:pt modelId="{1A4D5663-178D-487A-BAF2-2160607A03B7}" type="pres">
      <dgm:prSet presAssocID="{ECE5B3B9-A500-41F8-A8BF-7914A2C869A3}" presName="sibTrans" presStyleLbl="sibTrans2D1" presStyleIdx="3" presStyleCnt="5"/>
      <dgm:spPr/>
    </dgm:pt>
    <dgm:pt modelId="{008399E6-513E-451E-B98E-A671D8810AFA}" type="pres">
      <dgm:prSet presAssocID="{ECE5B3B9-A500-41F8-A8BF-7914A2C869A3}" presName="connectorText" presStyleLbl="sibTrans2D1" presStyleIdx="3" presStyleCnt="5"/>
      <dgm:spPr/>
    </dgm:pt>
    <dgm:pt modelId="{41A35F51-4F5C-4F7E-9813-31DF98696626}" type="pres">
      <dgm:prSet presAssocID="{F1CA22D4-49DB-4355-BD63-65CBB53D0346}" presName="node" presStyleLbl="node1" presStyleIdx="4" presStyleCnt="6" custScaleX="180503">
        <dgm:presLayoutVars>
          <dgm:bulletEnabled val="1"/>
        </dgm:presLayoutVars>
      </dgm:prSet>
      <dgm:spPr/>
    </dgm:pt>
    <dgm:pt modelId="{A51FEDCC-C12C-4AD0-B996-C7BE0EE36C64}" type="pres">
      <dgm:prSet presAssocID="{95888FBB-0828-4388-BE87-798C5CDD055B}" presName="sibTrans" presStyleLbl="sibTrans2D1" presStyleIdx="4" presStyleCnt="5"/>
      <dgm:spPr/>
    </dgm:pt>
    <dgm:pt modelId="{A21EC5EC-696D-4463-8E3F-FDFABDC5090C}" type="pres">
      <dgm:prSet presAssocID="{95888FBB-0828-4388-BE87-798C5CDD055B}" presName="connectorText" presStyleLbl="sibTrans2D1" presStyleIdx="4" presStyleCnt="5"/>
      <dgm:spPr/>
    </dgm:pt>
    <dgm:pt modelId="{931596EC-47BB-43CC-B51E-4602BC69D0C8}" type="pres">
      <dgm:prSet presAssocID="{EAAC1357-A7F2-4FE0-962C-A8C1E1C9E532}" presName="node" presStyleLbl="node1" presStyleIdx="5" presStyleCnt="6" custScaleX="182334">
        <dgm:presLayoutVars>
          <dgm:bulletEnabled val="1"/>
        </dgm:presLayoutVars>
      </dgm:prSet>
      <dgm:spPr/>
    </dgm:pt>
  </dgm:ptLst>
  <dgm:cxnLst>
    <dgm:cxn modelId="{11E39003-DCA7-4E4C-8EBA-A910E239F7B3}" type="presOf" srcId="{B9CF2FAF-9698-40A9-8EA9-C6EBB519A1EB}" destId="{89A28388-89F0-4ADC-9A05-442E3B32219C}" srcOrd="0" destOrd="0" presId="urn:microsoft.com/office/officeart/2005/8/layout/process5"/>
    <dgm:cxn modelId="{1B75B60B-7F84-4FE1-AB1A-50FF376F5284}" srcId="{59B7ABD7-6BA9-4C23-B933-05098A69EF68}" destId="{BAC608AE-72ED-4F71-A652-DD4F94CCD696}" srcOrd="2" destOrd="0" parTransId="{E97933E9-7E7F-4C6F-9BD6-9DAC7FAE55EE}" sibTransId="{6F316FBD-956F-4871-847B-064A17412A3A}"/>
    <dgm:cxn modelId="{15B04C22-FF64-48D4-88C0-8CAE4D1089A9}" type="presOf" srcId="{9ED0B994-378B-4EEB-9AB9-CF2FF93C311A}" destId="{9DD1F451-5825-45BD-ACF7-F11ED5F6BF89}" srcOrd="1" destOrd="0" presId="urn:microsoft.com/office/officeart/2005/8/layout/process5"/>
    <dgm:cxn modelId="{A049AF2B-9836-486C-8B8B-7DABCF3A9FA7}" type="presOf" srcId="{EAAC1357-A7F2-4FE0-962C-A8C1E1C9E532}" destId="{931596EC-47BB-43CC-B51E-4602BC69D0C8}" srcOrd="0" destOrd="0" presId="urn:microsoft.com/office/officeart/2005/8/layout/process5"/>
    <dgm:cxn modelId="{6B4F932E-481A-4102-8124-C55829390DFC}" type="presOf" srcId="{6F316FBD-956F-4871-847B-064A17412A3A}" destId="{ABBA32E5-1777-4F00-9EAD-3D8640FC718D}" srcOrd="1" destOrd="0" presId="urn:microsoft.com/office/officeart/2005/8/layout/process5"/>
    <dgm:cxn modelId="{8C516E3E-0BC9-474D-880F-A4F4C7FB6F23}" type="presOf" srcId="{95888FBB-0828-4388-BE87-798C5CDD055B}" destId="{A51FEDCC-C12C-4AD0-B996-C7BE0EE36C64}" srcOrd="0" destOrd="0" presId="urn:microsoft.com/office/officeart/2005/8/layout/process5"/>
    <dgm:cxn modelId="{ADC59E67-C4C3-4CD2-B91C-DBC904A1B8EF}" type="presOf" srcId="{B4A948DA-21FB-4C2B-8229-CE720278682D}" destId="{B38CBD12-4A89-4175-BA1D-08129DB86675}" srcOrd="0" destOrd="0" presId="urn:microsoft.com/office/officeart/2005/8/layout/process5"/>
    <dgm:cxn modelId="{C5DA264D-8BA5-4D3A-9B42-4AA27597E112}" type="presOf" srcId="{094E71B3-72C4-44AF-BD2A-D8BAABD1DD5B}" destId="{41DABE9F-3D68-42E8-8F69-55C7191F048E}" srcOrd="0" destOrd="0" presId="urn:microsoft.com/office/officeart/2005/8/layout/process5"/>
    <dgm:cxn modelId="{E4038E6E-F6E1-47E8-81C4-96B01B656699}" type="presOf" srcId="{59B7ABD7-6BA9-4C23-B933-05098A69EF68}" destId="{CE098BA0-810F-4D01-9D2E-FEDF6249716E}" srcOrd="0" destOrd="0" presId="urn:microsoft.com/office/officeart/2005/8/layout/process5"/>
    <dgm:cxn modelId="{602C8352-2E68-4292-9FB9-4D86D08ED831}" type="presOf" srcId="{9ED0B994-378B-4EEB-9AB9-CF2FF93C311A}" destId="{31B11C7B-E69E-4026-9BD8-1A4899A3C103}" srcOrd="0" destOrd="0" presId="urn:microsoft.com/office/officeart/2005/8/layout/process5"/>
    <dgm:cxn modelId="{8E039053-D75F-4290-ACA4-821AC394EDC6}" type="presOf" srcId="{B4A948DA-21FB-4C2B-8229-CE720278682D}" destId="{034055F1-D2E4-449B-98DC-EB40E1747706}" srcOrd="1" destOrd="0" presId="urn:microsoft.com/office/officeart/2005/8/layout/process5"/>
    <dgm:cxn modelId="{F655F789-439B-4DDB-8D55-34C4362F6CCF}" type="presOf" srcId="{BAC608AE-72ED-4F71-A652-DD4F94CCD696}" destId="{3B186499-0A40-41F9-B901-7C39F45EC1BD}" srcOrd="0" destOrd="0" presId="urn:microsoft.com/office/officeart/2005/8/layout/process5"/>
    <dgm:cxn modelId="{C5F7458A-A28C-46D5-9F51-E0C72320970D}" srcId="{59B7ABD7-6BA9-4C23-B933-05098A69EF68}" destId="{094E71B3-72C4-44AF-BD2A-D8BAABD1DD5B}" srcOrd="0" destOrd="0" parTransId="{517B5DCA-D2F0-4A13-B422-7ABB1AF2BE8D}" sibTransId="{9ED0B994-378B-4EEB-9AB9-CF2FF93C311A}"/>
    <dgm:cxn modelId="{70B0699B-1A97-47F7-A64B-65B67E37B91D}" srcId="{59B7ABD7-6BA9-4C23-B933-05098A69EF68}" destId="{B9CF2FAF-9698-40A9-8EA9-C6EBB519A1EB}" srcOrd="1" destOrd="0" parTransId="{E5404136-8A25-4DF2-8183-84673D136C96}" sibTransId="{B4A948DA-21FB-4C2B-8229-CE720278682D}"/>
    <dgm:cxn modelId="{B2447D9E-B690-4ED0-BFF3-AB6DCD1037AA}" type="presOf" srcId="{ECE5B3B9-A500-41F8-A8BF-7914A2C869A3}" destId="{008399E6-513E-451E-B98E-A671D8810AFA}" srcOrd="1" destOrd="0" presId="urn:microsoft.com/office/officeart/2005/8/layout/process5"/>
    <dgm:cxn modelId="{7E88A5A8-4995-4F98-AD89-E0A0C6E88B29}" type="presOf" srcId="{ECE5B3B9-A500-41F8-A8BF-7914A2C869A3}" destId="{1A4D5663-178D-487A-BAF2-2160607A03B7}" srcOrd="0" destOrd="0" presId="urn:microsoft.com/office/officeart/2005/8/layout/process5"/>
    <dgm:cxn modelId="{9F7E91AB-B1CF-4719-9D98-DB9C7B00FAFB}" type="presOf" srcId="{95888FBB-0828-4388-BE87-798C5CDD055B}" destId="{A21EC5EC-696D-4463-8E3F-FDFABDC5090C}" srcOrd="1" destOrd="0" presId="urn:microsoft.com/office/officeart/2005/8/layout/process5"/>
    <dgm:cxn modelId="{72AB8FAD-64E9-4C60-99FE-77D02A9021E7}" srcId="{59B7ABD7-6BA9-4C23-B933-05098A69EF68}" destId="{F1CA22D4-49DB-4355-BD63-65CBB53D0346}" srcOrd="4" destOrd="0" parTransId="{D790C273-7F57-46A6-A6C0-AA9DCB550CE8}" sibTransId="{95888FBB-0828-4388-BE87-798C5CDD055B}"/>
    <dgm:cxn modelId="{D80B35B5-25B8-4551-A47C-239E8DA37257}" type="presOf" srcId="{6F316FBD-956F-4871-847B-064A17412A3A}" destId="{BF222AC4-CBE4-4FF0-8099-1ABDE21D09DB}" srcOrd="0" destOrd="0" presId="urn:microsoft.com/office/officeart/2005/8/layout/process5"/>
    <dgm:cxn modelId="{F850DBC7-E3C9-4E06-B8E3-0A7B6DFC8993}" srcId="{59B7ABD7-6BA9-4C23-B933-05098A69EF68}" destId="{EAAC1357-A7F2-4FE0-962C-A8C1E1C9E532}" srcOrd="5" destOrd="0" parTransId="{29287D42-1EF8-4949-8217-77D401C5B03B}" sibTransId="{59314C63-2478-45D1-BABF-684BD979BA29}"/>
    <dgm:cxn modelId="{F6E296CC-586B-4A15-82DF-6B39D75A6741}" type="presOf" srcId="{F1CA22D4-49DB-4355-BD63-65CBB53D0346}" destId="{41A35F51-4F5C-4F7E-9813-31DF98696626}" srcOrd="0" destOrd="0" presId="urn:microsoft.com/office/officeart/2005/8/layout/process5"/>
    <dgm:cxn modelId="{E6120BD1-CACA-467B-8036-68F26045EF8D}" type="presOf" srcId="{62C30DE7-8597-446B-9B4A-C64061922ECC}" destId="{6D7BC91E-2AB5-4408-A0D6-46396F727060}" srcOrd="0" destOrd="0" presId="urn:microsoft.com/office/officeart/2005/8/layout/process5"/>
    <dgm:cxn modelId="{70054AFA-D6A2-4D17-B49F-7E7419DE5CE7}" srcId="{59B7ABD7-6BA9-4C23-B933-05098A69EF68}" destId="{62C30DE7-8597-446B-9B4A-C64061922ECC}" srcOrd="3" destOrd="0" parTransId="{9310390C-E62E-4BE4-8D4C-849C8393028B}" sibTransId="{ECE5B3B9-A500-41F8-A8BF-7914A2C869A3}"/>
    <dgm:cxn modelId="{669932EA-F715-4D21-898B-105F0E88F4E5}" type="presParOf" srcId="{CE098BA0-810F-4D01-9D2E-FEDF6249716E}" destId="{41DABE9F-3D68-42E8-8F69-55C7191F048E}" srcOrd="0" destOrd="0" presId="urn:microsoft.com/office/officeart/2005/8/layout/process5"/>
    <dgm:cxn modelId="{BB982B50-C230-4D6B-B2EE-1E7BA0470A41}" type="presParOf" srcId="{CE098BA0-810F-4D01-9D2E-FEDF6249716E}" destId="{31B11C7B-E69E-4026-9BD8-1A4899A3C103}" srcOrd="1" destOrd="0" presId="urn:microsoft.com/office/officeart/2005/8/layout/process5"/>
    <dgm:cxn modelId="{8C960991-9C94-4783-87BB-74A5987E9CA7}" type="presParOf" srcId="{31B11C7B-E69E-4026-9BD8-1A4899A3C103}" destId="{9DD1F451-5825-45BD-ACF7-F11ED5F6BF89}" srcOrd="0" destOrd="0" presId="urn:microsoft.com/office/officeart/2005/8/layout/process5"/>
    <dgm:cxn modelId="{B5E60C98-DAB3-4801-856E-C546360D0C78}" type="presParOf" srcId="{CE098BA0-810F-4D01-9D2E-FEDF6249716E}" destId="{89A28388-89F0-4ADC-9A05-442E3B32219C}" srcOrd="2" destOrd="0" presId="urn:microsoft.com/office/officeart/2005/8/layout/process5"/>
    <dgm:cxn modelId="{8176C317-1D5B-484B-8DE1-F11094428C72}" type="presParOf" srcId="{CE098BA0-810F-4D01-9D2E-FEDF6249716E}" destId="{B38CBD12-4A89-4175-BA1D-08129DB86675}" srcOrd="3" destOrd="0" presId="urn:microsoft.com/office/officeart/2005/8/layout/process5"/>
    <dgm:cxn modelId="{302E3BA6-7D69-4A86-ABBA-320907E25175}" type="presParOf" srcId="{B38CBD12-4A89-4175-BA1D-08129DB86675}" destId="{034055F1-D2E4-449B-98DC-EB40E1747706}" srcOrd="0" destOrd="0" presId="urn:microsoft.com/office/officeart/2005/8/layout/process5"/>
    <dgm:cxn modelId="{A5316E23-8CF1-479D-B7EC-9B36144B50F4}" type="presParOf" srcId="{CE098BA0-810F-4D01-9D2E-FEDF6249716E}" destId="{3B186499-0A40-41F9-B901-7C39F45EC1BD}" srcOrd="4" destOrd="0" presId="urn:microsoft.com/office/officeart/2005/8/layout/process5"/>
    <dgm:cxn modelId="{276B59FE-8FD0-4FA5-AE61-381B7B428EDA}" type="presParOf" srcId="{CE098BA0-810F-4D01-9D2E-FEDF6249716E}" destId="{BF222AC4-CBE4-4FF0-8099-1ABDE21D09DB}" srcOrd="5" destOrd="0" presId="urn:microsoft.com/office/officeart/2005/8/layout/process5"/>
    <dgm:cxn modelId="{33FE32E6-7D21-4DA2-9028-0F39B62F29DE}" type="presParOf" srcId="{BF222AC4-CBE4-4FF0-8099-1ABDE21D09DB}" destId="{ABBA32E5-1777-4F00-9EAD-3D8640FC718D}" srcOrd="0" destOrd="0" presId="urn:microsoft.com/office/officeart/2005/8/layout/process5"/>
    <dgm:cxn modelId="{4B99BAEE-BD7B-4310-AEE4-579A0CB54D17}" type="presParOf" srcId="{CE098BA0-810F-4D01-9D2E-FEDF6249716E}" destId="{6D7BC91E-2AB5-4408-A0D6-46396F727060}" srcOrd="6" destOrd="0" presId="urn:microsoft.com/office/officeart/2005/8/layout/process5"/>
    <dgm:cxn modelId="{AF5C3ED0-D2EB-44AB-B509-F0189C30D158}" type="presParOf" srcId="{CE098BA0-810F-4D01-9D2E-FEDF6249716E}" destId="{1A4D5663-178D-487A-BAF2-2160607A03B7}" srcOrd="7" destOrd="0" presId="urn:microsoft.com/office/officeart/2005/8/layout/process5"/>
    <dgm:cxn modelId="{D9B47106-E00E-4F0A-B6F9-3FD3C40BB255}" type="presParOf" srcId="{1A4D5663-178D-487A-BAF2-2160607A03B7}" destId="{008399E6-513E-451E-B98E-A671D8810AFA}" srcOrd="0" destOrd="0" presId="urn:microsoft.com/office/officeart/2005/8/layout/process5"/>
    <dgm:cxn modelId="{BE7EEC82-4C83-4DC8-8DA0-8DCBCF0BF094}" type="presParOf" srcId="{CE098BA0-810F-4D01-9D2E-FEDF6249716E}" destId="{41A35F51-4F5C-4F7E-9813-31DF98696626}" srcOrd="8" destOrd="0" presId="urn:microsoft.com/office/officeart/2005/8/layout/process5"/>
    <dgm:cxn modelId="{21D07B22-FEF0-46EE-9E6F-809ECF6AEA51}" type="presParOf" srcId="{CE098BA0-810F-4D01-9D2E-FEDF6249716E}" destId="{A51FEDCC-C12C-4AD0-B996-C7BE0EE36C64}" srcOrd="9" destOrd="0" presId="urn:microsoft.com/office/officeart/2005/8/layout/process5"/>
    <dgm:cxn modelId="{7DECEF04-5324-47C1-A014-78D3F8B75F4E}" type="presParOf" srcId="{A51FEDCC-C12C-4AD0-B996-C7BE0EE36C64}" destId="{A21EC5EC-696D-4463-8E3F-FDFABDC5090C}" srcOrd="0" destOrd="0" presId="urn:microsoft.com/office/officeart/2005/8/layout/process5"/>
    <dgm:cxn modelId="{97CD31E3-733B-4977-9C79-5676C868AA7A}" type="presParOf" srcId="{CE098BA0-810F-4D01-9D2E-FEDF6249716E}" destId="{931596EC-47BB-43CC-B51E-4602BC69D0C8}"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7DE705-A2E5-4B42-BCEB-F8F7EE66EC31}"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endParaRPr lang="es-EC"/>
        </a:p>
      </dgm:t>
    </dgm:pt>
    <dgm:pt modelId="{C0CFCC8C-ED8D-42D0-82F4-0B6D34EC4BBB}">
      <dgm:prSet phldrT="[Texto]"/>
      <dgm:spPr/>
      <dgm:t>
        <a:bodyPr/>
        <a:lstStyle/>
        <a:p>
          <a:r>
            <a:rPr lang="es-EC" dirty="0"/>
            <a:t>22</a:t>
          </a:r>
        </a:p>
      </dgm:t>
    </dgm:pt>
    <dgm:pt modelId="{121E4EE7-C735-41D1-9948-EAFB172799FB}" type="parTrans" cxnId="{AF7285A9-0FD5-47A0-A14D-99B5FF58A42E}">
      <dgm:prSet/>
      <dgm:spPr/>
      <dgm:t>
        <a:bodyPr/>
        <a:lstStyle/>
        <a:p>
          <a:endParaRPr lang="es-EC"/>
        </a:p>
      </dgm:t>
    </dgm:pt>
    <dgm:pt modelId="{009C84A6-30C6-4491-82C5-0250F8B08CB3}" type="sibTrans" cxnId="{AF7285A9-0FD5-47A0-A14D-99B5FF58A42E}">
      <dgm:prSet/>
      <dgm:spPr/>
      <dgm:t>
        <a:bodyPr/>
        <a:lstStyle/>
        <a:p>
          <a:endParaRPr lang="es-EC"/>
        </a:p>
      </dgm:t>
    </dgm:pt>
    <dgm:pt modelId="{C9183F8C-F461-4CD9-B076-CADAECFF3EFD}">
      <dgm:prSet phldrT="[Texto]"/>
      <dgm:spPr/>
      <dgm:t>
        <a:bodyPr/>
        <a:lstStyle/>
        <a:p>
          <a:r>
            <a:rPr lang="es-EC" dirty="0"/>
            <a:t>8</a:t>
          </a:r>
        </a:p>
      </dgm:t>
    </dgm:pt>
    <dgm:pt modelId="{EB837DD0-0817-4E5C-873A-0AB73AB305BA}" type="parTrans" cxnId="{4CC41B13-81B6-4CE7-BAF4-A4206C864877}">
      <dgm:prSet/>
      <dgm:spPr/>
      <dgm:t>
        <a:bodyPr/>
        <a:lstStyle/>
        <a:p>
          <a:endParaRPr lang="es-EC"/>
        </a:p>
      </dgm:t>
    </dgm:pt>
    <dgm:pt modelId="{7A861FAC-0C64-48AF-B1E2-AA49C434260D}" type="sibTrans" cxnId="{4CC41B13-81B6-4CE7-BAF4-A4206C864877}">
      <dgm:prSet/>
      <dgm:spPr/>
      <dgm:t>
        <a:bodyPr/>
        <a:lstStyle/>
        <a:p>
          <a:endParaRPr lang="es-EC"/>
        </a:p>
      </dgm:t>
    </dgm:pt>
    <dgm:pt modelId="{2A1BA8BB-0AF6-4ECF-84AD-7AD3CF135B26}">
      <dgm:prSet phldrT="[Texto]"/>
      <dgm:spPr/>
      <dgm:t>
        <a:bodyPr/>
        <a:lstStyle/>
        <a:p>
          <a:r>
            <a:rPr lang="es-EC" dirty="0"/>
            <a:t>6</a:t>
          </a:r>
        </a:p>
      </dgm:t>
    </dgm:pt>
    <dgm:pt modelId="{5079DAA0-2CC4-463C-ADB9-A960B47A2F08}" type="parTrans" cxnId="{69C0A170-5A7B-400A-BCA1-8DC48A0E40B0}">
      <dgm:prSet/>
      <dgm:spPr/>
      <dgm:t>
        <a:bodyPr/>
        <a:lstStyle/>
        <a:p>
          <a:endParaRPr lang="es-EC"/>
        </a:p>
      </dgm:t>
    </dgm:pt>
    <dgm:pt modelId="{F013E04C-28F0-402B-8CD9-0B953FE5957A}" type="sibTrans" cxnId="{69C0A170-5A7B-400A-BCA1-8DC48A0E40B0}">
      <dgm:prSet/>
      <dgm:spPr/>
      <dgm:t>
        <a:bodyPr/>
        <a:lstStyle/>
        <a:p>
          <a:endParaRPr lang="es-EC"/>
        </a:p>
      </dgm:t>
    </dgm:pt>
    <dgm:pt modelId="{7FE2F177-C7BE-444D-9A93-96E574206880}">
      <dgm:prSet phldrT="[Texto]"/>
      <dgm:spPr/>
      <dgm:t>
        <a:bodyPr/>
        <a:lstStyle/>
        <a:p>
          <a:r>
            <a:rPr lang="es-EC" dirty="0"/>
            <a:t>4</a:t>
          </a:r>
        </a:p>
      </dgm:t>
    </dgm:pt>
    <dgm:pt modelId="{55AA1540-188A-4D26-8B87-2473C2720A34}" type="parTrans" cxnId="{B5FCF0FB-A685-4D3D-BA17-F907B8011538}">
      <dgm:prSet/>
      <dgm:spPr/>
      <dgm:t>
        <a:bodyPr/>
        <a:lstStyle/>
        <a:p>
          <a:endParaRPr lang="es-EC"/>
        </a:p>
      </dgm:t>
    </dgm:pt>
    <dgm:pt modelId="{878A953B-EE9F-4C37-B527-131500FE2081}" type="sibTrans" cxnId="{B5FCF0FB-A685-4D3D-BA17-F907B8011538}">
      <dgm:prSet/>
      <dgm:spPr/>
      <dgm:t>
        <a:bodyPr/>
        <a:lstStyle/>
        <a:p>
          <a:endParaRPr lang="es-EC"/>
        </a:p>
      </dgm:t>
    </dgm:pt>
    <dgm:pt modelId="{A92CD9D6-96BB-4D76-A1E5-05CD207AC058}">
      <dgm:prSet phldrT="[Texto]"/>
      <dgm:spPr/>
      <dgm:t>
        <a:bodyPr/>
        <a:lstStyle/>
        <a:p>
          <a:r>
            <a:rPr lang="es-EC" dirty="0"/>
            <a:t>4</a:t>
          </a:r>
        </a:p>
      </dgm:t>
    </dgm:pt>
    <dgm:pt modelId="{3740B20A-E889-43F8-8AA2-E9F59975E72C}" type="parTrans" cxnId="{9019DFCF-BD07-4D89-AE79-23533E8DA16C}">
      <dgm:prSet/>
      <dgm:spPr/>
      <dgm:t>
        <a:bodyPr/>
        <a:lstStyle/>
        <a:p>
          <a:endParaRPr lang="es-EC"/>
        </a:p>
      </dgm:t>
    </dgm:pt>
    <dgm:pt modelId="{7E97DEF2-2025-4BC3-9281-00429F168779}" type="sibTrans" cxnId="{9019DFCF-BD07-4D89-AE79-23533E8DA16C}">
      <dgm:prSet/>
      <dgm:spPr/>
      <dgm:t>
        <a:bodyPr/>
        <a:lstStyle/>
        <a:p>
          <a:endParaRPr lang="es-EC"/>
        </a:p>
      </dgm:t>
    </dgm:pt>
    <dgm:pt modelId="{473CDD4A-44D3-45FA-98A8-D30BC7BE1CE5}">
      <dgm:prSet/>
      <dgm:spPr/>
      <dgm:t>
        <a:bodyPr/>
        <a:lstStyle/>
        <a:p>
          <a:r>
            <a:rPr lang="es-EC" dirty="0"/>
            <a:t>0</a:t>
          </a:r>
        </a:p>
      </dgm:t>
    </dgm:pt>
    <dgm:pt modelId="{28A14528-D151-4FCE-8966-E82545EB220A}" type="parTrans" cxnId="{0AFDA536-C1C8-476A-B0FF-7E01790EB4EB}">
      <dgm:prSet/>
      <dgm:spPr/>
      <dgm:t>
        <a:bodyPr/>
        <a:lstStyle/>
        <a:p>
          <a:endParaRPr lang="es-EC"/>
        </a:p>
      </dgm:t>
    </dgm:pt>
    <dgm:pt modelId="{52D2C0AC-DA14-4F62-80BB-A13AD5328637}" type="sibTrans" cxnId="{0AFDA536-C1C8-476A-B0FF-7E01790EB4EB}">
      <dgm:prSet/>
      <dgm:spPr/>
      <dgm:t>
        <a:bodyPr/>
        <a:lstStyle/>
        <a:p>
          <a:endParaRPr lang="es-EC"/>
        </a:p>
      </dgm:t>
    </dgm:pt>
    <dgm:pt modelId="{8A164300-A888-438E-BC69-363221C95571}" type="pres">
      <dgm:prSet presAssocID="{477DE705-A2E5-4B42-BCEB-F8F7EE66EC31}" presName="Name0" presStyleCnt="0">
        <dgm:presLayoutVars>
          <dgm:chMax val="1"/>
          <dgm:dir/>
          <dgm:animLvl val="ctr"/>
          <dgm:resizeHandles val="exact"/>
        </dgm:presLayoutVars>
      </dgm:prSet>
      <dgm:spPr/>
    </dgm:pt>
    <dgm:pt modelId="{EEA6973E-1585-4FF5-A28C-C1CABD0D13C6}" type="pres">
      <dgm:prSet presAssocID="{C0CFCC8C-ED8D-42D0-82F4-0B6D34EC4BBB}" presName="centerShape" presStyleLbl="node0" presStyleIdx="0" presStyleCnt="1"/>
      <dgm:spPr/>
    </dgm:pt>
    <dgm:pt modelId="{A6FFB407-2368-4733-8200-961EC17C3ABC}" type="pres">
      <dgm:prSet presAssocID="{EB837DD0-0817-4E5C-873A-0AB73AB305BA}" presName="parTrans" presStyleLbl="sibTrans2D1" presStyleIdx="0" presStyleCnt="5"/>
      <dgm:spPr/>
    </dgm:pt>
    <dgm:pt modelId="{003881BD-1B01-4056-9EA8-816985B228E3}" type="pres">
      <dgm:prSet presAssocID="{EB837DD0-0817-4E5C-873A-0AB73AB305BA}" presName="connectorText" presStyleLbl="sibTrans2D1" presStyleIdx="0" presStyleCnt="5"/>
      <dgm:spPr/>
    </dgm:pt>
    <dgm:pt modelId="{24C50DB0-5204-4733-AE32-C842FF76A551}" type="pres">
      <dgm:prSet presAssocID="{C9183F8C-F461-4CD9-B076-CADAECFF3EFD}" presName="node" presStyleLbl="node1" presStyleIdx="0" presStyleCnt="5">
        <dgm:presLayoutVars>
          <dgm:bulletEnabled val="1"/>
        </dgm:presLayoutVars>
      </dgm:prSet>
      <dgm:spPr/>
    </dgm:pt>
    <dgm:pt modelId="{E4B9714C-6516-424B-808E-CDD14EE23689}" type="pres">
      <dgm:prSet presAssocID="{5079DAA0-2CC4-463C-ADB9-A960B47A2F08}" presName="parTrans" presStyleLbl="sibTrans2D1" presStyleIdx="1" presStyleCnt="5"/>
      <dgm:spPr/>
    </dgm:pt>
    <dgm:pt modelId="{5453FFC6-84AF-4D3F-8573-3287BF4F6F2B}" type="pres">
      <dgm:prSet presAssocID="{5079DAA0-2CC4-463C-ADB9-A960B47A2F08}" presName="connectorText" presStyleLbl="sibTrans2D1" presStyleIdx="1" presStyleCnt="5"/>
      <dgm:spPr/>
    </dgm:pt>
    <dgm:pt modelId="{F871C784-0818-477D-8AB6-FAAF02796D21}" type="pres">
      <dgm:prSet presAssocID="{2A1BA8BB-0AF6-4ECF-84AD-7AD3CF135B26}" presName="node" presStyleLbl="node1" presStyleIdx="1" presStyleCnt="5">
        <dgm:presLayoutVars>
          <dgm:bulletEnabled val="1"/>
        </dgm:presLayoutVars>
      </dgm:prSet>
      <dgm:spPr/>
    </dgm:pt>
    <dgm:pt modelId="{BB18A6AD-E0AB-4726-BEBC-9E874D49DA32}" type="pres">
      <dgm:prSet presAssocID="{55AA1540-188A-4D26-8B87-2473C2720A34}" presName="parTrans" presStyleLbl="sibTrans2D1" presStyleIdx="2" presStyleCnt="5"/>
      <dgm:spPr/>
    </dgm:pt>
    <dgm:pt modelId="{8949284A-6427-45FC-87BF-C37EC74BD23C}" type="pres">
      <dgm:prSet presAssocID="{55AA1540-188A-4D26-8B87-2473C2720A34}" presName="connectorText" presStyleLbl="sibTrans2D1" presStyleIdx="2" presStyleCnt="5"/>
      <dgm:spPr/>
    </dgm:pt>
    <dgm:pt modelId="{82FE6F9B-576F-4DD0-9B3B-F3CFD7B8E825}" type="pres">
      <dgm:prSet presAssocID="{7FE2F177-C7BE-444D-9A93-96E574206880}" presName="node" presStyleLbl="node1" presStyleIdx="2" presStyleCnt="5">
        <dgm:presLayoutVars>
          <dgm:bulletEnabled val="1"/>
        </dgm:presLayoutVars>
      </dgm:prSet>
      <dgm:spPr/>
    </dgm:pt>
    <dgm:pt modelId="{D70E817D-3100-4B77-9626-A17F708E59D7}" type="pres">
      <dgm:prSet presAssocID="{3740B20A-E889-43F8-8AA2-E9F59975E72C}" presName="parTrans" presStyleLbl="sibTrans2D1" presStyleIdx="3" presStyleCnt="5"/>
      <dgm:spPr/>
    </dgm:pt>
    <dgm:pt modelId="{70BA3F6D-E302-447B-ACB8-0EA5B7479185}" type="pres">
      <dgm:prSet presAssocID="{3740B20A-E889-43F8-8AA2-E9F59975E72C}" presName="connectorText" presStyleLbl="sibTrans2D1" presStyleIdx="3" presStyleCnt="5"/>
      <dgm:spPr/>
    </dgm:pt>
    <dgm:pt modelId="{BA7F13C8-6C09-484B-85CE-FCF89C6BAB3C}" type="pres">
      <dgm:prSet presAssocID="{A92CD9D6-96BB-4D76-A1E5-05CD207AC058}" presName="node" presStyleLbl="node1" presStyleIdx="3" presStyleCnt="5">
        <dgm:presLayoutVars>
          <dgm:bulletEnabled val="1"/>
        </dgm:presLayoutVars>
      </dgm:prSet>
      <dgm:spPr/>
    </dgm:pt>
    <dgm:pt modelId="{EDF501F7-0387-484E-9705-87DACBE8387B}" type="pres">
      <dgm:prSet presAssocID="{28A14528-D151-4FCE-8966-E82545EB220A}" presName="parTrans" presStyleLbl="sibTrans2D1" presStyleIdx="4" presStyleCnt="5"/>
      <dgm:spPr/>
    </dgm:pt>
    <dgm:pt modelId="{67DB4853-D23C-4BE8-A4C4-547A0B148601}" type="pres">
      <dgm:prSet presAssocID="{28A14528-D151-4FCE-8966-E82545EB220A}" presName="connectorText" presStyleLbl="sibTrans2D1" presStyleIdx="4" presStyleCnt="5"/>
      <dgm:spPr/>
    </dgm:pt>
    <dgm:pt modelId="{A8EDF1C8-7737-41D1-BE72-B330A03BA226}" type="pres">
      <dgm:prSet presAssocID="{473CDD4A-44D3-45FA-98A8-D30BC7BE1CE5}" presName="node" presStyleLbl="node1" presStyleIdx="4" presStyleCnt="5">
        <dgm:presLayoutVars>
          <dgm:bulletEnabled val="1"/>
        </dgm:presLayoutVars>
      </dgm:prSet>
      <dgm:spPr/>
    </dgm:pt>
  </dgm:ptLst>
  <dgm:cxnLst>
    <dgm:cxn modelId="{9ECC0D01-0B2C-4A2B-9129-5C4A4FB1BF9F}" type="presOf" srcId="{473CDD4A-44D3-45FA-98A8-D30BC7BE1CE5}" destId="{A8EDF1C8-7737-41D1-BE72-B330A03BA226}" srcOrd="0" destOrd="0" presId="urn:microsoft.com/office/officeart/2005/8/layout/radial5"/>
    <dgm:cxn modelId="{96E5B904-D2A7-45DD-87B4-A4EAF6820C43}" type="presOf" srcId="{477DE705-A2E5-4B42-BCEB-F8F7EE66EC31}" destId="{8A164300-A888-438E-BC69-363221C95571}" srcOrd="0" destOrd="0" presId="urn:microsoft.com/office/officeart/2005/8/layout/radial5"/>
    <dgm:cxn modelId="{D157A910-8595-43D0-B44E-0DA3DA285860}" type="presOf" srcId="{5079DAA0-2CC4-463C-ADB9-A960B47A2F08}" destId="{E4B9714C-6516-424B-808E-CDD14EE23689}" srcOrd="0" destOrd="0" presId="urn:microsoft.com/office/officeart/2005/8/layout/radial5"/>
    <dgm:cxn modelId="{8AC03012-6E79-4A5A-9AA7-2DF790DA293A}" type="presOf" srcId="{7FE2F177-C7BE-444D-9A93-96E574206880}" destId="{82FE6F9B-576F-4DD0-9B3B-F3CFD7B8E825}" srcOrd="0" destOrd="0" presId="urn:microsoft.com/office/officeart/2005/8/layout/radial5"/>
    <dgm:cxn modelId="{8E03EA12-3C10-4865-940C-88FEFF13279A}" type="presOf" srcId="{A92CD9D6-96BB-4D76-A1E5-05CD207AC058}" destId="{BA7F13C8-6C09-484B-85CE-FCF89C6BAB3C}" srcOrd="0" destOrd="0" presId="urn:microsoft.com/office/officeart/2005/8/layout/radial5"/>
    <dgm:cxn modelId="{4CC41B13-81B6-4CE7-BAF4-A4206C864877}" srcId="{C0CFCC8C-ED8D-42D0-82F4-0B6D34EC4BBB}" destId="{C9183F8C-F461-4CD9-B076-CADAECFF3EFD}" srcOrd="0" destOrd="0" parTransId="{EB837DD0-0817-4E5C-873A-0AB73AB305BA}" sibTransId="{7A861FAC-0C64-48AF-B1E2-AA49C434260D}"/>
    <dgm:cxn modelId="{FB90D01E-F812-428B-8F2B-DF07D7C0DBD3}" type="presOf" srcId="{28A14528-D151-4FCE-8966-E82545EB220A}" destId="{EDF501F7-0387-484E-9705-87DACBE8387B}" srcOrd="0" destOrd="0" presId="urn:microsoft.com/office/officeart/2005/8/layout/radial5"/>
    <dgm:cxn modelId="{82986428-0BFA-4070-8CD0-170316D3D7B7}" type="presOf" srcId="{28A14528-D151-4FCE-8966-E82545EB220A}" destId="{67DB4853-D23C-4BE8-A4C4-547A0B148601}" srcOrd="1" destOrd="0" presId="urn:microsoft.com/office/officeart/2005/8/layout/radial5"/>
    <dgm:cxn modelId="{0AFDA536-C1C8-476A-B0FF-7E01790EB4EB}" srcId="{C0CFCC8C-ED8D-42D0-82F4-0B6D34EC4BBB}" destId="{473CDD4A-44D3-45FA-98A8-D30BC7BE1CE5}" srcOrd="4" destOrd="0" parTransId="{28A14528-D151-4FCE-8966-E82545EB220A}" sibTransId="{52D2C0AC-DA14-4F62-80BB-A13AD5328637}"/>
    <dgm:cxn modelId="{4B4F3362-885A-492B-9DF8-46E2DD9B8849}" type="presOf" srcId="{3740B20A-E889-43F8-8AA2-E9F59975E72C}" destId="{70BA3F6D-E302-447B-ACB8-0EA5B7479185}" srcOrd="1" destOrd="0" presId="urn:microsoft.com/office/officeart/2005/8/layout/radial5"/>
    <dgm:cxn modelId="{25D1506A-ADAE-4CD0-A938-D85DFB426718}" type="presOf" srcId="{C9183F8C-F461-4CD9-B076-CADAECFF3EFD}" destId="{24C50DB0-5204-4733-AE32-C842FF76A551}" srcOrd="0" destOrd="0" presId="urn:microsoft.com/office/officeart/2005/8/layout/radial5"/>
    <dgm:cxn modelId="{69C0A170-5A7B-400A-BCA1-8DC48A0E40B0}" srcId="{C0CFCC8C-ED8D-42D0-82F4-0B6D34EC4BBB}" destId="{2A1BA8BB-0AF6-4ECF-84AD-7AD3CF135B26}" srcOrd="1" destOrd="0" parTransId="{5079DAA0-2CC4-463C-ADB9-A960B47A2F08}" sibTransId="{F013E04C-28F0-402B-8CD9-0B953FE5957A}"/>
    <dgm:cxn modelId="{D349727C-AE9C-4113-AE1D-87F15935C724}" type="presOf" srcId="{55AA1540-188A-4D26-8B87-2473C2720A34}" destId="{BB18A6AD-E0AB-4726-BEBC-9E874D49DA32}" srcOrd="0" destOrd="0" presId="urn:microsoft.com/office/officeart/2005/8/layout/radial5"/>
    <dgm:cxn modelId="{0AB49B88-5A24-4CC6-8E91-503A13E5E85C}" type="presOf" srcId="{55AA1540-188A-4D26-8B87-2473C2720A34}" destId="{8949284A-6427-45FC-87BF-C37EC74BD23C}" srcOrd="1" destOrd="0" presId="urn:microsoft.com/office/officeart/2005/8/layout/radial5"/>
    <dgm:cxn modelId="{C94966A9-D94D-4FE7-AEAD-964EED5EA0F7}" type="presOf" srcId="{C0CFCC8C-ED8D-42D0-82F4-0B6D34EC4BBB}" destId="{EEA6973E-1585-4FF5-A28C-C1CABD0D13C6}" srcOrd="0" destOrd="0" presId="urn:microsoft.com/office/officeart/2005/8/layout/radial5"/>
    <dgm:cxn modelId="{AF7285A9-0FD5-47A0-A14D-99B5FF58A42E}" srcId="{477DE705-A2E5-4B42-BCEB-F8F7EE66EC31}" destId="{C0CFCC8C-ED8D-42D0-82F4-0B6D34EC4BBB}" srcOrd="0" destOrd="0" parTransId="{121E4EE7-C735-41D1-9948-EAFB172799FB}" sibTransId="{009C84A6-30C6-4491-82C5-0250F8B08CB3}"/>
    <dgm:cxn modelId="{F6D7FFAA-4B7B-4871-8216-9A8BCE4D9B40}" type="presOf" srcId="{EB837DD0-0817-4E5C-873A-0AB73AB305BA}" destId="{003881BD-1B01-4056-9EA8-816985B228E3}" srcOrd="1" destOrd="0" presId="urn:microsoft.com/office/officeart/2005/8/layout/radial5"/>
    <dgm:cxn modelId="{7C409AAD-639F-4CAE-8915-CBAC01B109AD}" type="presOf" srcId="{3740B20A-E889-43F8-8AA2-E9F59975E72C}" destId="{D70E817D-3100-4B77-9626-A17F708E59D7}" srcOrd="0" destOrd="0" presId="urn:microsoft.com/office/officeart/2005/8/layout/radial5"/>
    <dgm:cxn modelId="{7A36FAC6-93A0-48EA-B55F-6F61B506D4BC}" type="presOf" srcId="{EB837DD0-0817-4E5C-873A-0AB73AB305BA}" destId="{A6FFB407-2368-4733-8200-961EC17C3ABC}" srcOrd="0" destOrd="0" presId="urn:microsoft.com/office/officeart/2005/8/layout/radial5"/>
    <dgm:cxn modelId="{9019DFCF-BD07-4D89-AE79-23533E8DA16C}" srcId="{C0CFCC8C-ED8D-42D0-82F4-0B6D34EC4BBB}" destId="{A92CD9D6-96BB-4D76-A1E5-05CD207AC058}" srcOrd="3" destOrd="0" parTransId="{3740B20A-E889-43F8-8AA2-E9F59975E72C}" sibTransId="{7E97DEF2-2025-4BC3-9281-00429F168779}"/>
    <dgm:cxn modelId="{ECE7B9F3-5FBF-42F2-9C1B-CD99208D13DA}" type="presOf" srcId="{5079DAA0-2CC4-463C-ADB9-A960B47A2F08}" destId="{5453FFC6-84AF-4D3F-8573-3287BF4F6F2B}" srcOrd="1" destOrd="0" presId="urn:microsoft.com/office/officeart/2005/8/layout/radial5"/>
    <dgm:cxn modelId="{49E3BDF7-B965-48BD-9A8E-0F95824E955D}" type="presOf" srcId="{2A1BA8BB-0AF6-4ECF-84AD-7AD3CF135B26}" destId="{F871C784-0818-477D-8AB6-FAAF02796D21}" srcOrd="0" destOrd="0" presId="urn:microsoft.com/office/officeart/2005/8/layout/radial5"/>
    <dgm:cxn modelId="{B5FCF0FB-A685-4D3D-BA17-F907B8011538}" srcId="{C0CFCC8C-ED8D-42D0-82F4-0B6D34EC4BBB}" destId="{7FE2F177-C7BE-444D-9A93-96E574206880}" srcOrd="2" destOrd="0" parTransId="{55AA1540-188A-4D26-8B87-2473C2720A34}" sibTransId="{878A953B-EE9F-4C37-B527-131500FE2081}"/>
    <dgm:cxn modelId="{D2DAF530-75C7-483D-8693-FFF87C2E0FA8}" type="presParOf" srcId="{8A164300-A888-438E-BC69-363221C95571}" destId="{EEA6973E-1585-4FF5-A28C-C1CABD0D13C6}" srcOrd="0" destOrd="0" presId="urn:microsoft.com/office/officeart/2005/8/layout/radial5"/>
    <dgm:cxn modelId="{39AE1AA7-9DFE-41E1-A0DD-91AC211A64AC}" type="presParOf" srcId="{8A164300-A888-438E-BC69-363221C95571}" destId="{A6FFB407-2368-4733-8200-961EC17C3ABC}" srcOrd="1" destOrd="0" presId="urn:microsoft.com/office/officeart/2005/8/layout/radial5"/>
    <dgm:cxn modelId="{BBEAB84C-7330-42B4-A4F5-D6DF46895477}" type="presParOf" srcId="{A6FFB407-2368-4733-8200-961EC17C3ABC}" destId="{003881BD-1B01-4056-9EA8-816985B228E3}" srcOrd="0" destOrd="0" presId="urn:microsoft.com/office/officeart/2005/8/layout/radial5"/>
    <dgm:cxn modelId="{A2FA248B-1EC1-4CE7-8546-0DA272AC6822}" type="presParOf" srcId="{8A164300-A888-438E-BC69-363221C95571}" destId="{24C50DB0-5204-4733-AE32-C842FF76A551}" srcOrd="2" destOrd="0" presId="urn:microsoft.com/office/officeart/2005/8/layout/radial5"/>
    <dgm:cxn modelId="{ED1B4172-7201-4F77-AB0A-AE6E9F171DDE}" type="presParOf" srcId="{8A164300-A888-438E-BC69-363221C95571}" destId="{E4B9714C-6516-424B-808E-CDD14EE23689}" srcOrd="3" destOrd="0" presId="urn:microsoft.com/office/officeart/2005/8/layout/radial5"/>
    <dgm:cxn modelId="{77E0D2B9-1B50-4517-8CD8-6D27BA9D3829}" type="presParOf" srcId="{E4B9714C-6516-424B-808E-CDD14EE23689}" destId="{5453FFC6-84AF-4D3F-8573-3287BF4F6F2B}" srcOrd="0" destOrd="0" presId="urn:microsoft.com/office/officeart/2005/8/layout/radial5"/>
    <dgm:cxn modelId="{C0A15C74-FE18-437B-A9EB-DB67A3C0F969}" type="presParOf" srcId="{8A164300-A888-438E-BC69-363221C95571}" destId="{F871C784-0818-477D-8AB6-FAAF02796D21}" srcOrd="4" destOrd="0" presId="urn:microsoft.com/office/officeart/2005/8/layout/radial5"/>
    <dgm:cxn modelId="{BCE68F69-86FB-4060-9264-B53D8B1F37E4}" type="presParOf" srcId="{8A164300-A888-438E-BC69-363221C95571}" destId="{BB18A6AD-E0AB-4726-BEBC-9E874D49DA32}" srcOrd="5" destOrd="0" presId="urn:microsoft.com/office/officeart/2005/8/layout/radial5"/>
    <dgm:cxn modelId="{ABC74320-7A84-45B4-80C8-1AB1CD575934}" type="presParOf" srcId="{BB18A6AD-E0AB-4726-BEBC-9E874D49DA32}" destId="{8949284A-6427-45FC-87BF-C37EC74BD23C}" srcOrd="0" destOrd="0" presId="urn:microsoft.com/office/officeart/2005/8/layout/radial5"/>
    <dgm:cxn modelId="{5D841893-4170-4E9B-9A31-20668CAD68B7}" type="presParOf" srcId="{8A164300-A888-438E-BC69-363221C95571}" destId="{82FE6F9B-576F-4DD0-9B3B-F3CFD7B8E825}" srcOrd="6" destOrd="0" presId="urn:microsoft.com/office/officeart/2005/8/layout/radial5"/>
    <dgm:cxn modelId="{B15BDFCE-03E7-47DB-A24A-251BF525DC4E}" type="presParOf" srcId="{8A164300-A888-438E-BC69-363221C95571}" destId="{D70E817D-3100-4B77-9626-A17F708E59D7}" srcOrd="7" destOrd="0" presId="urn:microsoft.com/office/officeart/2005/8/layout/radial5"/>
    <dgm:cxn modelId="{3906E3F5-D4AC-4B04-8DB7-A4AB4612091E}" type="presParOf" srcId="{D70E817D-3100-4B77-9626-A17F708E59D7}" destId="{70BA3F6D-E302-447B-ACB8-0EA5B7479185}" srcOrd="0" destOrd="0" presId="urn:microsoft.com/office/officeart/2005/8/layout/radial5"/>
    <dgm:cxn modelId="{8E89E22E-7D99-427B-9236-3AF29EE337F4}" type="presParOf" srcId="{8A164300-A888-438E-BC69-363221C95571}" destId="{BA7F13C8-6C09-484B-85CE-FCF89C6BAB3C}" srcOrd="8" destOrd="0" presId="urn:microsoft.com/office/officeart/2005/8/layout/radial5"/>
    <dgm:cxn modelId="{EF70399A-9FE8-443F-880E-C0676E46055D}" type="presParOf" srcId="{8A164300-A888-438E-BC69-363221C95571}" destId="{EDF501F7-0387-484E-9705-87DACBE8387B}" srcOrd="9" destOrd="0" presId="urn:microsoft.com/office/officeart/2005/8/layout/radial5"/>
    <dgm:cxn modelId="{AF7DC55D-563A-4AC3-978A-17162CC73D04}" type="presParOf" srcId="{EDF501F7-0387-484E-9705-87DACBE8387B}" destId="{67DB4853-D23C-4BE8-A4C4-547A0B148601}" srcOrd="0" destOrd="0" presId="urn:microsoft.com/office/officeart/2005/8/layout/radial5"/>
    <dgm:cxn modelId="{2C394384-E5C0-4D57-86FC-736C10839214}" type="presParOf" srcId="{8A164300-A888-438E-BC69-363221C95571}" destId="{A8EDF1C8-7737-41D1-BE72-B330A03BA226}"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53E7F4-602A-4E6B-ADD8-891D6D475573}" type="doc">
      <dgm:prSet loTypeId="urn:microsoft.com/office/officeart/2005/8/layout/funnel1" loCatId="relationship" qsTypeId="urn:microsoft.com/office/officeart/2005/8/quickstyle/simple1" qsCatId="simple" csTypeId="urn:microsoft.com/office/officeart/2005/8/colors/colorful3" csCatId="colorful" phldr="1"/>
      <dgm:spPr/>
      <dgm:t>
        <a:bodyPr/>
        <a:lstStyle/>
        <a:p>
          <a:endParaRPr lang="es-EC"/>
        </a:p>
      </dgm:t>
    </dgm:pt>
    <dgm:pt modelId="{4B0FFD58-15DB-40FA-8A15-B01F6BD5C79F}">
      <dgm:prSet phldrT="[Texto]" custT="1"/>
      <dgm:spPr/>
      <dgm:t>
        <a:bodyPr/>
        <a:lstStyle/>
        <a:p>
          <a:r>
            <a:rPr lang="es-EC" sz="2400" dirty="0"/>
            <a:t>SW. DISEÑO</a:t>
          </a:r>
        </a:p>
      </dgm:t>
    </dgm:pt>
    <dgm:pt modelId="{16560336-7A93-4E92-B7ED-E822373C8B4B}" type="parTrans" cxnId="{D80F2CDA-11AF-4BC9-AEBF-2448B53A0504}">
      <dgm:prSet/>
      <dgm:spPr/>
      <dgm:t>
        <a:bodyPr/>
        <a:lstStyle/>
        <a:p>
          <a:endParaRPr lang="es-EC"/>
        </a:p>
      </dgm:t>
    </dgm:pt>
    <dgm:pt modelId="{F274D294-3E06-4D66-A5FD-649651F2BA04}" type="sibTrans" cxnId="{D80F2CDA-11AF-4BC9-AEBF-2448B53A0504}">
      <dgm:prSet/>
      <dgm:spPr/>
      <dgm:t>
        <a:bodyPr/>
        <a:lstStyle/>
        <a:p>
          <a:endParaRPr lang="es-EC"/>
        </a:p>
      </dgm:t>
    </dgm:pt>
    <dgm:pt modelId="{686756D3-58DA-4AC7-81E9-128E737B7A4D}">
      <dgm:prSet phldrT="[Texto]" custT="1"/>
      <dgm:spPr/>
      <dgm:t>
        <a:bodyPr/>
        <a:lstStyle/>
        <a:p>
          <a:r>
            <a:rPr lang="es-EC" sz="2400" dirty="0"/>
            <a:t>SW. PLANIFICACION</a:t>
          </a:r>
        </a:p>
      </dgm:t>
    </dgm:pt>
    <dgm:pt modelId="{C2F78B79-4B9D-483A-A6DC-EC490BCE754C}" type="parTrans" cxnId="{A6936F0D-14E2-4C4C-8048-248041437EA1}">
      <dgm:prSet/>
      <dgm:spPr/>
      <dgm:t>
        <a:bodyPr/>
        <a:lstStyle/>
        <a:p>
          <a:endParaRPr lang="es-EC"/>
        </a:p>
      </dgm:t>
    </dgm:pt>
    <dgm:pt modelId="{17C5AF44-8B5B-4026-9BFE-EB7F0F5AC9B2}" type="sibTrans" cxnId="{A6936F0D-14E2-4C4C-8048-248041437EA1}">
      <dgm:prSet/>
      <dgm:spPr/>
      <dgm:t>
        <a:bodyPr/>
        <a:lstStyle/>
        <a:p>
          <a:endParaRPr lang="es-EC"/>
        </a:p>
      </dgm:t>
    </dgm:pt>
    <dgm:pt modelId="{CD0C9184-85AC-4608-AA82-BB3A8F9CD655}">
      <dgm:prSet phldrT="[Texto]"/>
      <dgm:spPr/>
      <dgm:t>
        <a:bodyPr/>
        <a:lstStyle/>
        <a:p>
          <a:r>
            <a:rPr lang="es-EC" b="1" dirty="0">
              <a:solidFill>
                <a:schemeClr val="bg1"/>
              </a:solidFill>
            </a:rPr>
            <a:t>MODELO</a:t>
          </a:r>
        </a:p>
      </dgm:t>
    </dgm:pt>
    <dgm:pt modelId="{D33C2552-BCF3-4139-BDFA-9663888FC643}" type="parTrans" cxnId="{8F49F65B-D57A-4B00-8DE0-E8B7CCD29ACF}">
      <dgm:prSet/>
      <dgm:spPr/>
      <dgm:t>
        <a:bodyPr/>
        <a:lstStyle/>
        <a:p>
          <a:endParaRPr lang="es-EC"/>
        </a:p>
      </dgm:t>
    </dgm:pt>
    <dgm:pt modelId="{7B12A6E0-3BA7-4CDA-910D-DA4D462DF5BB}" type="sibTrans" cxnId="{8F49F65B-D57A-4B00-8DE0-E8B7CCD29ACF}">
      <dgm:prSet/>
      <dgm:spPr/>
      <dgm:t>
        <a:bodyPr/>
        <a:lstStyle/>
        <a:p>
          <a:endParaRPr lang="es-EC"/>
        </a:p>
      </dgm:t>
    </dgm:pt>
    <dgm:pt modelId="{BB37AA8E-F345-4D71-93E6-CA26E8F9C1D1}">
      <dgm:prSet phldrT="[Texto]" custT="1"/>
      <dgm:spPr/>
      <dgm:t>
        <a:bodyPr/>
        <a:lstStyle/>
        <a:p>
          <a:r>
            <a:rPr lang="es-EC" sz="2400" dirty="0"/>
            <a:t>Vincular</a:t>
          </a:r>
        </a:p>
        <a:p>
          <a:r>
            <a:rPr lang="es-EC" sz="2400" dirty="0"/>
            <a:t>Gestionar </a:t>
          </a:r>
        </a:p>
      </dgm:t>
    </dgm:pt>
    <dgm:pt modelId="{70895E93-3A4A-498C-B19F-E0555557AF14}" type="sibTrans" cxnId="{893676E0-101E-403A-9302-CACD6BEE961E}">
      <dgm:prSet/>
      <dgm:spPr/>
      <dgm:t>
        <a:bodyPr/>
        <a:lstStyle/>
        <a:p>
          <a:endParaRPr lang="es-EC"/>
        </a:p>
      </dgm:t>
    </dgm:pt>
    <dgm:pt modelId="{0FDE0C8E-6E99-41CE-82A4-67619EF0507C}" type="parTrans" cxnId="{893676E0-101E-403A-9302-CACD6BEE961E}">
      <dgm:prSet/>
      <dgm:spPr/>
      <dgm:t>
        <a:bodyPr/>
        <a:lstStyle/>
        <a:p>
          <a:endParaRPr lang="es-EC"/>
        </a:p>
      </dgm:t>
    </dgm:pt>
    <dgm:pt modelId="{473262FC-F3B8-4AFA-8492-EE9CABAEC810}" type="pres">
      <dgm:prSet presAssocID="{4653E7F4-602A-4E6B-ADD8-891D6D475573}" presName="Name0" presStyleCnt="0">
        <dgm:presLayoutVars>
          <dgm:chMax val="4"/>
          <dgm:resizeHandles val="exact"/>
        </dgm:presLayoutVars>
      </dgm:prSet>
      <dgm:spPr/>
    </dgm:pt>
    <dgm:pt modelId="{ABCB3194-1E78-419F-93C6-BD86FA4749E7}" type="pres">
      <dgm:prSet presAssocID="{4653E7F4-602A-4E6B-ADD8-891D6D475573}" presName="ellipse" presStyleLbl="trBgShp" presStyleIdx="0" presStyleCnt="1"/>
      <dgm:spPr/>
    </dgm:pt>
    <dgm:pt modelId="{6A0AD9D8-B7AB-497A-88BD-8D270280136C}" type="pres">
      <dgm:prSet presAssocID="{4653E7F4-602A-4E6B-ADD8-891D6D475573}" presName="arrow1" presStyleLbl="fgShp" presStyleIdx="0" presStyleCnt="1"/>
      <dgm:spPr/>
    </dgm:pt>
    <dgm:pt modelId="{036E2799-1941-4855-96A4-904D1DAE8D2C}" type="pres">
      <dgm:prSet presAssocID="{4653E7F4-602A-4E6B-ADD8-891D6D475573}" presName="rectangle" presStyleLbl="revTx" presStyleIdx="0" presStyleCnt="1">
        <dgm:presLayoutVars>
          <dgm:bulletEnabled val="1"/>
        </dgm:presLayoutVars>
      </dgm:prSet>
      <dgm:spPr/>
    </dgm:pt>
    <dgm:pt modelId="{4C693635-4469-488E-ACAE-39CF4816CC31}" type="pres">
      <dgm:prSet presAssocID="{686756D3-58DA-4AC7-81E9-128E737B7A4D}" presName="item1" presStyleLbl="node1" presStyleIdx="0" presStyleCnt="3" custScaleX="119819" custLinFactNeighborX="-10000" custLinFactNeighborY="7500">
        <dgm:presLayoutVars>
          <dgm:bulletEnabled val="1"/>
        </dgm:presLayoutVars>
      </dgm:prSet>
      <dgm:spPr/>
    </dgm:pt>
    <dgm:pt modelId="{7B5CF731-EA38-4E3F-8EF4-F18BDFF45468}" type="pres">
      <dgm:prSet presAssocID="{BB37AA8E-F345-4D71-93E6-CA26E8F9C1D1}" presName="item2" presStyleLbl="node1" presStyleIdx="1" presStyleCnt="3" custLinFactNeighborY="-13750">
        <dgm:presLayoutVars>
          <dgm:bulletEnabled val="1"/>
        </dgm:presLayoutVars>
      </dgm:prSet>
      <dgm:spPr/>
    </dgm:pt>
    <dgm:pt modelId="{5C44D40E-61EB-4998-B09D-85B5F9391374}" type="pres">
      <dgm:prSet presAssocID="{CD0C9184-85AC-4608-AA82-BB3A8F9CD655}" presName="item3" presStyleLbl="node1" presStyleIdx="2" presStyleCnt="3" custLinFactNeighborY="-6250">
        <dgm:presLayoutVars>
          <dgm:bulletEnabled val="1"/>
        </dgm:presLayoutVars>
      </dgm:prSet>
      <dgm:spPr/>
    </dgm:pt>
    <dgm:pt modelId="{AFF809D7-411F-48CD-B9C6-71614ACE94D2}" type="pres">
      <dgm:prSet presAssocID="{4653E7F4-602A-4E6B-ADD8-891D6D475573}" presName="funnel" presStyleLbl="trAlignAcc1" presStyleIdx="0" presStyleCnt="1"/>
      <dgm:spPr/>
    </dgm:pt>
  </dgm:ptLst>
  <dgm:cxnLst>
    <dgm:cxn modelId="{A6936F0D-14E2-4C4C-8048-248041437EA1}" srcId="{4653E7F4-602A-4E6B-ADD8-891D6D475573}" destId="{686756D3-58DA-4AC7-81E9-128E737B7A4D}" srcOrd="1" destOrd="0" parTransId="{C2F78B79-4B9D-483A-A6DC-EC490BCE754C}" sibTransId="{17C5AF44-8B5B-4026-9BFE-EB7F0F5AC9B2}"/>
    <dgm:cxn modelId="{CAD21C20-EE6A-4996-8257-609B48B40D88}" type="presOf" srcId="{686756D3-58DA-4AC7-81E9-128E737B7A4D}" destId="{7B5CF731-EA38-4E3F-8EF4-F18BDFF45468}" srcOrd="0" destOrd="0" presId="urn:microsoft.com/office/officeart/2005/8/layout/funnel1"/>
    <dgm:cxn modelId="{5BB30533-5B5D-4A13-AD6A-5D2D81C5E4EE}" type="presOf" srcId="{4653E7F4-602A-4E6B-ADD8-891D6D475573}" destId="{473262FC-F3B8-4AFA-8492-EE9CABAEC810}" srcOrd="0" destOrd="0" presId="urn:microsoft.com/office/officeart/2005/8/layout/funnel1"/>
    <dgm:cxn modelId="{8F49F65B-D57A-4B00-8DE0-E8B7CCD29ACF}" srcId="{4653E7F4-602A-4E6B-ADD8-891D6D475573}" destId="{CD0C9184-85AC-4608-AA82-BB3A8F9CD655}" srcOrd="3" destOrd="0" parTransId="{D33C2552-BCF3-4139-BDFA-9663888FC643}" sibTransId="{7B12A6E0-3BA7-4CDA-910D-DA4D462DF5BB}"/>
    <dgm:cxn modelId="{01858641-8953-4BB8-A59C-BF7D6FC6EA07}" type="presOf" srcId="{4B0FFD58-15DB-40FA-8A15-B01F6BD5C79F}" destId="{5C44D40E-61EB-4998-B09D-85B5F9391374}" srcOrd="0" destOrd="0" presId="urn:microsoft.com/office/officeart/2005/8/layout/funnel1"/>
    <dgm:cxn modelId="{BFC43A73-9FD1-4203-9C52-C72DD721503A}" type="presOf" srcId="{CD0C9184-85AC-4608-AA82-BB3A8F9CD655}" destId="{036E2799-1941-4855-96A4-904D1DAE8D2C}" srcOrd="0" destOrd="0" presId="urn:microsoft.com/office/officeart/2005/8/layout/funnel1"/>
    <dgm:cxn modelId="{9D0E3583-8F2F-4937-B38E-6F8251C5724B}" type="presOf" srcId="{BB37AA8E-F345-4D71-93E6-CA26E8F9C1D1}" destId="{4C693635-4469-488E-ACAE-39CF4816CC31}" srcOrd="0" destOrd="0" presId="urn:microsoft.com/office/officeart/2005/8/layout/funnel1"/>
    <dgm:cxn modelId="{D80F2CDA-11AF-4BC9-AEBF-2448B53A0504}" srcId="{4653E7F4-602A-4E6B-ADD8-891D6D475573}" destId="{4B0FFD58-15DB-40FA-8A15-B01F6BD5C79F}" srcOrd="0" destOrd="0" parTransId="{16560336-7A93-4E92-B7ED-E822373C8B4B}" sibTransId="{F274D294-3E06-4D66-A5FD-649651F2BA04}"/>
    <dgm:cxn modelId="{893676E0-101E-403A-9302-CACD6BEE961E}" srcId="{4653E7F4-602A-4E6B-ADD8-891D6D475573}" destId="{BB37AA8E-F345-4D71-93E6-CA26E8F9C1D1}" srcOrd="2" destOrd="0" parTransId="{0FDE0C8E-6E99-41CE-82A4-67619EF0507C}" sibTransId="{70895E93-3A4A-498C-B19F-E0555557AF14}"/>
    <dgm:cxn modelId="{E01D6D64-85AE-4954-BE56-FB04135D229A}" type="presParOf" srcId="{473262FC-F3B8-4AFA-8492-EE9CABAEC810}" destId="{ABCB3194-1E78-419F-93C6-BD86FA4749E7}" srcOrd="0" destOrd="0" presId="urn:microsoft.com/office/officeart/2005/8/layout/funnel1"/>
    <dgm:cxn modelId="{D64F9151-C9B8-488F-92E2-6CD90DE104A7}" type="presParOf" srcId="{473262FC-F3B8-4AFA-8492-EE9CABAEC810}" destId="{6A0AD9D8-B7AB-497A-88BD-8D270280136C}" srcOrd="1" destOrd="0" presId="urn:microsoft.com/office/officeart/2005/8/layout/funnel1"/>
    <dgm:cxn modelId="{4A3D95D6-1276-4D21-9A4C-4F4281FF67D6}" type="presParOf" srcId="{473262FC-F3B8-4AFA-8492-EE9CABAEC810}" destId="{036E2799-1941-4855-96A4-904D1DAE8D2C}" srcOrd="2" destOrd="0" presId="urn:microsoft.com/office/officeart/2005/8/layout/funnel1"/>
    <dgm:cxn modelId="{09CCE2CC-CC16-4BF0-89AA-7186E3C2695F}" type="presParOf" srcId="{473262FC-F3B8-4AFA-8492-EE9CABAEC810}" destId="{4C693635-4469-488E-ACAE-39CF4816CC31}" srcOrd="3" destOrd="0" presId="urn:microsoft.com/office/officeart/2005/8/layout/funnel1"/>
    <dgm:cxn modelId="{AD7CB9D7-FD9D-4A3E-A14A-FC37134F4114}" type="presParOf" srcId="{473262FC-F3B8-4AFA-8492-EE9CABAEC810}" destId="{7B5CF731-EA38-4E3F-8EF4-F18BDFF45468}" srcOrd="4" destOrd="0" presId="urn:microsoft.com/office/officeart/2005/8/layout/funnel1"/>
    <dgm:cxn modelId="{11E297CF-BB24-4E71-8CC4-D385099AAAB1}" type="presParOf" srcId="{473262FC-F3B8-4AFA-8492-EE9CABAEC810}" destId="{5C44D40E-61EB-4998-B09D-85B5F9391374}" srcOrd="5" destOrd="0" presId="urn:microsoft.com/office/officeart/2005/8/layout/funnel1"/>
    <dgm:cxn modelId="{FB58B502-DB48-48CA-83C4-0AC90EB00651}" type="presParOf" srcId="{473262FC-F3B8-4AFA-8492-EE9CABAEC810}" destId="{AFF809D7-411F-48CD-B9C6-71614ACE94D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03ACA-2749-48A3-8083-781CB8D1192D}">
      <dsp:nvSpPr>
        <dsp:cNvPr id="0" name=""/>
        <dsp:cNvSpPr/>
      </dsp:nvSpPr>
      <dsp:spPr>
        <a:xfrm rot="5400000">
          <a:off x="-122251" y="179923"/>
          <a:ext cx="815010" cy="5705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s-ES" sz="1750" kern="1200" dirty="0">
              <a:latin typeface="Times New Roman" panose="02020603050405020304" pitchFamily="18" charset="0"/>
              <a:cs typeface="Times New Roman" panose="02020603050405020304" pitchFamily="18" charset="0"/>
            </a:rPr>
            <a:t>1</a:t>
          </a:r>
        </a:p>
      </dsp:txBody>
      <dsp:txXfrm rot="-5400000">
        <a:off x="1" y="342926"/>
        <a:ext cx="570507" cy="244503"/>
      </dsp:txXfrm>
    </dsp:sp>
    <dsp:sp modelId="{F0AEE634-000D-4828-8CCD-6A2B5659ADF8}">
      <dsp:nvSpPr>
        <dsp:cNvPr id="0" name=""/>
        <dsp:cNvSpPr/>
      </dsp:nvSpPr>
      <dsp:spPr>
        <a:xfrm rot="5400000">
          <a:off x="4224725" y="-3476128"/>
          <a:ext cx="530035" cy="7838472"/>
        </a:xfrm>
        <a:prstGeom prst="round2SameRect">
          <a:avLst/>
        </a:prstGeom>
        <a:solidFill>
          <a:schemeClr val="lt1">
            <a:alpha val="90000"/>
            <a:hueOff val="0"/>
            <a:satOff val="0"/>
            <a:lumOff val="0"/>
            <a:alphaOff val="0"/>
          </a:schemeClr>
        </a:solidFill>
        <a:ln w="6350" cap="flat" cmpd="sng" algn="ctr">
          <a:solidFill>
            <a:schemeClr val="accent1"/>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777875">
            <a:lnSpc>
              <a:spcPct val="90000"/>
            </a:lnSpc>
            <a:spcBef>
              <a:spcPct val="0"/>
            </a:spcBef>
            <a:spcAft>
              <a:spcPct val="15000"/>
            </a:spcAft>
            <a:buChar char="•"/>
          </a:pPr>
          <a:r>
            <a:rPr lang="es-ES" sz="1750" kern="1200" dirty="0">
              <a:latin typeface="Times New Roman" panose="02020603050405020304" pitchFamily="18" charset="0"/>
              <a:cs typeface="Times New Roman" panose="02020603050405020304" pitchFamily="18" charset="0"/>
            </a:rPr>
            <a:t>ANTECEDENTES</a:t>
          </a:r>
        </a:p>
      </dsp:txBody>
      <dsp:txXfrm rot="-5400000">
        <a:off x="570507" y="203964"/>
        <a:ext cx="7812598" cy="478287"/>
      </dsp:txXfrm>
    </dsp:sp>
    <dsp:sp modelId="{6603CF0B-2A1E-4859-8D17-B3D761DAAF22}">
      <dsp:nvSpPr>
        <dsp:cNvPr id="0" name=""/>
        <dsp:cNvSpPr/>
      </dsp:nvSpPr>
      <dsp:spPr>
        <a:xfrm rot="5400000">
          <a:off x="-122251" y="918893"/>
          <a:ext cx="815010" cy="5705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s-ES" sz="1750" kern="1200" dirty="0">
              <a:latin typeface="Times New Roman" panose="02020603050405020304" pitchFamily="18" charset="0"/>
              <a:cs typeface="Times New Roman" panose="02020603050405020304" pitchFamily="18" charset="0"/>
            </a:rPr>
            <a:t>2</a:t>
          </a:r>
        </a:p>
      </dsp:txBody>
      <dsp:txXfrm rot="-5400000">
        <a:off x="1" y="1081896"/>
        <a:ext cx="570507" cy="244503"/>
      </dsp:txXfrm>
    </dsp:sp>
    <dsp:sp modelId="{2307DE5F-BB2A-4726-867A-FD7324C72793}">
      <dsp:nvSpPr>
        <dsp:cNvPr id="0" name=""/>
        <dsp:cNvSpPr/>
      </dsp:nvSpPr>
      <dsp:spPr>
        <a:xfrm rot="5400000">
          <a:off x="4224865" y="-2857716"/>
          <a:ext cx="529756" cy="7838472"/>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777875">
            <a:lnSpc>
              <a:spcPct val="90000"/>
            </a:lnSpc>
            <a:spcBef>
              <a:spcPct val="0"/>
            </a:spcBef>
            <a:spcAft>
              <a:spcPct val="15000"/>
            </a:spcAft>
            <a:buChar char="•"/>
          </a:pPr>
          <a:r>
            <a:rPr lang="es-ES" sz="1750" kern="1200" dirty="0">
              <a:latin typeface="Times New Roman" panose="02020603050405020304" pitchFamily="18" charset="0"/>
              <a:cs typeface="Times New Roman" panose="02020603050405020304" pitchFamily="18" charset="0"/>
            </a:rPr>
            <a:t>PLANTEAMIENTO DEL PROBLEMA</a:t>
          </a:r>
        </a:p>
      </dsp:txBody>
      <dsp:txXfrm rot="-5400000">
        <a:off x="570508" y="822502"/>
        <a:ext cx="7812611" cy="478034"/>
      </dsp:txXfrm>
    </dsp:sp>
    <dsp:sp modelId="{7C1E44B0-74D6-4D61-915E-96DE8E5A0902}">
      <dsp:nvSpPr>
        <dsp:cNvPr id="0" name=""/>
        <dsp:cNvSpPr/>
      </dsp:nvSpPr>
      <dsp:spPr>
        <a:xfrm rot="5400000">
          <a:off x="-122251" y="1758873"/>
          <a:ext cx="815010" cy="5705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s-ES" sz="1750" kern="1200" dirty="0">
              <a:latin typeface="Times New Roman" panose="02020603050405020304" pitchFamily="18" charset="0"/>
              <a:cs typeface="Times New Roman" panose="02020603050405020304" pitchFamily="18" charset="0"/>
            </a:rPr>
            <a:t>3</a:t>
          </a:r>
        </a:p>
      </dsp:txBody>
      <dsp:txXfrm rot="-5400000">
        <a:off x="1" y="1921876"/>
        <a:ext cx="570507" cy="244503"/>
      </dsp:txXfrm>
    </dsp:sp>
    <dsp:sp modelId="{FC103893-6D6E-4D1D-9BB0-9F5A01D21253}">
      <dsp:nvSpPr>
        <dsp:cNvPr id="0" name=""/>
        <dsp:cNvSpPr/>
      </dsp:nvSpPr>
      <dsp:spPr>
        <a:xfrm rot="5400000">
          <a:off x="3893581" y="-1933998"/>
          <a:ext cx="1192323" cy="7838472"/>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777875">
            <a:lnSpc>
              <a:spcPct val="90000"/>
            </a:lnSpc>
            <a:spcBef>
              <a:spcPct val="0"/>
            </a:spcBef>
            <a:spcAft>
              <a:spcPct val="15000"/>
            </a:spcAft>
            <a:buChar char="•"/>
          </a:pPr>
          <a:r>
            <a:rPr lang="es-ES" sz="1750" kern="1200" dirty="0">
              <a:latin typeface="Times New Roman" panose="02020603050405020304" pitchFamily="18" charset="0"/>
              <a:cs typeface="Times New Roman" panose="02020603050405020304" pitchFamily="18" charset="0"/>
            </a:rPr>
            <a:t>OBJETIVO GENERAL</a:t>
          </a:r>
        </a:p>
        <a:p>
          <a:pPr marL="171450" lvl="1" indent="-171450" algn="l" defTabSz="777875">
            <a:lnSpc>
              <a:spcPct val="90000"/>
            </a:lnSpc>
            <a:spcBef>
              <a:spcPct val="0"/>
            </a:spcBef>
            <a:spcAft>
              <a:spcPct val="15000"/>
            </a:spcAft>
            <a:buChar char="•"/>
          </a:pPr>
          <a:r>
            <a:rPr lang="es-ES" sz="1750" kern="1200" dirty="0">
              <a:latin typeface="Times New Roman" panose="02020603050405020304" pitchFamily="18" charset="0"/>
              <a:cs typeface="Times New Roman" panose="02020603050405020304" pitchFamily="18" charset="0"/>
            </a:rPr>
            <a:t>OBJETIVOS ESPECÍFICOS</a:t>
          </a:r>
        </a:p>
      </dsp:txBody>
      <dsp:txXfrm rot="-5400000">
        <a:off x="570507" y="1447280"/>
        <a:ext cx="7780268" cy="1075915"/>
      </dsp:txXfrm>
    </dsp:sp>
    <dsp:sp modelId="{6A4BC266-6F8F-45AA-9AF9-F6F71C79FBE1}">
      <dsp:nvSpPr>
        <dsp:cNvPr id="0" name=""/>
        <dsp:cNvSpPr/>
      </dsp:nvSpPr>
      <dsp:spPr>
        <a:xfrm rot="5400000">
          <a:off x="-122251" y="2774146"/>
          <a:ext cx="815010" cy="5705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s-ES" sz="1750" kern="1200" dirty="0">
              <a:latin typeface="Times New Roman" panose="02020603050405020304" pitchFamily="18" charset="0"/>
              <a:cs typeface="Times New Roman" panose="02020603050405020304" pitchFamily="18" charset="0"/>
            </a:rPr>
            <a:t>4</a:t>
          </a:r>
        </a:p>
      </dsp:txBody>
      <dsp:txXfrm rot="-5400000">
        <a:off x="1" y="2937149"/>
        <a:ext cx="570507" cy="244503"/>
      </dsp:txXfrm>
    </dsp:sp>
    <dsp:sp modelId="{2D2B959C-042D-408A-B11E-B24B7EF07646}">
      <dsp:nvSpPr>
        <dsp:cNvPr id="0" name=""/>
        <dsp:cNvSpPr/>
      </dsp:nvSpPr>
      <dsp:spPr>
        <a:xfrm rot="5400000">
          <a:off x="4224865" y="-1002463"/>
          <a:ext cx="529756" cy="7838472"/>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777875">
            <a:lnSpc>
              <a:spcPct val="90000"/>
            </a:lnSpc>
            <a:spcBef>
              <a:spcPct val="0"/>
            </a:spcBef>
            <a:spcAft>
              <a:spcPct val="15000"/>
            </a:spcAft>
            <a:buChar char="•"/>
          </a:pPr>
          <a:r>
            <a:rPr lang="es-ES" sz="1750" kern="1200" dirty="0">
              <a:latin typeface="Times New Roman" panose="02020603050405020304" pitchFamily="18" charset="0"/>
              <a:cs typeface="Times New Roman" panose="02020603050405020304" pitchFamily="18" charset="0"/>
            </a:rPr>
            <a:t>MARCO TEÓRICO</a:t>
          </a:r>
        </a:p>
      </dsp:txBody>
      <dsp:txXfrm rot="-5400000">
        <a:off x="570508" y="2677755"/>
        <a:ext cx="7812611" cy="478034"/>
      </dsp:txXfrm>
    </dsp:sp>
    <dsp:sp modelId="{F5FCF80E-0676-453F-837D-8E12C9B37193}">
      <dsp:nvSpPr>
        <dsp:cNvPr id="0" name=""/>
        <dsp:cNvSpPr/>
      </dsp:nvSpPr>
      <dsp:spPr>
        <a:xfrm rot="5400000">
          <a:off x="-122251" y="3513116"/>
          <a:ext cx="815010" cy="5705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s-ES" sz="1750" kern="1200" dirty="0">
              <a:latin typeface="Times New Roman" panose="02020603050405020304" pitchFamily="18" charset="0"/>
              <a:cs typeface="Times New Roman" panose="02020603050405020304" pitchFamily="18" charset="0"/>
            </a:rPr>
            <a:t>5</a:t>
          </a:r>
        </a:p>
      </dsp:txBody>
      <dsp:txXfrm rot="-5400000">
        <a:off x="1" y="3676119"/>
        <a:ext cx="570507" cy="244503"/>
      </dsp:txXfrm>
    </dsp:sp>
    <dsp:sp modelId="{F85AFE05-8CB4-4FF3-9FE7-80E0886CEF0D}">
      <dsp:nvSpPr>
        <dsp:cNvPr id="0" name=""/>
        <dsp:cNvSpPr/>
      </dsp:nvSpPr>
      <dsp:spPr>
        <a:xfrm rot="5400000">
          <a:off x="4224865" y="-263493"/>
          <a:ext cx="529756" cy="7838472"/>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777875">
            <a:lnSpc>
              <a:spcPct val="90000"/>
            </a:lnSpc>
            <a:spcBef>
              <a:spcPct val="0"/>
            </a:spcBef>
            <a:spcAft>
              <a:spcPct val="15000"/>
            </a:spcAft>
            <a:buChar char="•"/>
          </a:pPr>
          <a:r>
            <a:rPr lang="es-EC" sz="1750" kern="1200" dirty="0">
              <a:latin typeface="Times New Roman" panose="02020603050405020304" pitchFamily="18" charset="0"/>
              <a:cs typeface="Times New Roman" panose="02020603050405020304" pitchFamily="18" charset="0"/>
            </a:rPr>
            <a:t>MODELO EN BIM</a:t>
          </a:r>
          <a:endParaRPr lang="es-ES" sz="1750" kern="1200" dirty="0">
            <a:latin typeface="Times New Roman" panose="02020603050405020304" pitchFamily="18" charset="0"/>
            <a:cs typeface="Times New Roman" panose="02020603050405020304" pitchFamily="18" charset="0"/>
          </a:endParaRPr>
        </a:p>
      </dsp:txBody>
      <dsp:txXfrm rot="-5400000">
        <a:off x="570508" y="3416725"/>
        <a:ext cx="7812611" cy="478034"/>
      </dsp:txXfrm>
    </dsp:sp>
    <dsp:sp modelId="{AD59BE0B-464E-4B72-A800-0EF0562F2F3F}">
      <dsp:nvSpPr>
        <dsp:cNvPr id="0" name=""/>
        <dsp:cNvSpPr/>
      </dsp:nvSpPr>
      <dsp:spPr>
        <a:xfrm rot="5400000">
          <a:off x="-122251" y="4252086"/>
          <a:ext cx="815010" cy="5705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s-ES" sz="1750" kern="1200" dirty="0">
              <a:latin typeface="Times New Roman" panose="02020603050405020304" pitchFamily="18" charset="0"/>
              <a:cs typeface="Times New Roman" panose="02020603050405020304" pitchFamily="18" charset="0"/>
            </a:rPr>
            <a:t>6</a:t>
          </a:r>
        </a:p>
      </dsp:txBody>
      <dsp:txXfrm rot="-5400000">
        <a:off x="1" y="4415089"/>
        <a:ext cx="570507" cy="244503"/>
      </dsp:txXfrm>
    </dsp:sp>
    <dsp:sp modelId="{3964520D-FE3B-4CFB-94EF-BF3587A37064}">
      <dsp:nvSpPr>
        <dsp:cNvPr id="0" name=""/>
        <dsp:cNvSpPr/>
      </dsp:nvSpPr>
      <dsp:spPr>
        <a:xfrm rot="5400000">
          <a:off x="4224865" y="475476"/>
          <a:ext cx="529756" cy="7838472"/>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777875">
            <a:lnSpc>
              <a:spcPct val="90000"/>
            </a:lnSpc>
            <a:spcBef>
              <a:spcPct val="0"/>
            </a:spcBef>
            <a:spcAft>
              <a:spcPct val="15000"/>
            </a:spcAft>
            <a:buChar char="•"/>
          </a:pPr>
          <a:r>
            <a:rPr lang="es-ES" sz="1750" kern="1200" dirty="0">
              <a:latin typeface="Times New Roman" panose="02020603050405020304" pitchFamily="18" charset="0"/>
              <a:cs typeface="Times New Roman" panose="02020603050405020304" pitchFamily="18" charset="0"/>
            </a:rPr>
            <a:t>RESULTADOS</a:t>
          </a:r>
        </a:p>
      </dsp:txBody>
      <dsp:txXfrm rot="-5400000">
        <a:off x="570508" y="4155695"/>
        <a:ext cx="7812611" cy="478034"/>
      </dsp:txXfrm>
    </dsp:sp>
    <dsp:sp modelId="{49438CBF-CEDB-43BE-A907-FA7450D7703B}">
      <dsp:nvSpPr>
        <dsp:cNvPr id="0" name=""/>
        <dsp:cNvSpPr/>
      </dsp:nvSpPr>
      <dsp:spPr>
        <a:xfrm rot="5400000">
          <a:off x="-122251" y="4991056"/>
          <a:ext cx="815010" cy="57050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777875">
            <a:lnSpc>
              <a:spcPct val="90000"/>
            </a:lnSpc>
            <a:spcBef>
              <a:spcPct val="0"/>
            </a:spcBef>
            <a:spcAft>
              <a:spcPct val="35000"/>
            </a:spcAft>
            <a:buNone/>
          </a:pPr>
          <a:r>
            <a:rPr lang="es-ES" sz="1750" kern="1200" dirty="0">
              <a:latin typeface="Times New Roman" panose="02020603050405020304" pitchFamily="18" charset="0"/>
              <a:cs typeface="Times New Roman" panose="02020603050405020304" pitchFamily="18" charset="0"/>
            </a:rPr>
            <a:t>7</a:t>
          </a:r>
        </a:p>
      </dsp:txBody>
      <dsp:txXfrm rot="-5400000">
        <a:off x="1" y="5154059"/>
        <a:ext cx="570507" cy="244503"/>
      </dsp:txXfrm>
    </dsp:sp>
    <dsp:sp modelId="{D7AF398D-D90C-41DD-ACC4-E8851B3C1BE0}">
      <dsp:nvSpPr>
        <dsp:cNvPr id="0" name=""/>
        <dsp:cNvSpPr/>
      </dsp:nvSpPr>
      <dsp:spPr>
        <a:xfrm rot="5400000">
          <a:off x="4224865" y="1214446"/>
          <a:ext cx="529756" cy="7838472"/>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777875">
            <a:lnSpc>
              <a:spcPct val="90000"/>
            </a:lnSpc>
            <a:spcBef>
              <a:spcPct val="0"/>
            </a:spcBef>
            <a:spcAft>
              <a:spcPct val="15000"/>
            </a:spcAft>
            <a:buChar char="•"/>
          </a:pPr>
          <a:r>
            <a:rPr lang="es-EC" sz="1750" kern="1200" dirty="0">
              <a:latin typeface="Times New Roman" panose="02020603050405020304" pitchFamily="18" charset="0"/>
              <a:cs typeface="Times New Roman" panose="02020603050405020304" pitchFamily="18" charset="0"/>
            </a:rPr>
            <a:t>CONCLUSIONES</a:t>
          </a:r>
          <a:endParaRPr lang="es-ES" sz="1750" kern="1200" dirty="0">
            <a:latin typeface="Times New Roman" panose="02020603050405020304" pitchFamily="18" charset="0"/>
            <a:cs typeface="Times New Roman" panose="02020603050405020304" pitchFamily="18" charset="0"/>
          </a:endParaRPr>
        </a:p>
        <a:p>
          <a:pPr marL="171450" lvl="1" indent="-171450" algn="l" defTabSz="777875">
            <a:lnSpc>
              <a:spcPct val="90000"/>
            </a:lnSpc>
            <a:spcBef>
              <a:spcPct val="0"/>
            </a:spcBef>
            <a:spcAft>
              <a:spcPct val="15000"/>
            </a:spcAft>
            <a:buChar char="•"/>
          </a:pPr>
          <a:r>
            <a:rPr lang="es-ES" sz="1750" kern="1200" dirty="0">
              <a:latin typeface="Times New Roman" panose="02020603050405020304" pitchFamily="18" charset="0"/>
              <a:cs typeface="Times New Roman" panose="02020603050405020304" pitchFamily="18" charset="0"/>
            </a:rPr>
            <a:t>RECOMENDACIONES</a:t>
          </a:r>
        </a:p>
      </dsp:txBody>
      <dsp:txXfrm rot="-5400000">
        <a:off x="570508" y="4894665"/>
        <a:ext cx="7812611" cy="478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6973E-1585-4FF5-A28C-C1CABD0D13C6}">
      <dsp:nvSpPr>
        <dsp:cNvPr id="0" name=""/>
        <dsp:cNvSpPr/>
      </dsp:nvSpPr>
      <dsp:spPr>
        <a:xfrm>
          <a:off x="3190504" y="1654946"/>
          <a:ext cx="1179521" cy="11795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C" sz="3200" kern="1200" dirty="0"/>
            <a:t>BIM</a:t>
          </a:r>
        </a:p>
      </dsp:txBody>
      <dsp:txXfrm>
        <a:off x="3363241" y="1827683"/>
        <a:ext cx="834047" cy="834047"/>
      </dsp:txXfrm>
    </dsp:sp>
    <dsp:sp modelId="{A6FFB407-2368-4733-8200-961EC17C3ABC}">
      <dsp:nvSpPr>
        <dsp:cNvPr id="0" name=""/>
        <dsp:cNvSpPr/>
      </dsp:nvSpPr>
      <dsp:spPr>
        <a:xfrm rot="16200000">
          <a:off x="3654946" y="1225071"/>
          <a:ext cx="250637" cy="40103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3692542" y="1342874"/>
        <a:ext cx="175446" cy="240623"/>
      </dsp:txXfrm>
    </dsp:sp>
    <dsp:sp modelId="{24C50DB0-5204-4733-AE32-C842FF76A551}">
      <dsp:nvSpPr>
        <dsp:cNvPr id="0" name=""/>
        <dsp:cNvSpPr/>
      </dsp:nvSpPr>
      <dsp:spPr>
        <a:xfrm>
          <a:off x="2681175" y="2524"/>
          <a:ext cx="2198179" cy="11795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SW. Gestión de la información</a:t>
          </a:r>
        </a:p>
      </dsp:txBody>
      <dsp:txXfrm>
        <a:off x="3003091" y="175261"/>
        <a:ext cx="1554347" cy="834047"/>
      </dsp:txXfrm>
    </dsp:sp>
    <dsp:sp modelId="{E4B9714C-6516-424B-808E-CDD14EE23689}">
      <dsp:nvSpPr>
        <dsp:cNvPr id="0" name=""/>
        <dsp:cNvSpPr/>
      </dsp:nvSpPr>
      <dsp:spPr>
        <a:xfrm>
          <a:off x="4394850" y="2044188"/>
          <a:ext cx="59805" cy="401037"/>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4394850" y="2124395"/>
        <a:ext cx="41864" cy="240623"/>
      </dsp:txXfrm>
    </dsp:sp>
    <dsp:sp modelId="{F871C784-0818-477D-8AB6-FAAF02796D21}">
      <dsp:nvSpPr>
        <dsp:cNvPr id="0" name=""/>
        <dsp:cNvSpPr/>
      </dsp:nvSpPr>
      <dsp:spPr>
        <a:xfrm>
          <a:off x="4482866" y="1654946"/>
          <a:ext cx="1899642" cy="1179521"/>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SW.  Diseño</a:t>
          </a:r>
        </a:p>
      </dsp:txBody>
      <dsp:txXfrm>
        <a:off x="4761062" y="1827683"/>
        <a:ext cx="1343250" cy="834047"/>
      </dsp:txXfrm>
    </dsp:sp>
    <dsp:sp modelId="{BB18A6AD-E0AB-4726-BEBC-9E874D49DA32}">
      <dsp:nvSpPr>
        <dsp:cNvPr id="0" name=""/>
        <dsp:cNvSpPr/>
      </dsp:nvSpPr>
      <dsp:spPr>
        <a:xfrm rot="5400000">
          <a:off x="3654946" y="2863306"/>
          <a:ext cx="250637" cy="401037"/>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a:off x="3692542" y="2905918"/>
        <a:ext cx="175446" cy="240623"/>
      </dsp:txXfrm>
    </dsp:sp>
    <dsp:sp modelId="{82FE6F9B-576F-4DD0-9B3B-F3CFD7B8E825}">
      <dsp:nvSpPr>
        <dsp:cNvPr id="0" name=""/>
        <dsp:cNvSpPr/>
      </dsp:nvSpPr>
      <dsp:spPr>
        <a:xfrm>
          <a:off x="2719273" y="3307368"/>
          <a:ext cx="2121982" cy="1179521"/>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SW. Análisis energético</a:t>
          </a:r>
        </a:p>
      </dsp:txBody>
      <dsp:txXfrm>
        <a:off x="3030030" y="3480105"/>
        <a:ext cx="1500468" cy="834047"/>
      </dsp:txXfrm>
    </dsp:sp>
    <dsp:sp modelId="{D70E817D-3100-4B77-9626-A17F708E59D7}">
      <dsp:nvSpPr>
        <dsp:cNvPr id="0" name=""/>
        <dsp:cNvSpPr/>
      </dsp:nvSpPr>
      <dsp:spPr>
        <a:xfrm rot="10800000">
          <a:off x="3069989" y="2044188"/>
          <a:ext cx="85164" cy="401037"/>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C" sz="2000" kern="1200"/>
        </a:p>
      </dsp:txBody>
      <dsp:txXfrm rot="10800000">
        <a:off x="3095538" y="2124395"/>
        <a:ext cx="59615" cy="240623"/>
      </dsp:txXfrm>
    </dsp:sp>
    <dsp:sp modelId="{BA7F13C8-6C09-484B-85CE-FCF89C6BAB3C}">
      <dsp:nvSpPr>
        <dsp:cNvPr id="0" name=""/>
        <dsp:cNvSpPr/>
      </dsp:nvSpPr>
      <dsp:spPr>
        <a:xfrm>
          <a:off x="1225868" y="1654946"/>
          <a:ext cx="1803948" cy="1179521"/>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kern="1200" dirty="0"/>
            <a:t>SW. Control de tiempo -costo</a:t>
          </a:r>
        </a:p>
      </dsp:txBody>
      <dsp:txXfrm>
        <a:off x="1490050" y="1827683"/>
        <a:ext cx="1275584" cy="8340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076CD-F4DF-4AC8-9D00-CDA3014A282D}">
      <dsp:nvSpPr>
        <dsp:cNvPr id="0" name=""/>
        <dsp:cNvSpPr/>
      </dsp:nvSpPr>
      <dsp:spPr>
        <a:xfrm>
          <a:off x="1114403" y="949033"/>
          <a:ext cx="8752324" cy="4523147"/>
        </a:xfrm>
        <a:prstGeom prst="rect">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238925-C381-4E29-9EB7-FF06CC030088}">
      <dsp:nvSpPr>
        <dsp:cNvPr id="0" name=""/>
        <dsp:cNvSpPr/>
      </dsp:nvSpPr>
      <dsp:spPr>
        <a:xfrm>
          <a:off x="1375967" y="1478021"/>
          <a:ext cx="4064297" cy="3869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800100">
            <a:lnSpc>
              <a:spcPct val="90000"/>
            </a:lnSpc>
            <a:spcBef>
              <a:spcPct val="0"/>
            </a:spcBef>
            <a:spcAft>
              <a:spcPct val="35000"/>
            </a:spcAft>
            <a:buNone/>
          </a:pPr>
          <a:r>
            <a:rPr lang="es-EC" sz="1800" kern="1200" dirty="0"/>
            <a:t>Centraliza la información</a:t>
          </a:r>
        </a:p>
        <a:p>
          <a:pPr marL="0" lvl="0" indent="0" algn="just" defTabSz="800100">
            <a:lnSpc>
              <a:spcPct val="90000"/>
            </a:lnSpc>
            <a:spcBef>
              <a:spcPct val="0"/>
            </a:spcBef>
            <a:spcAft>
              <a:spcPct val="35000"/>
            </a:spcAft>
            <a:buNone/>
          </a:pPr>
          <a:endParaRPr lang="es-EC" sz="1800" kern="1200" dirty="0"/>
        </a:p>
        <a:p>
          <a:pPr marL="0" lvl="0" indent="0" algn="just" defTabSz="800100">
            <a:lnSpc>
              <a:spcPct val="90000"/>
            </a:lnSpc>
            <a:spcBef>
              <a:spcPct val="0"/>
            </a:spcBef>
            <a:spcAft>
              <a:spcPct val="35000"/>
            </a:spcAft>
            <a:buNone/>
          </a:pPr>
          <a:r>
            <a:rPr lang="es-EC" sz="1800" kern="1200" dirty="0"/>
            <a:t>Trabaja con elementos inteligentes que tiene propiedades físicas, químicas y costos</a:t>
          </a:r>
        </a:p>
        <a:p>
          <a:pPr marL="0" lvl="0" indent="0" algn="just" defTabSz="800100">
            <a:lnSpc>
              <a:spcPct val="90000"/>
            </a:lnSpc>
            <a:spcBef>
              <a:spcPct val="0"/>
            </a:spcBef>
            <a:spcAft>
              <a:spcPct val="35000"/>
            </a:spcAft>
            <a:buNone/>
          </a:pPr>
          <a:endParaRPr lang="es-EC" sz="1800" kern="1200" dirty="0"/>
        </a:p>
        <a:p>
          <a:pPr marL="0" lvl="0" indent="0" algn="just" defTabSz="800100">
            <a:lnSpc>
              <a:spcPct val="90000"/>
            </a:lnSpc>
            <a:spcBef>
              <a:spcPct val="0"/>
            </a:spcBef>
            <a:spcAft>
              <a:spcPct val="35000"/>
            </a:spcAft>
            <a:buNone/>
          </a:pPr>
          <a:r>
            <a:rPr lang="es-EC" sz="1800" kern="1200" dirty="0"/>
            <a:t>Flujo de trabajo ante un cambio corto (1)</a:t>
          </a:r>
        </a:p>
        <a:p>
          <a:pPr marL="0" lvl="0" indent="0" algn="just" defTabSz="800100">
            <a:lnSpc>
              <a:spcPct val="90000"/>
            </a:lnSpc>
            <a:spcBef>
              <a:spcPct val="0"/>
            </a:spcBef>
            <a:spcAft>
              <a:spcPct val="35000"/>
            </a:spcAft>
            <a:buNone/>
          </a:pPr>
          <a:endParaRPr lang="es-EC" sz="1800" kern="1200" dirty="0"/>
        </a:p>
        <a:p>
          <a:pPr marL="0" lvl="0" indent="0" algn="just" defTabSz="800100">
            <a:lnSpc>
              <a:spcPct val="90000"/>
            </a:lnSpc>
            <a:spcBef>
              <a:spcPct val="0"/>
            </a:spcBef>
            <a:spcAft>
              <a:spcPct val="35000"/>
            </a:spcAft>
            <a:buNone/>
          </a:pPr>
          <a:endParaRPr lang="es-EC" sz="1100" kern="1200" dirty="0"/>
        </a:p>
        <a:p>
          <a:pPr marL="0" lvl="0" indent="0" algn="just" defTabSz="800100">
            <a:lnSpc>
              <a:spcPct val="90000"/>
            </a:lnSpc>
            <a:spcBef>
              <a:spcPct val="0"/>
            </a:spcBef>
            <a:spcAft>
              <a:spcPct val="35000"/>
            </a:spcAft>
            <a:buNone/>
          </a:pPr>
          <a:r>
            <a:rPr lang="es-EC" sz="1800" kern="1200" dirty="0"/>
            <a:t>Los planos es el resultado del modelo madre </a:t>
          </a:r>
        </a:p>
        <a:p>
          <a:pPr marL="0" lvl="0" indent="0" algn="just" defTabSz="800100">
            <a:lnSpc>
              <a:spcPct val="90000"/>
            </a:lnSpc>
            <a:spcBef>
              <a:spcPct val="0"/>
            </a:spcBef>
            <a:spcAft>
              <a:spcPct val="35000"/>
            </a:spcAft>
            <a:buNone/>
          </a:pPr>
          <a:endParaRPr lang="es-EC" sz="1800" kern="1200" dirty="0"/>
        </a:p>
      </dsp:txBody>
      <dsp:txXfrm>
        <a:off x="1375967" y="1478021"/>
        <a:ext cx="4064297" cy="3869497"/>
      </dsp:txXfrm>
    </dsp:sp>
    <dsp:sp modelId="{F9FB6C56-3588-465A-8FB6-FCC24D4FF73B}">
      <dsp:nvSpPr>
        <dsp:cNvPr id="0" name=""/>
        <dsp:cNvSpPr/>
      </dsp:nvSpPr>
      <dsp:spPr>
        <a:xfrm>
          <a:off x="5530806" y="1478021"/>
          <a:ext cx="4064297" cy="3869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800100">
            <a:lnSpc>
              <a:spcPct val="90000"/>
            </a:lnSpc>
            <a:spcBef>
              <a:spcPct val="0"/>
            </a:spcBef>
            <a:spcAft>
              <a:spcPct val="35000"/>
            </a:spcAft>
            <a:buNone/>
          </a:pPr>
          <a:r>
            <a:rPr lang="es-EC" sz="1800" kern="1200" dirty="0"/>
            <a:t>Aísla la información</a:t>
          </a:r>
        </a:p>
        <a:p>
          <a:pPr marL="0" lvl="0" indent="0" algn="just" defTabSz="800100">
            <a:lnSpc>
              <a:spcPct val="90000"/>
            </a:lnSpc>
            <a:spcBef>
              <a:spcPct val="0"/>
            </a:spcBef>
            <a:spcAft>
              <a:spcPct val="35000"/>
            </a:spcAft>
            <a:buNone/>
          </a:pPr>
          <a:endParaRPr lang="es-EC" sz="1800" kern="1200" dirty="0"/>
        </a:p>
        <a:p>
          <a:pPr marL="0" lvl="0" indent="0" algn="just" defTabSz="800100">
            <a:lnSpc>
              <a:spcPct val="90000"/>
            </a:lnSpc>
            <a:spcBef>
              <a:spcPct val="0"/>
            </a:spcBef>
            <a:spcAft>
              <a:spcPct val="35000"/>
            </a:spcAft>
            <a:buNone/>
          </a:pPr>
          <a:r>
            <a:rPr lang="es-EC" sz="1800" kern="1200" dirty="0"/>
            <a:t>Trabaja con líneas que tiene texturas y relieves</a:t>
          </a:r>
        </a:p>
        <a:p>
          <a:pPr marL="0" lvl="0" indent="0" algn="just" defTabSz="800100">
            <a:lnSpc>
              <a:spcPct val="90000"/>
            </a:lnSpc>
            <a:spcBef>
              <a:spcPct val="0"/>
            </a:spcBef>
            <a:spcAft>
              <a:spcPct val="35000"/>
            </a:spcAft>
            <a:buNone/>
          </a:pPr>
          <a:endParaRPr lang="es-EC" sz="1800" kern="1200" dirty="0"/>
        </a:p>
        <a:p>
          <a:pPr marL="0" lvl="0" indent="0" algn="just" defTabSz="800100">
            <a:lnSpc>
              <a:spcPct val="90000"/>
            </a:lnSpc>
            <a:spcBef>
              <a:spcPct val="0"/>
            </a:spcBef>
            <a:spcAft>
              <a:spcPct val="35000"/>
            </a:spcAft>
            <a:buNone/>
          </a:pPr>
          <a:endParaRPr lang="es-EC" sz="1000" kern="1200" dirty="0"/>
        </a:p>
        <a:p>
          <a:pPr marL="0" lvl="0" indent="0" algn="just" defTabSz="800100">
            <a:lnSpc>
              <a:spcPct val="90000"/>
            </a:lnSpc>
            <a:spcBef>
              <a:spcPct val="0"/>
            </a:spcBef>
            <a:spcAft>
              <a:spcPct val="35000"/>
            </a:spcAft>
            <a:buNone/>
          </a:pPr>
          <a:r>
            <a:rPr lang="es-EC" sz="1800" kern="1200" dirty="0"/>
            <a:t>El flujo de trabajo ante un cambio  es tedioso (8)</a:t>
          </a:r>
        </a:p>
        <a:p>
          <a:pPr marL="0" lvl="0" indent="0" algn="just" defTabSz="800100">
            <a:lnSpc>
              <a:spcPct val="90000"/>
            </a:lnSpc>
            <a:spcBef>
              <a:spcPct val="0"/>
            </a:spcBef>
            <a:spcAft>
              <a:spcPct val="35000"/>
            </a:spcAft>
            <a:buNone/>
          </a:pPr>
          <a:endParaRPr lang="es-EC" sz="1800" kern="1200" dirty="0"/>
        </a:p>
        <a:p>
          <a:pPr marL="0" lvl="0" indent="0" algn="just" defTabSz="800100">
            <a:lnSpc>
              <a:spcPct val="90000"/>
            </a:lnSpc>
            <a:spcBef>
              <a:spcPct val="0"/>
            </a:spcBef>
            <a:spcAft>
              <a:spcPct val="35000"/>
            </a:spcAft>
            <a:buNone/>
          </a:pPr>
          <a:r>
            <a:rPr lang="es-EC" sz="1800" kern="1200" dirty="0"/>
            <a:t>Los planos son independientes del modelo base   </a:t>
          </a:r>
        </a:p>
      </dsp:txBody>
      <dsp:txXfrm>
        <a:off x="5530806" y="1478021"/>
        <a:ext cx="4064297" cy="3869497"/>
      </dsp:txXfrm>
    </dsp:sp>
    <dsp:sp modelId="{64CB6D7A-0C43-4C24-A53B-12F4F9BAF8E0}">
      <dsp:nvSpPr>
        <dsp:cNvPr id="0" name=""/>
        <dsp:cNvSpPr/>
      </dsp:nvSpPr>
      <dsp:spPr>
        <a:xfrm>
          <a:off x="208990" y="43852"/>
          <a:ext cx="1710224" cy="1710224"/>
        </a:xfrm>
        <a:prstGeom prst="plus">
          <a:avLst>
            <a:gd name="adj" fmla="val 328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3266E3-32DA-496C-AD92-A1C513D68A2A}">
      <dsp:nvSpPr>
        <dsp:cNvPr id="0" name=""/>
        <dsp:cNvSpPr/>
      </dsp:nvSpPr>
      <dsp:spPr>
        <a:xfrm>
          <a:off x="8659510" y="658890"/>
          <a:ext cx="1609622" cy="551603"/>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599B2-E4C3-4C72-8B60-E8725DA65FC3}">
      <dsp:nvSpPr>
        <dsp:cNvPr id="0" name=""/>
        <dsp:cNvSpPr/>
      </dsp:nvSpPr>
      <dsp:spPr>
        <a:xfrm>
          <a:off x="5490565" y="1486295"/>
          <a:ext cx="1006" cy="3695742"/>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A5301-004A-4E54-969B-C592D874B2D0}">
      <dsp:nvSpPr>
        <dsp:cNvPr id="0" name=""/>
        <dsp:cNvSpPr/>
      </dsp:nvSpPr>
      <dsp:spPr>
        <a:xfrm>
          <a:off x="2117" y="512246"/>
          <a:ext cx="906252" cy="906252"/>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b="1" kern="1200" dirty="0"/>
            <a:t>Operador</a:t>
          </a:r>
        </a:p>
      </dsp:txBody>
      <dsp:txXfrm>
        <a:off x="134835" y="644964"/>
        <a:ext cx="640816" cy="640816"/>
      </dsp:txXfrm>
    </dsp:sp>
    <dsp:sp modelId="{FE52959A-A5E0-4E97-A311-508FFD8D26CB}">
      <dsp:nvSpPr>
        <dsp:cNvPr id="0" name=""/>
        <dsp:cNvSpPr/>
      </dsp:nvSpPr>
      <dsp:spPr>
        <a:xfrm rot="5400000">
          <a:off x="983135" y="845294"/>
          <a:ext cx="317188" cy="240156"/>
        </a:xfrm>
        <a:prstGeom prst="triangl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2E7D927-B5E3-42B4-B090-A44DB68B1F42}">
      <dsp:nvSpPr>
        <dsp:cNvPr id="0" name=""/>
        <dsp:cNvSpPr/>
      </dsp:nvSpPr>
      <dsp:spPr>
        <a:xfrm>
          <a:off x="1361495" y="513473"/>
          <a:ext cx="979731" cy="903798"/>
        </a:xfrm>
        <a:prstGeom prst="ellipse">
          <a:avLst/>
        </a:prstGeom>
        <a:gradFill rotWithShape="0">
          <a:gsLst>
            <a:gs pos="0">
              <a:schemeClr val="accent3">
                <a:hueOff val="903533"/>
                <a:satOff val="33333"/>
                <a:lumOff val="-4902"/>
                <a:alphaOff val="0"/>
                <a:lumMod val="110000"/>
                <a:satMod val="105000"/>
                <a:tint val="67000"/>
              </a:schemeClr>
            </a:gs>
            <a:gs pos="50000">
              <a:schemeClr val="accent3">
                <a:hueOff val="903533"/>
                <a:satOff val="33333"/>
                <a:lumOff val="-4902"/>
                <a:alphaOff val="0"/>
                <a:lumMod val="105000"/>
                <a:satMod val="103000"/>
                <a:tint val="73000"/>
              </a:schemeClr>
            </a:gs>
            <a:gs pos="100000">
              <a:schemeClr val="accent3">
                <a:hueOff val="903533"/>
                <a:satOff val="33333"/>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b="1" kern="1200" dirty="0"/>
            <a:t>Entrada de dispositivo</a:t>
          </a:r>
        </a:p>
      </dsp:txBody>
      <dsp:txXfrm>
        <a:off x="1504973" y="645831"/>
        <a:ext cx="692775" cy="639082"/>
      </dsp:txXfrm>
    </dsp:sp>
    <dsp:sp modelId="{4E57DBB6-BC33-406D-8E40-0E9179E86D2F}">
      <dsp:nvSpPr>
        <dsp:cNvPr id="0" name=""/>
        <dsp:cNvSpPr/>
      </dsp:nvSpPr>
      <dsp:spPr>
        <a:xfrm rot="5400000">
          <a:off x="2415993" y="845294"/>
          <a:ext cx="317188" cy="240156"/>
        </a:xfrm>
        <a:prstGeom prst="triangle">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180CEF9-6B82-4171-BC84-6464E3A4B827}">
      <dsp:nvSpPr>
        <dsp:cNvPr id="0" name=""/>
        <dsp:cNvSpPr/>
      </dsp:nvSpPr>
      <dsp:spPr>
        <a:xfrm>
          <a:off x="2794353" y="542787"/>
          <a:ext cx="1006890" cy="845170"/>
        </a:xfrm>
        <a:prstGeom prst="ellipse">
          <a:avLst/>
        </a:prstGeom>
        <a:gradFill rotWithShape="0">
          <a:gsLst>
            <a:gs pos="0">
              <a:schemeClr val="accent3">
                <a:hueOff val="1807066"/>
                <a:satOff val="66667"/>
                <a:lumOff val="-9804"/>
                <a:alphaOff val="0"/>
                <a:lumMod val="110000"/>
                <a:satMod val="105000"/>
                <a:tint val="67000"/>
              </a:schemeClr>
            </a:gs>
            <a:gs pos="50000">
              <a:schemeClr val="accent3">
                <a:hueOff val="1807066"/>
                <a:satOff val="66667"/>
                <a:lumOff val="-9804"/>
                <a:alphaOff val="0"/>
                <a:lumMod val="105000"/>
                <a:satMod val="103000"/>
                <a:tint val="73000"/>
              </a:schemeClr>
            </a:gs>
            <a:gs pos="100000">
              <a:schemeClr val="accent3">
                <a:hueOff val="1807066"/>
                <a:satOff val="66667"/>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b="1" kern="1200" dirty="0"/>
            <a:t>Procesamiento y almacenamiento</a:t>
          </a:r>
        </a:p>
      </dsp:txBody>
      <dsp:txXfrm>
        <a:off x="2941809" y="666559"/>
        <a:ext cx="711978" cy="597626"/>
      </dsp:txXfrm>
    </dsp:sp>
    <dsp:sp modelId="{2B71C144-949B-4EF9-9AB5-B462A1A83877}">
      <dsp:nvSpPr>
        <dsp:cNvPr id="0" name=""/>
        <dsp:cNvSpPr/>
      </dsp:nvSpPr>
      <dsp:spPr>
        <a:xfrm rot="5400000">
          <a:off x="3876010" y="845294"/>
          <a:ext cx="317188" cy="240156"/>
        </a:xfrm>
        <a:prstGeom prst="triangle">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338E167-DFB5-46A4-84E5-BA4F888C0CBB}">
      <dsp:nvSpPr>
        <dsp:cNvPr id="0" name=""/>
        <dsp:cNvSpPr/>
      </dsp:nvSpPr>
      <dsp:spPr>
        <a:xfrm>
          <a:off x="4254370" y="512246"/>
          <a:ext cx="906252" cy="906252"/>
        </a:xfrm>
        <a:prstGeom prst="ellipse">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b="1" kern="1200" dirty="0"/>
            <a:t>Dispositivo e salida</a:t>
          </a:r>
        </a:p>
      </dsp:txBody>
      <dsp:txXfrm>
        <a:off x="4387088" y="644964"/>
        <a:ext cx="640816" cy="640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D6F02-BE32-404D-84AE-1620E5E7807F}">
      <dsp:nvSpPr>
        <dsp:cNvPr id="0" name=""/>
        <dsp:cNvSpPr/>
      </dsp:nvSpPr>
      <dsp:spPr>
        <a:xfrm>
          <a:off x="565178" y="0"/>
          <a:ext cx="1765661" cy="623633"/>
        </a:xfrm>
        <a:prstGeom prst="roundRect">
          <a:avLst>
            <a:gd name="adj" fmla="val 10000"/>
          </a:avLst>
        </a:prstGeom>
        <a:solidFill>
          <a:schemeClr val="tx1">
            <a:lumMod val="65000"/>
            <a:lumOff val="3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kern="1200" dirty="0">
              <a:solidFill>
                <a:schemeClr val="bg1"/>
              </a:solidFill>
            </a:rPr>
            <a:t>Falta de tecnología</a:t>
          </a:r>
        </a:p>
      </dsp:txBody>
      <dsp:txXfrm>
        <a:off x="583444" y="18266"/>
        <a:ext cx="1729129" cy="587101"/>
      </dsp:txXfrm>
    </dsp:sp>
    <dsp:sp modelId="{1859A748-B308-46A5-869D-7B1831EAE16A}">
      <dsp:nvSpPr>
        <dsp:cNvPr id="0" name=""/>
        <dsp:cNvSpPr/>
      </dsp:nvSpPr>
      <dsp:spPr>
        <a:xfrm rot="5400000">
          <a:off x="1331078" y="639224"/>
          <a:ext cx="233862" cy="28063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rot="-5400000">
        <a:off x="1363820" y="662610"/>
        <a:ext cx="168380" cy="163703"/>
      </dsp:txXfrm>
    </dsp:sp>
    <dsp:sp modelId="{4DA1377C-3FFC-4CDA-8BAB-8E48AB0C0845}">
      <dsp:nvSpPr>
        <dsp:cNvPr id="0" name=""/>
        <dsp:cNvSpPr/>
      </dsp:nvSpPr>
      <dsp:spPr>
        <a:xfrm>
          <a:off x="565178" y="935449"/>
          <a:ext cx="1765661" cy="623633"/>
        </a:xfrm>
        <a:prstGeom prst="roundRect">
          <a:avLst>
            <a:gd name="adj" fmla="val 1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s-EC" sz="1600" b="1" kern="1200" dirty="0">
              <a:solidFill>
                <a:schemeClr val="bg1"/>
              </a:solidFill>
            </a:rPr>
            <a:t>2D y 3D a mano</a:t>
          </a:r>
        </a:p>
      </dsp:txBody>
      <dsp:txXfrm>
        <a:off x="583444" y="953715"/>
        <a:ext cx="1729129" cy="587101"/>
      </dsp:txXfrm>
    </dsp:sp>
    <dsp:sp modelId="{0F8CDED3-B29E-4024-8377-1E60DF4B00B4}">
      <dsp:nvSpPr>
        <dsp:cNvPr id="0" name=""/>
        <dsp:cNvSpPr/>
      </dsp:nvSpPr>
      <dsp:spPr>
        <a:xfrm rot="5400000">
          <a:off x="1331078" y="1574673"/>
          <a:ext cx="233862" cy="28063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rot="-5400000">
        <a:off x="1363820" y="1598059"/>
        <a:ext cx="168380" cy="163703"/>
      </dsp:txXfrm>
    </dsp:sp>
    <dsp:sp modelId="{C11D2BFE-EFB7-49FC-A512-81DFACB16F16}">
      <dsp:nvSpPr>
        <dsp:cNvPr id="0" name=""/>
        <dsp:cNvSpPr/>
      </dsp:nvSpPr>
      <dsp:spPr>
        <a:xfrm>
          <a:off x="565178" y="1870899"/>
          <a:ext cx="1765661" cy="623633"/>
        </a:xfrm>
        <a:prstGeom prst="roundRect">
          <a:avLst>
            <a:gd name="adj" fmla="val 10000"/>
          </a:avLst>
        </a:prstGeom>
        <a:solidFill>
          <a:schemeClr val="tx1">
            <a:lumMod val="85000"/>
            <a:lumOff val="1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s-EC" sz="1600" b="1" kern="1200" dirty="0">
              <a:solidFill>
                <a:schemeClr val="bg1"/>
              </a:solidFill>
            </a:rPr>
            <a:t>Baja o nula gestión de la información</a:t>
          </a:r>
        </a:p>
      </dsp:txBody>
      <dsp:txXfrm>
        <a:off x="583444" y="1889165"/>
        <a:ext cx="1729129" cy="5871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D6F02-BE32-404D-84AE-1620E5E7807F}">
      <dsp:nvSpPr>
        <dsp:cNvPr id="0" name=""/>
        <dsp:cNvSpPr/>
      </dsp:nvSpPr>
      <dsp:spPr>
        <a:xfrm>
          <a:off x="632170" y="0"/>
          <a:ext cx="1631677" cy="623633"/>
        </a:xfrm>
        <a:prstGeom prst="roundRect">
          <a:avLst>
            <a:gd name="adj" fmla="val 10000"/>
          </a:avLst>
        </a:prstGeom>
        <a:solidFill>
          <a:schemeClr val="tx1">
            <a:lumMod val="65000"/>
            <a:lumOff val="3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kern="1200" dirty="0">
              <a:solidFill>
                <a:schemeClr val="bg1"/>
              </a:solidFill>
            </a:rPr>
            <a:t>Tecnología</a:t>
          </a:r>
        </a:p>
      </dsp:txBody>
      <dsp:txXfrm>
        <a:off x="650436" y="18266"/>
        <a:ext cx="1595145" cy="587101"/>
      </dsp:txXfrm>
    </dsp:sp>
    <dsp:sp modelId="{1859A748-B308-46A5-869D-7B1831EAE16A}">
      <dsp:nvSpPr>
        <dsp:cNvPr id="0" name=""/>
        <dsp:cNvSpPr/>
      </dsp:nvSpPr>
      <dsp:spPr>
        <a:xfrm rot="5400000">
          <a:off x="1331078" y="639224"/>
          <a:ext cx="233862" cy="28063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rot="-5400000">
        <a:off x="1363820" y="662610"/>
        <a:ext cx="168380" cy="163703"/>
      </dsp:txXfrm>
    </dsp:sp>
    <dsp:sp modelId="{4DA1377C-3FFC-4CDA-8BAB-8E48AB0C0845}">
      <dsp:nvSpPr>
        <dsp:cNvPr id="0" name=""/>
        <dsp:cNvSpPr/>
      </dsp:nvSpPr>
      <dsp:spPr>
        <a:xfrm>
          <a:off x="632170" y="935449"/>
          <a:ext cx="1631677" cy="623633"/>
        </a:xfrm>
        <a:prstGeom prst="roundRect">
          <a:avLst>
            <a:gd name="adj" fmla="val 1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s-EC" sz="1600" b="1" kern="1200" dirty="0">
              <a:solidFill>
                <a:schemeClr val="bg1"/>
              </a:solidFill>
            </a:rPr>
            <a:t>2D y 3D con el ordenados</a:t>
          </a:r>
        </a:p>
      </dsp:txBody>
      <dsp:txXfrm>
        <a:off x="650436" y="953715"/>
        <a:ext cx="1595145" cy="587101"/>
      </dsp:txXfrm>
    </dsp:sp>
    <dsp:sp modelId="{0F8CDED3-B29E-4024-8377-1E60DF4B00B4}">
      <dsp:nvSpPr>
        <dsp:cNvPr id="0" name=""/>
        <dsp:cNvSpPr/>
      </dsp:nvSpPr>
      <dsp:spPr>
        <a:xfrm rot="5400000">
          <a:off x="1331078" y="1574673"/>
          <a:ext cx="233862" cy="28063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rot="-5400000">
        <a:off x="1363820" y="1598059"/>
        <a:ext cx="168380" cy="163703"/>
      </dsp:txXfrm>
    </dsp:sp>
    <dsp:sp modelId="{C11D2BFE-EFB7-49FC-A512-81DFACB16F16}">
      <dsp:nvSpPr>
        <dsp:cNvPr id="0" name=""/>
        <dsp:cNvSpPr/>
      </dsp:nvSpPr>
      <dsp:spPr>
        <a:xfrm>
          <a:off x="632170" y="1870899"/>
          <a:ext cx="1631677" cy="623633"/>
        </a:xfrm>
        <a:prstGeom prst="roundRect">
          <a:avLst>
            <a:gd name="adj" fmla="val 10000"/>
          </a:avLst>
        </a:prstGeom>
        <a:solidFill>
          <a:schemeClr val="tx1">
            <a:lumMod val="85000"/>
            <a:lumOff val="1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s-EC" sz="1600" b="1" kern="1200" dirty="0">
              <a:solidFill>
                <a:schemeClr val="bg1"/>
              </a:solidFill>
            </a:rPr>
            <a:t>Mediana gestión de la información</a:t>
          </a:r>
        </a:p>
      </dsp:txBody>
      <dsp:txXfrm>
        <a:off x="650436" y="1889165"/>
        <a:ext cx="1595145" cy="5871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C8B8E-8EBF-40AD-83B7-41D1D7907D23}">
      <dsp:nvSpPr>
        <dsp:cNvPr id="0" name=""/>
        <dsp:cNvSpPr/>
      </dsp:nvSpPr>
      <dsp:spPr>
        <a:xfrm>
          <a:off x="1025186" y="-53501"/>
          <a:ext cx="4742198" cy="4742198"/>
        </a:xfrm>
        <a:prstGeom prst="circularArrow">
          <a:avLst>
            <a:gd name="adj1" fmla="val 5544"/>
            <a:gd name="adj2" fmla="val 330680"/>
            <a:gd name="adj3" fmla="val 14767518"/>
            <a:gd name="adj4" fmla="val 16807422"/>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1172C2-3024-408F-BBBF-5A390B63272A}">
      <dsp:nvSpPr>
        <dsp:cNvPr id="0" name=""/>
        <dsp:cNvSpPr/>
      </dsp:nvSpPr>
      <dsp:spPr>
        <a:xfrm>
          <a:off x="2791381" y="864"/>
          <a:ext cx="1209809" cy="6049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b="1" kern="1200" dirty="0"/>
            <a:t>MOVER UN MURO</a:t>
          </a:r>
        </a:p>
      </dsp:txBody>
      <dsp:txXfrm>
        <a:off x="2820910" y="30393"/>
        <a:ext cx="1150751" cy="545846"/>
      </dsp:txXfrm>
    </dsp:sp>
    <dsp:sp modelId="{36C1B31D-827E-4DF4-ABBA-EA10FC633849}">
      <dsp:nvSpPr>
        <dsp:cNvPr id="0" name=""/>
        <dsp:cNvSpPr/>
      </dsp:nvSpPr>
      <dsp:spPr>
        <a:xfrm>
          <a:off x="4068411" y="473983"/>
          <a:ext cx="1255516" cy="604904"/>
        </a:xfrm>
        <a:prstGeom prst="round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Modificar planos en planta</a:t>
          </a:r>
        </a:p>
      </dsp:txBody>
      <dsp:txXfrm>
        <a:off x="4097940" y="503512"/>
        <a:ext cx="1196458" cy="545846"/>
      </dsp:txXfrm>
    </dsp:sp>
    <dsp:sp modelId="{B44A5119-4C79-4802-948B-C95A26AFCA98}">
      <dsp:nvSpPr>
        <dsp:cNvPr id="0" name=""/>
        <dsp:cNvSpPr/>
      </dsp:nvSpPr>
      <dsp:spPr>
        <a:xfrm>
          <a:off x="4693016" y="1671962"/>
          <a:ext cx="1389611" cy="604904"/>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Modificar alzados</a:t>
          </a:r>
        </a:p>
      </dsp:txBody>
      <dsp:txXfrm>
        <a:off x="4722545" y="1701491"/>
        <a:ext cx="1330553" cy="545846"/>
      </dsp:txXfrm>
    </dsp:sp>
    <dsp:sp modelId="{F6B86D73-55D3-47AD-953E-8F306B635B5D}">
      <dsp:nvSpPr>
        <dsp:cNvPr id="0" name=""/>
        <dsp:cNvSpPr/>
      </dsp:nvSpPr>
      <dsp:spPr>
        <a:xfrm>
          <a:off x="4542709" y="3034253"/>
          <a:ext cx="1209809" cy="604904"/>
        </a:xfrm>
        <a:prstGeom prst="round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Redibujar secciones</a:t>
          </a:r>
        </a:p>
      </dsp:txBody>
      <dsp:txXfrm>
        <a:off x="4572238" y="3063782"/>
        <a:ext cx="1150751" cy="545846"/>
      </dsp:txXfrm>
    </dsp:sp>
    <dsp:sp modelId="{E38A486B-D752-4DBA-9FDE-3EEA3FC292A1}">
      <dsp:nvSpPr>
        <dsp:cNvPr id="0" name=""/>
        <dsp:cNvSpPr/>
      </dsp:nvSpPr>
      <dsp:spPr>
        <a:xfrm>
          <a:off x="3483034" y="3923425"/>
          <a:ext cx="1209809" cy="60490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Calcular Superficies</a:t>
          </a:r>
        </a:p>
      </dsp:txBody>
      <dsp:txXfrm>
        <a:off x="3512563" y="3952954"/>
        <a:ext cx="1150751" cy="545846"/>
      </dsp:txXfrm>
    </dsp:sp>
    <dsp:sp modelId="{71286071-8ECA-427A-8AB7-8655B372D3FC}">
      <dsp:nvSpPr>
        <dsp:cNvPr id="0" name=""/>
        <dsp:cNvSpPr/>
      </dsp:nvSpPr>
      <dsp:spPr>
        <a:xfrm>
          <a:off x="2099727" y="3923425"/>
          <a:ext cx="1209809" cy="604904"/>
        </a:xfrm>
        <a:prstGeom prst="round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Revisión de fontanería</a:t>
          </a:r>
        </a:p>
      </dsp:txBody>
      <dsp:txXfrm>
        <a:off x="2129256" y="3952954"/>
        <a:ext cx="1150751" cy="545846"/>
      </dsp:txXfrm>
    </dsp:sp>
    <dsp:sp modelId="{C5210BE4-151A-463C-BA87-95E13AEF5C9D}">
      <dsp:nvSpPr>
        <dsp:cNvPr id="0" name=""/>
        <dsp:cNvSpPr/>
      </dsp:nvSpPr>
      <dsp:spPr>
        <a:xfrm>
          <a:off x="1040053" y="3034253"/>
          <a:ext cx="1209809" cy="604904"/>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Calcular consumos</a:t>
          </a:r>
        </a:p>
      </dsp:txBody>
      <dsp:txXfrm>
        <a:off x="1069582" y="3063782"/>
        <a:ext cx="1150751" cy="545846"/>
      </dsp:txXfrm>
    </dsp:sp>
    <dsp:sp modelId="{DD75A004-A982-4F57-A424-72E426364BD3}">
      <dsp:nvSpPr>
        <dsp:cNvPr id="0" name=""/>
        <dsp:cNvSpPr/>
      </dsp:nvSpPr>
      <dsp:spPr>
        <a:xfrm>
          <a:off x="799844" y="1671962"/>
          <a:ext cx="1209809" cy="604904"/>
        </a:xfrm>
        <a:prstGeom prst="round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Recalculo de Costos</a:t>
          </a:r>
        </a:p>
      </dsp:txBody>
      <dsp:txXfrm>
        <a:off x="829373" y="1701491"/>
        <a:ext cx="1150751" cy="545846"/>
      </dsp:txXfrm>
    </dsp:sp>
    <dsp:sp modelId="{B1E0B4E6-F19E-41F4-BA21-5BB8B54FD52A}">
      <dsp:nvSpPr>
        <dsp:cNvPr id="0" name=""/>
        <dsp:cNvSpPr/>
      </dsp:nvSpPr>
      <dsp:spPr>
        <a:xfrm>
          <a:off x="1391228" y="473983"/>
          <a:ext cx="1410347" cy="60490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dirty="0"/>
            <a:t>Elaboración de presupuestos</a:t>
          </a:r>
        </a:p>
      </dsp:txBody>
      <dsp:txXfrm>
        <a:off x="1420757" y="503512"/>
        <a:ext cx="1351289" cy="5458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3DE8F-8B18-41FE-8744-AA8331841E1B}">
      <dsp:nvSpPr>
        <dsp:cNvPr id="0" name=""/>
        <dsp:cNvSpPr/>
      </dsp:nvSpPr>
      <dsp:spPr>
        <a:xfrm rot="366468">
          <a:off x="1731131" y="-81749"/>
          <a:ext cx="2522611" cy="2006212"/>
        </a:xfrm>
        <a:prstGeom prst="circularArrow">
          <a:avLst>
            <a:gd name="adj1" fmla="val 5310"/>
            <a:gd name="adj2" fmla="val 343918"/>
            <a:gd name="adj3" fmla="val 12695751"/>
            <a:gd name="adj4" fmla="val 18075192"/>
            <a:gd name="adj5" fmla="val 6195"/>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5C021-A933-4B6A-85A8-C9D9AF392B8F}">
      <dsp:nvSpPr>
        <dsp:cNvPr id="0" name=""/>
        <dsp:cNvSpPr/>
      </dsp:nvSpPr>
      <dsp:spPr>
        <a:xfrm>
          <a:off x="2328733" y="0"/>
          <a:ext cx="1327408" cy="6637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Times New Roman" panose="02020603050405020304" pitchFamily="18" charset="0"/>
            <a:buNone/>
          </a:pPr>
          <a:r>
            <a:rPr lang="es-EC" sz="1400" b="1" kern="1200" dirty="0"/>
            <a:t>MOVER UN MURO</a:t>
          </a:r>
        </a:p>
      </dsp:txBody>
      <dsp:txXfrm>
        <a:off x="2361132" y="32399"/>
        <a:ext cx="1262610" cy="598906"/>
      </dsp:txXfrm>
    </dsp:sp>
    <dsp:sp modelId="{C02487AA-1620-4CB8-9F6C-CB4F9F196818}">
      <dsp:nvSpPr>
        <dsp:cNvPr id="0" name=""/>
        <dsp:cNvSpPr/>
      </dsp:nvSpPr>
      <dsp:spPr>
        <a:xfrm>
          <a:off x="2148922" y="1179918"/>
          <a:ext cx="1687030" cy="66370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Times New Roman" panose="02020603050405020304" pitchFamily="18" charset="0"/>
            <a:buNone/>
          </a:pPr>
          <a:r>
            <a:rPr lang="es-EC" sz="1700" kern="1200" dirty="0"/>
            <a:t>Indicar posición final del muro</a:t>
          </a:r>
        </a:p>
      </dsp:txBody>
      <dsp:txXfrm>
        <a:off x="2181321" y="1212317"/>
        <a:ext cx="1622232" cy="5989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ABE9F-3D68-42E8-8F69-55C7191F048E}">
      <dsp:nvSpPr>
        <dsp:cNvPr id="0" name=""/>
        <dsp:cNvSpPr/>
      </dsp:nvSpPr>
      <dsp:spPr>
        <a:xfrm>
          <a:off x="49706" y="500"/>
          <a:ext cx="2338789" cy="7749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kern="1200" dirty="0">
              <a:latin typeface="Times New Roman" panose="02020603050405020304" pitchFamily="18" charset="0"/>
              <a:cs typeface="Times New Roman" panose="02020603050405020304" pitchFamily="18" charset="0"/>
            </a:rPr>
            <a:t>Importar el modelo BIM</a:t>
          </a:r>
        </a:p>
      </dsp:txBody>
      <dsp:txXfrm>
        <a:off x="72403" y="23197"/>
        <a:ext cx="2293395" cy="729535"/>
      </dsp:txXfrm>
    </dsp:sp>
    <dsp:sp modelId="{31B11C7B-E69E-4026-9BD8-1A4899A3C103}">
      <dsp:nvSpPr>
        <dsp:cNvPr id="0" name=""/>
        <dsp:cNvSpPr/>
      </dsp:nvSpPr>
      <dsp:spPr>
        <a:xfrm>
          <a:off x="2502152" y="227813"/>
          <a:ext cx="273808" cy="32030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s-EC" sz="1400" b="1" kern="1200" dirty="0">
            <a:latin typeface="Times New Roman" panose="02020603050405020304" pitchFamily="18" charset="0"/>
            <a:cs typeface="Times New Roman" panose="02020603050405020304" pitchFamily="18" charset="0"/>
          </a:endParaRPr>
        </a:p>
      </dsp:txBody>
      <dsp:txXfrm>
        <a:off x="2502152" y="291874"/>
        <a:ext cx="191666" cy="192182"/>
      </dsp:txXfrm>
    </dsp:sp>
    <dsp:sp modelId="{89A28388-89F0-4ADC-9A05-442E3B32219C}">
      <dsp:nvSpPr>
        <dsp:cNvPr id="0" name=""/>
        <dsp:cNvSpPr/>
      </dsp:nvSpPr>
      <dsp:spPr>
        <a:xfrm>
          <a:off x="2905116" y="500"/>
          <a:ext cx="2435733" cy="7749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s-EC" sz="1400" b="1" i="0" kern="1200" dirty="0">
            <a:latin typeface="Times New Roman" panose="02020603050405020304" pitchFamily="18" charset="0"/>
            <a:cs typeface="Times New Roman" panose="02020603050405020304" pitchFamily="18" charset="0"/>
          </a:endParaRPr>
        </a:p>
        <a:p>
          <a:pPr marL="0" lvl="0" indent="0" algn="just" defTabSz="622300">
            <a:lnSpc>
              <a:spcPct val="90000"/>
            </a:lnSpc>
            <a:spcBef>
              <a:spcPct val="0"/>
            </a:spcBef>
            <a:spcAft>
              <a:spcPct val="35000"/>
            </a:spcAft>
            <a:buNone/>
          </a:pPr>
          <a:r>
            <a:rPr lang="es-EC" sz="1400" b="1" kern="1200" dirty="0">
              <a:latin typeface="Times New Roman" panose="02020603050405020304" pitchFamily="18" charset="0"/>
              <a:cs typeface="Times New Roman" panose="02020603050405020304" pitchFamily="18" charset="0"/>
            </a:rPr>
            <a:t>Planificar actividades o importar planificaciones de actividades al software utilizado</a:t>
          </a:r>
          <a:endParaRPr lang="es-EC" sz="1400" b="1" i="0" kern="1200" dirty="0">
            <a:latin typeface="Times New Roman" panose="02020603050405020304" pitchFamily="18" charset="0"/>
            <a:cs typeface="Times New Roman" panose="02020603050405020304" pitchFamily="18" charset="0"/>
          </a:endParaRPr>
        </a:p>
        <a:p>
          <a:pPr marL="0" lvl="0" indent="0" algn="l" defTabSz="622300">
            <a:lnSpc>
              <a:spcPct val="90000"/>
            </a:lnSpc>
            <a:spcBef>
              <a:spcPct val="0"/>
            </a:spcBef>
            <a:spcAft>
              <a:spcPct val="35000"/>
            </a:spcAft>
            <a:buNone/>
          </a:pPr>
          <a:endParaRPr lang="es-EC" sz="1400" b="1" kern="1200" dirty="0">
            <a:latin typeface="Times New Roman" panose="02020603050405020304" pitchFamily="18" charset="0"/>
            <a:cs typeface="Times New Roman" panose="02020603050405020304" pitchFamily="18" charset="0"/>
          </a:endParaRPr>
        </a:p>
      </dsp:txBody>
      <dsp:txXfrm>
        <a:off x="2927813" y="23197"/>
        <a:ext cx="2390339" cy="729535"/>
      </dsp:txXfrm>
    </dsp:sp>
    <dsp:sp modelId="{B38CBD12-4A89-4175-BA1D-08129DB86675}">
      <dsp:nvSpPr>
        <dsp:cNvPr id="0" name=""/>
        <dsp:cNvSpPr/>
      </dsp:nvSpPr>
      <dsp:spPr>
        <a:xfrm rot="5554183">
          <a:off x="3957306" y="865839"/>
          <a:ext cx="274084" cy="32030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s-EC" sz="1400" b="1" kern="1200" dirty="0">
            <a:latin typeface="Times New Roman" panose="02020603050405020304" pitchFamily="18" charset="0"/>
            <a:cs typeface="Times New Roman" panose="02020603050405020304" pitchFamily="18" charset="0"/>
          </a:endParaRPr>
        </a:p>
      </dsp:txBody>
      <dsp:txXfrm rot="-5400000">
        <a:off x="4000101" y="888990"/>
        <a:ext cx="192182" cy="191859"/>
      </dsp:txXfrm>
    </dsp:sp>
    <dsp:sp modelId="{3B186499-0A40-41F9-B901-7C39F45EC1BD}">
      <dsp:nvSpPr>
        <dsp:cNvPr id="0" name=""/>
        <dsp:cNvSpPr/>
      </dsp:nvSpPr>
      <dsp:spPr>
        <a:xfrm>
          <a:off x="2789186" y="1292050"/>
          <a:ext cx="2551663" cy="7749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b="1" i="0" kern="1200" dirty="0">
              <a:latin typeface="Times New Roman" panose="02020603050405020304" pitchFamily="18" charset="0"/>
              <a:cs typeface="Times New Roman" panose="02020603050405020304" pitchFamily="18" charset="0"/>
            </a:rPr>
            <a:t>Asignación de objetos a procesos</a:t>
          </a:r>
          <a:endParaRPr lang="es-EC" sz="1400" b="1" kern="1200" dirty="0">
            <a:latin typeface="Times New Roman" panose="02020603050405020304" pitchFamily="18" charset="0"/>
            <a:cs typeface="Times New Roman" panose="02020603050405020304" pitchFamily="18" charset="0"/>
          </a:endParaRPr>
        </a:p>
      </dsp:txBody>
      <dsp:txXfrm>
        <a:off x="2811883" y="1314747"/>
        <a:ext cx="2506269" cy="729535"/>
      </dsp:txXfrm>
    </dsp:sp>
    <dsp:sp modelId="{BF222AC4-CBE4-4FF0-8099-1ABDE21D09DB}">
      <dsp:nvSpPr>
        <dsp:cNvPr id="0" name=""/>
        <dsp:cNvSpPr/>
      </dsp:nvSpPr>
      <dsp:spPr>
        <a:xfrm rot="10800000">
          <a:off x="2401721" y="1519363"/>
          <a:ext cx="273808" cy="32030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s-EC" sz="1400" b="1" kern="1200" dirty="0">
            <a:latin typeface="Times New Roman" panose="02020603050405020304" pitchFamily="18" charset="0"/>
            <a:cs typeface="Times New Roman" panose="02020603050405020304" pitchFamily="18" charset="0"/>
          </a:endParaRPr>
        </a:p>
      </dsp:txBody>
      <dsp:txXfrm rot="10800000">
        <a:off x="2483863" y="1583424"/>
        <a:ext cx="191666" cy="192182"/>
      </dsp:txXfrm>
    </dsp:sp>
    <dsp:sp modelId="{6D7BC91E-2AB5-4408-A0D6-46396F727060}">
      <dsp:nvSpPr>
        <dsp:cNvPr id="0" name=""/>
        <dsp:cNvSpPr/>
      </dsp:nvSpPr>
      <dsp:spPr>
        <a:xfrm>
          <a:off x="35357" y="1292050"/>
          <a:ext cx="2237209" cy="7749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b="1" kern="1200" dirty="0">
              <a:latin typeface="Times New Roman" panose="02020603050405020304" pitchFamily="18" charset="0"/>
              <a:cs typeface="Times New Roman" panose="02020603050405020304" pitchFamily="18" charset="0"/>
            </a:rPr>
            <a:t>Simulación de la programación</a:t>
          </a:r>
        </a:p>
      </dsp:txBody>
      <dsp:txXfrm>
        <a:off x="58054" y="1314747"/>
        <a:ext cx="2191815" cy="729535"/>
      </dsp:txXfrm>
    </dsp:sp>
    <dsp:sp modelId="{1A4D5663-178D-487A-BAF2-2160607A03B7}">
      <dsp:nvSpPr>
        <dsp:cNvPr id="0" name=""/>
        <dsp:cNvSpPr/>
      </dsp:nvSpPr>
      <dsp:spPr>
        <a:xfrm rot="5274853">
          <a:off x="1040203" y="2157388"/>
          <a:ext cx="273990" cy="32030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s-EC" sz="1400" b="1" kern="1200" dirty="0">
            <a:latin typeface="Times New Roman" panose="02020603050405020304" pitchFamily="18" charset="0"/>
            <a:cs typeface="Times New Roman" panose="02020603050405020304" pitchFamily="18" charset="0"/>
          </a:endParaRPr>
        </a:p>
      </dsp:txBody>
      <dsp:txXfrm rot="-5400000">
        <a:off x="1079612" y="2180572"/>
        <a:ext cx="192182" cy="191793"/>
      </dsp:txXfrm>
    </dsp:sp>
    <dsp:sp modelId="{41A35F51-4F5C-4F7E-9813-31DF98696626}">
      <dsp:nvSpPr>
        <dsp:cNvPr id="0" name=""/>
        <dsp:cNvSpPr/>
      </dsp:nvSpPr>
      <dsp:spPr>
        <a:xfrm>
          <a:off x="35357" y="2583600"/>
          <a:ext cx="2331286" cy="7749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0"/>
            </a:lnSpc>
            <a:spcBef>
              <a:spcPct val="0"/>
            </a:spcBef>
            <a:spcAft>
              <a:spcPct val="35000"/>
            </a:spcAft>
            <a:buNone/>
          </a:pPr>
          <a:r>
            <a:rPr lang="es-EC" sz="1400" b="1" i="0" kern="1200" dirty="0">
              <a:latin typeface="Times New Roman" panose="02020603050405020304" pitchFamily="18" charset="0"/>
              <a:cs typeface="Times New Roman" panose="02020603050405020304" pitchFamily="18" charset="0"/>
            </a:rPr>
            <a:t>Ajuste de simulación. </a:t>
          </a:r>
          <a:endParaRPr lang="es-EC" sz="1400" b="1" kern="1200" dirty="0">
            <a:latin typeface="Times New Roman" panose="02020603050405020304" pitchFamily="18" charset="0"/>
            <a:cs typeface="Times New Roman" panose="02020603050405020304" pitchFamily="18" charset="0"/>
          </a:endParaRPr>
        </a:p>
      </dsp:txBody>
      <dsp:txXfrm>
        <a:off x="58054" y="2606297"/>
        <a:ext cx="2285892" cy="729535"/>
      </dsp:txXfrm>
    </dsp:sp>
    <dsp:sp modelId="{A51FEDCC-C12C-4AD0-B996-C7BE0EE36C64}">
      <dsp:nvSpPr>
        <dsp:cNvPr id="0" name=""/>
        <dsp:cNvSpPr/>
      </dsp:nvSpPr>
      <dsp:spPr>
        <a:xfrm>
          <a:off x="2480299" y="2810913"/>
          <a:ext cx="273808" cy="320304"/>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endParaRPr lang="es-EC" sz="1400" b="1" kern="1200" dirty="0">
            <a:latin typeface="Times New Roman" panose="02020603050405020304" pitchFamily="18" charset="0"/>
            <a:cs typeface="Times New Roman" panose="02020603050405020304" pitchFamily="18" charset="0"/>
          </a:endParaRPr>
        </a:p>
      </dsp:txBody>
      <dsp:txXfrm>
        <a:off x="2480299" y="2874974"/>
        <a:ext cx="191666" cy="192182"/>
      </dsp:txXfrm>
    </dsp:sp>
    <dsp:sp modelId="{931596EC-47BB-43CC-B51E-4602BC69D0C8}">
      <dsp:nvSpPr>
        <dsp:cNvPr id="0" name=""/>
        <dsp:cNvSpPr/>
      </dsp:nvSpPr>
      <dsp:spPr>
        <a:xfrm>
          <a:off x="2883263" y="2583600"/>
          <a:ext cx="2354934" cy="7749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s-EC" sz="1400" b="1" i="0" kern="1200" dirty="0">
              <a:latin typeface="Times New Roman" panose="02020603050405020304" pitchFamily="18" charset="0"/>
              <a:cs typeface="Times New Roman" panose="02020603050405020304" pitchFamily="18" charset="0"/>
            </a:rPr>
            <a:t>Exportar la simulación en archivos AVI y de imagen</a:t>
          </a:r>
          <a:endParaRPr lang="es-EC" sz="1400" b="1" kern="1200" dirty="0">
            <a:latin typeface="Times New Roman" panose="02020603050405020304" pitchFamily="18" charset="0"/>
            <a:cs typeface="Times New Roman" panose="02020603050405020304" pitchFamily="18" charset="0"/>
          </a:endParaRPr>
        </a:p>
      </dsp:txBody>
      <dsp:txXfrm>
        <a:off x="2905960" y="2606297"/>
        <a:ext cx="2309540" cy="7295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6973E-1585-4FF5-A28C-C1CABD0D13C6}">
      <dsp:nvSpPr>
        <dsp:cNvPr id="0" name=""/>
        <dsp:cNvSpPr/>
      </dsp:nvSpPr>
      <dsp:spPr>
        <a:xfrm>
          <a:off x="2754234" y="1779800"/>
          <a:ext cx="1269148" cy="12691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EC" sz="5400" kern="1200" dirty="0"/>
            <a:t>22</a:t>
          </a:r>
        </a:p>
      </dsp:txBody>
      <dsp:txXfrm>
        <a:off x="2940096" y="1965662"/>
        <a:ext cx="897424" cy="897424"/>
      </dsp:txXfrm>
    </dsp:sp>
    <dsp:sp modelId="{A6FFB407-2368-4733-8200-961EC17C3ABC}">
      <dsp:nvSpPr>
        <dsp:cNvPr id="0" name=""/>
        <dsp:cNvSpPr/>
      </dsp:nvSpPr>
      <dsp:spPr>
        <a:xfrm rot="16200000">
          <a:off x="3254286" y="1317844"/>
          <a:ext cx="269044" cy="43151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a:off x="3294643" y="1444503"/>
        <a:ext cx="188331" cy="258906"/>
      </dsp:txXfrm>
    </dsp:sp>
    <dsp:sp modelId="{24C50DB0-5204-4733-AE32-C842FF76A551}">
      <dsp:nvSpPr>
        <dsp:cNvPr id="0" name=""/>
        <dsp:cNvSpPr/>
      </dsp:nvSpPr>
      <dsp:spPr>
        <a:xfrm>
          <a:off x="2754234" y="3020"/>
          <a:ext cx="1269148" cy="126914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EC" sz="5400" kern="1200" dirty="0"/>
            <a:t>8</a:t>
          </a:r>
        </a:p>
      </dsp:txBody>
      <dsp:txXfrm>
        <a:off x="2940096" y="188882"/>
        <a:ext cx="897424" cy="897424"/>
      </dsp:txXfrm>
    </dsp:sp>
    <dsp:sp modelId="{E4B9714C-6516-424B-808E-CDD14EE23689}">
      <dsp:nvSpPr>
        <dsp:cNvPr id="0" name=""/>
        <dsp:cNvSpPr/>
      </dsp:nvSpPr>
      <dsp:spPr>
        <a:xfrm rot="20520000">
          <a:off x="4091954" y="1926445"/>
          <a:ext cx="269044" cy="431510"/>
        </a:xfrm>
        <a:prstGeom prst="rightArrow">
          <a:avLst>
            <a:gd name="adj1" fmla="val 60000"/>
            <a:gd name="adj2" fmla="val 5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a:off x="4093929" y="2025218"/>
        <a:ext cx="188331" cy="258906"/>
      </dsp:txXfrm>
    </dsp:sp>
    <dsp:sp modelId="{F871C784-0818-477D-8AB6-FAAF02796D21}">
      <dsp:nvSpPr>
        <dsp:cNvPr id="0" name=""/>
        <dsp:cNvSpPr/>
      </dsp:nvSpPr>
      <dsp:spPr>
        <a:xfrm>
          <a:off x="4444053" y="1230745"/>
          <a:ext cx="1269148" cy="1269148"/>
        </a:xfrm>
        <a:prstGeom prst="ellipse">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EC" sz="5400" kern="1200" dirty="0"/>
            <a:t>6</a:t>
          </a:r>
        </a:p>
      </dsp:txBody>
      <dsp:txXfrm>
        <a:off x="4629915" y="1416607"/>
        <a:ext cx="897424" cy="897424"/>
      </dsp:txXfrm>
    </dsp:sp>
    <dsp:sp modelId="{BB18A6AD-E0AB-4726-BEBC-9E874D49DA32}">
      <dsp:nvSpPr>
        <dsp:cNvPr id="0" name=""/>
        <dsp:cNvSpPr/>
      </dsp:nvSpPr>
      <dsp:spPr>
        <a:xfrm rot="3240000">
          <a:off x="3771993" y="2911182"/>
          <a:ext cx="269044" cy="43151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a:off x="3788629" y="2964835"/>
        <a:ext cx="188331" cy="258906"/>
      </dsp:txXfrm>
    </dsp:sp>
    <dsp:sp modelId="{82FE6F9B-576F-4DD0-9B3B-F3CFD7B8E825}">
      <dsp:nvSpPr>
        <dsp:cNvPr id="0" name=""/>
        <dsp:cNvSpPr/>
      </dsp:nvSpPr>
      <dsp:spPr>
        <a:xfrm>
          <a:off x="3798599" y="3217245"/>
          <a:ext cx="1269148" cy="1269148"/>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EC" sz="5400" kern="1200" dirty="0"/>
            <a:t>4</a:t>
          </a:r>
        </a:p>
      </dsp:txBody>
      <dsp:txXfrm>
        <a:off x="3984461" y="3403107"/>
        <a:ext cx="897424" cy="897424"/>
      </dsp:txXfrm>
    </dsp:sp>
    <dsp:sp modelId="{D70E817D-3100-4B77-9626-A17F708E59D7}">
      <dsp:nvSpPr>
        <dsp:cNvPr id="0" name=""/>
        <dsp:cNvSpPr/>
      </dsp:nvSpPr>
      <dsp:spPr>
        <a:xfrm rot="7560000">
          <a:off x="2736579" y="2911182"/>
          <a:ext cx="269044" cy="431510"/>
        </a:xfrm>
        <a:prstGeom prst="rightArrow">
          <a:avLst>
            <a:gd name="adj1" fmla="val 60000"/>
            <a:gd name="adj2" fmla="val 5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rot="10800000">
        <a:off x="2800656" y="2964835"/>
        <a:ext cx="188331" cy="258906"/>
      </dsp:txXfrm>
    </dsp:sp>
    <dsp:sp modelId="{BA7F13C8-6C09-484B-85CE-FCF89C6BAB3C}">
      <dsp:nvSpPr>
        <dsp:cNvPr id="0" name=""/>
        <dsp:cNvSpPr/>
      </dsp:nvSpPr>
      <dsp:spPr>
        <a:xfrm>
          <a:off x="1709869" y="3217245"/>
          <a:ext cx="1269148" cy="1269148"/>
        </a:xfrm>
        <a:prstGeom prst="ellipse">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EC" sz="5400" kern="1200" dirty="0"/>
            <a:t>4</a:t>
          </a:r>
        </a:p>
      </dsp:txBody>
      <dsp:txXfrm>
        <a:off x="1895731" y="3403107"/>
        <a:ext cx="897424" cy="897424"/>
      </dsp:txXfrm>
    </dsp:sp>
    <dsp:sp modelId="{EDF501F7-0387-484E-9705-87DACBE8387B}">
      <dsp:nvSpPr>
        <dsp:cNvPr id="0" name=""/>
        <dsp:cNvSpPr/>
      </dsp:nvSpPr>
      <dsp:spPr>
        <a:xfrm rot="11880000">
          <a:off x="2416619" y="1926445"/>
          <a:ext cx="269044" cy="43151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dsp:txBody>
      <dsp:txXfrm rot="10800000">
        <a:off x="2495357" y="2025218"/>
        <a:ext cx="188331" cy="258906"/>
      </dsp:txXfrm>
    </dsp:sp>
    <dsp:sp modelId="{A8EDF1C8-7737-41D1-BE72-B330A03BA226}">
      <dsp:nvSpPr>
        <dsp:cNvPr id="0" name=""/>
        <dsp:cNvSpPr/>
      </dsp:nvSpPr>
      <dsp:spPr>
        <a:xfrm>
          <a:off x="1064416" y="1230745"/>
          <a:ext cx="1269148" cy="1269148"/>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s-EC" sz="5400" kern="1200" dirty="0"/>
            <a:t>0</a:t>
          </a:r>
        </a:p>
      </dsp:txBody>
      <dsp:txXfrm>
        <a:off x="1250278" y="1416607"/>
        <a:ext cx="897424" cy="8974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B3194-1E78-419F-93C6-BD86FA4749E7}">
      <dsp:nvSpPr>
        <dsp:cNvPr id="0" name=""/>
        <dsp:cNvSpPr/>
      </dsp:nvSpPr>
      <dsp:spPr>
        <a:xfrm>
          <a:off x="1872826" y="220133"/>
          <a:ext cx="4368800" cy="1517226"/>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AD9D8-B7AB-497A-88BD-8D270280136C}">
      <dsp:nvSpPr>
        <dsp:cNvPr id="0" name=""/>
        <dsp:cNvSpPr/>
      </dsp:nvSpPr>
      <dsp:spPr>
        <a:xfrm>
          <a:off x="3640666" y="3935306"/>
          <a:ext cx="846666" cy="541866"/>
        </a:xfrm>
        <a:prstGeom prst="down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6E2799-1941-4855-96A4-904D1DAE8D2C}">
      <dsp:nvSpPr>
        <dsp:cNvPr id="0" name=""/>
        <dsp:cNvSpPr/>
      </dsp:nvSpPr>
      <dsp:spPr>
        <a:xfrm>
          <a:off x="2031999"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s-EC" sz="3600" b="1" kern="1200" dirty="0">
              <a:solidFill>
                <a:schemeClr val="bg1"/>
              </a:solidFill>
            </a:rPr>
            <a:t>MODELO</a:t>
          </a:r>
        </a:p>
      </dsp:txBody>
      <dsp:txXfrm>
        <a:off x="2031999" y="4368800"/>
        <a:ext cx="4064000" cy="1016000"/>
      </dsp:txXfrm>
    </dsp:sp>
    <dsp:sp modelId="{4C693635-4469-488E-ACAE-39CF4816CC31}">
      <dsp:nvSpPr>
        <dsp:cNvPr id="0" name=""/>
        <dsp:cNvSpPr/>
      </dsp:nvSpPr>
      <dsp:spPr>
        <a:xfrm>
          <a:off x="3157752" y="1968838"/>
          <a:ext cx="1826041" cy="152400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kern="1200" dirty="0"/>
            <a:t>Vincular</a:t>
          </a:r>
        </a:p>
        <a:p>
          <a:pPr marL="0" lvl="0" indent="0" algn="ctr" defTabSz="1066800">
            <a:lnSpc>
              <a:spcPct val="90000"/>
            </a:lnSpc>
            <a:spcBef>
              <a:spcPct val="0"/>
            </a:spcBef>
            <a:spcAft>
              <a:spcPct val="35000"/>
            </a:spcAft>
            <a:buNone/>
          </a:pPr>
          <a:r>
            <a:rPr lang="es-EC" sz="2400" kern="1200" dirty="0"/>
            <a:t>Gestionar </a:t>
          </a:r>
        </a:p>
      </dsp:txBody>
      <dsp:txXfrm>
        <a:off x="3425170" y="2192023"/>
        <a:ext cx="1291205" cy="1077630"/>
      </dsp:txXfrm>
    </dsp:sp>
    <dsp:sp modelId="{7B5CF731-EA38-4E3F-8EF4-F18BDFF45468}">
      <dsp:nvSpPr>
        <dsp:cNvPr id="0" name=""/>
        <dsp:cNvSpPr/>
      </dsp:nvSpPr>
      <dsp:spPr>
        <a:xfrm>
          <a:off x="2370666" y="501650"/>
          <a:ext cx="1524000" cy="1524000"/>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kern="1200" dirty="0"/>
            <a:t>SW. PLANIFICACION</a:t>
          </a:r>
        </a:p>
      </dsp:txBody>
      <dsp:txXfrm>
        <a:off x="2593851" y="724835"/>
        <a:ext cx="1077630" cy="1077630"/>
      </dsp:txXfrm>
    </dsp:sp>
    <dsp:sp modelId="{5C44D40E-61EB-4998-B09D-85B5F9391374}">
      <dsp:nvSpPr>
        <dsp:cNvPr id="0" name=""/>
        <dsp:cNvSpPr/>
      </dsp:nvSpPr>
      <dsp:spPr>
        <a:xfrm>
          <a:off x="3928533" y="247480"/>
          <a:ext cx="1524000" cy="1524000"/>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kern="1200" dirty="0"/>
            <a:t>SW. DISEÑO</a:t>
          </a:r>
        </a:p>
      </dsp:txBody>
      <dsp:txXfrm>
        <a:off x="4151718" y="470665"/>
        <a:ext cx="1077630" cy="1077630"/>
      </dsp:txXfrm>
    </dsp:sp>
    <dsp:sp modelId="{AFF809D7-411F-48CD-B9C6-71614ACE94D2}">
      <dsp:nvSpPr>
        <dsp:cNvPr id="0" name=""/>
        <dsp:cNvSpPr/>
      </dsp:nvSpPr>
      <dsp:spPr>
        <a:xfrm>
          <a:off x="1693333" y="33866"/>
          <a:ext cx="4741333" cy="3793066"/>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04B5B2-688D-491C-82E9-BC8B206D1E0E}" type="datetimeFigureOut">
              <a:rPr lang="es-ES" smtClean="0"/>
              <a:t>04/02/2020</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9907E1-B122-4B99-B8CE-8D6414BF129D}" type="slidenum">
              <a:rPr lang="es-ES" smtClean="0"/>
              <a:t>‹Nº›</a:t>
            </a:fld>
            <a:endParaRPr lang="es-ES" dirty="0"/>
          </a:p>
        </p:txBody>
      </p:sp>
    </p:spTree>
    <p:extLst>
      <p:ext uri="{BB962C8B-B14F-4D97-AF65-F5344CB8AC3E}">
        <p14:creationId xmlns:p14="http://schemas.microsoft.com/office/powerpoint/2010/main" val="3144936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D8FFA-34D9-4038-8263-9F60419FC74E}" type="datetimeFigureOut">
              <a:rPr lang="es-ES" smtClean="0"/>
              <a:t>04/02/2020</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0CF7B-6F76-40AF-AA03-3879C2F0916F}" type="slidenum">
              <a:rPr lang="es-ES" smtClean="0"/>
              <a:t>‹Nº›</a:t>
            </a:fld>
            <a:endParaRPr lang="es-ES" dirty="0"/>
          </a:p>
        </p:txBody>
      </p:sp>
    </p:spTree>
    <p:extLst>
      <p:ext uri="{BB962C8B-B14F-4D97-AF65-F5344CB8AC3E}">
        <p14:creationId xmlns:p14="http://schemas.microsoft.com/office/powerpoint/2010/main" val="367365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Miembros del Jurado y publico en general, voy a iniciar con un corta introducción.</a:t>
            </a:r>
          </a:p>
          <a:p>
            <a:endParaRPr lang="es-EC" dirty="0"/>
          </a:p>
          <a:p>
            <a:r>
              <a:rPr lang="es-EC" sz="1200" kern="1200" dirty="0">
                <a:solidFill>
                  <a:schemeClr val="tx1"/>
                </a:solidFill>
                <a:effectLst/>
                <a:latin typeface="+mn-lt"/>
                <a:ea typeface="+mn-ea"/>
                <a:cs typeface="+mn-cs"/>
              </a:rPr>
              <a:t>La industria de la construcción a evolucionado con el pasar del tiempo, los nuevos proyectos exigen eficiencia y eficacia en su ejecución.</a:t>
            </a: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¿Yo les pregunto, será normal que falte concreto, ladrillos o que el plazo se acorte por soluciones varios problemas en obra…..lograr la EFECTIVIDAD en nuestra industria?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Con esta interrogante en mente empecé a indagar. Primero fue en una clase de Fiscalización con la Ing. Carito, quien nos menciono de las nuevas metodologías de construcción, luego en videos, publicaciones y finalmente de cursos. Toda esta información encasillaba a que su correcta aplicación optimiza tiempo, dineros, recursos y se tiene un total control del proyecto. El potencial que tiene estas metodologías es muy amplio, por eso es importante cambiar nuestro chip, abrirnos al mundo globalizado y adaptaros a las nuevas tendencias del mercado.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err="1">
                <a:solidFill>
                  <a:schemeClr val="tx1"/>
                </a:solidFill>
                <a:effectLst/>
                <a:latin typeface="+mn-lt"/>
                <a:ea typeface="+mn-ea"/>
                <a:cs typeface="+mn-cs"/>
              </a:rPr>
              <a:t>Ing.Marivel</a:t>
            </a:r>
            <a:r>
              <a:rPr lang="es-EC" sz="1200" kern="1200" dirty="0">
                <a:solidFill>
                  <a:schemeClr val="tx1"/>
                </a:solidFill>
                <a:effectLst/>
                <a:latin typeface="+mn-lt"/>
                <a:ea typeface="+mn-ea"/>
                <a:cs typeface="+mn-cs"/>
              </a:rPr>
              <a:t>, Arq. Alejandro, Ing. </a:t>
            </a:r>
            <a:r>
              <a:rPr lang="es-EC" sz="1200" kern="1200" dirty="0" err="1">
                <a:solidFill>
                  <a:schemeClr val="tx1"/>
                </a:solidFill>
                <a:effectLst/>
                <a:latin typeface="+mn-lt"/>
                <a:ea typeface="+mn-ea"/>
                <a:cs typeface="+mn-cs"/>
              </a:rPr>
              <a:t>Marthita</a:t>
            </a:r>
            <a:r>
              <a:rPr lang="es-EC" sz="1200" kern="1200" dirty="0">
                <a:solidFill>
                  <a:schemeClr val="tx1"/>
                </a:solidFill>
                <a:effectLst/>
                <a:latin typeface="+mn-lt"/>
                <a:ea typeface="+mn-ea"/>
                <a:cs typeface="+mn-cs"/>
              </a:rPr>
              <a:t> y Ab. </a:t>
            </a:r>
            <a:r>
              <a:rPr lang="es-EC" sz="1200" kern="1200" dirty="0" err="1">
                <a:solidFill>
                  <a:schemeClr val="tx1"/>
                </a:solidFill>
                <a:effectLst/>
                <a:latin typeface="+mn-lt"/>
                <a:ea typeface="+mn-ea"/>
                <a:cs typeface="+mn-cs"/>
              </a:rPr>
              <a:t>Bryron</a:t>
            </a:r>
            <a:r>
              <a:rPr lang="es-EC" sz="1200" kern="1200" dirty="0">
                <a:solidFill>
                  <a:schemeClr val="tx1"/>
                </a:solidFill>
                <a:effectLst/>
                <a:latin typeface="+mn-lt"/>
                <a:ea typeface="+mn-ea"/>
                <a:cs typeface="+mn-cs"/>
              </a:rPr>
              <a:t> muy buenos día, el camino a sido largo pero aquí estamos..,,, Mi tema de titulación es </a:t>
            </a:r>
            <a:r>
              <a:rPr lang="es-MX" sz="1100" dirty="0">
                <a:solidFill>
                  <a:prstClr val="black"/>
                </a:solidFill>
                <a:latin typeface="Arial" panose="020B0604020202020204" pitchFamily="34" charset="0"/>
                <a:cs typeface="Arial" panose="020B0604020202020204" pitchFamily="34" charset="0"/>
              </a:rPr>
              <a:t>“</a:t>
            </a:r>
            <a:r>
              <a:rPr lang="es-EC" dirty="0"/>
              <a:t>ANALISIS DE INTERFERENCIAS EN EL PROYECTO INMOBILIARIO “CONJUNTO HABITACIONAL REINA JULIA”, MEDIANTE LA METODOLOGÍA BIM</a:t>
            </a:r>
            <a:r>
              <a:rPr lang="es-ES"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Dirigido por las Ing. Martha Pazmiño</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sz="1200" kern="1200" dirty="0">
              <a:solidFill>
                <a:schemeClr val="tx1"/>
              </a:solidFill>
              <a:effectLst/>
              <a:latin typeface="+mn-lt"/>
              <a:ea typeface="+mn-ea"/>
              <a:cs typeface="+mn-cs"/>
            </a:endParaRPr>
          </a:p>
          <a:p>
            <a:r>
              <a:rPr lang="es-EC" dirty="0"/>
              <a:t> </a:t>
            </a:r>
          </a:p>
        </p:txBody>
      </p:sp>
      <p:sp>
        <p:nvSpPr>
          <p:cNvPr id="4" name="Marcador de número de diapositiva 3"/>
          <p:cNvSpPr>
            <a:spLocks noGrp="1"/>
          </p:cNvSpPr>
          <p:nvPr>
            <p:ph type="sldNum" sz="quarter" idx="5"/>
          </p:nvPr>
        </p:nvSpPr>
        <p:spPr/>
        <p:txBody>
          <a:bodyPr/>
          <a:lstStyle/>
          <a:p>
            <a:fld id="{C0D0CF7B-6F76-40AF-AA03-3879C2F0916F}" type="slidenum">
              <a:rPr lang="es-ES" smtClean="0"/>
              <a:t>1</a:t>
            </a:fld>
            <a:endParaRPr lang="es-ES"/>
          </a:p>
        </p:txBody>
      </p:sp>
    </p:spTree>
    <p:extLst>
      <p:ext uri="{BB962C8B-B14F-4D97-AF65-F5344CB8AC3E}">
        <p14:creationId xmlns:p14="http://schemas.microsoft.com/office/powerpoint/2010/main" val="180060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No gestiona de manara eficiente la información. Existe una total desconexión entre los agentes que interviene en un proyecto de construcción como cliente, arquitectos, ingenieros, constructores y demás.</a:t>
            </a:r>
          </a:p>
          <a:p>
            <a:endParaRPr lang="es-EC" dirty="0"/>
          </a:p>
          <a:p>
            <a:r>
              <a:rPr lang="es-EC" sz="1200" b="0" i="0" u="none" strike="noStrike" kern="1200" baseline="0" dirty="0">
                <a:solidFill>
                  <a:schemeClr val="tx1"/>
                </a:solidFill>
                <a:latin typeface="+mn-lt"/>
                <a:ea typeface="+mn-ea"/>
                <a:cs typeface="+mn-cs"/>
              </a:rPr>
              <a:t>al no trabajar en un modelo único </a:t>
            </a:r>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10</a:t>
            </a:fld>
            <a:endParaRPr lang="es-ES"/>
          </a:p>
        </p:txBody>
      </p:sp>
    </p:spTree>
    <p:extLst>
      <p:ext uri="{BB962C8B-B14F-4D97-AF65-F5344CB8AC3E}">
        <p14:creationId xmlns:p14="http://schemas.microsoft.com/office/powerpoint/2010/main" val="351883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a:solidFill>
                  <a:schemeClr val="tx1"/>
                </a:solidFill>
                <a:latin typeface="+mn-lt"/>
                <a:ea typeface="+mn-ea"/>
                <a:cs typeface="+mn-cs"/>
              </a:rPr>
              <a:t>Los recursos que se utilizan con CAD ante un cambio en el diseño son elevados.</a:t>
            </a:r>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11</a:t>
            </a:fld>
            <a:endParaRPr lang="es-ES" dirty="0"/>
          </a:p>
        </p:txBody>
      </p:sp>
    </p:spTree>
    <p:extLst>
      <p:ext uri="{BB962C8B-B14F-4D97-AF65-F5344CB8AC3E}">
        <p14:creationId xmlns:p14="http://schemas.microsoft.com/office/powerpoint/2010/main" val="87149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12</a:t>
            </a:fld>
            <a:endParaRPr lang="es-ES" dirty="0"/>
          </a:p>
        </p:txBody>
      </p:sp>
    </p:spTree>
    <p:extLst>
      <p:ext uri="{BB962C8B-B14F-4D97-AF65-F5344CB8AC3E}">
        <p14:creationId xmlns:p14="http://schemas.microsoft.com/office/powerpoint/2010/main" val="187882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0D0CF7B-6F76-40AF-AA03-3879C2F0916F}" type="slidenum">
              <a:rPr lang="es-ES" smtClean="0"/>
              <a:t>13</a:t>
            </a:fld>
            <a:endParaRPr lang="es-ES" dirty="0"/>
          </a:p>
        </p:txBody>
      </p:sp>
    </p:spTree>
    <p:extLst>
      <p:ext uri="{BB962C8B-B14F-4D97-AF65-F5344CB8AC3E}">
        <p14:creationId xmlns:p14="http://schemas.microsoft.com/office/powerpoint/2010/main" val="1794453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 Mientras que las aplicaciones de CAD imitan el tradicional proceso de lápiz y palen en 2D, creada a base de elementos básicos como líneas, texturas y otras</a:t>
            </a:r>
          </a:p>
        </p:txBody>
      </p:sp>
      <p:sp>
        <p:nvSpPr>
          <p:cNvPr id="4" name="Marcador de número de diapositiva 3"/>
          <p:cNvSpPr>
            <a:spLocks noGrp="1"/>
          </p:cNvSpPr>
          <p:nvPr>
            <p:ph type="sldNum" sz="quarter" idx="5"/>
          </p:nvPr>
        </p:nvSpPr>
        <p:spPr/>
        <p:txBody>
          <a:bodyPr/>
          <a:lstStyle/>
          <a:p>
            <a:fld id="{C0D0CF7B-6F76-40AF-AA03-3879C2F0916F}" type="slidenum">
              <a:rPr lang="es-ES" smtClean="0"/>
              <a:t>14</a:t>
            </a:fld>
            <a:endParaRPr lang="es-ES" dirty="0"/>
          </a:p>
        </p:txBody>
      </p:sp>
    </p:spTree>
    <p:extLst>
      <p:ext uri="{BB962C8B-B14F-4D97-AF65-F5344CB8AC3E}">
        <p14:creationId xmlns:p14="http://schemas.microsoft.com/office/powerpoint/2010/main" val="336308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0D0CF7B-6F76-40AF-AA03-3879C2F0916F}" type="slidenum">
              <a:rPr lang="es-ES" smtClean="0"/>
              <a:t>15</a:t>
            </a:fld>
            <a:endParaRPr lang="es-ES" dirty="0"/>
          </a:p>
        </p:txBody>
      </p:sp>
    </p:spTree>
    <p:extLst>
      <p:ext uri="{BB962C8B-B14F-4D97-AF65-F5344CB8AC3E}">
        <p14:creationId xmlns:p14="http://schemas.microsoft.com/office/powerpoint/2010/main" val="3737324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0" i="0" u="none" strike="noStrike" kern="1200" baseline="0" dirty="0">
                <a:solidFill>
                  <a:schemeClr val="tx1"/>
                </a:solidFill>
                <a:latin typeface="+mn-lt"/>
                <a:ea typeface="+mn-ea"/>
                <a:cs typeface="+mn-cs"/>
              </a:rPr>
              <a:t>En síntesis, BIM, es una nueva metodología de construcción, la cual gestiona y agiliza procesos con la intercomunicación de todos los agentes involucrados, ingenieros, arquitectos, proyectistas, financistas, obreros y más. BIM 12 </a:t>
            </a:r>
          </a:p>
          <a:p>
            <a:endParaRPr lang="es-EC" sz="1200" b="0" i="0" u="none" strike="noStrike" kern="1200" baseline="0" dirty="0">
              <a:solidFill>
                <a:schemeClr val="tx1"/>
              </a:solidFill>
              <a:latin typeface="+mn-lt"/>
              <a:ea typeface="+mn-ea"/>
              <a:cs typeface="+mn-cs"/>
            </a:endParaRPr>
          </a:p>
          <a:p>
            <a:r>
              <a:rPr lang="es-EC" sz="1200" b="0" i="0" u="none" strike="noStrike" kern="1200" baseline="0" dirty="0">
                <a:solidFill>
                  <a:schemeClr val="tx1"/>
                </a:solidFill>
                <a:latin typeface="+mn-lt"/>
                <a:ea typeface="+mn-ea"/>
                <a:cs typeface="+mn-cs"/>
              </a:rPr>
              <a:t>permite analizar y documentar un proyecto basado en una herramienta tecnológica, esta es una plataforma interactiva para el desarrollo óptimo de un proyecto inmobiliario, dando como resultado un modelo de información único (Coloma Picó, 2008). </a:t>
            </a:r>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16</a:t>
            </a:fld>
            <a:endParaRPr lang="es-ES" dirty="0"/>
          </a:p>
        </p:txBody>
      </p:sp>
    </p:spTree>
    <p:extLst>
      <p:ext uri="{BB962C8B-B14F-4D97-AF65-F5344CB8AC3E}">
        <p14:creationId xmlns:p14="http://schemas.microsoft.com/office/powerpoint/2010/main" val="2274782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solidFill>
                  <a:srgbClr val="000000"/>
                </a:solidFill>
                <a:latin typeface="Times New Roman" panose="02020603050405020304" pitchFamily="18" charset="0"/>
              </a:rPr>
              <a:t>Es una revolución en la industria que esta cambiando los métodos de trabajo.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solidFill>
                  <a:srgbClr val="000000"/>
                </a:solidFill>
                <a:latin typeface="Times New Roman" panose="02020603050405020304" pitchFamily="18" charset="0"/>
              </a:rPr>
              <a:t> BIM esta asociado a un software de modelo paramétrico, permite a arquitectos como ingenieros trabajar bajo un solo modelo de forma colaborativa, permite gestionar y almacenar la información para optimizar rendimientos. BIM  es información 3D representado de forma grafica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17</a:t>
            </a:fld>
            <a:endParaRPr lang="es-ES" dirty="0"/>
          </a:p>
        </p:txBody>
      </p:sp>
    </p:spTree>
    <p:extLst>
      <p:ext uri="{BB962C8B-B14F-4D97-AF65-F5344CB8AC3E}">
        <p14:creationId xmlns:p14="http://schemas.microsoft.com/office/powerpoint/2010/main" val="206864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18</a:t>
            </a:fld>
            <a:endParaRPr lang="es-ES" dirty="0"/>
          </a:p>
        </p:txBody>
      </p:sp>
    </p:spTree>
    <p:extLst>
      <p:ext uri="{BB962C8B-B14F-4D97-AF65-F5344CB8AC3E}">
        <p14:creationId xmlns:p14="http://schemas.microsoft.com/office/powerpoint/2010/main" val="2145770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Las aplicaciones BIM imitan el proceso real de la construcción, abarcando todas las fases el ciclo de vida de las estructura</a:t>
            </a:r>
          </a:p>
        </p:txBody>
      </p:sp>
      <p:sp>
        <p:nvSpPr>
          <p:cNvPr id="4" name="Marcador de número de diapositiva 3"/>
          <p:cNvSpPr>
            <a:spLocks noGrp="1"/>
          </p:cNvSpPr>
          <p:nvPr>
            <p:ph type="sldNum" sz="quarter" idx="5"/>
          </p:nvPr>
        </p:nvSpPr>
        <p:spPr/>
        <p:txBody>
          <a:bodyPr/>
          <a:lstStyle/>
          <a:p>
            <a:fld id="{C0D0CF7B-6F76-40AF-AA03-3879C2F0916F}" type="slidenum">
              <a:rPr lang="es-ES" smtClean="0"/>
              <a:t>19</a:t>
            </a:fld>
            <a:endParaRPr lang="es-ES" dirty="0"/>
          </a:p>
        </p:txBody>
      </p:sp>
    </p:spTree>
    <p:extLst>
      <p:ext uri="{BB962C8B-B14F-4D97-AF65-F5344CB8AC3E}">
        <p14:creationId xmlns:p14="http://schemas.microsoft.com/office/powerpoint/2010/main" val="93426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0D0CF7B-6F76-40AF-AA03-3879C2F0916F}" type="slidenum">
              <a:rPr lang="es-ES" smtClean="0"/>
              <a:t>2</a:t>
            </a:fld>
            <a:endParaRPr lang="es-ES"/>
          </a:p>
        </p:txBody>
      </p:sp>
    </p:spTree>
    <p:extLst>
      <p:ext uri="{BB962C8B-B14F-4D97-AF65-F5344CB8AC3E}">
        <p14:creationId xmlns:p14="http://schemas.microsoft.com/office/powerpoint/2010/main" val="397502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20</a:t>
            </a:fld>
            <a:endParaRPr lang="es-ES" dirty="0"/>
          </a:p>
        </p:txBody>
      </p:sp>
    </p:spTree>
    <p:extLst>
      <p:ext uri="{BB962C8B-B14F-4D97-AF65-F5344CB8AC3E}">
        <p14:creationId xmlns:p14="http://schemas.microsoft.com/office/powerpoint/2010/main" val="238068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21</a:t>
            </a:fld>
            <a:endParaRPr lang="es-ES" dirty="0"/>
          </a:p>
        </p:txBody>
      </p:sp>
    </p:spTree>
    <p:extLst>
      <p:ext uri="{BB962C8B-B14F-4D97-AF65-F5344CB8AC3E}">
        <p14:creationId xmlns:p14="http://schemas.microsoft.com/office/powerpoint/2010/main" val="2698114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0D0CF7B-6F76-40AF-AA03-3879C2F0916F}" type="slidenum">
              <a:rPr lang="es-ES" smtClean="0"/>
              <a:t>23</a:t>
            </a:fld>
            <a:endParaRPr lang="es-ES" dirty="0"/>
          </a:p>
        </p:txBody>
      </p:sp>
    </p:spTree>
    <p:extLst>
      <p:ext uri="{BB962C8B-B14F-4D97-AF65-F5344CB8AC3E}">
        <p14:creationId xmlns:p14="http://schemas.microsoft.com/office/powerpoint/2010/main" val="162859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0D0CF7B-6F76-40AF-AA03-3879C2F0916F}" type="slidenum">
              <a:rPr lang="es-ES" smtClean="0"/>
              <a:t>24</a:t>
            </a:fld>
            <a:endParaRPr lang="es-ES" dirty="0"/>
          </a:p>
        </p:txBody>
      </p:sp>
    </p:spTree>
    <p:extLst>
      <p:ext uri="{BB962C8B-B14F-4D97-AF65-F5344CB8AC3E}">
        <p14:creationId xmlns:p14="http://schemas.microsoft.com/office/powerpoint/2010/main" val="1566599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0D0CF7B-6F76-40AF-AA03-3879C2F0916F}" type="slidenum">
              <a:rPr lang="es-ES" smtClean="0"/>
              <a:t>25</a:t>
            </a:fld>
            <a:endParaRPr lang="es-ES" dirty="0"/>
          </a:p>
        </p:txBody>
      </p:sp>
    </p:spTree>
    <p:extLst>
      <p:ext uri="{BB962C8B-B14F-4D97-AF65-F5344CB8AC3E}">
        <p14:creationId xmlns:p14="http://schemas.microsoft.com/office/powerpoint/2010/main" val="3405535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0D0CF7B-6F76-40AF-AA03-3879C2F0916F}" type="slidenum">
              <a:rPr lang="es-ES" smtClean="0"/>
              <a:t>26</a:t>
            </a:fld>
            <a:endParaRPr lang="es-ES" dirty="0"/>
          </a:p>
        </p:txBody>
      </p:sp>
    </p:spTree>
    <p:extLst>
      <p:ext uri="{BB962C8B-B14F-4D97-AF65-F5344CB8AC3E}">
        <p14:creationId xmlns:p14="http://schemas.microsoft.com/office/powerpoint/2010/main" val="343058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40</a:t>
            </a:fld>
            <a:endParaRPr lang="es-ES" dirty="0"/>
          </a:p>
        </p:txBody>
      </p:sp>
    </p:spTree>
    <p:extLst>
      <p:ext uri="{BB962C8B-B14F-4D97-AF65-F5344CB8AC3E}">
        <p14:creationId xmlns:p14="http://schemas.microsoft.com/office/powerpoint/2010/main" val="2075718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41</a:t>
            </a:fld>
            <a:endParaRPr lang="es-ES" dirty="0"/>
          </a:p>
        </p:txBody>
      </p:sp>
    </p:spTree>
    <p:extLst>
      <p:ext uri="{BB962C8B-B14F-4D97-AF65-F5344CB8AC3E}">
        <p14:creationId xmlns:p14="http://schemas.microsoft.com/office/powerpoint/2010/main" val="1832691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42</a:t>
            </a:fld>
            <a:endParaRPr lang="es-ES" dirty="0"/>
          </a:p>
        </p:txBody>
      </p:sp>
    </p:spTree>
    <p:extLst>
      <p:ext uri="{BB962C8B-B14F-4D97-AF65-F5344CB8AC3E}">
        <p14:creationId xmlns:p14="http://schemas.microsoft.com/office/powerpoint/2010/main" val="3903867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43</a:t>
            </a:fld>
            <a:endParaRPr lang="es-ES" dirty="0"/>
          </a:p>
        </p:txBody>
      </p:sp>
    </p:spTree>
    <p:extLst>
      <p:ext uri="{BB962C8B-B14F-4D97-AF65-F5344CB8AC3E}">
        <p14:creationId xmlns:p14="http://schemas.microsoft.com/office/powerpoint/2010/main" val="2560767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0D0CF7B-6F76-40AF-AA03-3879C2F0916F}" type="slidenum">
              <a:rPr lang="es-ES" smtClean="0"/>
              <a:t>3</a:t>
            </a:fld>
            <a:endParaRPr lang="es-ES"/>
          </a:p>
        </p:txBody>
      </p:sp>
    </p:spTree>
    <p:extLst>
      <p:ext uri="{BB962C8B-B14F-4D97-AF65-F5344CB8AC3E}">
        <p14:creationId xmlns:p14="http://schemas.microsoft.com/office/powerpoint/2010/main" val="3970230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44</a:t>
            </a:fld>
            <a:endParaRPr lang="es-ES" dirty="0"/>
          </a:p>
        </p:txBody>
      </p:sp>
    </p:spTree>
    <p:extLst>
      <p:ext uri="{BB962C8B-B14F-4D97-AF65-F5344CB8AC3E}">
        <p14:creationId xmlns:p14="http://schemas.microsoft.com/office/powerpoint/2010/main" val="705104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45</a:t>
            </a:fld>
            <a:endParaRPr lang="es-ES" dirty="0"/>
          </a:p>
        </p:txBody>
      </p:sp>
    </p:spTree>
    <p:extLst>
      <p:ext uri="{BB962C8B-B14F-4D97-AF65-F5344CB8AC3E}">
        <p14:creationId xmlns:p14="http://schemas.microsoft.com/office/powerpoint/2010/main" val="2295533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46</a:t>
            </a:fld>
            <a:endParaRPr lang="es-ES" dirty="0"/>
          </a:p>
        </p:txBody>
      </p:sp>
    </p:spTree>
    <p:extLst>
      <p:ext uri="{BB962C8B-B14F-4D97-AF65-F5344CB8AC3E}">
        <p14:creationId xmlns:p14="http://schemas.microsoft.com/office/powerpoint/2010/main" val="2867274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lgn="just">
              <a:buFont typeface="Arial" panose="020B0604020202020204" pitchFamily="34" charset="0"/>
              <a:buChar char="•"/>
            </a:pPr>
            <a:r>
              <a:rPr lang="es-EC" sz="1200" dirty="0">
                <a:solidFill>
                  <a:schemeClr val="bg1"/>
                </a:solidFill>
                <a:latin typeface="Calibri (Cuerpo)"/>
                <a:cs typeface="Times New Roman" panose="02020603050405020304" pitchFamily="18" charset="0"/>
              </a:rPr>
              <a:t>Se recomienda a todas las entidades alineadas a la industria de la construcción como universidades, municipios, empresas públicas y privadas, colegios de arquitectos e ingeniero divulgar la metodología BIM en conferencias, presentaciones, talleres y demás con la finalidad de acelerar la transición de CAD a BIM.</a:t>
            </a:r>
          </a:p>
          <a:p>
            <a:pPr lvl="0" algn="just"/>
            <a:endParaRPr lang="es-EC" sz="1200" dirty="0">
              <a:solidFill>
                <a:schemeClr val="bg1"/>
              </a:solidFill>
              <a:latin typeface="Calibri (Cuerpo)"/>
              <a:cs typeface="Times New Roman" panose="02020603050405020304" pitchFamily="18" charset="0"/>
            </a:endParaRPr>
          </a:p>
          <a:p>
            <a:pPr marL="285750" lvl="0" indent="-285750" algn="just">
              <a:buFont typeface="Arial" panose="020B0604020202020204" pitchFamily="34" charset="0"/>
              <a:buChar char="•"/>
            </a:pPr>
            <a:r>
              <a:rPr lang="es-EC" sz="1200" dirty="0">
                <a:solidFill>
                  <a:schemeClr val="bg1"/>
                </a:solidFill>
                <a:latin typeface="Calibri (Cuerpo)"/>
                <a:cs typeface="Times New Roman" panose="02020603050405020304" pitchFamily="18" charset="0"/>
              </a:rPr>
              <a:t>BIM es un mundo versátil, se recomienda a las entidades pertinentes que regula la industria de la construcción capacitarse en BIM de tal manera que sea un requisito para participar en procesos de contratación pública.</a:t>
            </a:r>
          </a:p>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62</a:t>
            </a:fld>
            <a:endParaRPr lang="es-ES" dirty="0"/>
          </a:p>
        </p:txBody>
      </p:sp>
    </p:spTree>
    <p:extLst>
      <p:ext uri="{BB962C8B-B14F-4D97-AF65-F5344CB8AC3E}">
        <p14:creationId xmlns:p14="http://schemas.microsoft.com/office/powerpoint/2010/main" val="2140822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64</a:t>
            </a:fld>
            <a:endParaRPr lang="es-ES" dirty="0"/>
          </a:p>
        </p:txBody>
      </p:sp>
    </p:spTree>
    <p:extLst>
      <p:ext uri="{BB962C8B-B14F-4D97-AF65-F5344CB8AC3E}">
        <p14:creationId xmlns:p14="http://schemas.microsoft.com/office/powerpoint/2010/main" val="162669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Hablemos del pasado.</a:t>
            </a:r>
          </a:p>
          <a:p>
            <a:r>
              <a:rPr lang="es-EC" sz="1200" kern="1200" dirty="0">
                <a:solidFill>
                  <a:schemeClr val="tx1"/>
                </a:solidFill>
                <a:effectLst/>
                <a:latin typeface="+mn-lt"/>
                <a:ea typeface="+mn-ea"/>
                <a:cs typeface="+mn-cs"/>
              </a:rPr>
              <a:t>Antes los arquitecto  e ingenieros diseñaban a </a:t>
            </a:r>
            <a:r>
              <a:rPr lang="es-EC" sz="1200" kern="1200" dirty="0" err="1">
                <a:solidFill>
                  <a:schemeClr val="tx1"/>
                </a:solidFill>
                <a:effectLst/>
                <a:latin typeface="+mn-lt"/>
                <a:ea typeface="+mn-ea"/>
                <a:cs typeface="+mn-cs"/>
              </a:rPr>
              <a:t>traves</a:t>
            </a:r>
            <a:r>
              <a:rPr lang="es-EC" sz="1200" kern="1200" dirty="0">
                <a:solidFill>
                  <a:schemeClr val="tx1"/>
                </a:solidFill>
                <a:effectLst/>
                <a:latin typeface="+mn-lt"/>
                <a:ea typeface="+mn-ea"/>
                <a:cs typeface="+mn-cs"/>
              </a:rPr>
              <a:t> de lápiz o bolígrafo sobre el papel, que tenían diferentes escalas </a:t>
            </a:r>
          </a:p>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4</a:t>
            </a:fld>
            <a:endParaRPr lang="es-ES"/>
          </a:p>
        </p:txBody>
      </p:sp>
    </p:spTree>
    <p:extLst>
      <p:ext uri="{BB962C8B-B14F-4D97-AF65-F5344CB8AC3E}">
        <p14:creationId xmlns:p14="http://schemas.microsoft.com/office/powerpoint/2010/main" val="135508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Dando los estos resultados, si se tenia que realizar alguna modificación el proceso era </a:t>
            </a:r>
            <a:r>
              <a:rPr lang="es-EC" dirty="0" err="1"/>
              <a:t>demoraso</a:t>
            </a:r>
            <a:r>
              <a:rPr lang="es-EC" dirty="0"/>
              <a:t> y complicado </a:t>
            </a:r>
          </a:p>
        </p:txBody>
      </p:sp>
      <p:sp>
        <p:nvSpPr>
          <p:cNvPr id="4" name="Marcador de número de diapositiva 3"/>
          <p:cNvSpPr>
            <a:spLocks noGrp="1"/>
          </p:cNvSpPr>
          <p:nvPr>
            <p:ph type="sldNum" sz="quarter" idx="5"/>
          </p:nvPr>
        </p:nvSpPr>
        <p:spPr/>
        <p:txBody>
          <a:bodyPr/>
          <a:lstStyle/>
          <a:p>
            <a:fld id="{C0D0CF7B-6F76-40AF-AA03-3879C2F0916F}" type="slidenum">
              <a:rPr lang="es-ES" smtClean="0"/>
              <a:t>5</a:t>
            </a:fld>
            <a:endParaRPr lang="es-ES"/>
          </a:p>
        </p:txBody>
      </p:sp>
    </p:spTree>
    <p:extLst>
      <p:ext uri="{BB962C8B-B14F-4D97-AF65-F5344CB8AC3E}">
        <p14:creationId xmlns:p14="http://schemas.microsoft.com/office/powerpoint/2010/main" val="409162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Traslada el lápiz y el papel a un ordenador, y se hacia exactamente lo mismo, con la facilidad de que agiliza el proceso de diseño</a:t>
            </a:r>
          </a:p>
          <a:p>
            <a:endParaRPr lang="es-EC" dirty="0"/>
          </a:p>
          <a:p>
            <a:r>
              <a:rPr lang="es-EC" dirty="0"/>
              <a:t>DISEÑOA ASISTIDO POR EL ORDENADOR</a:t>
            </a:r>
          </a:p>
        </p:txBody>
      </p:sp>
      <p:sp>
        <p:nvSpPr>
          <p:cNvPr id="4" name="Marcador de número de diapositiva 3"/>
          <p:cNvSpPr>
            <a:spLocks noGrp="1"/>
          </p:cNvSpPr>
          <p:nvPr>
            <p:ph type="sldNum" sz="quarter" idx="5"/>
          </p:nvPr>
        </p:nvSpPr>
        <p:spPr/>
        <p:txBody>
          <a:bodyPr/>
          <a:lstStyle/>
          <a:p>
            <a:fld id="{C0D0CF7B-6F76-40AF-AA03-3879C2F0916F}" type="slidenum">
              <a:rPr lang="es-ES" smtClean="0"/>
              <a:t>6</a:t>
            </a:fld>
            <a:endParaRPr lang="es-ES"/>
          </a:p>
        </p:txBody>
      </p:sp>
    </p:spTree>
    <p:extLst>
      <p:ext uri="{BB962C8B-B14F-4D97-AF65-F5344CB8AC3E}">
        <p14:creationId xmlns:p14="http://schemas.microsoft.com/office/powerpoint/2010/main" val="1573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Agiliza el proceso de diseño en comparación con el uso de la tinta y el papel</a:t>
            </a:r>
          </a:p>
        </p:txBody>
      </p:sp>
      <p:sp>
        <p:nvSpPr>
          <p:cNvPr id="4" name="Marcador de número de diapositiva 3"/>
          <p:cNvSpPr>
            <a:spLocks noGrp="1"/>
          </p:cNvSpPr>
          <p:nvPr>
            <p:ph type="sldNum" sz="quarter" idx="5"/>
          </p:nvPr>
        </p:nvSpPr>
        <p:spPr/>
        <p:txBody>
          <a:bodyPr/>
          <a:lstStyle/>
          <a:p>
            <a:fld id="{C0D0CF7B-6F76-40AF-AA03-3879C2F0916F}" type="slidenum">
              <a:rPr lang="es-ES" smtClean="0"/>
              <a:t>7</a:t>
            </a:fld>
            <a:endParaRPr lang="es-ES"/>
          </a:p>
        </p:txBody>
      </p:sp>
    </p:spTree>
    <p:extLst>
      <p:ext uri="{BB962C8B-B14F-4D97-AF65-F5344CB8AC3E}">
        <p14:creationId xmlns:p14="http://schemas.microsoft.com/office/powerpoint/2010/main" val="3995408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exigencia en la industria de la construcción toma relevancia</a:t>
            </a:r>
            <a:endParaRPr lang="es-ES" dirty="0"/>
          </a:p>
        </p:txBody>
      </p:sp>
      <p:sp>
        <p:nvSpPr>
          <p:cNvPr id="4" name="Marcador de número de diapositiva 3"/>
          <p:cNvSpPr>
            <a:spLocks noGrp="1"/>
          </p:cNvSpPr>
          <p:nvPr>
            <p:ph type="sldNum" sz="quarter" idx="10"/>
          </p:nvPr>
        </p:nvSpPr>
        <p:spPr/>
        <p:txBody>
          <a:bodyPr/>
          <a:lstStyle/>
          <a:p>
            <a:fld id="{C0D0CF7B-6F76-40AF-AA03-3879C2F0916F}" type="slidenum">
              <a:rPr lang="es-ES" smtClean="0"/>
              <a:t>8</a:t>
            </a:fld>
            <a:endParaRPr lang="es-ES"/>
          </a:p>
        </p:txBody>
      </p:sp>
    </p:spTree>
    <p:extLst>
      <p:ext uri="{BB962C8B-B14F-4D97-AF65-F5344CB8AC3E}">
        <p14:creationId xmlns:p14="http://schemas.microsoft.com/office/powerpoint/2010/main" val="2716173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Las aplicaciones de CAD imitan el tradicional proceso de lápiz y palen a un ordenados, hacen exactamente lo mismo,.</a:t>
            </a:r>
          </a:p>
          <a:p>
            <a:endParaRPr lang="es-EC" dirty="0"/>
          </a:p>
          <a:p>
            <a:r>
              <a:rPr lang="es-EC" dirty="0"/>
              <a:t>Crea elementos básicos como líneas, texturas y relieve en 2D y 3D</a:t>
            </a:r>
          </a:p>
          <a:p>
            <a:endParaRPr lang="es-EC" dirty="0"/>
          </a:p>
        </p:txBody>
      </p:sp>
      <p:sp>
        <p:nvSpPr>
          <p:cNvPr id="4" name="Marcador de número de diapositiva 3"/>
          <p:cNvSpPr>
            <a:spLocks noGrp="1"/>
          </p:cNvSpPr>
          <p:nvPr>
            <p:ph type="sldNum" sz="quarter" idx="5"/>
          </p:nvPr>
        </p:nvSpPr>
        <p:spPr/>
        <p:txBody>
          <a:bodyPr/>
          <a:lstStyle/>
          <a:p>
            <a:fld id="{C0D0CF7B-6F76-40AF-AA03-3879C2F0916F}" type="slidenum">
              <a:rPr lang="es-ES" smtClean="0"/>
              <a:t>9</a:t>
            </a:fld>
            <a:endParaRPr lang="es-ES"/>
          </a:p>
        </p:txBody>
      </p:sp>
    </p:spTree>
    <p:extLst>
      <p:ext uri="{BB962C8B-B14F-4D97-AF65-F5344CB8AC3E}">
        <p14:creationId xmlns:p14="http://schemas.microsoft.com/office/powerpoint/2010/main" val="219256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ÁTULA">
    <p:spTree>
      <p:nvGrpSpPr>
        <p:cNvPr id="1" name=""/>
        <p:cNvGrpSpPr/>
        <p:nvPr/>
      </p:nvGrpSpPr>
      <p:grpSpPr>
        <a:xfrm>
          <a:off x="0" y="0"/>
          <a:ext cx="0" cy="0"/>
          <a:chOff x="0" y="0"/>
          <a:chExt cx="0" cy="0"/>
        </a:xfrm>
      </p:grpSpPr>
      <p:sp>
        <p:nvSpPr>
          <p:cNvPr id="21" name="Rectángulo 20"/>
          <p:cNvSpPr/>
          <p:nvPr userDrawn="1"/>
        </p:nvSpPr>
        <p:spPr>
          <a:xfrm>
            <a:off x="0" y="0"/>
            <a:ext cx="12192000" cy="6858000"/>
          </a:xfrm>
          <a:prstGeom prst="rect">
            <a:avLst/>
          </a:prstGeom>
          <a:blipFill dpi="0" rotWithShape="1">
            <a:blip r:embed="rId2">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Subtítulo 2"/>
          <p:cNvSpPr>
            <a:spLocks noGrp="1"/>
          </p:cNvSpPr>
          <p:nvPr>
            <p:ph type="subTitle" idx="1" hasCustomPrompt="1"/>
          </p:nvPr>
        </p:nvSpPr>
        <p:spPr>
          <a:xfrm>
            <a:off x="1460500" y="1701800"/>
            <a:ext cx="9144000" cy="4978400"/>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a:solidFill>
                <a:prstClr val="black"/>
              </a:solidFill>
              <a:latin typeface="Arial" panose="020B0604020202020204" pitchFamily="34" charset="0"/>
              <a:cs typeface="Arial" panose="020B0604020202020204" pitchFamily="34" charset="0"/>
            </a:endParaRPr>
          </a:p>
          <a:p>
            <a:pPr algn="ctr"/>
            <a:endParaRPr lang="es-ES" b="1"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CARRERA DE INGENIERÍA CIVIL</a:t>
            </a:r>
          </a:p>
          <a:p>
            <a:pPr algn="ctr"/>
            <a:r>
              <a:rPr lang="es-ES" sz="800" b="1" dirty="0">
                <a:solidFill>
                  <a:prstClr val="black"/>
                </a:solidFill>
                <a:latin typeface="Arial" panose="020B0604020202020204" pitchFamily="34" charset="0"/>
                <a:cs typeface="Arial" panose="020B0604020202020204" pitchFamily="34" charset="0"/>
              </a:rPr>
              <a:t> </a:t>
            </a:r>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MX" sz="1600" dirty="0">
                <a:solidFill>
                  <a:prstClr val="black"/>
                </a:solidFill>
                <a:latin typeface="Arial" panose="020B0604020202020204" pitchFamily="34" charset="0"/>
                <a:cs typeface="Arial" panose="020B0604020202020204" pitchFamily="34" charset="0"/>
              </a:rPr>
              <a:t>“</a:t>
            </a:r>
            <a:r>
              <a:rPr lang="es-MX"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DISEÑO DE BLOQUES PARA MAMPOSTERÍA EN OBRAS CIVILES CON AGREGADOS DE FIBRAS DE CAUCHO DE NEUMÁTICO  Y PLÁSTICO RECICLADO (PET)</a:t>
            </a:r>
            <a:r>
              <a:rPr lang="es-ES"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s-ES" sz="1600" dirty="0">
                <a:solidFill>
                  <a:prstClr val="black"/>
                </a:solidFill>
                <a:latin typeface="Arial" panose="020B0604020202020204" pitchFamily="34" charset="0"/>
                <a:cs typeface="Arial" panose="020B0604020202020204" pitchFamily="34" charset="0"/>
              </a:rPr>
              <a:t>MENCIÓN PROYECTO DE INVESTIGACIÓN </a:t>
            </a:r>
            <a:r>
              <a:rPr lang="es-ES" sz="1200" dirty="0">
                <a:solidFill>
                  <a:prstClr val="black"/>
                </a:solidFill>
                <a:latin typeface="Arial" panose="020B0604020202020204" pitchFamily="34" charset="0"/>
                <a:cs typeface="Arial" panose="020B0604020202020204" pitchFamily="34" charset="0"/>
              </a:rPr>
              <a:t> </a:t>
            </a:r>
          </a:p>
          <a:p>
            <a:pPr algn="ctr"/>
            <a:endParaRPr lang="es-EC" sz="800" dirty="0">
              <a:solidFill>
                <a:prstClr val="black"/>
              </a:solidFill>
              <a:latin typeface="Arial" panose="020B0604020202020204" pitchFamily="34" charset="0"/>
              <a:cs typeface="Arial" panose="020B0604020202020204" pitchFamily="34" charset="0"/>
            </a:endParaRPr>
          </a:p>
          <a:p>
            <a:pPr algn="ctr"/>
            <a:r>
              <a:rPr lang="es-ES" sz="800"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AUTORES: </a:t>
            </a:r>
          </a:p>
          <a:p>
            <a:pPr algn="ctr"/>
            <a:r>
              <a:rPr lang="es-EC" sz="1600" b="1" dirty="0">
                <a:solidFill>
                  <a:prstClr val="black"/>
                </a:solidFill>
                <a:latin typeface="Arial" panose="020B0604020202020204" pitchFamily="34" charset="0"/>
                <a:cs typeface="Arial" panose="020B0604020202020204" pitchFamily="34" charset="0"/>
              </a:rPr>
              <a:t>CAPT. PACHACAMA VELASQUEZ NELSON GEOVANNY</a:t>
            </a:r>
          </a:p>
          <a:p>
            <a:pPr algn="ctr"/>
            <a:r>
              <a:rPr lang="es-ES" sz="1600" b="1" dirty="0">
                <a:solidFill>
                  <a:prstClr val="black"/>
                </a:solidFill>
                <a:latin typeface="Arial" panose="020B0604020202020204" pitchFamily="34" charset="0"/>
                <a:cs typeface="Arial" panose="020B0604020202020204" pitchFamily="34" charset="0"/>
              </a:rPr>
              <a:t>MEJÍA QUIÑONEZ JORDAN ALEJANDRO</a:t>
            </a:r>
          </a:p>
          <a:p>
            <a:pPr algn="ctr"/>
            <a:endParaRPr lang="es-ES" sz="1600" b="1" dirty="0">
              <a:solidFill>
                <a:prstClr val="black"/>
              </a:solidFill>
              <a:latin typeface="Arial" panose="020B0604020202020204" pitchFamily="34" charset="0"/>
              <a:cs typeface="Arial" panose="020B0604020202020204" pitchFamily="34" charset="0"/>
            </a:endParaRPr>
          </a:p>
          <a:p>
            <a:pPr algn="ctr"/>
            <a:r>
              <a:rPr lang="es-ES" sz="1400"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DIRECTORA: ING. CAROLINA ROBALINO </a:t>
            </a:r>
          </a:p>
          <a:p>
            <a:pPr algn="ctr"/>
            <a:endParaRPr lang="es-EC" sz="16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 </a:t>
            </a:r>
            <a:r>
              <a:rPr lang="es-ES_tradnl" sz="1600" b="1" dirty="0">
                <a:solidFill>
                  <a:prstClr val="black"/>
                </a:solidFill>
                <a:latin typeface="Arial" panose="020B0604020202020204" pitchFamily="34" charset="0"/>
                <a:cs typeface="Arial" panose="020B0604020202020204" pitchFamily="34" charset="0"/>
              </a:rPr>
              <a:t>2018</a:t>
            </a:r>
            <a:endParaRPr lang="es-ES" dirty="0"/>
          </a:p>
        </p:txBody>
      </p:sp>
      <p:sp>
        <p:nvSpPr>
          <p:cNvPr id="16" name="Marcador de posición de imagen 15"/>
          <p:cNvSpPr>
            <a:spLocks noGrp="1"/>
          </p:cNvSpPr>
          <p:nvPr>
            <p:ph type="pic" sz="quarter" idx="11"/>
          </p:nvPr>
        </p:nvSpPr>
        <p:spPr>
          <a:xfrm>
            <a:off x="11010900" y="0"/>
            <a:ext cx="1181100" cy="1193800"/>
          </a:xfrm>
        </p:spPr>
        <p:txBody>
          <a:bodyPr/>
          <a:lstStyle/>
          <a:p>
            <a:endParaRPr lang="es-ES" dirty="0"/>
          </a:p>
        </p:txBody>
      </p:sp>
      <p:pic>
        <p:nvPicPr>
          <p:cNvPr id="1034" name="Picture 10" descr="Resultado de imagen para INGENIERIA CIVIL ESP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8375" y="96837"/>
            <a:ext cx="1063625" cy="1020763"/>
          </a:xfrm>
          <a:prstGeom prst="rect">
            <a:avLst/>
          </a:prstGeom>
          <a:noFill/>
          <a:extLst>
            <a:ext uri="{909E8E84-426E-40DD-AFC4-6F175D3DCCD1}">
              <a14:hiddenFill xmlns:a14="http://schemas.microsoft.com/office/drawing/2010/main">
                <a:solidFill>
                  <a:srgbClr val="FFFFFF"/>
                </a:solidFill>
              </a14:hiddenFill>
            </a:ext>
          </a:extLst>
        </p:spPr>
      </p:pic>
      <p:sp>
        <p:nvSpPr>
          <p:cNvPr id="18" name="Marcador de posición de imagen 17"/>
          <p:cNvSpPr>
            <a:spLocks noGrp="1"/>
          </p:cNvSpPr>
          <p:nvPr>
            <p:ph type="pic" sz="quarter" idx="12"/>
          </p:nvPr>
        </p:nvSpPr>
        <p:spPr>
          <a:xfrm>
            <a:off x="0" y="0"/>
            <a:ext cx="3746500" cy="1270000"/>
          </a:xfrm>
        </p:spPr>
        <p:txBody>
          <a:bodyPr/>
          <a:lstStyle/>
          <a:p>
            <a:endParaRPr lang="es-ES" dirty="0"/>
          </a:p>
        </p:txBody>
      </p:sp>
      <p:pic>
        <p:nvPicPr>
          <p:cNvPr id="1036" name="Picture 12" descr="Resultado de imagen para UFA ESPE"/>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4080758" cy="123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3651834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886631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265756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445697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169023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171665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745098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4246901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49255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26563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pic>
        <p:nvPicPr>
          <p:cNvPr id="2" name="Imagen 1"/>
          <p:cNvPicPr>
            <a:picLocks noChangeAspect="1"/>
          </p:cNvPicPr>
          <p:nvPr userDrawn="1"/>
        </p:nvPicPr>
        <p:blipFill>
          <a:blip r:embed="rId3"/>
          <a:stretch>
            <a:fillRect/>
          </a:stretch>
        </p:blipFill>
        <p:spPr>
          <a:xfrm>
            <a:off x="10922000" y="0"/>
            <a:ext cx="647700" cy="647700"/>
          </a:xfrm>
          <a:prstGeom prst="rect">
            <a:avLst/>
          </a:prstGeom>
        </p:spPr>
      </p:pic>
    </p:spTree>
    <p:extLst>
      <p:ext uri="{BB962C8B-B14F-4D97-AF65-F5344CB8AC3E}">
        <p14:creationId xmlns:p14="http://schemas.microsoft.com/office/powerpoint/2010/main" val="1631435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555030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2164757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8849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102411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86793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2115832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50297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684619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2432388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62003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1844930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034202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741838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443794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827821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681148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255741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7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08905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8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543567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MI DISEÑO">
    <p:spTree>
      <p:nvGrpSpPr>
        <p:cNvPr id="1" name=""/>
        <p:cNvGrpSpPr/>
        <p:nvPr/>
      </p:nvGrpSpPr>
      <p:grpSpPr>
        <a:xfrm>
          <a:off x="0" y="0"/>
          <a:ext cx="0" cy="0"/>
          <a:chOff x="0" y="0"/>
          <a:chExt cx="0" cy="0"/>
        </a:xfrm>
      </p:grpSpPr>
      <p:sp>
        <p:nvSpPr>
          <p:cNvPr id="27" name="Rectángulo redondeado 26"/>
          <p:cNvSpPr/>
          <p:nvPr userDrawn="1"/>
        </p:nvSpPr>
        <p:spPr>
          <a:xfrm>
            <a:off x="0" y="0"/>
            <a:ext cx="12192000" cy="635000"/>
          </a:xfrm>
          <a:prstGeom prst="roundRect">
            <a:avLst/>
          </a:prstGeom>
          <a:gradFill flip="none" rotWithShape="1">
            <a:gsLst>
              <a:gs pos="9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11" name="Marcador de número de diapositiva 10"/>
          <p:cNvSpPr>
            <a:spLocks noGrp="1"/>
          </p:cNvSpPr>
          <p:nvPr>
            <p:ph type="sldNum" sz="quarter" idx="12"/>
          </p:nvPr>
        </p:nvSpPr>
        <p:spPr>
          <a:xfrm>
            <a:off x="11569700" y="0"/>
            <a:ext cx="622300" cy="495300"/>
          </a:xfrm>
        </p:spPr>
        <p:txBody>
          <a:bodyPr/>
          <a:lstStyle>
            <a:lvl1pPr algn="ctr">
              <a:defRPr sz="3200" b="1">
                <a:solidFill>
                  <a:srgbClr val="0070C0"/>
                </a:solidFill>
                <a:latin typeface="Times New Roman" panose="02020603050405020304" pitchFamily="18" charset="0"/>
                <a:cs typeface="Times New Roman" panose="02020603050405020304" pitchFamily="18" charset="0"/>
              </a:defRPr>
            </a:lvl1pPr>
          </a:lstStyle>
          <a:p>
            <a:fld id="{395E251A-87E3-432A-9E77-35CE0B6F3D29}" type="slidenum">
              <a:rPr lang="es-ES" smtClean="0"/>
              <a:pPr/>
              <a:t>‹Nº›</a:t>
            </a:fld>
            <a:endParaRPr lang="es-ES" dirty="0"/>
          </a:p>
        </p:txBody>
      </p:sp>
      <p:pic>
        <p:nvPicPr>
          <p:cNvPr id="24" name="Imagen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797491" cy="618978"/>
          </a:xfrm>
          <a:prstGeom prst="rect">
            <a:avLst/>
          </a:prstGeom>
        </p:spPr>
      </p:pic>
      <p:sp>
        <p:nvSpPr>
          <p:cNvPr id="28" name="Rectángulo redondeado 27"/>
          <p:cNvSpPr/>
          <p:nvPr userDrawn="1"/>
        </p:nvSpPr>
        <p:spPr>
          <a:xfrm>
            <a:off x="0" y="6223000"/>
            <a:ext cx="12192000" cy="635000"/>
          </a:xfrm>
          <a:prstGeom prst="roundRect">
            <a:avLst/>
          </a:prstGeom>
          <a:gradFill flip="none" rotWithShape="1">
            <a:gsLst>
              <a:gs pos="26000">
                <a:schemeClr val="accent6">
                  <a:lumMod val="5000"/>
                  <a:lumOff val="95000"/>
                  <a:alpha val="95000"/>
                </a:schemeClr>
              </a:gs>
              <a:gs pos="72000">
                <a:schemeClr val="accent6">
                  <a:lumMod val="45000"/>
                  <a:lumOff val="55000"/>
                </a:schemeClr>
              </a:gs>
              <a:gs pos="89000">
                <a:srgbClr val="C9E2B8"/>
              </a:gs>
              <a:gs pos="59000">
                <a:schemeClr val="accent6">
                  <a:lumMod val="45000"/>
                  <a:lumOff val="55000"/>
                </a:schemeClr>
              </a:gs>
              <a:gs pos="100000">
                <a:schemeClr val="accent6">
                  <a:lumMod val="30000"/>
                  <a:lumOff val="70000"/>
                </a:schemeClr>
              </a:gs>
            </a:gsLst>
            <a:lin ang="108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4077102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4/2/2020</a:t>
            </a:fld>
            <a:endParaRPr lang="es-EC"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68936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228015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80294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114229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251451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350515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AAA03AB-0BCA-4220-B8F0-289323A2286A}" type="datetimeFigureOut">
              <a:rPr lang="es-ES" smtClean="0"/>
              <a:t>04/02/2020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395E251A-87E3-432A-9E77-35CE0B6F3D29}" type="slidenum">
              <a:rPr lang="es-ES" smtClean="0"/>
              <a:t>‹Nº›</a:t>
            </a:fld>
            <a:endParaRPr lang="es-ES" dirty="0"/>
          </a:p>
        </p:txBody>
      </p:sp>
    </p:spTree>
    <p:extLst>
      <p:ext uri="{BB962C8B-B14F-4D97-AF65-F5344CB8AC3E}">
        <p14:creationId xmlns:p14="http://schemas.microsoft.com/office/powerpoint/2010/main" val="30397819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A03AB-0BCA-4220-B8F0-289323A2286A}" type="datetimeFigureOut">
              <a:rPr lang="es-ES" smtClean="0"/>
              <a:t>04/02/2020</a:t>
            </a:fld>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E251A-87E3-432A-9E77-35CE0B6F3D29}" type="slidenum">
              <a:rPr lang="es-ES" smtClean="0"/>
              <a:t>‹Nº›</a:t>
            </a:fld>
            <a:endParaRPr lang="es-ES" dirty="0"/>
          </a:p>
        </p:txBody>
      </p:sp>
    </p:spTree>
    <p:extLst>
      <p:ext uri="{BB962C8B-B14F-4D97-AF65-F5344CB8AC3E}">
        <p14:creationId xmlns:p14="http://schemas.microsoft.com/office/powerpoint/2010/main" val="275684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8.jp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8.jpg"/><Relationship Id="rId7" Type="http://schemas.openxmlformats.org/officeDocument/2006/relationships/diagramData" Target="../diagrams/data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microsoft.com/office/2007/relationships/diagramDrawing" Target="../diagrams/drawing6.xml"/><Relationship Id="rId5" Type="http://schemas.openxmlformats.org/officeDocument/2006/relationships/image" Target="../media/image47.jpg"/><Relationship Id="rId10" Type="http://schemas.openxmlformats.org/officeDocument/2006/relationships/diagramColors" Target="../diagrams/colors6.xml"/><Relationship Id="rId4" Type="http://schemas.openxmlformats.org/officeDocument/2006/relationships/image" Target="../media/image46.gif"/><Relationship Id="rId9"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gif"/></Relationships>
</file>

<file path=ppt/slides/_rels/slide2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jp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60.png"/><Relationship Id="rId7" Type="http://schemas.openxmlformats.org/officeDocument/2006/relationships/image" Target="../media/image78.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microsoft.com/office/2007/relationships/hdphoto" Target="../media/hdphoto1.wdp"/><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0.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61.pn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91.png"/><Relationship Id="rId5" Type="http://schemas.microsoft.com/office/2007/relationships/hdphoto" Target="../media/hdphoto3.wdp"/><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4.wdp"/><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63.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4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4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5.jpg"/><Relationship Id="rId7" Type="http://schemas.openxmlformats.org/officeDocument/2006/relationships/diagramColors" Target="../diagrams/colors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115.png"/><Relationship Id="rId5" Type="http://schemas.openxmlformats.org/officeDocument/2006/relationships/diagramLayout" Target="../diagrams/layout7.xml"/><Relationship Id="rId10" Type="http://schemas.openxmlformats.org/officeDocument/2006/relationships/image" Target="../media/image114.png"/><Relationship Id="rId4" Type="http://schemas.openxmlformats.org/officeDocument/2006/relationships/diagramData" Target="../diagrams/data7.xml"/><Relationship Id="rId9"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7.png"/><Relationship Id="rId5" Type="http://schemas.openxmlformats.org/officeDocument/2006/relationships/image" Target="../media/image9.jpg"/><Relationship Id="rId4"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2.png"/><Relationship Id="rId18" Type="http://schemas.openxmlformats.org/officeDocument/2006/relationships/image" Target="../media/image23.jpeg"/><Relationship Id="rId26" Type="http://schemas.openxmlformats.org/officeDocument/2006/relationships/diagramQuickStyle" Target="../diagrams/quickStyle4.xml"/><Relationship Id="rId3" Type="http://schemas.openxmlformats.org/officeDocument/2006/relationships/image" Target="../media/image15.jpeg"/><Relationship Id="rId21" Type="http://schemas.openxmlformats.org/officeDocument/2006/relationships/diagramQuickStyle" Target="../diagrams/quickStyle3.xml"/><Relationship Id="rId7" Type="http://schemas.openxmlformats.org/officeDocument/2006/relationships/diagramData" Target="../diagrams/data2.xml"/><Relationship Id="rId12" Type="http://schemas.openxmlformats.org/officeDocument/2006/relationships/image" Target="../media/image19.jpeg"/><Relationship Id="rId17" Type="http://schemas.openxmlformats.org/officeDocument/2006/relationships/image" Target="../media/image22.jpeg"/><Relationship Id="rId25" Type="http://schemas.openxmlformats.org/officeDocument/2006/relationships/diagramLayout" Target="../diagrams/layout4.xml"/><Relationship Id="rId2" Type="http://schemas.openxmlformats.org/officeDocument/2006/relationships/notesSlide" Target="../notesSlides/notesSlide6.xml"/><Relationship Id="rId16" Type="http://schemas.openxmlformats.org/officeDocument/2006/relationships/image" Target="../media/image21.jpeg"/><Relationship Id="rId20"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diagramDrawing" Target="../diagrams/drawing2.xml"/><Relationship Id="rId24" Type="http://schemas.openxmlformats.org/officeDocument/2006/relationships/diagramData" Target="../diagrams/data4.xml"/><Relationship Id="rId5" Type="http://schemas.openxmlformats.org/officeDocument/2006/relationships/image" Target="../media/image17.jpg"/><Relationship Id="rId15" Type="http://schemas.openxmlformats.org/officeDocument/2006/relationships/image" Target="../media/image14.png"/><Relationship Id="rId23" Type="http://schemas.microsoft.com/office/2007/relationships/diagramDrawing" Target="../diagrams/drawing3.xml"/><Relationship Id="rId28" Type="http://schemas.microsoft.com/office/2007/relationships/diagramDrawing" Target="../diagrams/drawing4.xml"/><Relationship Id="rId10" Type="http://schemas.openxmlformats.org/officeDocument/2006/relationships/diagramColors" Target="../diagrams/colors2.xml"/><Relationship Id="rId19" Type="http://schemas.openxmlformats.org/officeDocument/2006/relationships/diagramData" Target="../diagrams/data3.xml"/><Relationship Id="rId4" Type="http://schemas.openxmlformats.org/officeDocument/2006/relationships/image" Target="../media/image16.png"/><Relationship Id="rId9" Type="http://schemas.openxmlformats.org/officeDocument/2006/relationships/diagramQuickStyle" Target="../diagrams/quickStyle2.xml"/><Relationship Id="rId14" Type="http://schemas.openxmlformats.org/officeDocument/2006/relationships/image" Target="../media/image20.jpeg"/><Relationship Id="rId22" Type="http://schemas.openxmlformats.org/officeDocument/2006/relationships/diagramColors" Target="../diagrams/colors3.xml"/><Relationship Id="rId27" Type="http://schemas.openxmlformats.org/officeDocument/2006/relationships/diagramColors" Target="../diagrams/colors4.xml"/></Relationships>
</file>

<file path=ppt/slides/_rels/slide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6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19.jpg"/></Relationships>
</file>

<file path=ppt/slides/_rels/slide6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Rectángulo"/>
          <p:cNvSpPr/>
          <p:nvPr/>
        </p:nvSpPr>
        <p:spPr>
          <a:xfrm>
            <a:off x="1938962" y="1103011"/>
            <a:ext cx="9076819" cy="4047262"/>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CARRERA DE INGENIERÍA CIVIL</a:t>
            </a:r>
          </a:p>
          <a:p>
            <a:pPr algn="ctr"/>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pPr algn="ctr"/>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dirty="0">
                <a:solidFill>
                  <a:prstClr val="black"/>
                </a:solidFill>
                <a:latin typeface="Arial" panose="020B0604020202020204" pitchFamily="34" charset="0"/>
                <a:cs typeface="Arial" panose="020B0604020202020204" pitchFamily="34" charset="0"/>
              </a:rPr>
              <a:t>“</a:t>
            </a:r>
            <a:r>
              <a:rPr lang="es-EC" dirty="0"/>
              <a:t>ANÁLISIS DE INTERFERENCIAS EN EL PROYECTO INMOBILIARIO “CONJUNTO HABITACIONAL REINA JULIA”, MEDIANTE LA METODOLOGÍA BIM</a:t>
            </a:r>
            <a:r>
              <a:rPr lang="es-ES"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s-ES" sz="1200" b="1" dirty="0">
              <a:solidFill>
                <a:prstClr val="black"/>
              </a:solidFill>
              <a:latin typeface="Arial" panose="020B0604020202020204" pitchFamily="34" charset="0"/>
              <a:cs typeface="Arial" panose="020B0604020202020204" pitchFamily="34" charset="0"/>
            </a:endParaRPr>
          </a:p>
          <a:p>
            <a:pPr algn="ctr"/>
            <a:r>
              <a:rPr lang="es-ES" sz="1600" dirty="0">
                <a:solidFill>
                  <a:prstClr val="black"/>
                </a:solidFill>
                <a:latin typeface="Arial" panose="020B0604020202020204" pitchFamily="34" charset="0"/>
                <a:cs typeface="Arial" panose="020B0604020202020204" pitchFamily="34" charset="0"/>
              </a:rPr>
              <a:t>TRABAJO DE TITULACIÓN </a:t>
            </a:r>
            <a:r>
              <a:rPr lang="es-ES" sz="12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AUTOR: </a:t>
            </a:r>
          </a:p>
          <a:p>
            <a:pPr algn="ctr"/>
            <a:r>
              <a:rPr lang="es-ES" sz="1600" b="1" dirty="0">
                <a:solidFill>
                  <a:prstClr val="black"/>
                </a:solidFill>
                <a:latin typeface="Arial" panose="020B0604020202020204" pitchFamily="34" charset="0"/>
                <a:cs typeface="Arial" panose="020B0604020202020204" pitchFamily="34" charset="0"/>
              </a:rPr>
              <a:t>AREQUIPA IZA, DARIO JAVIER</a:t>
            </a:r>
          </a:p>
          <a:p>
            <a:pPr algn="ctr"/>
            <a:endParaRPr lang="es-ES" sz="1400" b="1" dirty="0">
              <a:solidFill>
                <a:prstClr val="black"/>
              </a:solidFill>
              <a:latin typeface="Arial" panose="020B0604020202020204" pitchFamily="34" charset="0"/>
              <a:cs typeface="Arial" panose="020B0604020202020204" pitchFamily="34" charset="0"/>
            </a:endParaRPr>
          </a:p>
          <a:p>
            <a:pPr algn="ctr"/>
            <a:r>
              <a:rPr lang="es-EC" sz="1400" dirty="0">
                <a:solidFill>
                  <a:prstClr val="black"/>
                </a:solidFill>
                <a:latin typeface="Arial" panose="020B0604020202020204" pitchFamily="34" charset="0"/>
                <a:cs typeface="Arial" panose="020B0604020202020204" pitchFamily="34" charset="0"/>
              </a:rPr>
              <a:t>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DIRECTORA : ING. PAZMIÑO MONTERO, MARTHA ELIZABETH  </a:t>
            </a:r>
            <a:r>
              <a:rPr lang="es-ES" sz="1600" b="1" dirty="0" err="1">
                <a:solidFill>
                  <a:prstClr val="black"/>
                </a:solidFill>
                <a:latin typeface="Arial" panose="020B0604020202020204" pitchFamily="34" charset="0"/>
                <a:cs typeface="Arial" panose="020B0604020202020204" pitchFamily="34" charset="0"/>
              </a:rPr>
              <a:t>Mgs</a:t>
            </a:r>
            <a:r>
              <a:rPr lang="es-ES" sz="1600" b="1" dirty="0">
                <a:solidFill>
                  <a:prstClr val="black"/>
                </a:solidFill>
                <a:latin typeface="Arial" panose="020B0604020202020204" pitchFamily="34" charset="0"/>
                <a:cs typeface="Arial" panose="020B0604020202020204" pitchFamily="34" charset="0"/>
              </a:rPr>
              <a:t>.</a:t>
            </a:r>
          </a:p>
          <a:p>
            <a:pPr algn="ctr"/>
            <a:endParaRPr lang="es-ES" sz="16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 </a:t>
            </a:r>
            <a:r>
              <a:rPr lang="es-ES_tradnl" sz="1600" b="1" dirty="0">
                <a:solidFill>
                  <a:prstClr val="black"/>
                </a:solidFill>
                <a:latin typeface="Arial" panose="020B0604020202020204" pitchFamily="34" charset="0"/>
                <a:cs typeface="Arial" panose="020B0604020202020204" pitchFamily="34" charset="0"/>
              </a:rPr>
              <a:t>2020</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0744" y="3429000"/>
            <a:ext cx="1403685" cy="1263317"/>
          </a:xfrm>
          <a:prstGeom prst="rect">
            <a:avLst/>
          </a:prstGeom>
        </p:spPr>
      </p:pic>
    </p:spTree>
    <p:extLst>
      <p:ext uri="{BB962C8B-B14F-4D97-AF65-F5344CB8AC3E}">
        <p14:creationId xmlns:p14="http://schemas.microsoft.com/office/powerpoint/2010/main" val="280499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9</a:t>
            </a:r>
          </a:p>
        </p:txBody>
      </p:sp>
      <p:sp>
        <p:nvSpPr>
          <p:cNvPr id="310" name="Freeform 18">
            <a:extLst>
              <a:ext uri="{FF2B5EF4-FFF2-40B4-BE49-F238E27FC236}">
                <a16:creationId xmlns:a16="http://schemas.microsoft.com/office/drawing/2014/main" id="{D0C01038-F7BB-4AF0-BFED-6C809E87DE92}"/>
              </a:ext>
            </a:extLst>
          </p:cNvPr>
          <p:cNvSpPr>
            <a:spLocks/>
          </p:cNvSpPr>
          <p:nvPr/>
        </p:nvSpPr>
        <p:spPr bwMode="auto">
          <a:xfrm flipH="1">
            <a:off x="727721" y="3169357"/>
            <a:ext cx="4965655" cy="3066343"/>
          </a:xfrm>
          <a:custGeom>
            <a:avLst/>
            <a:gdLst/>
            <a:ahLst/>
            <a:cxnLst/>
            <a:rect l="l" t="t" r="r" b="b"/>
            <a:pathLst>
              <a:path w="2304256" h="1690935">
                <a:moveTo>
                  <a:pt x="2302739" y="0"/>
                </a:moveTo>
                <a:lnTo>
                  <a:pt x="270214" y="0"/>
                </a:lnTo>
                <a:lnTo>
                  <a:pt x="270214" y="25876"/>
                </a:lnTo>
                <a:lnTo>
                  <a:pt x="266297" y="60666"/>
                </a:lnTo>
                <a:lnTo>
                  <a:pt x="254549" y="96265"/>
                </a:lnTo>
                <a:lnTo>
                  <a:pt x="233402" y="139146"/>
                </a:lnTo>
                <a:lnTo>
                  <a:pt x="207556" y="178790"/>
                </a:lnTo>
                <a:lnTo>
                  <a:pt x="179359" y="213579"/>
                </a:lnTo>
                <a:lnTo>
                  <a:pt x="149597" y="249179"/>
                </a:lnTo>
                <a:lnTo>
                  <a:pt x="118268" y="281542"/>
                </a:lnTo>
                <a:lnTo>
                  <a:pt x="86938" y="313904"/>
                </a:lnTo>
                <a:lnTo>
                  <a:pt x="57176" y="349503"/>
                </a:lnTo>
                <a:lnTo>
                  <a:pt x="46994" y="359212"/>
                </a:lnTo>
                <a:lnTo>
                  <a:pt x="34462" y="371348"/>
                </a:lnTo>
                <a:lnTo>
                  <a:pt x="21148" y="385911"/>
                </a:lnTo>
                <a:lnTo>
                  <a:pt x="10182" y="400475"/>
                </a:lnTo>
                <a:lnTo>
                  <a:pt x="3134" y="418274"/>
                </a:lnTo>
                <a:lnTo>
                  <a:pt x="0" y="437691"/>
                </a:lnTo>
                <a:lnTo>
                  <a:pt x="3916" y="457918"/>
                </a:lnTo>
                <a:lnTo>
                  <a:pt x="14099" y="477336"/>
                </a:lnTo>
                <a:lnTo>
                  <a:pt x="31329" y="493517"/>
                </a:lnTo>
                <a:lnTo>
                  <a:pt x="50910" y="504844"/>
                </a:lnTo>
                <a:lnTo>
                  <a:pt x="75190" y="515362"/>
                </a:lnTo>
                <a:lnTo>
                  <a:pt x="101037" y="524261"/>
                </a:lnTo>
                <a:lnTo>
                  <a:pt x="126883" y="533162"/>
                </a:lnTo>
                <a:lnTo>
                  <a:pt x="151947" y="542060"/>
                </a:lnTo>
                <a:lnTo>
                  <a:pt x="176227" y="552579"/>
                </a:lnTo>
                <a:lnTo>
                  <a:pt x="198157" y="563906"/>
                </a:lnTo>
                <a:lnTo>
                  <a:pt x="213822" y="578469"/>
                </a:lnTo>
                <a:lnTo>
                  <a:pt x="209123" y="597886"/>
                </a:lnTo>
                <a:lnTo>
                  <a:pt x="200507" y="615686"/>
                </a:lnTo>
                <a:lnTo>
                  <a:pt x="191891" y="634295"/>
                </a:lnTo>
                <a:lnTo>
                  <a:pt x="182493" y="652094"/>
                </a:lnTo>
                <a:lnTo>
                  <a:pt x="173877" y="669893"/>
                </a:lnTo>
                <a:lnTo>
                  <a:pt x="167611" y="687693"/>
                </a:lnTo>
                <a:lnTo>
                  <a:pt x="165262" y="703874"/>
                </a:lnTo>
                <a:lnTo>
                  <a:pt x="166828" y="721673"/>
                </a:lnTo>
                <a:lnTo>
                  <a:pt x="175443" y="737855"/>
                </a:lnTo>
                <a:lnTo>
                  <a:pt x="191108" y="754036"/>
                </a:lnTo>
                <a:lnTo>
                  <a:pt x="213822" y="770218"/>
                </a:lnTo>
                <a:lnTo>
                  <a:pt x="209123" y="783163"/>
                </a:lnTo>
                <a:lnTo>
                  <a:pt x="202073" y="796108"/>
                </a:lnTo>
                <a:lnTo>
                  <a:pt x="196591" y="811480"/>
                </a:lnTo>
                <a:lnTo>
                  <a:pt x="195024" y="827661"/>
                </a:lnTo>
                <a:lnTo>
                  <a:pt x="198157" y="843843"/>
                </a:lnTo>
                <a:lnTo>
                  <a:pt x="206773" y="858406"/>
                </a:lnTo>
                <a:lnTo>
                  <a:pt x="217738" y="869733"/>
                </a:lnTo>
                <a:lnTo>
                  <a:pt x="231836" y="880250"/>
                </a:lnTo>
                <a:lnTo>
                  <a:pt x="245934" y="887532"/>
                </a:lnTo>
                <a:lnTo>
                  <a:pt x="259249" y="896432"/>
                </a:lnTo>
                <a:lnTo>
                  <a:pt x="271781" y="908568"/>
                </a:lnTo>
                <a:lnTo>
                  <a:pt x="278829" y="921513"/>
                </a:lnTo>
                <a:lnTo>
                  <a:pt x="285878" y="944976"/>
                </a:lnTo>
                <a:lnTo>
                  <a:pt x="285878" y="971675"/>
                </a:lnTo>
                <a:lnTo>
                  <a:pt x="283529" y="996756"/>
                </a:lnTo>
                <a:lnTo>
                  <a:pt x="277263" y="1022646"/>
                </a:lnTo>
                <a:lnTo>
                  <a:pt x="271781" y="1047727"/>
                </a:lnTo>
                <a:lnTo>
                  <a:pt x="267865" y="1070381"/>
                </a:lnTo>
                <a:lnTo>
                  <a:pt x="264732" y="1102744"/>
                </a:lnTo>
                <a:lnTo>
                  <a:pt x="267865" y="1131870"/>
                </a:lnTo>
                <a:lnTo>
                  <a:pt x="276480" y="1158569"/>
                </a:lnTo>
                <a:lnTo>
                  <a:pt x="287445" y="1182033"/>
                </a:lnTo>
                <a:lnTo>
                  <a:pt x="303109" y="1200640"/>
                </a:lnTo>
                <a:lnTo>
                  <a:pt x="323474" y="1218440"/>
                </a:lnTo>
                <a:lnTo>
                  <a:pt x="343054" y="1233004"/>
                </a:lnTo>
                <a:lnTo>
                  <a:pt x="365767" y="1245140"/>
                </a:lnTo>
                <a:lnTo>
                  <a:pt x="388482" y="1255658"/>
                </a:lnTo>
                <a:lnTo>
                  <a:pt x="411195" y="1261321"/>
                </a:lnTo>
                <a:lnTo>
                  <a:pt x="452706" y="1268603"/>
                </a:lnTo>
                <a:lnTo>
                  <a:pt x="496567" y="1271839"/>
                </a:lnTo>
                <a:lnTo>
                  <a:pt x="542777" y="1270221"/>
                </a:lnTo>
                <a:lnTo>
                  <a:pt x="588205" y="1265367"/>
                </a:lnTo>
                <a:lnTo>
                  <a:pt x="633632" y="1259702"/>
                </a:lnTo>
                <a:lnTo>
                  <a:pt x="676710" y="1250803"/>
                </a:lnTo>
                <a:lnTo>
                  <a:pt x="715087" y="1240286"/>
                </a:lnTo>
                <a:lnTo>
                  <a:pt x="748766" y="1228958"/>
                </a:lnTo>
                <a:lnTo>
                  <a:pt x="762864" y="1224104"/>
                </a:lnTo>
                <a:lnTo>
                  <a:pt x="781662" y="1218440"/>
                </a:lnTo>
                <a:lnTo>
                  <a:pt x="802025" y="1212777"/>
                </a:lnTo>
                <a:lnTo>
                  <a:pt x="823173" y="1207113"/>
                </a:lnTo>
                <a:lnTo>
                  <a:pt x="845886" y="1203877"/>
                </a:lnTo>
                <a:lnTo>
                  <a:pt x="868600" y="1202259"/>
                </a:lnTo>
                <a:lnTo>
                  <a:pt x="888180" y="1205495"/>
                </a:lnTo>
                <a:lnTo>
                  <a:pt x="905412" y="1212777"/>
                </a:lnTo>
                <a:lnTo>
                  <a:pt x="921076" y="1227340"/>
                </a:lnTo>
                <a:lnTo>
                  <a:pt x="935175" y="1250803"/>
                </a:lnTo>
                <a:lnTo>
                  <a:pt x="948489" y="1280738"/>
                </a:lnTo>
                <a:lnTo>
                  <a:pt x="961021" y="1315528"/>
                </a:lnTo>
                <a:lnTo>
                  <a:pt x="971203" y="1355173"/>
                </a:lnTo>
                <a:lnTo>
                  <a:pt x="981385" y="1396435"/>
                </a:lnTo>
                <a:lnTo>
                  <a:pt x="990000" y="1439316"/>
                </a:lnTo>
                <a:lnTo>
                  <a:pt x="997832" y="1483005"/>
                </a:lnTo>
                <a:lnTo>
                  <a:pt x="1005665" y="1525886"/>
                </a:lnTo>
                <a:lnTo>
                  <a:pt x="1011148" y="1565530"/>
                </a:lnTo>
                <a:lnTo>
                  <a:pt x="1018196" y="1602747"/>
                </a:lnTo>
                <a:lnTo>
                  <a:pt x="1023680" y="1633491"/>
                </a:lnTo>
                <a:lnTo>
                  <a:pt x="1028379" y="1660191"/>
                </a:lnTo>
                <a:lnTo>
                  <a:pt x="1134898" y="1678799"/>
                </a:lnTo>
                <a:lnTo>
                  <a:pt x="1242983" y="1689317"/>
                </a:lnTo>
                <a:lnTo>
                  <a:pt x="1354201" y="1690935"/>
                </a:lnTo>
                <a:lnTo>
                  <a:pt x="1467769" y="1685272"/>
                </a:lnTo>
                <a:lnTo>
                  <a:pt x="1585253" y="1669090"/>
                </a:lnTo>
                <a:lnTo>
                  <a:pt x="1705871" y="1646436"/>
                </a:lnTo>
                <a:lnTo>
                  <a:pt x="1829621" y="1615692"/>
                </a:lnTo>
                <a:lnTo>
                  <a:pt x="1959636" y="1577666"/>
                </a:lnTo>
                <a:lnTo>
                  <a:pt x="2093568" y="1533168"/>
                </a:lnTo>
                <a:lnTo>
                  <a:pt x="2078686" y="1496759"/>
                </a:lnTo>
                <a:lnTo>
                  <a:pt x="2064589" y="1455497"/>
                </a:lnTo>
                <a:lnTo>
                  <a:pt x="2052057" y="1410189"/>
                </a:lnTo>
                <a:lnTo>
                  <a:pt x="2039525" y="1365691"/>
                </a:lnTo>
                <a:lnTo>
                  <a:pt x="2027777" y="1326046"/>
                </a:lnTo>
                <a:lnTo>
                  <a:pt x="2015246" y="1293683"/>
                </a:lnTo>
                <a:lnTo>
                  <a:pt x="2006630" y="1271839"/>
                </a:lnTo>
                <a:lnTo>
                  <a:pt x="1996448" y="1241903"/>
                </a:lnTo>
                <a:lnTo>
                  <a:pt x="1986266" y="1207922"/>
                </a:lnTo>
                <a:lnTo>
                  <a:pt x="1975300" y="1169896"/>
                </a:lnTo>
                <a:lnTo>
                  <a:pt x="1965119" y="1130252"/>
                </a:lnTo>
                <a:lnTo>
                  <a:pt x="1954937" y="1088990"/>
                </a:lnTo>
                <a:lnTo>
                  <a:pt x="1946321" y="1047727"/>
                </a:lnTo>
                <a:lnTo>
                  <a:pt x="1940839" y="1009701"/>
                </a:lnTo>
                <a:lnTo>
                  <a:pt x="1936923" y="973293"/>
                </a:lnTo>
                <a:lnTo>
                  <a:pt x="1935356" y="943358"/>
                </a:lnTo>
                <a:lnTo>
                  <a:pt x="1936923" y="918276"/>
                </a:lnTo>
                <a:lnTo>
                  <a:pt x="1949455" y="865687"/>
                </a:lnTo>
                <a:lnTo>
                  <a:pt x="1965119" y="817143"/>
                </a:lnTo>
                <a:lnTo>
                  <a:pt x="1984700" y="771026"/>
                </a:lnTo>
                <a:lnTo>
                  <a:pt x="2008980" y="730573"/>
                </a:lnTo>
                <a:lnTo>
                  <a:pt x="2045008" y="680412"/>
                </a:lnTo>
                <a:lnTo>
                  <a:pt x="2081820" y="630249"/>
                </a:lnTo>
                <a:lnTo>
                  <a:pt x="2118631" y="581705"/>
                </a:lnTo>
                <a:lnTo>
                  <a:pt x="2156226" y="529925"/>
                </a:lnTo>
                <a:lnTo>
                  <a:pt x="2189904" y="477336"/>
                </a:lnTo>
                <a:lnTo>
                  <a:pt x="2222800" y="423128"/>
                </a:lnTo>
                <a:lnTo>
                  <a:pt x="2250214" y="364066"/>
                </a:lnTo>
                <a:lnTo>
                  <a:pt x="2272927" y="300959"/>
                </a:lnTo>
                <a:lnTo>
                  <a:pt x="2290158" y="227334"/>
                </a:lnTo>
                <a:lnTo>
                  <a:pt x="2299557" y="152091"/>
                </a:lnTo>
                <a:lnTo>
                  <a:pt x="2304256" y="75229"/>
                </a:ln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ko-KR" altLang="en-US" sz="2700" dirty="0"/>
          </a:p>
        </p:txBody>
      </p:sp>
      <p:sp>
        <p:nvSpPr>
          <p:cNvPr id="311" name="Freeform: Shape 143">
            <a:extLst>
              <a:ext uri="{FF2B5EF4-FFF2-40B4-BE49-F238E27FC236}">
                <a16:creationId xmlns:a16="http://schemas.microsoft.com/office/drawing/2014/main" id="{882C94E4-D0F2-41A8-B95F-B476A32F56C9}"/>
              </a:ext>
            </a:extLst>
          </p:cNvPr>
          <p:cNvSpPr>
            <a:spLocks/>
          </p:cNvSpPr>
          <p:nvPr/>
        </p:nvSpPr>
        <p:spPr bwMode="auto">
          <a:xfrm flipH="1">
            <a:off x="727720" y="2009778"/>
            <a:ext cx="4375986" cy="991684"/>
          </a:xfrm>
          <a:custGeom>
            <a:avLst/>
            <a:gdLst>
              <a:gd name="connsiteX0" fmla="*/ 2573224 w 3495477"/>
              <a:gd name="connsiteY0" fmla="*/ 0 h 941361"/>
              <a:gd name="connsiteX1" fmla="*/ 2820155 w 3495477"/>
              <a:gd name="connsiteY1" fmla="*/ 0 h 941361"/>
              <a:gd name="connsiteX2" fmla="*/ 2820155 w 3495477"/>
              <a:gd name="connsiteY2" fmla="*/ 337957 h 941361"/>
              <a:gd name="connsiteX3" fmla="*/ 3000898 w 3495477"/>
              <a:gd name="connsiteY3" fmla="*/ 337957 h 941361"/>
              <a:gd name="connsiteX4" fmla="*/ 3000898 w 3495477"/>
              <a:gd name="connsiteY4" fmla="*/ 642629 h 941361"/>
              <a:gd name="connsiteX5" fmla="*/ 3146003 w 3495477"/>
              <a:gd name="connsiteY5" fmla="*/ 642629 h 941361"/>
              <a:gd name="connsiteX6" fmla="*/ 3146003 w 3495477"/>
              <a:gd name="connsiteY6" fmla="*/ 540218 h 941361"/>
              <a:gd name="connsiteX7" fmla="*/ 3344565 w 3495477"/>
              <a:gd name="connsiteY7" fmla="*/ 540218 h 941361"/>
              <a:gd name="connsiteX8" fmla="*/ 3344565 w 3495477"/>
              <a:gd name="connsiteY8" fmla="*/ 168978 h 941361"/>
              <a:gd name="connsiteX9" fmla="*/ 3410077 w 3495477"/>
              <a:gd name="connsiteY9" fmla="*/ 168978 h 941361"/>
              <a:gd name="connsiteX10" fmla="*/ 3495477 w 3495477"/>
              <a:gd name="connsiteY10" fmla="*/ 168978 h 941361"/>
              <a:gd name="connsiteX11" fmla="*/ 3495477 w 3495477"/>
              <a:gd name="connsiteY11" fmla="*/ 941361 h 941361"/>
              <a:gd name="connsiteX12" fmla="*/ 0 w 3495477"/>
              <a:gd name="connsiteY12" fmla="*/ 941361 h 941361"/>
              <a:gd name="connsiteX13" fmla="*/ 0 w 3495477"/>
              <a:gd name="connsiteY13" fmla="*/ 919498 h 941361"/>
              <a:gd name="connsiteX14" fmla="*/ 0 w 3495477"/>
              <a:gd name="connsiteY14" fmla="*/ 762962 h 941361"/>
              <a:gd name="connsiteX15" fmla="*/ 54708 w 3495477"/>
              <a:gd name="connsiteY15" fmla="*/ 762962 h 941361"/>
              <a:gd name="connsiteX16" fmla="*/ 142096 w 3495477"/>
              <a:gd name="connsiteY16" fmla="*/ 762962 h 941361"/>
              <a:gd name="connsiteX17" fmla="*/ 142096 w 3495477"/>
              <a:gd name="connsiteY17" fmla="*/ 199702 h 941361"/>
              <a:gd name="connsiteX18" fmla="*/ 317748 w 3495477"/>
              <a:gd name="connsiteY18" fmla="*/ 199702 h 941361"/>
              <a:gd name="connsiteX19" fmla="*/ 317748 w 3495477"/>
              <a:gd name="connsiteY19" fmla="*/ 665672 h 941361"/>
              <a:gd name="connsiteX20" fmla="*/ 383936 w 3495477"/>
              <a:gd name="connsiteY20" fmla="*/ 576062 h 941361"/>
              <a:gd name="connsiteX21" fmla="*/ 462852 w 3495477"/>
              <a:gd name="connsiteY21" fmla="*/ 678473 h 941361"/>
              <a:gd name="connsiteX22" fmla="*/ 534131 w 3495477"/>
              <a:gd name="connsiteY22" fmla="*/ 576062 h 941361"/>
              <a:gd name="connsiteX23" fmla="*/ 613048 w 3495477"/>
              <a:gd name="connsiteY23" fmla="*/ 678473 h 941361"/>
              <a:gd name="connsiteX24" fmla="*/ 684326 w 3495477"/>
              <a:gd name="connsiteY24" fmla="*/ 576062 h 941361"/>
              <a:gd name="connsiteX25" fmla="*/ 763243 w 3495477"/>
              <a:gd name="connsiteY25" fmla="*/ 678473 h 941361"/>
              <a:gd name="connsiteX26" fmla="*/ 763243 w 3495477"/>
              <a:gd name="connsiteY26" fmla="*/ 701515 h 941361"/>
              <a:gd name="connsiteX27" fmla="*/ 834522 w 3495477"/>
              <a:gd name="connsiteY27" fmla="*/ 701515 h 941361"/>
              <a:gd name="connsiteX28" fmla="*/ 834522 w 3495477"/>
              <a:gd name="connsiteY28" fmla="*/ 629828 h 941361"/>
              <a:gd name="connsiteX29" fmla="*/ 745423 w 3495477"/>
              <a:gd name="connsiteY29" fmla="*/ 519736 h 941361"/>
              <a:gd name="connsiteX30" fmla="*/ 834522 w 3495477"/>
              <a:gd name="connsiteY30" fmla="*/ 409644 h 941361"/>
              <a:gd name="connsiteX31" fmla="*/ 834522 w 3495477"/>
              <a:gd name="connsiteY31" fmla="*/ 284191 h 941361"/>
              <a:gd name="connsiteX32" fmla="*/ 880344 w 3495477"/>
              <a:gd name="connsiteY32" fmla="*/ 284191 h 941361"/>
              <a:gd name="connsiteX33" fmla="*/ 880344 w 3495477"/>
              <a:gd name="connsiteY33" fmla="*/ 409644 h 941361"/>
              <a:gd name="connsiteX34" fmla="*/ 969443 w 3495477"/>
              <a:gd name="connsiteY34" fmla="*/ 519736 h 941361"/>
              <a:gd name="connsiteX35" fmla="*/ 880344 w 3495477"/>
              <a:gd name="connsiteY35" fmla="*/ 629828 h 941361"/>
              <a:gd name="connsiteX36" fmla="*/ 880344 w 3495477"/>
              <a:gd name="connsiteY36" fmla="*/ 701515 h 941361"/>
              <a:gd name="connsiteX37" fmla="*/ 941440 w 3495477"/>
              <a:gd name="connsiteY37" fmla="*/ 701515 h 941361"/>
              <a:gd name="connsiteX38" fmla="*/ 941440 w 3495477"/>
              <a:gd name="connsiteY38" fmla="*/ 627268 h 941361"/>
              <a:gd name="connsiteX39" fmla="*/ 1017811 w 3495477"/>
              <a:gd name="connsiteY39" fmla="*/ 627268 h 941361"/>
              <a:gd name="connsiteX40" fmla="*/ 1017811 w 3495477"/>
              <a:gd name="connsiteY40" fmla="*/ 529977 h 941361"/>
              <a:gd name="connsiteX41" fmla="*/ 1183281 w 3495477"/>
              <a:gd name="connsiteY41" fmla="*/ 529977 h 941361"/>
              <a:gd name="connsiteX42" fmla="*/ 1183281 w 3495477"/>
              <a:gd name="connsiteY42" fmla="*/ 250907 h 941361"/>
              <a:gd name="connsiteX43" fmla="*/ 1404755 w 3495477"/>
              <a:gd name="connsiteY43" fmla="*/ 250907 h 941361"/>
              <a:gd name="connsiteX44" fmla="*/ 1404755 w 3495477"/>
              <a:gd name="connsiteY44" fmla="*/ 535097 h 941361"/>
              <a:gd name="connsiteX45" fmla="*/ 1631321 w 3495477"/>
              <a:gd name="connsiteY45" fmla="*/ 535097 h 941361"/>
              <a:gd name="connsiteX46" fmla="*/ 1631321 w 3495477"/>
              <a:gd name="connsiteY46" fmla="*/ 358439 h 941361"/>
              <a:gd name="connsiteX47" fmla="*/ 1880797 w 3495477"/>
              <a:gd name="connsiteY47" fmla="*/ 358439 h 941361"/>
              <a:gd name="connsiteX48" fmla="*/ 1880797 w 3495477"/>
              <a:gd name="connsiteY48" fmla="*/ 529977 h 941361"/>
              <a:gd name="connsiteX49" fmla="*/ 2069179 w 3495477"/>
              <a:gd name="connsiteY49" fmla="*/ 529977 h 941361"/>
              <a:gd name="connsiteX50" fmla="*/ 2069179 w 3495477"/>
              <a:gd name="connsiteY50" fmla="*/ 448048 h 941361"/>
              <a:gd name="connsiteX51" fmla="*/ 2196463 w 3495477"/>
              <a:gd name="connsiteY51" fmla="*/ 450608 h 941361"/>
              <a:gd name="connsiteX52" fmla="*/ 2196463 w 3495477"/>
              <a:gd name="connsiteY52" fmla="*/ 378921 h 941361"/>
              <a:gd name="connsiteX53" fmla="*/ 2326293 w 3495477"/>
              <a:gd name="connsiteY53" fmla="*/ 378921 h 941361"/>
              <a:gd name="connsiteX54" fmla="*/ 2326293 w 3495477"/>
              <a:gd name="connsiteY54" fmla="*/ 445488 h 941361"/>
              <a:gd name="connsiteX55" fmla="*/ 2451031 w 3495477"/>
              <a:gd name="connsiteY55" fmla="*/ 445488 h 941361"/>
              <a:gd name="connsiteX56" fmla="*/ 2451031 w 3495477"/>
              <a:gd name="connsiteY56" fmla="*/ 371240 h 941361"/>
              <a:gd name="connsiteX57" fmla="*/ 2573224 w 3495477"/>
              <a:gd name="connsiteY57" fmla="*/ 373801 h 941361"/>
              <a:gd name="connsiteX58" fmla="*/ 2573224 w 3495477"/>
              <a:gd name="connsiteY58" fmla="*/ 0 h 94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495477" h="941361">
                <a:moveTo>
                  <a:pt x="2573224" y="0"/>
                </a:moveTo>
                <a:cubicBezTo>
                  <a:pt x="2573224" y="0"/>
                  <a:pt x="2573224" y="0"/>
                  <a:pt x="2820155" y="0"/>
                </a:cubicBezTo>
                <a:cubicBezTo>
                  <a:pt x="2820155" y="0"/>
                  <a:pt x="2820155" y="0"/>
                  <a:pt x="2820155" y="337957"/>
                </a:cubicBezTo>
                <a:cubicBezTo>
                  <a:pt x="2820155" y="337957"/>
                  <a:pt x="2820155" y="337957"/>
                  <a:pt x="3000898" y="337957"/>
                </a:cubicBezTo>
                <a:cubicBezTo>
                  <a:pt x="3000898" y="337957"/>
                  <a:pt x="3000898" y="337957"/>
                  <a:pt x="3000898" y="642629"/>
                </a:cubicBezTo>
                <a:cubicBezTo>
                  <a:pt x="3000898" y="642629"/>
                  <a:pt x="3000898" y="642629"/>
                  <a:pt x="3146003" y="642629"/>
                </a:cubicBezTo>
                <a:cubicBezTo>
                  <a:pt x="3146003" y="642629"/>
                  <a:pt x="3146003" y="642629"/>
                  <a:pt x="3146003" y="540218"/>
                </a:cubicBezTo>
                <a:cubicBezTo>
                  <a:pt x="3146003" y="540218"/>
                  <a:pt x="3146003" y="540218"/>
                  <a:pt x="3344565" y="540218"/>
                </a:cubicBezTo>
                <a:cubicBezTo>
                  <a:pt x="3344565" y="540218"/>
                  <a:pt x="3344565" y="540218"/>
                  <a:pt x="3344565" y="168978"/>
                </a:cubicBezTo>
                <a:cubicBezTo>
                  <a:pt x="3344565" y="168978"/>
                  <a:pt x="3344565" y="168978"/>
                  <a:pt x="3410077" y="168978"/>
                </a:cubicBezTo>
                <a:lnTo>
                  <a:pt x="3495477" y="168978"/>
                </a:lnTo>
                <a:lnTo>
                  <a:pt x="3495477" y="941361"/>
                </a:lnTo>
                <a:lnTo>
                  <a:pt x="0" y="941361"/>
                </a:lnTo>
                <a:lnTo>
                  <a:pt x="0" y="919498"/>
                </a:lnTo>
                <a:lnTo>
                  <a:pt x="0" y="762962"/>
                </a:lnTo>
                <a:lnTo>
                  <a:pt x="54708" y="762962"/>
                </a:lnTo>
                <a:cubicBezTo>
                  <a:pt x="80045" y="762962"/>
                  <a:pt x="109002" y="762962"/>
                  <a:pt x="142096" y="762962"/>
                </a:cubicBezTo>
                <a:cubicBezTo>
                  <a:pt x="142096" y="762962"/>
                  <a:pt x="142096" y="762962"/>
                  <a:pt x="142096" y="199702"/>
                </a:cubicBezTo>
                <a:cubicBezTo>
                  <a:pt x="142096" y="199702"/>
                  <a:pt x="142096" y="199702"/>
                  <a:pt x="317748" y="199702"/>
                </a:cubicBezTo>
                <a:cubicBezTo>
                  <a:pt x="317748" y="199702"/>
                  <a:pt x="317748" y="199702"/>
                  <a:pt x="317748" y="665672"/>
                </a:cubicBezTo>
                <a:cubicBezTo>
                  <a:pt x="327931" y="637509"/>
                  <a:pt x="355933" y="576062"/>
                  <a:pt x="383936" y="576062"/>
                </a:cubicBezTo>
                <a:cubicBezTo>
                  <a:pt x="424667" y="576062"/>
                  <a:pt x="462852" y="678473"/>
                  <a:pt x="462852" y="678473"/>
                </a:cubicBezTo>
                <a:cubicBezTo>
                  <a:pt x="462852" y="678473"/>
                  <a:pt x="495946" y="576062"/>
                  <a:pt x="534131" y="576062"/>
                </a:cubicBezTo>
                <a:cubicBezTo>
                  <a:pt x="572317" y="576062"/>
                  <a:pt x="613048" y="678473"/>
                  <a:pt x="613048" y="678473"/>
                </a:cubicBezTo>
                <a:cubicBezTo>
                  <a:pt x="613048" y="678473"/>
                  <a:pt x="646141" y="576062"/>
                  <a:pt x="684326" y="576062"/>
                </a:cubicBezTo>
                <a:cubicBezTo>
                  <a:pt x="722512" y="576062"/>
                  <a:pt x="763243" y="678473"/>
                  <a:pt x="763243" y="678473"/>
                </a:cubicBezTo>
                <a:cubicBezTo>
                  <a:pt x="763243" y="678473"/>
                  <a:pt x="763243" y="678473"/>
                  <a:pt x="763243" y="701515"/>
                </a:cubicBezTo>
                <a:cubicBezTo>
                  <a:pt x="763243" y="701515"/>
                  <a:pt x="763243" y="701515"/>
                  <a:pt x="834522" y="701515"/>
                </a:cubicBezTo>
                <a:cubicBezTo>
                  <a:pt x="834522" y="701515"/>
                  <a:pt x="834522" y="701515"/>
                  <a:pt x="834522" y="629828"/>
                </a:cubicBezTo>
                <a:cubicBezTo>
                  <a:pt x="783608" y="619587"/>
                  <a:pt x="745423" y="573502"/>
                  <a:pt x="745423" y="519736"/>
                </a:cubicBezTo>
                <a:cubicBezTo>
                  <a:pt x="745423" y="465970"/>
                  <a:pt x="783608" y="419886"/>
                  <a:pt x="834522" y="409644"/>
                </a:cubicBezTo>
                <a:cubicBezTo>
                  <a:pt x="834522" y="409644"/>
                  <a:pt x="834522" y="409644"/>
                  <a:pt x="834522" y="284191"/>
                </a:cubicBezTo>
                <a:cubicBezTo>
                  <a:pt x="834522" y="284191"/>
                  <a:pt x="834522" y="284191"/>
                  <a:pt x="880344" y="284191"/>
                </a:cubicBezTo>
                <a:cubicBezTo>
                  <a:pt x="880344" y="284191"/>
                  <a:pt x="880344" y="284191"/>
                  <a:pt x="880344" y="409644"/>
                </a:cubicBezTo>
                <a:cubicBezTo>
                  <a:pt x="931258" y="419886"/>
                  <a:pt x="969443" y="465970"/>
                  <a:pt x="969443" y="519736"/>
                </a:cubicBezTo>
                <a:cubicBezTo>
                  <a:pt x="969443" y="576062"/>
                  <a:pt x="931258" y="619587"/>
                  <a:pt x="880344" y="629828"/>
                </a:cubicBezTo>
                <a:cubicBezTo>
                  <a:pt x="880344" y="629828"/>
                  <a:pt x="880344" y="629828"/>
                  <a:pt x="880344" y="701515"/>
                </a:cubicBezTo>
                <a:cubicBezTo>
                  <a:pt x="880344" y="701515"/>
                  <a:pt x="880344" y="701515"/>
                  <a:pt x="941440" y="701515"/>
                </a:cubicBezTo>
                <a:cubicBezTo>
                  <a:pt x="941440" y="701515"/>
                  <a:pt x="941440" y="701515"/>
                  <a:pt x="941440" y="627268"/>
                </a:cubicBezTo>
                <a:cubicBezTo>
                  <a:pt x="941440" y="627268"/>
                  <a:pt x="941440" y="627268"/>
                  <a:pt x="1017811" y="627268"/>
                </a:cubicBezTo>
                <a:cubicBezTo>
                  <a:pt x="1017811" y="627268"/>
                  <a:pt x="1017811" y="627268"/>
                  <a:pt x="1017811" y="529977"/>
                </a:cubicBezTo>
                <a:cubicBezTo>
                  <a:pt x="1017811" y="529977"/>
                  <a:pt x="1017811" y="529977"/>
                  <a:pt x="1183281" y="529977"/>
                </a:cubicBezTo>
                <a:cubicBezTo>
                  <a:pt x="1183281" y="529977"/>
                  <a:pt x="1183281" y="529977"/>
                  <a:pt x="1183281" y="250907"/>
                </a:cubicBezTo>
                <a:cubicBezTo>
                  <a:pt x="1183281" y="250907"/>
                  <a:pt x="1183281" y="250907"/>
                  <a:pt x="1404755" y="250907"/>
                </a:cubicBezTo>
                <a:cubicBezTo>
                  <a:pt x="1404755" y="250907"/>
                  <a:pt x="1404755" y="250907"/>
                  <a:pt x="1404755" y="535097"/>
                </a:cubicBezTo>
                <a:cubicBezTo>
                  <a:pt x="1404755" y="535097"/>
                  <a:pt x="1404755" y="535097"/>
                  <a:pt x="1631321" y="535097"/>
                </a:cubicBezTo>
                <a:cubicBezTo>
                  <a:pt x="1631321" y="535097"/>
                  <a:pt x="1631321" y="535097"/>
                  <a:pt x="1631321" y="358439"/>
                </a:cubicBezTo>
                <a:cubicBezTo>
                  <a:pt x="1631321" y="358439"/>
                  <a:pt x="1631321" y="358439"/>
                  <a:pt x="1880797" y="358439"/>
                </a:cubicBezTo>
                <a:cubicBezTo>
                  <a:pt x="1880797" y="358439"/>
                  <a:pt x="1880797" y="358439"/>
                  <a:pt x="1880797" y="529977"/>
                </a:cubicBezTo>
                <a:cubicBezTo>
                  <a:pt x="1880797" y="529977"/>
                  <a:pt x="1880797" y="529977"/>
                  <a:pt x="2069179" y="529977"/>
                </a:cubicBezTo>
                <a:cubicBezTo>
                  <a:pt x="2069179" y="529977"/>
                  <a:pt x="2069179" y="529977"/>
                  <a:pt x="2069179" y="448048"/>
                </a:cubicBezTo>
                <a:cubicBezTo>
                  <a:pt x="2069179" y="448048"/>
                  <a:pt x="2069179" y="448048"/>
                  <a:pt x="2196463" y="450608"/>
                </a:cubicBezTo>
                <a:cubicBezTo>
                  <a:pt x="2196463" y="450608"/>
                  <a:pt x="2196463" y="450608"/>
                  <a:pt x="2196463" y="378921"/>
                </a:cubicBezTo>
                <a:cubicBezTo>
                  <a:pt x="2196463" y="378921"/>
                  <a:pt x="2196463" y="378921"/>
                  <a:pt x="2326293" y="378921"/>
                </a:cubicBezTo>
                <a:cubicBezTo>
                  <a:pt x="2326293" y="378921"/>
                  <a:pt x="2326293" y="378921"/>
                  <a:pt x="2326293" y="445488"/>
                </a:cubicBezTo>
                <a:cubicBezTo>
                  <a:pt x="2326293" y="445488"/>
                  <a:pt x="2326293" y="445488"/>
                  <a:pt x="2451031" y="445488"/>
                </a:cubicBezTo>
                <a:cubicBezTo>
                  <a:pt x="2451031" y="445488"/>
                  <a:pt x="2451031" y="445488"/>
                  <a:pt x="2451031" y="371240"/>
                </a:cubicBezTo>
                <a:cubicBezTo>
                  <a:pt x="2451031" y="371240"/>
                  <a:pt x="2451031" y="371240"/>
                  <a:pt x="2573224" y="373801"/>
                </a:cubicBezTo>
                <a:cubicBezTo>
                  <a:pt x="2573224" y="373801"/>
                  <a:pt x="2573224" y="373801"/>
                  <a:pt x="2573224"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12" name="Group 12">
            <a:extLst>
              <a:ext uri="{FF2B5EF4-FFF2-40B4-BE49-F238E27FC236}">
                <a16:creationId xmlns:a16="http://schemas.microsoft.com/office/drawing/2014/main" id="{EE7A399B-F857-439B-97E1-526A886B9802}"/>
              </a:ext>
            </a:extLst>
          </p:cNvPr>
          <p:cNvGrpSpPr/>
          <p:nvPr/>
        </p:nvGrpSpPr>
        <p:grpSpPr>
          <a:xfrm>
            <a:off x="309726" y="654289"/>
            <a:ext cx="2560872" cy="2132312"/>
            <a:chOff x="3175" y="1588"/>
            <a:chExt cx="4686300" cy="4637087"/>
          </a:xfrm>
          <a:solidFill>
            <a:schemeClr val="accent6"/>
          </a:solidFill>
        </p:grpSpPr>
        <p:sp>
          <p:nvSpPr>
            <p:cNvPr id="313" name="Rectangle 5">
              <a:extLst>
                <a:ext uri="{FF2B5EF4-FFF2-40B4-BE49-F238E27FC236}">
                  <a16:creationId xmlns:a16="http://schemas.microsoft.com/office/drawing/2014/main" id="{6F4D3EE9-46D2-40D9-BA44-A37E354BD0E5}"/>
                </a:ext>
              </a:extLst>
            </p:cNvPr>
            <p:cNvSpPr>
              <a:spLocks noChangeArrowheads="1"/>
            </p:cNvSpPr>
            <p:nvPr/>
          </p:nvSpPr>
          <p:spPr bwMode="auto">
            <a:xfrm>
              <a:off x="1106488" y="3094038"/>
              <a:ext cx="98425" cy="13366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4" name="Rectangle 6">
              <a:extLst>
                <a:ext uri="{FF2B5EF4-FFF2-40B4-BE49-F238E27FC236}">
                  <a16:creationId xmlns:a16="http://schemas.microsoft.com/office/drawing/2014/main" id="{F3EF6EE0-4D42-4187-AEA2-46A4FADA4CAC}"/>
                </a:ext>
              </a:extLst>
            </p:cNvPr>
            <p:cNvSpPr>
              <a:spLocks noChangeArrowheads="1"/>
            </p:cNvSpPr>
            <p:nvPr/>
          </p:nvSpPr>
          <p:spPr bwMode="auto">
            <a:xfrm>
              <a:off x="1450975" y="3094038"/>
              <a:ext cx="85725" cy="13366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5" name="Rectangle 7">
              <a:extLst>
                <a:ext uri="{FF2B5EF4-FFF2-40B4-BE49-F238E27FC236}">
                  <a16:creationId xmlns:a16="http://schemas.microsoft.com/office/drawing/2014/main" id="{11153826-BA8F-4266-869B-18A99E5E7061}"/>
                </a:ext>
              </a:extLst>
            </p:cNvPr>
            <p:cNvSpPr>
              <a:spLocks noChangeArrowheads="1"/>
            </p:cNvSpPr>
            <p:nvPr/>
          </p:nvSpPr>
          <p:spPr bwMode="auto">
            <a:xfrm>
              <a:off x="1147763" y="3148013"/>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6" name="Freeform 8">
              <a:extLst>
                <a:ext uri="{FF2B5EF4-FFF2-40B4-BE49-F238E27FC236}">
                  <a16:creationId xmlns:a16="http://schemas.microsoft.com/office/drawing/2014/main" id="{7D27A156-CC93-48B6-A6E5-62C3858E39F4}"/>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7" name="Freeform 9">
              <a:extLst>
                <a:ext uri="{FF2B5EF4-FFF2-40B4-BE49-F238E27FC236}">
                  <a16:creationId xmlns:a16="http://schemas.microsoft.com/office/drawing/2014/main" id="{A97A6CD5-6988-4F97-9A29-9704B7D2579D}"/>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8" name="Rectangle 10">
              <a:extLst>
                <a:ext uri="{FF2B5EF4-FFF2-40B4-BE49-F238E27FC236}">
                  <a16:creationId xmlns:a16="http://schemas.microsoft.com/office/drawing/2014/main" id="{A10C57ED-315B-4B37-8B50-F2B26DAFC06E}"/>
                </a:ext>
              </a:extLst>
            </p:cNvPr>
            <p:cNvSpPr>
              <a:spLocks noChangeArrowheads="1"/>
            </p:cNvSpPr>
            <p:nvPr/>
          </p:nvSpPr>
          <p:spPr bwMode="auto">
            <a:xfrm>
              <a:off x="1147763" y="3441700"/>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9" name="Freeform 11">
              <a:extLst>
                <a:ext uri="{FF2B5EF4-FFF2-40B4-BE49-F238E27FC236}">
                  <a16:creationId xmlns:a16="http://schemas.microsoft.com/office/drawing/2014/main" id="{7A382CF9-E48A-4D5C-B12A-ABD7410CF6EB}"/>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0" name="Freeform 12">
              <a:extLst>
                <a:ext uri="{FF2B5EF4-FFF2-40B4-BE49-F238E27FC236}">
                  <a16:creationId xmlns:a16="http://schemas.microsoft.com/office/drawing/2014/main" id="{1F8A4CCC-2D7B-4FAC-BBFF-F905BBBC6DAB}"/>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1" name="Rectangle 13">
              <a:extLst>
                <a:ext uri="{FF2B5EF4-FFF2-40B4-BE49-F238E27FC236}">
                  <a16:creationId xmlns:a16="http://schemas.microsoft.com/office/drawing/2014/main" id="{B570B92A-63F8-4629-90E4-CD09A4043707}"/>
                </a:ext>
              </a:extLst>
            </p:cNvPr>
            <p:cNvSpPr>
              <a:spLocks noChangeArrowheads="1"/>
            </p:cNvSpPr>
            <p:nvPr/>
          </p:nvSpPr>
          <p:spPr bwMode="auto">
            <a:xfrm>
              <a:off x="1147763" y="3733800"/>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2" name="Freeform 14">
              <a:extLst>
                <a:ext uri="{FF2B5EF4-FFF2-40B4-BE49-F238E27FC236}">
                  <a16:creationId xmlns:a16="http://schemas.microsoft.com/office/drawing/2014/main" id="{A4A0F70D-479C-448E-953D-F38F11AA73DE}"/>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3" name="Freeform 15">
              <a:extLst>
                <a:ext uri="{FF2B5EF4-FFF2-40B4-BE49-F238E27FC236}">
                  <a16:creationId xmlns:a16="http://schemas.microsoft.com/office/drawing/2014/main" id="{3153FB29-6078-4370-B0FB-E2EA8578991D}"/>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4" name="Rectangle 16">
              <a:extLst>
                <a:ext uri="{FF2B5EF4-FFF2-40B4-BE49-F238E27FC236}">
                  <a16:creationId xmlns:a16="http://schemas.microsoft.com/office/drawing/2014/main" id="{533543CD-6967-4C73-8044-496146BF03F1}"/>
                </a:ext>
              </a:extLst>
            </p:cNvPr>
            <p:cNvSpPr>
              <a:spLocks noChangeArrowheads="1"/>
            </p:cNvSpPr>
            <p:nvPr/>
          </p:nvSpPr>
          <p:spPr bwMode="auto">
            <a:xfrm>
              <a:off x="1147763" y="4027488"/>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5" name="Freeform 17">
              <a:extLst>
                <a:ext uri="{FF2B5EF4-FFF2-40B4-BE49-F238E27FC236}">
                  <a16:creationId xmlns:a16="http://schemas.microsoft.com/office/drawing/2014/main" id="{0B927E78-63FC-4FB3-A742-8DBEC746AA29}"/>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6" name="Freeform 18">
              <a:extLst>
                <a:ext uri="{FF2B5EF4-FFF2-40B4-BE49-F238E27FC236}">
                  <a16:creationId xmlns:a16="http://schemas.microsoft.com/office/drawing/2014/main" id="{805B8F05-0808-4BA9-91A6-659B41522DA1}"/>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7" name="Rectangle 19">
              <a:extLst>
                <a:ext uri="{FF2B5EF4-FFF2-40B4-BE49-F238E27FC236}">
                  <a16:creationId xmlns:a16="http://schemas.microsoft.com/office/drawing/2014/main" id="{B52AACC0-A92C-4F4F-B419-21F003681391}"/>
                </a:ext>
              </a:extLst>
            </p:cNvPr>
            <p:cNvSpPr>
              <a:spLocks noChangeArrowheads="1"/>
            </p:cNvSpPr>
            <p:nvPr/>
          </p:nvSpPr>
          <p:spPr bwMode="auto">
            <a:xfrm>
              <a:off x="1106488" y="1897063"/>
              <a:ext cx="98425" cy="1282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8" name="Rectangle 20">
              <a:extLst>
                <a:ext uri="{FF2B5EF4-FFF2-40B4-BE49-F238E27FC236}">
                  <a16:creationId xmlns:a16="http://schemas.microsoft.com/office/drawing/2014/main" id="{BFD21DC2-9386-4B85-9E06-03EB8C7E2BBF}"/>
                </a:ext>
              </a:extLst>
            </p:cNvPr>
            <p:cNvSpPr>
              <a:spLocks noChangeArrowheads="1"/>
            </p:cNvSpPr>
            <p:nvPr/>
          </p:nvSpPr>
          <p:spPr bwMode="auto">
            <a:xfrm>
              <a:off x="1450975" y="1897063"/>
              <a:ext cx="85725" cy="12827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9" name="Rectangle 21">
              <a:extLst>
                <a:ext uri="{FF2B5EF4-FFF2-40B4-BE49-F238E27FC236}">
                  <a16:creationId xmlns:a16="http://schemas.microsoft.com/office/drawing/2014/main" id="{FFC338A1-1F74-4110-B897-F5E2C673F951}"/>
                </a:ext>
              </a:extLst>
            </p:cNvPr>
            <p:cNvSpPr>
              <a:spLocks noChangeArrowheads="1"/>
            </p:cNvSpPr>
            <p:nvPr/>
          </p:nvSpPr>
          <p:spPr bwMode="auto">
            <a:xfrm>
              <a:off x="1147763" y="1897063"/>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0" name="Freeform 22">
              <a:extLst>
                <a:ext uri="{FF2B5EF4-FFF2-40B4-BE49-F238E27FC236}">
                  <a16:creationId xmlns:a16="http://schemas.microsoft.com/office/drawing/2014/main" id="{82AFFD74-1D3A-4EFF-92DD-C9D0E405EA14}"/>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1" name="Freeform 23">
              <a:extLst>
                <a:ext uri="{FF2B5EF4-FFF2-40B4-BE49-F238E27FC236}">
                  <a16:creationId xmlns:a16="http://schemas.microsoft.com/office/drawing/2014/main" id="{1F3F1308-EF90-4999-AEB8-50A4DE49FB70}"/>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2" name="Rectangle 24">
              <a:extLst>
                <a:ext uri="{FF2B5EF4-FFF2-40B4-BE49-F238E27FC236}">
                  <a16:creationId xmlns:a16="http://schemas.microsoft.com/office/drawing/2014/main" id="{FDCE7078-8F62-4373-A148-A93E0FC7E459}"/>
                </a:ext>
              </a:extLst>
            </p:cNvPr>
            <p:cNvSpPr>
              <a:spLocks noChangeArrowheads="1"/>
            </p:cNvSpPr>
            <p:nvPr/>
          </p:nvSpPr>
          <p:spPr bwMode="auto">
            <a:xfrm>
              <a:off x="1147763" y="2189163"/>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3" name="Freeform 25">
              <a:extLst>
                <a:ext uri="{FF2B5EF4-FFF2-40B4-BE49-F238E27FC236}">
                  <a16:creationId xmlns:a16="http://schemas.microsoft.com/office/drawing/2014/main" id="{0541FD9B-5E53-4D1E-9FB6-1D4257E2DE85}"/>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4" name="Freeform 26">
              <a:extLst>
                <a:ext uri="{FF2B5EF4-FFF2-40B4-BE49-F238E27FC236}">
                  <a16:creationId xmlns:a16="http://schemas.microsoft.com/office/drawing/2014/main" id="{B8545111-D073-4B7A-AEBB-ADA57D7A2E75}"/>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5" name="Rectangle 27">
              <a:extLst>
                <a:ext uri="{FF2B5EF4-FFF2-40B4-BE49-F238E27FC236}">
                  <a16:creationId xmlns:a16="http://schemas.microsoft.com/office/drawing/2014/main" id="{6B50DA4B-2A20-4BF3-96C6-57A20194DF8A}"/>
                </a:ext>
              </a:extLst>
            </p:cNvPr>
            <p:cNvSpPr>
              <a:spLocks noChangeArrowheads="1"/>
            </p:cNvSpPr>
            <p:nvPr/>
          </p:nvSpPr>
          <p:spPr bwMode="auto">
            <a:xfrm>
              <a:off x="1147763" y="2482850"/>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6" name="Freeform 28">
              <a:extLst>
                <a:ext uri="{FF2B5EF4-FFF2-40B4-BE49-F238E27FC236}">
                  <a16:creationId xmlns:a16="http://schemas.microsoft.com/office/drawing/2014/main" id="{6F6CC4FF-E754-43FA-B8EB-4282845303D6}"/>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7" name="Freeform 29">
              <a:extLst>
                <a:ext uri="{FF2B5EF4-FFF2-40B4-BE49-F238E27FC236}">
                  <a16:creationId xmlns:a16="http://schemas.microsoft.com/office/drawing/2014/main" id="{2CCB7430-03A6-4B30-BCCE-55BB1F072853}"/>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8" name="Rectangle 30">
              <a:extLst>
                <a:ext uri="{FF2B5EF4-FFF2-40B4-BE49-F238E27FC236}">
                  <a16:creationId xmlns:a16="http://schemas.microsoft.com/office/drawing/2014/main" id="{863115D9-441B-4919-BF69-7C662FCCE729}"/>
                </a:ext>
              </a:extLst>
            </p:cNvPr>
            <p:cNvSpPr>
              <a:spLocks noChangeArrowheads="1"/>
            </p:cNvSpPr>
            <p:nvPr/>
          </p:nvSpPr>
          <p:spPr bwMode="auto">
            <a:xfrm>
              <a:off x="1147763" y="2774950"/>
              <a:ext cx="357188" cy="635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9" name="Freeform 31">
              <a:extLst>
                <a:ext uri="{FF2B5EF4-FFF2-40B4-BE49-F238E27FC236}">
                  <a16:creationId xmlns:a16="http://schemas.microsoft.com/office/drawing/2014/main" id="{07ED625D-8A56-4987-9721-778BE1D63BCC}"/>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0" name="Freeform 32">
              <a:extLst>
                <a:ext uri="{FF2B5EF4-FFF2-40B4-BE49-F238E27FC236}">
                  <a16:creationId xmlns:a16="http://schemas.microsoft.com/office/drawing/2014/main" id="{F6700E3E-1154-410F-A5AB-1E19B954D616}"/>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1" name="Rectangle 33">
              <a:extLst>
                <a:ext uri="{FF2B5EF4-FFF2-40B4-BE49-F238E27FC236}">
                  <a16:creationId xmlns:a16="http://schemas.microsoft.com/office/drawing/2014/main" id="{CD470035-6EC1-44A9-A84C-EB05FBC7F7AC}"/>
                </a:ext>
              </a:extLst>
            </p:cNvPr>
            <p:cNvSpPr>
              <a:spLocks noChangeArrowheads="1"/>
            </p:cNvSpPr>
            <p:nvPr/>
          </p:nvSpPr>
          <p:spPr bwMode="auto">
            <a:xfrm>
              <a:off x="1179513" y="919163"/>
              <a:ext cx="44450" cy="9810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2" name="Rectangle 34">
              <a:extLst>
                <a:ext uri="{FF2B5EF4-FFF2-40B4-BE49-F238E27FC236}">
                  <a16:creationId xmlns:a16="http://schemas.microsoft.com/office/drawing/2014/main" id="{849C089D-2424-4986-8B69-26D1156FF9DE}"/>
                </a:ext>
              </a:extLst>
            </p:cNvPr>
            <p:cNvSpPr>
              <a:spLocks noChangeArrowheads="1"/>
            </p:cNvSpPr>
            <p:nvPr/>
          </p:nvSpPr>
          <p:spPr bwMode="auto">
            <a:xfrm>
              <a:off x="1412875" y="919163"/>
              <a:ext cx="53975" cy="9810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3" name="Rectangle 35">
              <a:extLst>
                <a:ext uri="{FF2B5EF4-FFF2-40B4-BE49-F238E27FC236}">
                  <a16:creationId xmlns:a16="http://schemas.microsoft.com/office/drawing/2014/main" id="{4993C120-A39E-4122-AE7F-A9B3744EA25D}"/>
                </a:ext>
              </a:extLst>
            </p:cNvPr>
            <p:cNvSpPr>
              <a:spLocks noChangeArrowheads="1"/>
            </p:cNvSpPr>
            <p:nvPr/>
          </p:nvSpPr>
          <p:spPr bwMode="auto">
            <a:xfrm>
              <a:off x="1179513" y="915988"/>
              <a:ext cx="274638" cy="476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4" name="Freeform 36">
              <a:extLst>
                <a:ext uri="{FF2B5EF4-FFF2-40B4-BE49-F238E27FC236}">
                  <a16:creationId xmlns:a16="http://schemas.microsoft.com/office/drawing/2014/main" id="{3AD3F532-A0C3-45DA-B70F-BFDC7616CA54}"/>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5" name="Freeform 37">
              <a:extLst>
                <a:ext uri="{FF2B5EF4-FFF2-40B4-BE49-F238E27FC236}">
                  <a16:creationId xmlns:a16="http://schemas.microsoft.com/office/drawing/2014/main" id="{34F80311-2ED1-4897-A5B9-FE2FF0B7D291}"/>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6" name="Rectangle 38">
              <a:extLst>
                <a:ext uri="{FF2B5EF4-FFF2-40B4-BE49-F238E27FC236}">
                  <a16:creationId xmlns:a16="http://schemas.microsoft.com/office/drawing/2014/main" id="{7E958A1E-C96F-4295-8036-790E9D986DB4}"/>
                </a:ext>
              </a:extLst>
            </p:cNvPr>
            <p:cNvSpPr>
              <a:spLocks noChangeArrowheads="1"/>
            </p:cNvSpPr>
            <p:nvPr/>
          </p:nvSpPr>
          <p:spPr bwMode="auto">
            <a:xfrm>
              <a:off x="1179513" y="1141413"/>
              <a:ext cx="274638" cy="476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7" name="Freeform 39">
              <a:extLst>
                <a:ext uri="{FF2B5EF4-FFF2-40B4-BE49-F238E27FC236}">
                  <a16:creationId xmlns:a16="http://schemas.microsoft.com/office/drawing/2014/main" id="{DCEF3C0F-469C-49AE-B6CB-757490319B4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8" name="Freeform 40">
              <a:extLst>
                <a:ext uri="{FF2B5EF4-FFF2-40B4-BE49-F238E27FC236}">
                  <a16:creationId xmlns:a16="http://schemas.microsoft.com/office/drawing/2014/main" id="{BCBC0C9D-5385-4160-9CC7-E4C6AD9CE6CF}"/>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9" name="Rectangle 41">
              <a:extLst>
                <a:ext uri="{FF2B5EF4-FFF2-40B4-BE49-F238E27FC236}">
                  <a16:creationId xmlns:a16="http://schemas.microsoft.com/office/drawing/2014/main" id="{0BCEFFC5-3FB7-4B97-B7EC-8D6AF779BC2A}"/>
                </a:ext>
              </a:extLst>
            </p:cNvPr>
            <p:cNvSpPr>
              <a:spLocks noChangeArrowheads="1"/>
            </p:cNvSpPr>
            <p:nvPr/>
          </p:nvSpPr>
          <p:spPr bwMode="auto">
            <a:xfrm>
              <a:off x="1179513" y="1365250"/>
              <a:ext cx="274638" cy="476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0" name="Freeform 42">
              <a:extLst>
                <a:ext uri="{FF2B5EF4-FFF2-40B4-BE49-F238E27FC236}">
                  <a16:creationId xmlns:a16="http://schemas.microsoft.com/office/drawing/2014/main" id="{D6107DE0-BCD3-4F7E-9BA8-2A6FE0D971F3}"/>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1" name="Freeform 43">
              <a:extLst>
                <a:ext uri="{FF2B5EF4-FFF2-40B4-BE49-F238E27FC236}">
                  <a16:creationId xmlns:a16="http://schemas.microsoft.com/office/drawing/2014/main" id="{FD181F2D-9E94-4362-A3B9-DD54B224D93C}"/>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2" name="Rectangle 44">
              <a:extLst>
                <a:ext uri="{FF2B5EF4-FFF2-40B4-BE49-F238E27FC236}">
                  <a16:creationId xmlns:a16="http://schemas.microsoft.com/office/drawing/2014/main" id="{68B865C4-1DA0-4896-9916-F475893A0FA6}"/>
                </a:ext>
              </a:extLst>
            </p:cNvPr>
            <p:cNvSpPr>
              <a:spLocks noChangeArrowheads="1"/>
            </p:cNvSpPr>
            <p:nvPr/>
          </p:nvSpPr>
          <p:spPr bwMode="auto">
            <a:xfrm>
              <a:off x="1179513" y="1590675"/>
              <a:ext cx="274638" cy="4445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3" name="Freeform 45">
              <a:extLst>
                <a:ext uri="{FF2B5EF4-FFF2-40B4-BE49-F238E27FC236}">
                  <a16:creationId xmlns:a16="http://schemas.microsoft.com/office/drawing/2014/main" id="{A6171D14-F170-4168-B27E-55026E83CA01}"/>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4" name="Freeform 46">
              <a:extLst>
                <a:ext uri="{FF2B5EF4-FFF2-40B4-BE49-F238E27FC236}">
                  <a16:creationId xmlns:a16="http://schemas.microsoft.com/office/drawing/2014/main" id="{895BC0DB-AA9F-4A4B-87B9-AC3BD2E69AAE}"/>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5" name="Rectangle 47">
              <a:extLst>
                <a:ext uri="{FF2B5EF4-FFF2-40B4-BE49-F238E27FC236}">
                  <a16:creationId xmlns:a16="http://schemas.microsoft.com/office/drawing/2014/main" id="{8264F41F-7F25-4FF7-BA21-32B872C1BA24}"/>
                </a:ext>
              </a:extLst>
            </p:cNvPr>
            <p:cNvSpPr>
              <a:spLocks noChangeArrowheads="1"/>
            </p:cNvSpPr>
            <p:nvPr/>
          </p:nvSpPr>
          <p:spPr bwMode="auto">
            <a:xfrm>
              <a:off x="1182688" y="217488"/>
              <a:ext cx="44450" cy="7461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6" name="Rectangle 48">
              <a:extLst>
                <a:ext uri="{FF2B5EF4-FFF2-40B4-BE49-F238E27FC236}">
                  <a16:creationId xmlns:a16="http://schemas.microsoft.com/office/drawing/2014/main" id="{FE9ECEFD-FF40-4163-8F35-5D904E446C09}"/>
                </a:ext>
              </a:extLst>
            </p:cNvPr>
            <p:cNvSpPr>
              <a:spLocks noChangeArrowheads="1"/>
            </p:cNvSpPr>
            <p:nvPr/>
          </p:nvSpPr>
          <p:spPr bwMode="auto">
            <a:xfrm>
              <a:off x="1416050" y="217488"/>
              <a:ext cx="53975" cy="7461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7" name="Freeform 49">
              <a:extLst>
                <a:ext uri="{FF2B5EF4-FFF2-40B4-BE49-F238E27FC236}">
                  <a16:creationId xmlns:a16="http://schemas.microsoft.com/office/drawing/2014/main" id="{6E9688EA-01E3-43B0-8946-724382E3E748}"/>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8" name="Freeform 50">
              <a:extLst>
                <a:ext uri="{FF2B5EF4-FFF2-40B4-BE49-F238E27FC236}">
                  <a16:creationId xmlns:a16="http://schemas.microsoft.com/office/drawing/2014/main" id="{B65ECCC9-014E-4571-9282-8E39BA271AD7}"/>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59" name="Freeform 51">
              <a:extLst>
                <a:ext uri="{FF2B5EF4-FFF2-40B4-BE49-F238E27FC236}">
                  <a16:creationId xmlns:a16="http://schemas.microsoft.com/office/drawing/2014/main" id="{6BB2F2EA-24A3-4DDD-B9B6-44D85327FEF2}"/>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0" name="Rectangle 52">
              <a:extLst>
                <a:ext uri="{FF2B5EF4-FFF2-40B4-BE49-F238E27FC236}">
                  <a16:creationId xmlns:a16="http://schemas.microsoft.com/office/drawing/2014/main" id="{492376EC-1A34-4D74-BB2F-3E6380E5E98E}"/>
                </a:ext>
              </a:extLst>
            </p:cNvPr>
            <p:cNvSpPr>
              <a:spLocks noChangeArrowheads="1"/>
            </p:cNvSpPr>
            <p:nvPr/>
          </p:nvSpPr>
          <p:spPr bwMode="auto">
            <a:xfrm>
              <a:off x="1182688" y="431800"/>
              <a:ext cx="274638" cy="476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1" name="Freeform 53">
              <a:extLst>
                <a:ext uri="{FF2B5EF4-FFF2-40B4-BE49-F238E27FC236}">
                  <a16:creationId xmlns:a16="http://schemas.microsoft.com/office/drawing/2014/main" id="{A48427E4-3594-49FF-8F14-7EA131DB6225}"/>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2" name="Freeform 54">
              <a:extLst>
                <a:ext uri="{FF2B5EF4-FFF2-40B4-BE49-F238E27FC236}">
                  <a16:creationId xmlns:a16="http://schemas.microsoft.com/office/drawing/2014/main" id="{6A158506-AB79-4589-9E69-EC98F1AD855D}"/>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3" name="Rectangle 55">
              <a:extLst>
                <a:ext uri="{FF2B5EF4-FFF2-40B4-BE49-F238E27FC236}">
                  <a16:creationId xmlns:a16="http://schemas.microsoft.com/office/drawing/2014/main" id="{0E20C4ED-9EBE-49B8-B762-614F84A44485}"/>
                </a:ext>
              </a:extLst>
            </p:cNvPr>
            <p:cNvSpPr>
              <a:spLocks noChangeArrowheads="1"/>
            </p:cNvSpPr>
            <p:nvPr/>
          </p:nvSpPr>
          <p:spPr bwMode="auto">
            <a:xfrm>
              <a:off x="1182688" y="654050"/>
              <a:ext cx="274638" cy="476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4" name="Freeform 56">
              <a:extLst>
                <a:ext uri="{FF2B5EF4-FFF2-40B4-BE49-F238E27FC236}">
                  <a16:creationId xmlns:a16="http://schemas.microsoft.com/office/drawing/2014/main" id="{9C4E652E-C285-4BE0-B1C1-65F7C98623A1}"/>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5" name="Freeform 57">
              <a:extLst>
                <a:ext uri="{FF2B5EF4-FFF2-40B4-BE49-F238E27FC236}">
                  <a16:creationId xmlns:a16="http://schemas.microsoft.com/office/drawing/2014/main" id="{A4A71F7F-3BE0-4CED-B1AF-CF5C3B655AA8}"/>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6" name="Rectangle 58">
              <a:extLst>
                <a:ext uri="{FF2B5EF4-FFF2-40B4-BE49-F238E27FC236}">
                  <a16:creationId xmlns:a16="http://schemas.microsoft.com/office/drawing/2014/main" id="{9C5FD51A-D561-4461-A7E7-5D6195FF10CB}"/>
                </a:ext>
              </a:extLst>
            </p:cNvPr>
            <p:cNvSpPr>
              <a:spLocks noChangeArrowheads="1"/>
            </p:cNvSpPr>
            <p:nvPr/>
          </p:nvSpPr>
          <p:spPr bwMode="auto">
            <a:xfrm>
              <a:off x="398463" y="755650"/>
              <a:ext cx="825500" cy="396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7" name="Rectangle 59">
              <a:extLst>
                <a:ext uri="{FF2B5EF4-FFF2-40B4-BE49-F238E27FC236}">
                  <a16:creationId xmlns:a16="http://schemas.microsoft.com/office/drawing/2014/main" id="{0F7FF6BD-788C-48B2-B997-D19BF2695C42}"/>
                </a:ext>
              </a:extLst>
            </p:cNvPr>
            <p:cNvSpPr>
              <a:spLocks noChangeArrowheads="1"/>
            </p:cNvSpPr>
            <p:nvPr/>
          </p:nvSpPr>
          <p:spPr bwMode="auto">
            <a:xfrm>
              <a:off x="398463" y="950913"/>
              <a:ext cx="825500" cy="4445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8" name="Rectangle 60">
              <a:extLst>
                <a:ext uri="{FF2B5EF4-FFF2-40B4-BE49-F238E27FC236}">
                  <a16:creationId xmlns:a16="http://schemas.microsoft.com/office/drawing/2014/main" id="{5A6017C0-3BE3-4A53-876F-CBBE826E1A9B}"/>
                </a:ext>
              </a:extLst>
            </p:cNvPr>
            <p:cNvSpPr>
              <a:spLocks noChangeArrowheads="1"/>
            </p:cNvSpPr>
            <p:nvPr/>
          </p:nvSpPr>
          <p:spPr bwMode="auto">
            <a:xfrm>
              <a:off x="1185863" y="755650"/>
              <a:ext cx="38100"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69" name="Freeform 61">
              <a:extLst>
                <a:ext uri="{FF2B5EF4-FFF2-40B4-BE49-F238E27FC236}">
                  <a16:creationId xmlns:a16="http://schemas.microsoft.com/office/drawing/2014/main" id="{0F0D0AA2-FDCD-4D0E-8315-97E713D50977}"/>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0" name="Freeform 62">
              <a:extLst>
                <a:ext uri="{FF2B5EF4-FFF2-40B4-BE49-F238E27FC236}">
                  <a16:creationId xmlns:a16="http://schemas.microsoft.com/office/drawing/2014/main" id="{082E642C-ADC4-4E9D-85F7-D685D7146166}"/>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1" name="Rectangle 63">
              <a:extLst>
                <a:ext uri="{FF2B5EF4-FFF2-40B4-BE49-F238E27FC236}">
                  <a16:creationId xmlns:a16="http://schemas.microsoft.com/office/drawing/2014/main" id="{10B029C1-5A31-45F0-A281-1AEC10445CF6}"/>
                </a:ext>
              </a:extLst>
            </p:cNvPr>
            <p:cNvSpPr>
              <a:spLocks noChangeArrowheads="1"/>
            </p:cNvSpPr>
            <p:nvPr/>
          </p:nvSpPr>
          <p:spPr bwMode="auto">
            <a:xfrm>
              <a:off x="996950" y="755650"/>
              <a:ext cx="39688"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2" name="Freeform 64">
              <a:extLst>
                <a:ext uri="{FF2B5EF4-FFF2-40B4-BE49-F238E27FC236}">
                  <a16:creationId xmlns:a16="http://schemas.microsoft.com/office/drawing/2014/main" id="{93C14C70-BDB2-436F-A1E0-7C5ABDD757AB}"/>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3" name="Freeform 65">
              <a:extLst>
                <a:ext uri="{FF2B5EF4-FFF2-40B4-BE49-F238E27FC236}">
                  <a16:creationId xmlns:a16="http://schemas.microsoft.com/office/drawing/2014/main" id="{4D71F590-E2CC-4FF6-95E7-0A7BA4FAAD70}"/>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4" name="Rectangle 66">
              <a:extLst>
                <a:ext uri="{FF2B5EF4-FFF2-40B4-BE49-F238E27FC236}">
                  <a16:creationId xmlns:a16="http://schemas.microsoft.com/office/drawing/2014/main" id="{061DB01E-028B-4C77-88BA-24E15537C28F}"/>
                </a:ext>
              </a:extLst>
            </p:cNvPr>
            <p:cNvSpPr>
              <a:spLocks noChangeArrowheads="1"/>
            </p:cNvSpPr>
            <p:nvPr/>
          </p:nvSpPr>
          <p:spPr bwMode="auto">
            <a:xfrm>
              <a:off x="806450" y="755650"/>
              <a:ext cx="41275"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5" name="Freeform 67">
              <a:extLst>
                <a:ext uri="{FF2B5EF4-FFF2-40B4-BE49-F238E27FC236}">
                  <a16:creationId xmlns:a16="http://schemas.microsoft.com/office/drawing/2014/main" id="{2DF60E2F-6EAC-4A0A-B1A0-7AD87C0BCDAE}"/>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6" name="Freeform 68">
              <a:extLst>
                <a:ext uri="{FF2B5EF4-FFF2-40B4-BE49-F238E27FC236}">
                  <a16:creationId xmlns:a16="http://schemas.microsoft.com/office/drawing/2014/main" id="{EBCF0FA0-B9AB-475F-8026-4132BF90E5E8}"/>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7" name="Rectangle 69">
              <a:extLst>
                <a:ext uri="{FF2B5EF4-FFF2-40B4-BE49-F238E27FC236}">
                  <a16:creationId xmlns:a16="http://schemas.microsoft.com/office/drawing/2014/main" id="{E1451435-A85C-45EC-B2A0-D0665CF4BBC0}"/>
                </a:ext>
              </a:extLst>
            </p:cNvPr>
            <p:cNvSpPr>
              <a:spLocks noChangeArrowheads="1"/>
            </p:cNvSpPr>
            <p:nvPr/>
          </p:nvSpPr>
          <p:spPr bwMode="auto">
            <a:xfrm>
              <a:off x="617538" y="755650"/>
              <a:ext cx="42863"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8" name="Freeform 70">
              <a:extLst>
                <a:ext uri="{FF2B5EF4-FFF2-40B4-BE49-F238E27FC236}">
                  <a16:creationId xmlns:a16="http://schemas.microsoft.com/office/drawing/2014/main" id="{1BF39032-53B0-4C01-9ABC-FB58BBCEB324}"/>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79" name="Freeform 71">
              <a:extLst>
                <a:ext uri="{FF2B5EF4-FFF2-40B4-BE49-F238E27FC236}">
                  <a16:creationId xmlns:a16="http://schemas.microsoft.com/office/drawing/2014/main" id="{D2EEEEF1-87D4-464B-A73C-B8A8CC7ECDDB}"/>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0" name="Rectangle 72">
              <a:extLst>
                <a:ext uri="{FF2B5EF4-FFF2-40B4-BE49-F238E27FC236}">
                  <a16:creationId xmlns:a16="http://schemas.microsoft.com/office/drawing/2014/main" id="{9283BADC-4777-40C4-B762-FD2CADD51683}"/>
                </a:ext>
              </a:extLst>
            </p:cNvPr>
            <p:cNvSpPr>
              <a:spLocks noChangeArrowheads="1"/>
            </p:cNvSpPr>
            <p:nvPr/>
          </p:nvSpPr>
          <p:spPr bwMode="auto">
            <a:xfrm>
              <a:off x="1504950" y="755650"/>
              <a:ext cx="822325" cy="396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1" name="Rectangle 73">
              <a:extLst>
                <a:ext uri="{FF2B5EF4-FFF2-40B4-BE49-F238E27FC236}">
                  <a16:creationId xmlns:a16="http://schemas.microsoft.com/office/drawing/2014/main" id="{CD6FFE77-AD25-4A3D-98C2-A70C85302E5E}"/>
                </a:ext>
              </a:extLst>
            </p:cNvPr>
            <p:cNvSpPr>
              <a:spLocks noChangeArrowheads="1"/>
            </p:cNvSpPr>
            <p:nvPr/>
          </p:nvSpPr>
          <p:spPr bwMode="auto">
            <a:xfrm>
              <a:off x="1504950" y="950913"/>
              <a:ext cx="822325" cy="4445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2" name="Rectangle 74">
              <a:extLst>
                <a:ext uri="{FF2B5EF4-FFF2-40B4-BE49-F238E27FC236}">
                  <a16:creationId xmlns:a16="http://schemas.microsoft.com/office/drawing/2014/main" id="{8697F4AE-4F08-4616-BC0D-43EFBEB7A856}"/>
                </a:ext>
              </a:extLst>
            </p:cNvPr>
            <p:cNvSpPr>
              <a:spLocks noChangeArrowheads="1"/>
            </p:cNvSpPr>
            <p:nvPr/>
          </p:nvSpPr>
          <p:spPr bwMode="auto">
            <a:xfrm>
              <a:off x="2292350" y="755650"/>
              <a:ext cx="38100"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3" name="Freeform 75">
              <a:extLst>
                <a:ext uri="{FF2B5EF4-FFF2-40B4-BE49-F238E27FC236}">
                  <a16:creationId xmlns:a16="http://schemas.microsoft.com/office/drawing/2014/main" id="{33F6DB35-8074-4A73-AB08-8516ED1158D2}"/>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4" name="Freeform 76">
              <a:extLst>
                <a:ext uri="{FF2B5EF4-FFF2-40B4-BE49-F238E27FC236}">
                  <a16:creationId xmlns:a16="http://schemas.microsoft.com/office/drawing/2014/main" id="{631BF85D-AA0A-4B53-B487-9F02B4D87014}"/>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5" name="Rectangle 77">
              <a:extLst>
                <a:ext uri="{FF2B5EF4-FFF2-40B4-BE49-F238E27FC236}">
                  <a16:creationId xmlns:a16="http://schemas.microsoft.com/office/drawing/2014/main" id="{6852F092-795B-4493-9734-987D178BA691}"/>
                </a:ext>
              </a:extLst>
            </p:cNvPr>
            <p:cNvSpPr>
              <a:spLocks noChangeArrowheads="1"/>
            </p:cNvSpPr>
            <p:nvPr/>
          </p:nvSpPr>
          <p:spPr bwMode="auto">
            <a:xfrm>
              <a:off x="2100263" y="755650"/>
              <a:ext cx="41275"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6" name="Freeform 78">
              <a:extLst>
                <a:ext uri="{FF2B5EF4-FFF2-40B4-BE49-F238E27FC236}">
                  <a16:creationId xmlns:a16="http://schemas.microsoft.com/office/drawing/2014/main" id="{A24FE297-4487-4DD1-BCCF-A247BA4AFD28}"/>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7" name="Freeform 79">
              <a:extLst>
                <a:ext uri="{FF2B5EF4-FFF2-40B4-BE49-F238E27FC236}">
                  <a16:creationId xmlns:a16="http://schemas.microsoft.com/office/drawing/2014/main" id="{2EB44264-BD17-4E86-92D2-434C34F44591}"/>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8" name="Rectangle 80">
              <a:extLst>
                <a:ext uri="{FF2B5EF4-FFF2-40B4-BE49-F238E27FC236}">
                  <a16:creationId xmlns:a16="http://schemas.microsoft.com/office/drawing/2014/main" id="{D064AE95-0F26-458B-826C-F7A6B71149BD}"/>
                </a:ext>
              </a:extLst>
            </p:cNvPr>
            <p:cNvSpPr>
              <a:spLocks noChangeArrowheads="1"/>
            </p:cNvSpPr>
            <p:nvPr/>
          </p:nvSpPr>
          <p:spPr bwMode="auto">
            <a:xfrm>
              <a:off x="1912938" y="755650"/>
              <a:ext cx="41275"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89" name="Freeform 81">
              <a:extLst>
                <a:ext uri="{FF2B5EF4-FFF2-40B4-BE49-F238E27FC236}">
                  <a16:creationId xmlns:a16="http://schemas.microsoft.com/office/drawing/2014/main" id="{80FC04C8-F871-4082-A45B-55A2C4CFE4CE}"/>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0" name="Freeform 82">
              <a:extLst>
                <a:ext uri="{FF2B5EF4-FFF2-40B4-BE49-F238E27FC236}">
                  <a16:creationId xmlns:a16="http://schemas.microsoft.com/office/drawing/2014/main" id="{FEC0DD40-A7B9-47D7-9D3A-39D01C16F9AA}"/>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1" name="Rectangle 83">
              <a:extLst>
                <a:ext uri="{FF2B5EF4-FFF2-40B4-BE49-F238E27FC236}">
                  <a16:creationId xmlns:a16="http://schemas.microsoft.com/office/drawing/2014/main" id="{79FDDB8A-4D36-4F1E-B670-89FF621F4FDA}"/>
                </a:ext>
              </a:extLst>
            </p:cNvPr>
            <p:cNvSpPr>
              <a:spLocks noChangeArrowheads="1"/>
            </p:cNvSpPr>
            <p:nvPr/>
          </p:nvSpPr>
          <p:spPr bwMode="auto">
            <a:xfrm>
              <a:off x="1724025" y="755650"/>
              <a:ext cx="38100"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2" name="Freeform 84">
              <a:extLst>
                <a:ext uri="{FF2B5EF4-FFF2-40B4-BE49-F238E27FC236}">
                  <a16:creationId xmlns:a16="http://schemas.microsoft.com/office/drawing/2014/main" id="{2C42258F-C6AE-4FE7-A3FE-DF71E8B53BE8}"/>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3" name="Freeform 85">
              <a:extLst>
                <a:ext uri="{FF2B5EF4-FFF2-40B4-BE49-F238E27FC236}">
                  <a16:creationId xmlns:a16="http://schemas.microsoft.com/office/drawing/2014/main" id="{40344C1F-4B9F-4610-AAFD-43ECBC2FD983}"/>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4" name="Rectangle 86">
              <a:extLst>
                <a:ext uri="{FF2B5EF4-FFF2-40B4-BE49-F238E27FC236}">
                  <a16:creationId xmlns:a16="http://schemas.microsoft.com/office/drawing/2014/main" id="{B18A8F07-1158-48DA-BE86-18A66BD726E5}"/>
                </a:ext>
              </a:extLst>
            </p:cNvPr>
            <p:cNvSpPr>
              <a:spLocks noChangeArrowheads="1"/>
            </p:cNvSpPr>
            <p:nvPr/>
          </p:nvSpPr>
          <p:spPr bwMode="auto">
            <a:xfrm>
              <a:off x="2266950" y="755650"/>
              <a:ext cx="825500" cy="396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5" name="Freeform 87">
              <a:extLst>
                <a:ext uri="{FF2B5EF4-FFF2-40B4-BE49-F238E27FC236}">
                  <a16:creationId xmlns:a16="http://schemas.microsoft.com/office/drawing/2014/main" id="{E33A20C2-BBC2-4349-A046-956F97245085}"/>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6" name="Freeform 88">
              <a:extLst>
                <a:ext uri="{FF2B5EF4-FFF2-40B4-BE49-F238E27FC236}">
                  <a16:creationId xmlns:a16="http://schemas.microsoft.com/office/drawing/2014/main" id="{DC283E51-B54B-470E-8CBA-FFAE0B38E912}"/>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7" name="Rectangle 89">
              <a:extLst>
                <a:ext uri="{FF2B5EF4-FFF2-40B4-BE49-F238E27FC236}">
                  <a16:creationId xmlns:a16="http://schemas.microsoft.com/office/drawing/2014/main" id="{8E6CDBDC-1462-467B-8F7A-8FD06D2B9433}"/>
                </a:ext>
              </a:extLst>
            </p:cNvPr>
            <p:cNvSpPr>
              <a:spLocks noChangeArrowheads="1"/>
            </p:cNvSpPr>
            <p:nvPr/>
          </p:nvSpPr>
          <p:spPr bwMode="auto">
            <a:xfrm>
              <a:off x="3054350" y="755650"/>
              <a:ext cx="41275"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8" name="Freeform 90">
              <a:extLst>
                <a:ext uri="{FF2B5EF4-FFF2-40B4-BE49-F238E27FC236}">
                  <a16:creationId xmlns:a16="http://schemas.microsoft.com/office/drawing/2014/main" id="{EE4C7E59-2A81-4CF1-8ED1-F4F0017D0D8A}"/>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99" name="Freeform 91">
              <a:extLst>
                <a:ext uri="{FF2B5EF4-FFF2-40B4-BE49-F238E27FC236}">
                  <a16:creationId xmlns:a16="http://schemas.microsoft.com/office/drawing/2014/main" id="{A49191C1-4F78-484F-A61D-47232DB5DA87}"/>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0" name="Rectangle 92">
              <a:extLst>
                <a:ext uri="{FF2B5EF4-FFF2-40B4-BE49-F238E27FC236}">
                  <a16:creationId xmlns:a16="http://schemas.microsoft.com/office/drawing/2014/main" id="{3B567EEE-74EA-4E26-B85B-606A760C570C}"/>
                </a:ext>
              </a:extLst>
            </p:cNvPr>
            <p:cNvSpPr>
              <a:spLocks noChangeArrowheads="1"/>
            </p:cNvSpPr>
            <p:nvPr/>
          </p:nvSpPr>
          <p:spPr bwMode="auto">
            <a:xfrm>
              <a:off x="2865438" y="755650"/>
              <a:ext cx="38100"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1" name="Freeform 93">
              <a:extLst>
                <a:ext uri="{FF2B5EF4-FFF2-40B4-BE49-F238E27FC236}">
                  <a16:creationId xmlns:a16="http://schemas.microsoft.com/office/drawing/2014/main" id="{3212A16B-EA9E-487F-819E-1A7AA61D0746}"/>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2" name="Freeform 94">
              <a:extLst>
                <a:ext uri="{FF2B5EF4-FFF2-40B4-BE49-F238E27FC236}">
                  <a16:creationId xmlns:a16="http://schemas.microsoft.com/office/drawing/2014/main" id="{6DA9855E-07FA-4AAA-A4B8-56A914DD091C}"/>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3" name="Rectangle 95">
              <a:extLst>
                <a:ext uri="{FF2B5EF4-FFF2-40B4-BE49-F238E27FC236}">
                  <a16:creationId xmlns:a16="http://schemas.microsoft.com/office/drawing/2014/main" id="{824F5883-B2F1-4E12-8C80-3BAAE9CB230C}"/>
                </a:ext>
              </a:extLst>
            </p:cNvPr>
            <p:cNvSpPr>
              <a:spLocks noChangeArrowheads="1"/>
            </p:cNvSpPr>
            <p:nvPr/>
          </p:nvSpPr>
          <p:spPr bwMode="auto">
            <a:xfrm>
              <a:off x="2674938" y="755650"/>
              <a:ext cx="41275"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4" name="Freeform 96">
              <a:extLst>
                <a:ext uri="{FF2B5EF4-FFF2-40B4-BE49-F238E27FC236}">
                  <a16:creationId xmlns:a16="http://schemas.microsoft.com/office/drawing/2014/main" id="{CBBC286B-2E75-43F0-B8E4-28B6969EE31A}"/>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5" name="Freeform 97">
              <a:extLst>
                <a:ext uri="{FF2B5EF4-FFF2-40B4-BE49-F238E27FC236}">
                  <a16:creationId xmlns:a16="http://schemas.microsoft.com/office/drawing/2014/main" id="{1E0960F7-38AB-4623-958C-BE37B83C1FC5}"/>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6" name="Rectangle 98">
              <a:extLst>
                <a:ext uri="{FF2B5EF4-FFF2-40B4-BE49-F238E27FC236}">
                  <a16:creationId xmlns:a16="http://schemas.microsoft.com/office/drawing/2014/main" id="{1491786B-BE25-4628-B29A-63AEE443A78F}"/>
                </a:ext>
              </a:extLst>
            </p:cNvPr>
            <p:cNvSpPr>
              <a:spLocks noChangeArrowheads="1"/>
            </p:cNvSpPr>
            <p:nvPr/>
          </p:nvSpPr>
          <p:spPr bwMode="auto">
            <a:xfrm>
              <a:off x="2486025" y="755650"/>
              <a:ext cx="41275" cy="2301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7" name="Freeform 99">
              <a:extLst>
                <a:ext uri="{FF2B5EF4-FFF2-40B4-BE49-F238E27FC236}">
                  <a16:creationId xmlns:a16="http://schemas.microsoft.com/office/drawing/2014/main" id="{91E31350-9F62-41C2-9118-F6F264C1DFD5}"/>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8" name="Freeform 100">
              <a:extLst>
                <a:ext uri="{FF2B5EF4-FFF2-40B4-BE49-F238E27FC236}">
                  <a16:creationId xmlns:a16="http://schemas.microsoft.com/office/drawing/2014/main" id="{0AA4F47E-E7EE-4EDF-9FCF-BEA03ECB6FC4}"/>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09" name="Freeform 101">
              <a:extLst>
                <a:ext uri="{FF2B5EF4-FFF2-40B4-BE49-F238E27FC236}">
                  <a16:creationId xmlns:a16="http://schemas.microsoft.com/office/drawing/2014/main" id="{CEC4E807-D592-4F44-8C3A-63B57FB275BD}"/>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0" name="Rectangle 102">
              <a:extLst>
                <a:ext uri="{FF2B5EF4-FFF2-40B4-BE49-F238E27FC236}">
                  <a16:creationId xmlns:a16="http://schemas.microsoft.com/office/drawing/2014/main" id="{811E1874-180E-4D7E-9161-407357A0A1AC}"/>
                </a:ext>
              </a:extLst>
            </p:cNvPr>
            <p:cNvSpPr>
              <a:spLocks noChangeArrowheads="1"/>
            </p:cNvSpPr>
            <p:nvPr/>
          </p:nvSpPr>
          <p:spPr bwMode="auto">
            <a:xfrm>
              <a:off x="236538" y="698500"/>
              <a:ext cx="219075" cy="49053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1" name="Freeform 103">
              <a:extLst>
                <a:ext uri="{FF2B5EF4-FFF2-40B4-BE49-F238E27FC236}">
                  <a16:creationId xmlns:a16="http://schemas.microsoft.com/office/drawing/2014/main" id="{943F9980-C681-42D4-9DAD-52DA29D3A8AB}"/>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2" name="Rectangle 104">
              <a:extLst>
                <a:ext uri="{FF2B5EF4-FFF2-40B4-BE49-F238E27FC236}">
                  <a16:creationId xmlns:a16="http://schemas.microsoft.com/office/drawing/2014/main" id="{A0C53963-CE1A-43E9-87E7-88E000F31EF2}"/>
                </a:ext>
              </a:extLst>
            </p:cNvPr>
            <p:cNvSpPr>
              <a:spLocks noChangeArrowheads="1"/>
            </p:cNvSpPr>
            <p:nvPr/>
          </p:nvSpPr>
          <p:spPr bwMode="auto">
            <a:xfrm>
              <a:off x="4294188" y="966788"/>
              <a:ext cx="44450" cy="10128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3" name="Rectangle 105">
              <a:extLst>
                <a:ext uri="{FF2B5EF4-FFF2-40B4-BE49-F238E27FC236}">
                  <a16:creationId xmlns:a16="http://schemas.microsoft.com/office/drawing/2014/main" id="{7CD91CD2-6585-4D95-B833-95D609AFE707}"/>
                </a:ext>
              </a:extLst>
            </p:cNvPr>
            <p:cNvSpPr>
              <a:spLocks noChangeArrowheads="1"/>
            </p:cNvSpPr>
            <p:nvPr/>
          </p:nvSpPr>
          <p:spPr bwMode="auto">
            <a:xfrm>
              <a:off x="3952875" y="1938338"/>
              <a:ext cx="736600" cy="2413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4" name="Rectangle 106">
              <a:extLst>
                <a:ext uri="{FF2B5EF4-FFF2-40B4-BE49-F238E27FC236}">
                  <a16:creationId xmlns:a16="http://schemas.microsoft.com/office/drawing/2014/main" id="{9A9F57D6-8EEC-4E07-BE9A-9766CE991961}"/>
                </a:ext>
              </a:extLst>
            </p:cNvPr>
            <p:cNvSpPr>
              <a:spLocks noChangeArrowheads="1"/>
            </p:cNvSpPr>
            <p:nvPr/>
          </p:nvSpPr>
          <p:spPr bwMode="auto">
            <a:xfrm>
              <a:off x="4224338" y="1855788"/>
              <a:ext cx="187325" cy="1238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5" name="Rectangle 107">
              <a:extLst>
                <a:ext uri="{FF2B5EF4-FFF2-40B4-BE49-F238E27FC236}">
                  <a16:creationId xmlns:a16="http://schemas.microsoft.com/office/drawing/2014/main" id="{39DD4248-D22D-4D35-8A25-6E0C151CBEA0}"/>
                </a:ext>
              </a:extLst>
            </p:cNvPr>
            <p:cNvSpPr>
              <a:spLocks noChangeArrowheads="1"/>
            </p:cNvSpPr>
            <p:nvPr/>
          </p:nvSpPr>
          <p:spPr bwMode="auto">
            <a:xfrm>
              <a:off x="3044825" y="752475"/>
              <a:ext cx="771525" cy="36512"/>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6" name="Freeform 108">
              <a:extLst>
                <a:ext uri="{FF2B5EF4-FFF2-40B4-BE49-F238E27FC236}">
                  <a16:creationId xmlns:a16="http://schemas.microsoft.com/office/drawing/2014/main" id="{42337F22-5802-45E2-9172-EEAFA6C58D96}"/>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7" name="Rectangle 109">
              <a:extLst>
                <a:ext uri="{FF2B5EF4-FFF2-40B4-BE49-F238E27FC236}">
                  <a16:creationId xmlns:a16="http://schemas.microsoft.com/office/drawing/2014/main" id="{4F0E4DC0-826C-45A3-B8C8-71A284491831}"/>
                </a:ext>
              </a:extLst>
            </p:cNvPr>
            <p:cNvSpPr>
              <a:spLocks noChangeArrowheads="1"/>
            </p:cNvSpPr>
            <p:nvPr/>
          </p:nvSpPr>
          <p:spPr bwMode="auto">
            <a:xfrm>
              <a:off x="3781425" y="752475"/>
              <a:ext cx="34925" cy="214312"/>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8" name="Rectangle 110">
              <a:extLst>
                <a:ext uri="{FF2B5EF4-FFF2-40B4-BE49-F238E27FC236}">
                  <a16:creationId xmlns:a16="http://schemas.microsoft.com/office/drawing/2014/main" id="{77E3D532-BB53-497C-B439-6BDD0D452E33}"/>
                </a:ext>
              </a:extLst>
            </p:cNvPr>
            <p:cNvSpPr>
              <a:spLocks noChangeArrowheads="1"/>
            </p:cNvSpPr>
            <p:nvPr/>
          </p:nvSpPr>
          <p:spPr bwMode="auto">
            <a:xfrm>
              <a:off x="3949700" y="820738"/>
              <a:ext cx="38100" cy="133350"/>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19" name="Freeform 111">
              <a:extLst>
                <a:ext uri="{FF2B5EF4-FFF2-40B4-BE49-F238E27FC236}">
                  <a16:creationId xmlns:a16="http://schemas.microsoft.com/office/drawing/2014/main" id="{80E3B4A0-6B51-4872-94A8-D9F7E0763EF2}"/>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0" name="Freeform 112">
              <a:extLst>
                <a:ext uri="{FF2B5EF4-FFF2-40B4-BE49-F238E27FC236}">
                  <a16:creationId xmlns:a16="http://schemas.microsoft.com/office/drawing/2014/main" id="{BEE07605-C46B-458D-92A8-7CB454C5493A}"/>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1" name="Freeform 113">
              <a:extLst>
                <a:ext uri="{FF2B5EF4-FFF2-40B4-BE49-F238E27FC236}">
                  <a16:creationId xmlns:a16="http://schemas.microsoft.com/office/drawing/2014/main" id="{D9DACA7B-372D-49D5-A42F-5CFF9D149AC5}"/>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2" name="Rectangle 114">
              <a:extLst>
                <a:ext uri="{FF2B5EF4-FFF2-40B4-BE49-F238E27FC236}">
                  <a16:creationId xmlns:a16="http://schemas.microsoft.com/office/drawing/2014/main" id="{976E22EA-C324-482D-ABEE-F522A30EA8C1}"/>
                </a:ext>
              </a:extLst>
            </p:cNvPr>
            <p:cNvSpPr>
              <a:spLocks noChangeArrowheads="1"/>
            </p:cNvSpPr>
            <p:nvPr/>
          </p:nvSpPr>
          <p:spPr bwMode="auto">
            <a:xfrm>
              <a:off x="3602038" y="752475"/>
              <a:ext cx="38100" cy="214312"/>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3" name="Freeform 115">
              <a:extLst>
                <a:ext uri="{FF2B5EF4-FFF2-40B4-BE49-F238E27FC236}">
                  <a16:creationId xmlns:a16="http://schemas.microsoft.com/office/drawing/2014/main" id="{40835643-8999-4021-BA6E-1E55D5924A91}"/>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4" name="Freeform 116">
              <a:extLst>
                <a:ext uri="{FF2B5EF4-FFF2-40B4-BE49-F238E27FC236}">
                  <a16:creationId xmlns:a16="http://schemas.microsoft.com/office/drawing/2014/main" id="{5FAC97A3-8FD5-447A-AD09-66D58C5C6A5E}"/>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5" name="Rectangle 117">
              <a:extLst>
                <a:ext uri="{FF2B5EF4-FFF2-40B4-BE49-F238E27FC236}">
                  <a16:creationId xmlns:a16="http://schemas.microsoft.com/office/drawing/2014/main" id="{013B7B63-F3B2-40AB-8B18-925935A24038}"/>
                </a:ext>
              </a:extLst>
            </p:cNvPr>
            <p:cNvSpPr>
              <a:spLocks noChangeArrowheads="1"/>
            </p:cNvSpPr>
            <p:nvPr/>
          </p:nvSpPr>
          <p:spPr bwMode="auto">
            <a:xfrm>
              <a:off x="3427413" y="752475"/>
              <a:ext cx="38100" cy="214312"/>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6" name="Freeform 118">
              <a:extLst>
                <a:ext uri="{FF2B5EF4-FFF2-40B4-BE49-F238E27FC236}">
                  <a16:creationId xmlns:a16="http://schemas.microsoft.com/office/drawing/2014/main" id="{01F930EF-F431-4D4C-A7D6-A164FCCE1AEC}"/>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7" name="Freeform 119">
              <a:extLst>
                <a:ext uri="{FF2B5EF4-FFF2-40B4-BE49-F238E27FC236}">
                  <a16:creationId xmlns:a16="http://schemas.microsoft.com/office/drawing/2014/main" id="{2E3EFBC6-C466-4CAE-B118-F6FC85A21F18}"/>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8" name="Rectangle 120">
              <a:extLst>
                <a:ext uri="{FF2B5EF4-FFF2-40B4-BE49-F238E27FC236}">
                  <a16:creationId xmlns:a16="http://schemas.microsoft.com/office/drawing/2014/main" id="{A0981D4D-DFA8-45DC-9C79-E7496D7EC532}"/>
                </a:ext>
              </a:extLst>
            </p:cNvPr>
            <p:cNvSpPr>
              <a:spLocks noChangeArrowheads="1"/>
            </p:cNvSpPr>
            <p:nvPr/>
          </p:nvSpPr>
          <p:spPr bwMode="auto">
            <a:xfrm>
              <a:off x="3251200" y="752475"/>
              <a:ext cx="34925" cy="214312"/>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29" name="Freeform 121">
              <a:extLst>
                <a:ext uri="{FF2B5EF4-FFF2-40B4-BE49-F238E27FC236}">
                  <a16:creationId xmlns:a16="http://schemas.microsoft.com/office/drawing/2014/main" id="{6F126F31-64E3-488A-93EF-BA877F9A8E7D}"/>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0" name="Freeform 122">
              <a:extLst>
                <a:ext uri="{FF2B5EF4-FFF2-40B4-BE49-F238E27FC236}">
                  <a16:creationId xmlns:a16="http://schemas.microsoft.com/office/drawing/2014/main" id="{AE586B90-5069-4F72-B649-9D2506274814}"/>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1" name="Rectangle 123">
              <a:extLst>
                <a:ext uri="{FF2B5EF4-FFF2-40B4-BE49-F238E27FC236}">
                  <a16:creationId xmlns:a16="http://schemas.microsoft.com/office/drawing/2014/main" id="{93FDF82A-6924-42AF-BA46-621045A75047}"/>
                </a:ext>
              </a:extLst>
            </p:cNvPr>
            <p:cNvSpPr>
              <a:spLocks noChangeArrowheads="1"/>
            </p:cNvSpPr>
            <p:nvPr/>
          </p:nvSpPr>
          <p:spPr bwMode="auto">
            <a:xfrm>
              <a:off x="3952875" y="2192338"/>
              <a:ext cx="736600" cy="2428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2" name="Rectangle 124">
              <a:extLst>
                <a:ext uri="{FF2B5EF4-FFF2-40B4-BE49-F238E27FC236}">
                  <a16:creationId xmlns:a16="http://schemas.microsoft.com/office/drawing/2014/main" id="{D3A02A36-61EF-4A3D-9E50-AD95F2D4AB54}"/>
                </a:ext>
              </a:extLst>
            </p:cNvPr>
            <p:cNvSpPr>
              <a:spLocks noChangeArrowheads="1"/>
            </p:cNvSpPr>
            <p:nvPr/>
          </p:nvSpPr>
          <p:spPr bwMode="auto">
            <a:xfrm>
              <a:off x="3175" y="695325"/>
              <a:ext cx="206375" cy="6762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433" name="Freeform 125">
              <a:extLst>
                <a:ext uri="{FF2B5EF4-FFF2-40B4-BE49-F238E27FC236}">
                  <a16:creationId xmlns:a16="http://schemas.microsoft.com/office/drawing/2014/main" id="{3A87A9FE-F7A6-435E-BE75-78605A3666F2}"/>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grpSp>
      <p:grpSp>
        <p:nvGrpSpPr>
          <p:cNvPr id="434" name="Group 134">
            <a:extLst>
              <a:ext uri="{FF2B5EF4-FFF2-40B4-BE49-F238E27FC236}">
                <a16:creationId xmlns:a16="http://schemas.microsoft.com/office/drawing/2014/main" id="{B4FC1335-1F64-46B6-AA56-803C4933274F}"/>
              </a:ext>
            </a:extLst>
          </p:cNvPr>
          <p:cNvGrpSpPr/>
          <p:nvPr/>
        </p:nvGrpSpPr>
        <p:grpSpPr>
          <a:xfrm flipH="1">
            <a:off x="1427845" y="2844348"/>
            <a:ext cx="712182" cy="289403"/>
            <a:chOff x="2636069" y="5558352"/>
            <a:chExt cx="1341416" cy="647780"/>
          </a:xfrm>
          <a:solidFill>
            <a:schemeClr val="accent6"/>
          </a:solidFill>
        </p:grpSpPr>
        <p:sp>
          <p:nvSpPr>
            <p:cNvPr id="435" name="Rectangle 129">
              <a:extLst>
                <a:ext uri="{FF2B5EF4-FFF2-40B4-BE49-F238E27FC236}">
                  <a16:creationId xmlns:a16="http://schemas.microsoft.com/office/drawing/2014/main" id="{08DEF8BB-F34B-4111-A1AC-69D72EED380B}"/>
                </a:ext>
              </a:extLst>
            </p:cNvPr>
            <p:cNvSpPr>
              <a:spLocks noChangeArrowheads="1"/>
            </p:cNvSpPr>
            <p:nvPr/>
          </p:nvSpPr>
          <p:spPr bwMode="auto">
            <a:xfrm>
              <a:off x="2636071"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6" name="Rectangle 129">
              <a:extLst>
                <a:ext uri="{FF2B5EF4-FFF2-40B4-BE49-F238E27FC236}">
                  <a16:creationId xmlns:a16="http://schemas.microsoft.com/office/drawing/2014/main" id="{607C9B69-BCFA-4CA2-9871-4CBA8AEB7F30}"/>
                </a:ext>
              </a:extLst>
            </p:cNvPr>
            <p:cNvSpPr>
              <a:spLocks noChangeArrowheads="1"/>
            </p:cNvSpPr>
            <p:nvPr/>
          </p:nvSpPr>
          <p:spPr bwMode="auto">
            <a:xfrm>
              <a:off x="3333216"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129">
              <a:extLst>
                <a:ext uri="{FF2B5EF4-FFF2-40B4-BE49-F238E27FC236}">
                  <a16:creationId xmlns:a16="http://schemas.microsoft.com/office/drawing/2014/main" id="{88DCB711-5267-4E6D-BED2-C8937307B1EC}"/>
                </a:ext>
              </a:extLst>
            </p:cNvPr>
            <p:cNvSpPr>
              <a:spLocks noChangeArrowheads="1"/>
            </p:cNvSpPr>
            <p:nvPr/>
          </p:nvSpPr>
          <p:spPr bwMode="auto">
            <a:xfrm>
              <a:off x="2636069"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Rectangle 129">
              <a:extLst>
                <a:ext uri="{FF2B5EF4-FFF2-40B4-BE49-F238E27FC236}">
                  <a16:creationId xmlns:a16="http://schemas.microsoft.com/office/drawing/2014/main" id="{31B84BC0-346B-431F-B951-AAEFB3F593D8}"/>
                </a:ext>
              </a:extLst>
            </p:cNvPr>
            <p:cNvSpPr>
              <a:spLocks noChangeArrowheads="1"/>
            </p:cNvSpPr>
            <p:nvPr/>
          </p:nvSpPr>
          <p:spPr bwMode="auto">
            <a:xfrm>
              <a:off x="3333216"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9" name="Group 139">
            <a:extLst>
              <a:ext uri="{FF2B5EF4-FFF2-40B4-BE49-F238E27FC236}">
                <a16:creationId xmlns:a16="http://schemas.microsoft.com/office/drawing/2014/main" id="{33CC175C-7FFE-48F6-B061-C85DC5193D23}"/>
              </a:ext>
            </a:extLst>
          </p:cNvPr>
          <p:cNvGrpSpPr/>
          <p:nvPr/>
        </p:nvGrpSpPr>
        <p:grpSpPr>
          <a:xfrm>
            <a:off x="2169794" y="2844348"/>
            <a:ext cx="712181" cy="289403"/>
            <a:chOff x="2633799" y="5558352"/>
            <a:chExt cx="1341414" cy="647780"/>
          </a:xfrm>
          <a:solidFill>
            <a:schemeClr val="accent6"/>
          </a:solidFill>
        </p:grpSpPr>
        <p:sp>
          <p:nvSpPr>
            <p:cNvPr id="440" name="Rectangle 129">
              <a:extLst>
                <a:ext uri="{FF2B5EF4-FFF2-40B4-BE49-F238E27FC236}">
                  <a16:creationId xmlns:a16="http://schemas.microsoft.com/office/drawing/2014/main" id="{29138879-C5AB-47DF-845E-991DE5F674DE}"/>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Rectangle 129">
              <a:extLst>
                <a:ext uri="{FF2B5EF4-FFF2-40B4-BE49-F238E27FC236}">
                  <a16:creationId xmlns:a16="http://schemas.microsoft.com/office/drawing/2014/main" id="{2CB3ED79-8977-4E04-B717-B06DA9173DFF}"/>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 name="Rectangle 129">
              <a:extLst>
                <a:ext uri="{FF2B5EF4-FFF2-40B4-BE49-F238E27FC236}">
                  <a16:creationId xmlns:a16="http://schemas.microsoft.com/office/drawing/2014/main" id="{77948362-9B1F-4A7E-84BC-42DBD21AA999}"/>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89" name="Group 144">
            <a:extLst>
              <a:ext uri="{FF2B5EF4-FFF2-40B4-BE49-F238E27FC236}">
                <a16:creationId xmlns:a16="http://schemas.microsoft.com/office/drawing/2014/main" id="{5B9F7748-51B6-44A9-81E8-78F43D6030ED}"/>
              </a:ext>
            </a:extLst>
          </p:cNvPr>
          <p:cNvGrpSpPr/>
          <p:nvPr/>
        </p:nvGrpSpPr>
        <p:grpSpPr>
          <a:xfrm flipH="1">
            <a:off x="3595307" y="1642154"/>
            <a:ext cx="1210598" cy="1071527"/>
            <a:chOff x="3175" y="1588"/>
            <a:chExt cx="4408488" cy="4637087"/>
          </a:xfrm>
          <a:solidFill>
            <a:schemeClr val="accent3"/>
          </a:solidFill>
        </p:grpSpPr>
        <p:sp>
          <p:nvSpPr>
            <p:cNvPr id="590" name="Rectangle 5">
              <a:extLst>
                <a:ext uri="{FF2B5EF4-FFF2-40B4-BE49-F238E27FC236}">
                  <a16:creationId xmlns:a16="http://schemas.microsoft.com/office/drawing/2014/main" id="{28A5565F-6DEC-496F-8DAB-AE754CE35CDD}"/>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Rectangle 6">
              <a:extLst>
                <a:ext uri="{FF2B5EF4-FFF2-40B4-BE49-F238E27FC236}">
                  <a16:creationId xmlns:a16="http://schemas.microsoft.com/office/drawing/2014/main" id="{A78373C5-72C0-4F65-BBCC-1E5F566BA0E7}"/>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Rectangle 7">
              <a:extLst>
                <a:ext uri="{FF2B5EF4-FFF2-40B4-BE49-F238E27FC236}">
                  <a16:creationId xmlns:a16="http://schemas.microsoft.com/office/drawing/2014/main" id="{74C667E4-6109-4E6F-8CE8-D9F2ED30A8E3}"/>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Freeform 8">
              <a:extLst>
                <a:ext uri="{FF2B5EF4-FFF2-40B4-BE49-F238E27FC236}">
                  <a16:creationId xmlns:a16="http://schemas.microsoft.com/office/drawing/2014/main" id="{78297DED-1634-46B8-8109-D6437D254B30}"/>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Freeform 9">
              <a:extLst>
                <a:ext uri="{FF2B5EF4-FFF2-40B4-BE49-F238E27FC236}">
                  <a16:creationId xmlns:a16="http://schemas.microsoft.com/office/drawing/2014/main" id="{7E52F430-336C-48CD-99FE-9115AB5F3A23}"/>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5" name="Rectangle 10">
              <a:extLst>
                <a:ext uri="{FF2B5EF4-FFF2-40B4-BE49-F238E27FC236}">
                  <a16:creationId xmlns:a16="http://schemas.microsoft.com/office/drawing/2014/main" id="{F3469368-493F-442C-AB30-6A887646E917}"/>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6" name="Freeform 11">
              <a:extLst>
                <a:ext uri="{FF2B5EF4-FFF2-40B4-BE49-F238E27FC236}">
                  <a16:creationId xmlns:a16="http://schemas.microsoft.com/office/drawing/2014/main" id="{2B371F69-CF18-4A96-9DE2-A350A1B4B12B}"/>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Freeform 12">
              <a:extLst>
                <a:ext uri="{FF2B5EF4-FFF2-40B4-BE49-F238E27FC236}">
                  <a16:creationId xmlns:a16="http://schemas.microsoft.com/office/drawing/2014/main" id="{66A991D8-D6D5-49A8-807A-39ECF7810534}"/>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Rectangle 13">
              <a:extLst>
                <a:ext uri="{FF2B5EF4-FFF2-40B4-BE49-F238E27FC236}">
                  <a16:creationId xmlns:a16="http://schemas.microsoft.com/office/drawing/2014/main" id="{406E4508-6B05-4E93-A35B-53C2E6DCDEDB}"/>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Freeform 14">
              <a:extLst>
                <a:ext uri="{FF2B5EF4-FFF2-40B4-BE49-F238E27FC236}">
                  <a16:creationId xmlns:a16="http://schemas.microsoft.com/office/drawing/2014/main" id="{0D8EB4B6-C978-4B9E-A1FC-46FEDD324D3F}"/>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Freeform 15">
              <a:extLst>
                <a:ext uri="{FF2B5EF4-FFF2-40B4-BE49-F238E27FC236}">
                  <a16:creationId xmlns:a16="http://schemas.microsoft.com/office/drawing/2014/main" id="{DA6F27EB-5C10-4B57-ABD1-9932960A28CC}"/>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Rectangle 16">
              <a:extLst>
                <a:ext uri="{FF2B5EF4-FFF2-40B4-BE49-F238E27FC236}">
                  <a16:creationId xmlns:a16="http://schemas.microsoft.com/office/drawing/2014/main" id="{7A323531-3C19-43AF-9558-C736E573CA87}"/>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Freeform 17">
              <a:extLst>
                <a:ext uri="{FF2B5EF4-FFF2-40B4-BE49-F238E27FC236}">
                  <a16:creationId xmlns:a16="http://schemas.microsoft.com/office/drawing/2014/main" id="{1E3FBE01-E1A1-4CF2-96C4-0E4FA1700D27}"/>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Freeform 18">
              <a:extLst>
                <a:ext uri="{FF2B5EF4-FFF2-40B4-BE49-F238E27FC236}">
                  <a16:creationId xmlns:a16="http://schemas.microsoft.com/office/drawing/2014/main" id="{E9BDEBB5-0210-4DF1-8348-F17E26BA17C3}"/>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4" name="Rectangle 19">
              <a:extLst>
                <a:ext uri="{FF2B5EF4-FFF2-40B4-BE49-F238E27FC236}">
                  <a16:creationId xmlns:a16="http://schemas.microsoft.com/office/drawing/2014/main" id="{960495FD-0AB9-4750-B5AD-92DF6EA3A0E5}"/>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Rectangle 20">
              <a:extLst>
                <a:ext uri="{FF2B5EF4-FFF2-40B4-BE49-F238E27FC236}">
                  <a16:creationId xmlns:a16="http://schemas.microsoft.com/office/drawing/2014/main" id="{97AEC462-9971-4E6B-9516-89F62949BDB0}"/>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Rectangle 21">
              <a:extLst>
                <a:ext uri="{FF2B5EF4-FFF2-40B4-BE49-F238E27FC236}">
                  <a16:creationId xmlns:a16="http://schemas.microsoft.com/office/drawing/2014/main" id="{CF288FE3-DDF5-4A38-8DFD-ACF69475557C}"/>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Freeform 22">
              <a:extLst>
                <a:ext uri="{FF2B5EF4-FFF2-40B4-BE49-F238E27FC236}">
                  <a16:creationId xmlns:a16="http://schemas.microsoft.com/office/drawing/2014/main" id="{2DAA5E55-A464-4F0A-8E8A-912CA3013B55}"/>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8" name="Freeform 23">
              <a:extLst>
                <a:ext uri="{FF2B5EF4-FFF2-40B4-BE49-F238E27FC236}">
                  <a16:creationId xmlns:a16="http://schemas.microsoft.com/office/drawing/2014/main" id="{9A2B3280-E552-43F9-8A40-4227092C8AAF}"/>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9" name="Rectangle 24">
              <a:extLst>
                <a:ext uri="{FF2B5EF4-FFF2-40B4-BE49-F238E27FC236}">
                  <a16:creationId xmlns:a16="http://schemas.microsoft.com/office/drawing/2014/main" id="{827851C6-41D8-4D0D-898C-14034FF75927}"/>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0" name="Freeform 25">
              <a:extLst>
                <a:ext uri="{FF2B5EF4-FFF2-40B4-BE49-F238E27FC236}">
                  <a16:creationId xmlns:a16="http://schemas.microsoft.com/office/drawing/2014/main" id="{FCA70E5B-0372-4289-8B51-B4145BBC1106}"/>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1" name="Freeform 26">
              <a:extLst>
                <a:ext uri="{FF2B5EF4-FFF2-40B4-BE49-F238E27FC236}">
                  <a16:creationId xmlns:a16="http://schemas.microsoft.com/office/drawing/2014/main" id="{DEE5966A-9045-4704-961E-2EE509D329E7}"/>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2" name="Rectangle 27">
              <a:extLst>
                <a:ext uri="{FF2B5EF4-FFF2-40B4-BE49-F238E27FC236}">
                  <a16:creationId xmlns:a16="http://schemas.microsoft.com/office/drawing/2014/main" id="{41AE181F-C5F3-4748-89F9-199C27FEFE65}"/>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3" name="Freeform 28">
              <a:extLst>
                <a:ext uri="{FF2B5EF4-FFF2-40B4-BE49-F238E27FC236}">
                  <a16:creationId xmlns:a16="http://schemas.microsoft.com/office/drawing/2014/main" id="{F4D7A3F8-E33B-4C9B-8E0E-29DA6D55A883}"/>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4" name="Freeform 29">
              <a:extLst>
                <a:ext uri="{FF2B5EF4-FFF2-40B4-BE49-F238E27FC236}">
                  <a16:creationId xmlns:a16="http://schemas.microsoft.com/office/drawing/2014/main" id="{69A98E63-745F-46B0-8093-466110BC40B7}"/>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5" name="Rectangle 30">
              <a:extLst>
                <a:ext uri="{FF2B5EF4-FFF2-40B4-BE49-F238E27FC236}">
                  <a16:creationId xmlns:a16="http://schemas.microsoft.com/office/drawing/2014/main" id="{6D41BC5E-3FC7-4045-900C-7AB4AE0BE650}"/>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6" name="Freeform 31">
              <a:extLst>
                <a:ext uri="{FF2B5EF4-FFF2-40B4-BE49-F238E27FC236}">
                  <a16:creationId xmlns:a16="http://schemas.microsoft.com/office/drawing/2014/main" id="{28D91CDC-6B92-46B0-8114-5932D2BAC924}"/>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7" name="Freeform 32">
              <a:extLst>
                <a:ext uri="{FF2B5EF4-FFF2-40B4-BE49-F238E27FC236}">
                  <a16:creationId xmlns:a16="http://schemas.microsoft.com/office/drawing/2014/main" id="{E3AD3E7C-4C3B-4AE6-9707-C1EBDA30FD7A}"/>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8" name="Rectangle 33">
              <a:extLst>
                <a:ext uri="{FF2B5EF4-FFF2-40B4-BE49-F238E27FC236}">
                  <a16:creationId xmlns:a16="http://schemas.microsoft.com/office/drawing/2014/main" id="{B0A932AE-392A-45CB-AFBC-760AB996F6A5}"/>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Rectangle 34">
              <a:extLst>
                <a:ext uri="{FF2B5EF4-FFF2-40B4-BE49-F238E27FC236}">
                  <a16:creationId xmlns:a16="http://schemas.microsoft.com/office/drawing/2014/main" id="{E25186B4-5E83-462C-A2C8-37EB7E75144D}"/>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0" name="Rectangle 35">
              <a:extLst>
                <a:ext uri="{FF2B5EF4-FFF2-40B4-BE49-F238E27FC236}">
                  <a16:creationId xmlns:a16="http://schemas.microsoft.com/office/drawing/2014/main" id="{769C776B-01A2-45FA-9592-6650765E81E1}"/>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Freeform 36">
              <a:extLst>
                <a:ext uri="{FF2B5EF4-FFF2-40B4-BE49-F238E27FC236}">
                  <a16:creationId xmlns:a16="http://schemas.microsoft.com/office/drawing/2014/main" id="{5032C3DE-B3D1-4013-8B74-6409958285A6}"/>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2" name="Freeform 37">
              <a:extLst>
                <a:ext uri="{FF2B5EF4-FFF2-40B4-BE49-F238E27FC236}">
                  <a16:creationId xmlns:a16="http://schemas.microsoft.com/office/drawing/2014/main" id="{07048895-F051-4A90-A690-AA25897BCB17}"/>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Rectangle 38">
              <a:extLst>
                <a:ext uri="{FF2B5EF4-FFF2-40B4-BE49-F238E27FC236}">
                  <a16:creationId xmlns:a16="http://schemas.microsoft.com/office/drawing/2014/main" id="{49658DAB-4C1A-417D-9A0D-28AC243F4338}"/>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4" name="Freeform 39">
              <a:extLst>
                <a:ext uri="{FF2B5EF4-FFF2-40B4-BE49-F238E27FC236}">
                  <a16:creationId xmlns:a16="http://schemas.microsoft.com/office/drawing/2014/main" id="{E44932E1-BC36-472A-8836-D08589031DDA}"/>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5" name="Freeform 40">
              <a:extLst>
                <a:ext uri="{FF2B5EF4-FFF2-40B4-BE49-F238E27FC236}">
                  <a16:creationId xmlns:a16="http://schemas.microsoft.com/office/drawing/2014/main" id="{C0A47B0B-836E-4F05-8F3A-B351E23412D1}"/>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Rectangle 41">
              <a:extLst>
                <a:ext uri="{FF2B5EF4-FFF2-40B4-BE49-F238E27FC236}">
                  <a16:creationId xmlns:a16="http://schemas.microsoft.com/office/drawing/2014/main" id="{B532BEC3-5ABC-481C-920B-AB80B315C3BE}"/>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7" name="Freeform 42">
              <a:extLst>
                <a:ext uri="{FF2B5EF4-FFF2-40B4-BE49-F238E27FC236}">
                  <a16:creationId xmlns:a16="http://schemas.microsoft.com/office/drawing/2014/main" id="{CDEDAE07-77A7-4192-9E27-E48C6F292F41}"/>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Freeform 43">
              <a:extLst>
                <a:ext uri="{FF2B5EF4-FFF2-40B4-BE49-F238E27FC236}">
                  <a16:creationId xmlns:a16="http://schemas.microsoft.com/office/drawing/2014/main" id="{65CE562F-98F3-4566-B4DF-8966F4DEA5F2}"/>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9" name="Rectangle 44">
              <a:extLst>
                <a:ext uri="{FF2B5EF4-FFF2-40B4-BE49-F238E27FC236}">
                  <a16:creationId xmlns:a16="http://schemas.microsoft.com/office/drawing/2014/main" id="{D1B04E80-4569-4CCA-9DE2-EA238B901C10}"/>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0" name="Freeform 45">
              <a:extLst>
                <a:ext uri="{FF2B5EF4-FFF2-40B4-BE49-F238E27FC236}">
                  <a16:creationId xmlns:a16="http://schemas.microsoft.com/office/drawing/2014/main" id="{211D8F55-5879-4545-A1AE-1D72E98177D5}"/>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1" name="Freeform 46">
              <a:extLst>
                <a:ext uri="{FF2B5EF4-FFF2-40B4-BE49-F238E27FC236}">
                  <a16:creationId xmlns:a16="http://schemas.microsoft.com/office/drawing/2014/main" id="{F4FC5E33-A45E-4AC8-BA05-16DA163313BC}"/>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2" name="Rectangle 47">
              <a:extLst>
                <a:ext uri="{FF2B5EF4-FFF2-40B4-BE49-F238E27FC236}">
                  <a16:creationId xmlns:a16="http://schemas.microsoft.com/office/drawing/2014/main" id="{81755796-79B2-498D-B63E-50D80AF0DC18}"/>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3" name="Rectangle 48">
              <a:extLst>
                <a:ext uri="{FF2B5EF4-FFF2-40B4-BE49-F238E27FC236}">
                  <a16:creationId xmlns:a16="http://schemas.microsoft.com/office/drawing/2014/main" id="{9B118112-7F80-4FAE-BF73-B582923DE7AD}"/>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4" name="Freeform 49">
              <a:extLst>
                <a:ext uri="{FF2B5EF4-FFF2-40B4-BE49-F238E27FC236}">
                  <a16:creationId xmlns:a16="http://schemas.microsoft.com/office/drawing/2014/main" id="{E689F28F-DF13-40F9-B10D-49225BF82C01}"/>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5" name="Freeform 50">
              <a:extLst>
                <a:ext uri="{FF2B5EF4-FFF2-40B4-BE49-F238E27FC236}">
                  <a16:creationId xmlns:a16="http://schemas.microsoft.com/office/drawing/2014/main" id="{12756988-BC4C-4F68-923F-504646F38B44}"/>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6" name="Freeform 51">
              <a:extLst>
                <a:ext uri="{FF2B5EF4-FFF2-40B4-BE49-F238E27FC236}">
                  <a16:creationId xmlns:a16="http://schemas.microsoft.com/office/drawing/2014/main" id="{7FA4053E-1F30-4F0F-8783-880121B9FCE0}"/>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7" name="Rectangle 52">
              <a:extLst>
                <a:ext uri="{FF2B5EF4-FFF2-40B4-BE49-F238E27FC236}">
                  <a16:creationId xmlns:a16="http://schemas.microsoft.com/office/drawing/2014/main" id="{4AFA8ECB-5B7D-479A-832A-27E098B63312}"/>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8" name="Freeform 53">
              <a:extLst>
                <a:ext uri="{FF2B5EF4-FFF2-40B4-BE49-F238E27FC236}">
                  <a16:creationId xmlns:a16="http://schemas.microsoft.com/office/drawing/2014/main" id="{519E5609-F0F5-4662-8AFF-C9411E6F8E6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9" name="Freeform 54">
              <a:extLst>
                <a:ext uri="{FF2B5EF4-FFF2-40B4-BE49-F238E27FC236}">
                  <a16:creationId xmlns:a16="http://schemas.microsoft.com/office/drawing/2014/main" id="{11FC5A04-7916-4EB8-AC55-258D0C995F6A}"/>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0" name="Rectangle 55">
              <a:extLst>
                <a:ext uri="{FF2B5EF4-FFF2-40B4-BE49-F238E27FC236}">
                  <a16:creationId xmlns:a16="http://schemas.microsoft.com/office/drawing/2014/main" id="{23C5731B-74B7-4761-9383-911CCA44A0DA}"/>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1" name="Freeform 56">
              <a:extLst>
                <a:ext uri="{FF2B5EF4-FFF2-40B4-BE49-F238E27FC236}">
                  <a16:creationId xmlns:a16="http://schemas.microsoft.com/office/drawing/2014/main" id="{4BB1FC85-4487-4879-AB53-171A32B93036}"/>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2" name="Freeform 57">
              <a:extLst>
                <a:ext uri="{FF2B5EF4-FFF2-40B4-BE49-F238E27FC236}">
                  <a16:creationId xmlns:a16="http://schemas.microsoft.com/office/drawing/2014/main" id="{37F97B11-F102-4141-AADF-78CD869BB9EE}"/>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3" name="Rectangle 58">
              <a:extLst>
                <a:ext uri="{FF2B5EF4-FFF2-40B4-BE49-F238E27FC236}">
                  <a16:creationId xmlns:a16="http://schemas.microsoft.com/office/drawing/2014/main" id="{945FB4BC-5A29-4060-9417-54BCA898DFBF}"/>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4" name="Rectangle 59">
              <a:extLst>
                <a:ext uri="{FF2B5EF4-FFF2-40B4-BE49-F238E27FC236}">
                  <a16:creationId xmlns:a16="http://schemas.microsoft.com/office/drawing/2014/main" id="{81776541-C4B7-4B95-A1F5-CFF6D2A84719}"/>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5" name="Rectangle 60">
              <a:extLst>
                <a:ext uri="{FF2B5EF4-FFF2-40B4-BE49-F238E27FC236}">
                  <a16:creationId xmlns:a16="http://schemas.microsoft.com/office/drawing/2014/main" id="{E6A95096-3F68-4E91-AB3A-BE3086DF4E20}"/>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6" name="Freeform 61">
              <a:extLst>
                <a:ext uri="{FF2B5EF4-FFF2-40B4-BE49-F238E27FC236}">
                  <a16:creationId xmlns:a16="http://schemas.microsoft.com/office/drawing/2014/main" id="{175F7525-8BB8-4C69-AD67-FE29E6CD10ED}"/>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7" name="Freeform 62">
              <a:extLst>
                <a:ext uri="{FF2B5EF4-FFF2-40B4-BE49-F238E27FC236}">
                  <a16:creationId xmlns:a16="http://schemas.microsoft.com/office/drawing/2014/main" id="{64362664-F237-4FF0-93BB-0635B010EA5E}"/>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8" name="Rectangle 63">
              <a:extLst>
                <a:ext uri="{FF2B5EF4-FFF2-40B4-BE49-F238E27FC236}">
                  <a16:creationId xmlns:a16="http://schemas.microsoft.com/office/drawing/2014/main" id="{D98E3621-4E2C-4AD3-9947-0AFA881A9865}"/>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9" name="Freeform 64">
              <a:extLst>
                <a:ext uri="{FF2B5EF4-FFF2-40B4-BE49-F238E27FC236}">
                  <a16:creationId xmlns:a16="http://schemas.microsoft.com/office/drawing/2014/main" id="{742E716D-0B35-4CE9-A284-615B784EA5EC}"/>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0" name="Freeform 65">
              <a:extLst>
                <a:ext uri="{FF2B5EF4-FFF2-40B4-BE49-F238E27FC236}">
                  <a16:creationId xmlns:a16="http://schemas.microsoft.com/office/drawing/2014/main" id="{4974C837-BBED-451D-98D4-80BB6F094D74}"/>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1" name="Rectangle 66">
              <a:extLst>
                <a:ext uri="{FF2B5EF4-FFF2-40B4-BE49-F238E27FC236}">
                  <a16:creationId xmlns:a16="http://schemas.microsoft.com/office/drawing/2014/main" id="{A7E2E509-357C-4173-9E42-FB3B56876696}"/>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2" name="Freeform 67">
              <a:extLst>
                <a:ext uri="{FF2B5EF4-FFF2-40B4-BE49-F238E27FC236}">
                  <a16:creationId xmlns:a16="http://schemas.microsoft.com/office/drawing/2014/main" id="{9E5D6BB7-FB71-4744-9659-A8D161DDC487}"/>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3" name="Freeform 68">
              <a:extLst>
                <a:ext uri="{FF2B5EF4-FFF2-40B4-BE49-F238E27FC236}">
                  <a16:creationId xmlns:a16="http://schemas.microsoft.com/office/drawing/2014/main" id="{8796F27A-B728-443D-BE45-69A4FCB7122C}"/>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4" name="Rectangle 69">
              <a:extLst>
                <a:ext uri="{FF2B5EF4-FFF2-40B4-BE49-F238E27FC236}">
                  <a16:creationId xmlns:a16="http://schemas.microsoft.com/office/drawing/2014/main" id="{8D5B0393-5357-4726-B61E-19C1B1AF8C00}"/>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5" name="Freeform 70">
              <a:extLst>
                <a:ext uri="{FF2B5EF4-FFF2-40B4-BE49-F238E27FC236}">
                  <a16:creationId xmlns:a16="http://schemas.microsoft.com/office/drawing/2014/main" id="{2B0EE7E5-DF11-4404-A9A2-31D800F57833}"/>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6" name="Freeform 71">
              <a:extLst>
                <a:ext uri="{FF2B5EF4-FFF2-40B4-BE49-F238E27FC236}">
                  <a16:creationId xmlns:a16="http://schemas.microsoft.com/office/drawing/2014/main" id="{466C5531-FC53-4249-8AA8-E9F4B5679DFD}"/>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7" name="Rectangle 72">
              <a:extLst>
                <a:ext uri="{FF2B5EF4-FFF2-40B4-BE49-F238E27FC236}">
                  <a16:creationId xmlns:a16="http://schemas.microsoft.com/office/drawing/2014/main" id="{854E3385-2F5F-4AC3-9DF5-E9F584709E28}"/>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8" name="Rectangle 73">
              <a:extLst>
                <a:ext uri="{FF2B5EF4-FFF2-40B4-BE49-F238E27FC236}">
                  <a16:creationId xmlns:a16="http://schemas.microsoft.com/office/drawing/2014/main" id="{DCDE76C4-1A89-4AB8-8AC5-8F7CEDC3EC1E}"/>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 name="Rectangle 74">
              <a:extLst>
                <a:ext uri="{FF2B5EF4-FFF2-40B4-BE49-F238E27FC236}">
                  <a16:creationId xmlns:a16="http://schemas.microsoft.com/office/drawing/2014/main" id="{F299C5E5-9E5A-46B8-AE90-1E60017FFB32}"/>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 name="Freeform 75">
              <a:extLst>
                <a:ext uri="{FF2B5EF4-FFF2-40B4-BE49-F238E27FC236}">
                  <a16:creationId xmlns:a16="http://schemas.microsoft.com/office/drawing/2014/main" id="{F2EB7807-1975-47E2-A269-25D34BB0E041}"/>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 name="Freeform 76">
              <a:extLst>
                <a:ext uri="{FF2B5EF4-FFF2-40B4-BE49-F238E27FC236}">
                  <a16:creationId xmlns:a16="http://schemas.microsoft.com/office/drawing/2014/main" id="{E342E2FA-0061-45D8-91FE-A2873AC21816}"/>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 name="Rectangle 77">
              <a:extLst>
                <a:ext uri="{FF2B5EF4-FFF2-40B4-BE49-F238E27FC236}">
                  <a16:creationId xmlns:a16="http://schemas.microsoft.com/office/drawing/2014/main" id="{4B660F51-318D-41B9-99AF-A7977A2C585D}"/>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 name="Freeform 78">
              <a:extLst>
                <a:ext uri="{FF2B5EF4-FFF2-40B4-BE49-F238E27FC236}">
                  <a16:creationId xmlns:a16="http://schemas.microsoft.com/office/drawing/2014/main" id="{2D88445D-45D2-458B-A402-ECD4FB0486EA}"/>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 name="Freeform 79">
              <a:extLst>
                <a:ext uri="{FF2B5EF4-FFF2-40B4-BE49-F238E27FC236}">
                  <a16:creationId xmlns:a16="http://schemas.microsoft.com/office/drawing/2014/main" id="{B389F433-9AAC-4B33-A3ED-538153CFDCCC}"/>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 name="Rectangle 80">
              <a:extLst>
                <a:ext uri="{FF2B5EF4-FFF2-40B4-BE49-F238E27FC236}">
                  <a16:creationId xmlns:a16="http://schemas.microsoft.com/office/drawing/2014/main" id="{AF29B5FA-F033-4416-B739-572A308D501D}"/>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 name="Freeform 81">
              <a:extLst>
                <a:ext uri="{FF2B5EF4-FFF2-40B4-BE49-F238E27FC236}">
                  <a16:creationId xmlns:a16="http://schemas.microsoft.com/office/drawing/2014/main" id="{2F76DE9F-41CC-4E9A-8118-1365ADA9B4FB}"/>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 name="Freeform 82">
              <a:extLst>
                <a:ext uri="{FF2B5EF4-FFF2-40B4-BE49-F238E27FC236}">
                  <a16:creationId xmlns:a16="http://schemas.microsoft.com/office/drawing/2014/main" id="{2991C42C-B31B-414F-AE69-853E5B15D96F}"/>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Rectangle 83">
              <a:extLst>
                <a:ext uri="{FF2B5EF4-FFF2-40B4-BE49-F238E27FC236}">
                  <a16:creationId xmlns:a16="http://schemas.microsoft.com/office/drawing/2014/main" id="{A78D5514-35F8-470A-8063-F107F6C24AB5}"/>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 name="Freeform 84">
              <a:extLst>
                <a:ext uri="{FF2B5EF4-FFF2-40B4-BE49-F238E27FC236}">
                  <a16:creationId xmlns:a16="http://schemas.microsoft.com/office/drawing/2014/main" id="{1082302A-6D40-469E-9C65-3255F2BEACCA}"/>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Freeform 85">
              <a:extLst>
                <a:ext uri="{FF2B5EF4-FFF2-40B4-BE49-F238E27FC236}">
                  <a16:creationId xmlns:a16="http://schemas.microsoft.com/office/drawing/2014/main" id="{AB0DB80C-6B15-4C3B-9931-749F78DFC568}"/>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Rectangle 86">
              <a:extLst>
                <a:ext uri="{FF2B5EF4-FFF2-40B4-BE49-F238E27FC236}">
                  <a16:creationId xmlns:a16="http://schemas.microsoft.com/office/drawing/2014/main" id="{45F9864F-0CD3-41FC-910F-05EE4368556E}"/>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 name="Freeform 87">
              <a:extLst>
                <a:ext uri="{FF2B5EF4-FFF2-40B4-BE49-F238E27FC236}">
                  <a16:creationId xmlns:a16="http://schemas.microsoft.com/office/drawing/2014/main" id="{28230526-8C31-405A-B688-1D2A7A3AF799}"/>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 name="Freeform 88">
              <a:extLst>
                <a:ext uri="{FF2B5EF4-FFF2-40B4-BE49-F238E27FC236}">
                  <a16:creationId xmlns:a16="http://schemas.microsoft.com/office/drawing/2014/main" id="{55302059-C8EB-417F-996A-DCB8F90086FE}"/>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Rectangle 89">
              <a:extLst>
                <a:ext uri="{FF2B5EF4-FFF2-40B4-BE49-F238E27FC236}">
                  <a16:creationId xmlns:a16="http://schemas.microsoft.com/office/drawing/2014/main" id="{B2C22646-05CC-4A82-92DE-845226050D7D}"/>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 name="Freeform 90">
              <a:extLst>
                <a:ext uri="{FF2B5EF4-FFF2-40B4-BE49-F238E27FC236}">
                  <a16:creationId xmlns:a16="http://schemas.microsoft.com/office/drawing/2014/main" id="{17ED4164-1A7C-4515-A29A-4EA9DDD2CA63}"/>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Freeform 91">
              <a:extLst>
                <a:ext uri="{FF2B5EF4-FFF2-40B4-BE49-F238E27FC236}">
                  <a16:creationId xmlns:a16="http://schemas.microsoft.com/office/drawing/2014/main" id="{E5EE4B3B-C0FD-413F-A1E4-CC11BE066745}"/>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Rectangle 92">
              <a:extLst>
                <a:ext uri="{FF2B5EF4-FFF2-40B4-BE49-F238E27FC236}">
                  <a16:creationId xmlns:a16="http://schemas.microsoft.com/office/drawing/2014/main" id="{CBEAD0B0-8CD5-43A1-B0C6-8B1F6A995C05}"/>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 name="Freeform 93">
              <a:extLst>
                <a:ext uri="{FF2B5EF4-FFF2-40B4-BE49-F238E27FC236}">
                  <a16:creationId xmlns:a16="http://schemas.microsoft.com/office/drawing/2014/main" id="{518D5D9D-67A2-4616-9410-0E8180B3EA6E}"/>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Freeform 94">
              <a:extLst>
                <a:ext uri="{FF2B5EF4-FFF2-40B4-BE49-F238E27FC236}">
                  <a16:creationId xmlns:a16="http://schemas.microsoft.com/office/drawing/2014/main" id="{B9A8FD40-CC36-493F-9293-652506A4139B}"/>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Rectangle 95">
              <a:extLst>
                <a:ext uri="{FF2B5EF4-FFF2-40B4-BE49-F238E27FC236}">
                  <a16:creationId xmlns:a16="http://schemas.microsoft.com/office/drawing/2014/main" id="{368C6A21-78E6-4155-9498-C04F7826AC67}"/>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 name="Freeform 96">
              <a:extLst>
                <a:ext uri="{FF2B5EF4-FFF2-40B4-BE49-F238E27FC236}">
                  <a16:creationId xmlns:a16="http://schemas.microsoft.com/office/drawing/2014/main" id="{A60CC2A6-A31C-48ED-AE2C-617F55AD45D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 name="Freeform 97">
              <a:extLst>
                <a:ext uri="{FF2B5EF4-FFF2-40B4-BE49-F238E27FC236}">
                  <a16:creationId xmlns:a16="http://schemas.microsoft.com/office/drawing/2014/main" id="{F1A471DA-5ABB-4FFA-94D9-D2E0FF6DD03C}"/>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Rectangle 98">
              <a:extLst>
                <a:ext uri="{FF2B5EF4-FFF2-40B4-BE49-F238E27FC236}">
                  <a16:creationId xmlns:a16="http://schemas.microsoft.com/office/drawing/2014/main" id="{5CF19022-9525-4B35-9F21-1254B2618D93}"/>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 name="Freeform 99">
              <a:extLst>
                <a:ext uri="{FF2B5EF4-FFF2-40B4-BE49-F238E27FC236}">
                  <a16:creationId xmlns:a16="http://schemas.microsoft.com/office/drawing/2014/main" id="{E7729F9B-354D-467E-B974-3AF6B23BE8C7}"/>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Freeform 100">
              <a:extLst>
                <a:ext uri="{FF2B5EF4-FFF2-40B4-BE49-F238E27FC236}">
                  <a16:creationId xmlns:a16="http://schemas.microsoft.com/office/drawing/2014/main" id="{416A9D27-7F3D-4A18-A7E1-ECE16C3846E5}"/>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Freeform 101">
              <a:extLst>
                <a:ext uri="{FF2B5EF4-FFF2-40B4-BE49-F238E27FC236}">
                  <a16:creationId xmlns:a16="http://schemas.microsoft.com/office/drawing/2014/main" id="{9CA268B7-60D4-49BF-A846-F39AD4D09CD8}"/>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 name="Rectangle 102">
              <a:extLst>
                <a:ext uri="{FF2B5EF4-FFF2-40B4-BE49-F238E27FC236}">
                  <a16:creationId xmlns:a16="http://schemas.microsoft.com/office/drawing/2014/main" id="{E1DB9D8C-5FA2-4AA2-BAB6-61B8E534CDB8}"/>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 name="Freeform 103">
              <a:extLst>
                <a:ext uri="{FF2B5EF4-FFF2-40B4-BE49-F238E27FC236}">
                  <a16:creationId xmlns:a16="http://schemas.microsoft.com/office/drawing/2014/main" id="{E33D685C-325D-4FC7-9FBB-F610940691F5}"/>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 name="Rectangle 104">
              <a:extLst>
                <a:ext uri="{FF2B5EF4-FFF2-40B4-BE49-F238E27FC236}">
                  <a16:creationId xmlns:a16="http://schemas.microsoft.com/office/drawing/2014/main" id="{A23D8AB1-7AAB-46DC-B965-DE8B16C39484}"/>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 name="Rectangle 106">
              <a:extLst>
                <a:ext uri="{FF2B5EF4-FFF2-40B4-BE49-F238E27FC236}">
                  <a16:creationId xmlns:a16="http://schemas.microsoft.com/office/drawing/2014/main" id="{1C8ECE56-5B3F-4185-B77D-9CF587AE2EF3}"/>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 name="Rectangle 107">
              <a:extLst>
                <a:ext uri="{FF2B5EF4-FFF2-40B4-BE49-F238E27FC236}">
                  <a16:creationId xmlns:a16="http://schemas.microsoft.com/office/drawing/2014/main" id="{57F1E592-F012-472E-8568-F8E064BD417D}"/>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 name="Freeform 108">
              <a:extLst>
                <a:ext uri="{FF2B5EF4-FFF2-40B4-BE49-F238E27FC236}">
                  <a16:creationId xmlns:a16="http://schemas.microsoft.com/office/drawing/2014/main" id="{4813E4AA-2707-4845-A739-14ECEE289E6E}"/>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 name="Rectangle 109">
              <a:extLst>
                <a:ext uri="{FF2B5EF4-FFF2-40B4-BE49-F238E27FC236}">
                  <a16:creationId xmlns:a16="http://schemas.microsoft.com/office/drawing/2014/main" id="{27736757-BE1A-4985-B34D-2B857E0EBDFB}"/>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 name="Rectangle 110">
              <a:extLst>
                <a:ext uri="{FF2B5EF4-FFF2-40B4-BE49-F238E27FC236}">
                  <a16:creationId xmlns:a16="http://schemas.microsoft.com/office/drawing/2014/main" id="{A1A66D5C-2E20-414D-A5F1-BA70567D390B}"/>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 name="Freeform 111">
              <a:extLst>
                <a:ext uri="{FF2B5EF4-FFF2-40B4-BE49-F238E27FC236}">
                  <a16:creationId xmlns:a16="http://schemas.microsoft.com/office/drawing/2014/main" id="{91653939-F69A-415D-94A6-CA5042363BAA}"/>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6" name="Freeform 112">
              <a:extLst>
                <a:ext uri="{FF2B5EF4-FFF2-40B4-BE49-F238E27FC236}">
                  <a16:creationId xmlns:a16="http://schemas.microsoft.com/office/drawing/2014/main" id="{0BEFCC39-0FF9-4964-9573-6032C5E8B4F2}"/>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7" name="Freeform 113">
              <a:extLst>
                <a:ext uri="{FF2B5EF4-FFF2-40B4-BE49-F238E27FC236}">
                  <a16:creationId xmlns:a16="http://schemas.microsoft.com/office/drawing/2014/main" id="{731B659A-596E-420B-BFB8-A8B763045DE5}"/>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8" name="Rectangle 114">
              <a:extLst>
                <a:ext uri="{FF2B5EF4-FFF2-40B4-BE49-F238E27FC236}">
                  <a16:creationId xmlns:a16="http://schemas.microsoft.com/office/drawing/2014/main" id="{6B81AFD8-D816-4BBA-9329-F1D27D0B322F}"/>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9" name="Freeform 115">
              <a:extLst>
                <a:ext uri="{FF2B5EF4-FFF2-40B4-BE49-F238E27FC236}">
                  <a16:creationId xmlns:a16="http://schemas.microsoft.com/office/drawing/2014/main" id="{2D481FD3-61C1-4410-8D54-A1DCBFAD757C}"/>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0" name="Freeform 116">
              <a:extLst>
                <a:ext uri="{FF2B5EF4-FFF2-40B4-BE49-F238E27FC236}">
                  <a16:creationId xmlns:a16="http://schemas.microsoft.com/office/drawing/2014/main" id="{951CEF12-40FA-4517-9D1D-74B555573292}"/>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1" name="Rectangle 117">
              <a:extLst>
                <a:ext uri="{FF2B5EF4-FFF2-40B4-BE49-F238E27FC236}">
                  <a16:creationId xmlns:a16="http://schemas.microsoft.com/office/drawing/2014/main" id="{D3EE490C-554E-416C-B35A-1C0F8CCD7266}"/>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2" name="Freeform 118">
              <a:extLst>
                <a:ext uri="{FF2B5EF4-FFF2-40B4-BE49-F238E27FC236}">
                  <a16:creationId xmlns:a16="http://schemas.microsoft.com/office/drawing/2014/main" id="{1274649C-5026-4BB1-ADC2-2FC88BACF57C}"/>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3" name="Freeform 119">
              <a:extLst>
                <a:ext uri="{FF2B5EF4-FFF2-40B4-BE49-F238E27FC236}">
                  <a16:creationId xmlns:a16="http://schemas.microsoft.com/office/drawing/2014/main" id="{8B1BCCE6-EC42-452C-BA48-2879B6666547}"/>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4" name="Rectangle 120">
              <a:extLst>
                <a:ext uri="{FF2B5EF4-FFF2-40B4-BE49-F238E27FC236}">
                  <a16:creationId xmlns:a16="http://schemas.microsoft.com/office/drawing/2014/main" id="{4C98460D-1911-42DC-848C-024DCF469EC9}"/>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5" name="Freeform 121">
              <a:extLst>
                <a:ext uri="{FF2B5EF4-FFF2-40B4-BE49-F238E27FC236}">
                  <a16:creationId xmlns:a16="http://schemas.microsoft.com/office/drawing/2014/main" id="{BF9E7FE4-640D-4046-9864-F65B2BCA4AC3}"/>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6" name="Freeform 122">
              <a:extLst>
                <a:ext uri="{FF2B5EF4-FFF2-40B4-BE49-F238E27FC236}">
                  <a16:creationId xmlns:a16="http://schemas.microsoft.com/office/drawing/2014/main" id="{8580EF82-03C0-48B4-83F6-AA556D120255}"/>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9" name="Rectangle 124">
              <a:extLst>
                <a:ext uri="{FF2B5EF4-FFF2-40B4-BE49-F238E27FC236}">
                  <a16:creationId xmlns:a16="http://schemas.microsoft.com/office/drawing/2014/main" id="{366535CF-CE5A-4163-ACE0-F5F78857F378}"/>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0" name="Freeform 125">
              <a:extLst>
                <a:ext uri="{FF2B5EF4-FFF2-40B4-BE49-F238E27FC236}">
                  <a16:creationId xmlns:a16="http://schemas.microsoft.com/office/drawing/2014/main" id="{6C1CDB8D-5B1A-4228-8845-5548C221CB65}"/>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1" name="Group 266">
            <a:extLst>
              <a:ext uri="{FF2B5EF4-FFF2-40B4-BE49-F238E27FC236}">
                <a16:creationId xmlns:a16="http://schemas.microsoft.com/office/drawing/2014/main" id="{EE0B3F25-2510-4C2A-998E-A605B87442BF}"/>
              </a:ext>
            </a:extLst>
          </p:cNvPr>
          <p:cNvGrpSpPr/>
          <p:nvPr/>
        </p:nvGrpSpPr>
        <p:grpSpPr>
          <a:xfrm flipH="1">
            <a:off x="2688718" y="2048733"/>
            <a:ext cx="684426" cy="605801"/>
            <a:chOff x="3175" y="1588"/>
            <a:chExt cx="4408488" cy="4637087"/>
          </a:xfrm>
          <a:solidFill>
            <a:schemeClr val="accent3"/>
          </a:solidFill>
        </p:grpSpPr>
        <p:sp>
          <p:nvSpPr>
            <p:cNvPr id="712" name="Rectangle 5">
              <a:extLst>
                <a:ext uri="{FF2B5EF4-FFF2-40B4-BE49-F238E27FC236}">
                  <a16:creationId xmlns:a16="http://schemas.microsoft.com/office/drawing/2014/main" id="{8A396144-2531-4874-9AD2-D2C690445B49}"/>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3" name="Rectangle 6">
              <a:extLst>
                <a:ext uri="{FF2B5EF4-FFF2-40B4-BE49-F238E27FC236}">
                  <a16:creationId xmlns:a16="http://schemas.microsoft.com/office/drawing/2014/main" id="{B572074D-E582-4F30-9183-4079B7D911EE}"/>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4" name="Rectangle 7">
              <a:extLst>
                <a:ext uri="{FF2B5EF4-FFF2-40B4-BE49-F238E27FC236}">
                  <a16:creationId xmlns:a16="http://schemas.microsoft.com/office/drawing/2014/main" id="{FB0AA03B-F778-4D41-940C-C36109FB6ED7}"/>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5" name="Freeform 8">
              <a:extLst>
                <a:ext uri="{FF2B5EF4-FFF2-40B4-BE49-F238E27FC236}">
                  <a16:creationId xmlns:a16="http://schemas.microsoft.com/office/drawing/2014/main" id="{3CD28226-9E3C-4CDF-B10A-38E5A1B97747}"/>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6" name="Freeform 9">
              <a:extLst>
                <a:ext uri="{FF2B5EF4-FFF2-40B4-BE49-F238E27FC236}">
                  <a16:creationId xmlns:a16="http://schemas.microsoft.com/office/drawing/2014/main" id="{90115B91-0613-4FF0-B980-D8B0C9BB03FD}"/>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7" name="Rectangle 10">
              <a:extLst>
                <a:ext uri="{FF2B5EF4-FFF2-40B4-BE49-F238E27FC236}">
                  <a16:creationId xmlns:a16="http://schemas.microsoft.com/office/drawing/2014/main" id="{CA5B6E83-C64A-4E63-83BE-AE73942C7DF4}"/>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8" name="Freeform 11">
              <a:extLst>
                <a:ext uri="{FF2B5EF4-FFF2-40B4-BE49-F238E27FC236}">
                  <a16:creationId xmlns:a16="http://schemas.microsoft.com/office/drawing/2014/main" id="{FB8EC19B-4BA0-4BAF-B1AC-C290F0732F0C}"/>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9" name="Freeform 12">
              <a:extLst>
                <a:ext uri="{FF2B5EF4-FFF2-40B4-BE49-F238E27FC236}">
                  <a16:creationId xmlns:a16="http://schemas.microsoft.com/office/drawing/2014/main" id="{DB1CDAB2-F099-429C-B2F0-C8AF53A016A0}"/>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0" name="Rectangle 13">
              <a:extLst>
                <a:ext uri="{FF2B5EF4-FFF2-40B4-BE49-F238E27FC236}">
                  <a16:creationId xmlns:a16="http://schemas.microsoft.com/office/drawing/2014/main" id="{E879AEF7-DD0E-4720-9A39-B2A539CA5415}"/>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1" name="Freeform 14">
              <a:extLst>
                <a:ext uri="{FF2B5EF4-FFF2-40B4-BE49-F238E27FC236}">
                  <a16:creationId xmlns:a16="http://schemas.microsoft.com/office/drawing/2014/main" id="{0ADA5EFE-BA90-49D8-B2BB-B42CBC6E46D3}"/>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2" name="Freeform 15">
              <a:extLst>
                <a:ext uri="{FF2B5EF4-FFF2-40B4-BE49-F238E27FC236}">
                  <a16:creationId xmlns:a16="http://schemas.microsoft.com/office/drawing/2014/main" id="{655C0340-D397-4905-BEBD-212AE78F68D0}"/>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3" name="Rectangle 16">
              <a:extLst>
                <a:ext uri="{FF2B5EF4-FFF2-40B4-BE49-F238E27FC236}">
                  <a16:creationId xmlns:a16="http://schemas.microsoft.com/office/drawing/2014/main" id="{F596428A-8D03-4A1E-A83C-0D5BBFFF61F3}"/>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4" name="Freeform 17">
              <a:extLst>
                <a:ext uri="{FF2B5EF4-FFF2-40B4-BE49-F238E27FC236}">
                  <a16:creationId xmlns:a16="http://schemas.microsoft.com/office/drawing/2014/main" id="{2A496068-00B9-4AC5-9851-5C864B152654}"/>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5" name="Freeform 18">
              <a:extLst>
                <a:ext uri="{FF2B5EF4-FFF2-40B4-BE49-F238E27FC236}">
                  <a16:creationId xmlns:a16="http://schemas.microsoft.com/office/drawing/2014/main" id="{7EE62CC2-24F7-46A8-A065-D44DD2C79896}"/>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6" name="Rectangle 19">
              <a:extLst>
                <a:ext uri="{FF2B5EF4-FFF2-40B4-BE49-F238E27FC236}">
                  <a16:creationId xmlns:a16="http://schemas.microsoft.com/office/drawing/2014/main" id="{E8397373-BDC3-4A03-B872-3DDE261962DB}"/>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7" name="Rectangle 20">
              <a:extLst>
                <a:ext uri="{FF2B5EF4-FFF2-40B4-BE49-F238E27FC236}">
                  <a16:creationId xmlns:a16="http://schemas.microsoft.com/office/drawing/2014/main" id="{AEAAC84C-A483-40E4-827E-AAFE2636272B}"/>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8" name="Rectangle 21">
              <a:extLst>
                <a:ext uri="{FF2B5EF4-FFF2-40B4-BE49-F238E27FC236}">
                  <a16:creationId xmlns:a16="http://schemas.microsoft.com/office/drawing/2014/main" id="{CB31EB02-25B2-4741-AA22-23E635BFC9E3}"/>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9" name="Freeform 22">
              <a:extLst>
                <a:ext uri="{FF2B5EF4-FFF2-40B4-BE49-F238E27FC236}">
                  <a16:creationId xmlns:a16="http://schemas.microsoft.com/office/drawing/2014/main" id="{386714F9-3D0C-48DB-AF42-D70F6E27E382}"/>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0" name="Freeform 23">
              <a:extLst>
                <a:ext uri="{FF2B5EF4-FFF2-40B4-BE49-F238E27FC236}">
                  <a16:creationId xmlns:a16="http://schemas.microsoft.com/office/drawing/2014/main" id="{F8ED2587-2E82-4C6E-B26C-1422BE6E2E52}"/>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1" name="Rectangle 24">
              <a:extLst>
                <a:ext uri="{FF2B5EF4-FFF2-40B4-BE49-F238E27FC236}">
                  <a16:creationId xmlns:a16="http://schemas.microsoft.com/office/drawing/2014/main" id="{E030E4D6-3019-46CB-B2DB-CA235AC81DDE}"/>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2" name="Freeform 25">
              <a:extLst>
                <a:ext uri="{FF2B5EF4-FFF2-40B4-BE49-F238E27FC236}">
                  <a16:creationId xmlns:a16="http://schemas.microsoft.com/office/drawing/2014/main" id="{CD907F60-9719-4A43-8197-05CDDB2B6BCF}"/>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3" name="Freeform 26">
              <a:extLst>
                <a:ext uri="{FF2B5EF4-FFF2-40B4-BE49-F238E27FC236}">
                  <a16:creationId xmlns:a16="http://schemas.microsoft.com/office/drawing/2014/main" id="{96C30921-C3C8-49A7-9BD9-BC91BDC7DD6D}"/>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4" name="Rectangle 27">
              <a:extLst>
                <a:ext uri="{FF2B5EF4-FFF2-40B4-BE49-F238E27FC236}">
                  <a16:creationId xmlns:a16="http://schemas.microsoft.com/office/drawing/2014/main" id="{098CE03A-C23B-41BA-A1CC-BE7EBBF96804}"/>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5" name="Freeform 28">
              <a:extLst>
                <a:ext uri="{FF2B5EF4-FFF2-40B4-BE49-F238E27FC236}">
                  <a16:creationId xmlns:a16="http://schemas.microsoft.com/office/drawing/2014/main" id="{F92E6D59-A5E4-4E01-B43C-68437DA8268E}"/>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6" name="Freeform 29">
              <a:extLst>
                <a:ext uri="{FF2B5EF4-FFF2-40B4-BE49-F238E27FC236}">
                  <a16:creationId xmlns:a16="http://schemas.microsoft.com/office/drawing/2014/main" id="{7BFABF9F-BC3C-4A21-8C45-52AAF647195A}"/>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7" name="Rectangle 30">
              <a:extLst>
                <a:ext uri="{FF2B5EF4-FFF2-40B4-BE49-F238E27FC236}">
                  <a16:creationId xmlns:a16="http://schemas.microsoft.com/office/drawing/2014/main" id="{CF7AD55F-0BB9-4258-A40A-A6CAF7A09D8D}"/>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8" name="Freeform 31">
              <a:extLst>
                <a:ext uri="{FF2B5EF4-FFF2-40B4-BE49-F238E27FC236}">
                  <a16:creationId xmlns:a16="http://schemas.microsoft.com/office/drawing/2014/main" id="{8AA48EB4-C0A8-451F-8D8D-86C704FD8F60}"/>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9" name="Freeform 32">
              <a:extLst>
                <a:ext uri="{FF2B5EF4-FFF2-40B4-BE49-F238E27FC236}">
                  <a16:creationId xmlns:a16="http://schemas.microsoft.com/office/drawing/2014/main" id="{EFF483D9-5F9C-4A8A-BCFA-CAD3547176DA}"/>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0" name="Rectangle 33">
              <a:extLst>
                <a:ext uri="{FF2B5EF4-FFF2-40B4-BE49-F238E27FC236}">
                  <a16:creationId xmlns:a16="http://schemas.microsoft.com/office/drawing/2014/main" id="{B13AC246-EF00-4D3B-BBF7-24026CB8DBDF}"/>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1" name="Rectangle 34">
              <a:extLst>
                <a:ext uri="{FF2B5EF4-FFF2-40B4-BE49-F238E27FC236}">
                  <a16:creationId xmlns:a16="http://schemas.microsoft.com/office/drawing/2014/main" id="{58FB67CB-5912-4FF9-B7D6-8BC2E9A2DCE9}"/>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2" name="Rectangle 35">
              <a:extLst>
                <a:ext uri="{FF2B5EF4-FFF2-40B4-BE49-F238E27FC236}">
                  <a16:creationId xmlns:a16="http://schemas.microsoft.com/office/drawing/2014/main" id="{95D90863-4289-430A-9330-D83F5CD01D30}"/>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3" name="Freeform 36">
              <a:extLst>
                <a:ext uri="{FF2B5EF4-FFF2-40B4-BE49-F238E27FC236}">
                  <a16:creationId xmlns:a16="http://schemas.microsoft.com/office/drawing/2014/main" id="{E97F6173-E169-43D4-A87B-E187BA213F9E}"/>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4" name="Freeform 37">
              <a:extLst>
                <a:ext uri="{FF2B5EF4-FFF2-40B4-BE49-F238E27FC236}">
                  <a16:creationId xmlns:a16="http://schemas.microsoft.com/office/drawing/2014/main" id="{4C37F0F4-7EB8-4CB6-852A-F2A19C468368}"/>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5" name="Rectangle 38">
              <a:extLst>
                <a:ext uri="{FF2B5EF4-FFF2-40B4-BE49-F238E27FC236}">
                  <a16:creationId xmlns:a16="http://schemas.microsoft.com/office/drawing/2014/main" id="{AEBE7D0C-EB60-4DE9-BFC9-BC630FC8F9DC}"/>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6" name="Freeform 39">
              <a:extLst>
                <a:ext uri="{FF2B5EF4-FFF2-40B4-BE49-F238E27FC236}">
                  <a16:creationId xmlns:a16="http://schemas.microsoft.com/office/drawing/2014/main" id="{2E690CBD-BCB8-4368-9D97-46375EA48E69}"/>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7" name="Freeform 40">
              <a:extLst>
                <a:ext uri="{FF2B5EF4-FFF2-40B4-BE49-F238E27FC236}">
                  <a16:creationId xmlns:a16="http://schemas.microsoft.com/office/drawing/2014/main" id="{AF64AB3D-0BD8-4434-A7D8-0285E6079D08}"/>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8" name="Rectangle 41">
              <a:extLst>
                <a:ext uri="{FF2B5EF4-FFF2-40B4-BE49-F238E27FC236}">
                  <a16:creationId xmlns:a16="http://schemas.microsoft.com/office/drawing/2014/main" id="{770321DC-464A-495E-B64D-398DC7585DEF}"/>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9" name="Freeform 42">
              <a:extLst>
                <a:ext uri="{FF2B5EF4-FFF2-40B4-BE49-F238E27FC236}">
                  <a16:creationId xmlns:a16="http://schemas.microsoft.com/office/drawing/2014/main" id="{1B9D8D7B-5042-47D3-A9C2-903041A0DEE5}"/>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0" name="Freeform 43">
              <a:extLst>
                <a:ext uri="{FF2B5EF4-FFF2-40B4-BE49-F238E27FC236}">
                  <a16:creationId xmlns:a16="http://schemas.microsoft.com/office/drawing/2014/main" id="{AC1DFC64-36B8-411E-A0E7-E4A28C000EEA}"/>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1" name="Rectangle 44">
              <a:extLst>
                <a:ext uri="{FF2B5EF4-FFF2-40B4-BE49-F238E27FC236}">
                  <a16:creationId xmlns:a16="http://schemas.microsoft.com/office/drawing/2014/main" id="{AD3F13C0-A43E-4AA6-9A63-842EF979E295}"/>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2" name="Freeform 45">
              <a:extLst>
                <a:ext uri="{FF2B5EF4-FFF2-40B4-BE49-F238E27FC236}">
                  <a16:creationId xmlns:a16="http://schemas.microsoft.com/office/drawing/2014/main" id="{7A68C01E-C233-4FEF-B5D4-ED5237EB6CB9}"/>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3" name="Freeform 46">
              <a:extLst>
                <a:ext uri="{FF2B5EF4-FFF2-40B4-BE49-F238E27FC236}">
                  <a16:creationId xmlns:a16="http://schemas.microsoft.com/office/drawing/2014/main" id="{05BC42E1-1A14-42A5-A874-6F212E25DB05}"/>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4" name="Rectangle 47">
              <a:extLst>
                <a:ext uri="{FF2B5EF4-FFF2-40B4-BE49-F238E27FC236}">
                  <a16:creationId xmlns:a16="http://schemas.microsoft.com/office/drawing/2014/main" id="{F576D3F5-8217-4B20-9A66-A312C8DCF4F6}"/>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5" name="Rectangle 48">
              <a:extLst>
                <a:ext uri="{FF2B5EF4-FFF2-40B4-BE49-F238E27FC236}">
                  <a16:creationId xmlns:a16="http://schemas.microsoft.com/office/drawing/2014/main" id="{46E4CA1C-309B-4AAE-A991-91EFDAEDB1AE}"/>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6" name="Freeform 49">
              <a:extLst>
                <a:ext uri="{FF2B5EF4-FFF2-40B4-BE49-F238E27FC236}">
                  <a16:creationId xmlns:a16="http://schemas.microsoft.com/office/drawing/2014/main" id="{E4186520-972C-470F-A715-6F657466D8B3}"/>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7" name="Freeform 50">
              <a:extLst>
                <a:ext uri="{FF2B5EF4-FFF2-40B4-BE49-F238E27FC236}">
                  <a16:creationId xmlns:a16="http://schemas.microsoft.com/office/drawing/2014/main" id="{CCFB7FBA-0F4F-407F-A22E-8D85E8B5155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8" name="Freeform 51">
              <a:extLst>
                <a:ext uri="{FF2B5EF4-FFF2-40B4-BE49-F238E27FC236}">
                  <a16:creationId xmlns:a16="http://schemas.microsoft.com/office/drawing/2014/main" id="{664FF8C5-AA6D-4051-93B7-784727F2DA03}"/>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9" name="Rectangle 52">
              <a:extLst>
                <a:ext uri="{FF2B5EF4-FFF2-40B4-BE49-F238E27FC236}">
                  <a16:creationId xmlns:a16="http://schemas.microsoft.com/office/drawing/2014/main" id="{08B5100A-CF0F-4BD3-94EA-12F01D758DAA}"/>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0" name="Freeform 53">
              <a:extLst>
                <a:ext uri="{FF2B5EF4-FFF2-40B4-BE49-F238E27FC236}">
                  <a16:creationId xmlns:a16="http://schemas.microsoft.com/office/drawing/2014/main" id="{EC3939C1-7728-4876-8EFB-24026E28B135}"/>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1" name="Freeform 54">
              <a:extLst>
                <a:ext uri="{FF2B5EF4-FFF2-40B4-BE49-F238E27FC236}">
                  <a16:creationId xmlns:a16="http://schemas.microsoft.com/office/drawing/2014/main" id="{BACD9C1A-FB93-44FD-85E8-3A1DBAB3E3B3}"/>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2" name="Rectangle 55">
              <a:extLst>
                <a:ext uri="{FF2B5EF4-FFF2-40B4-BE49-F238E27FC236}">
                  <a16:creationId xmlns:a16="http://schemas.microsoft.com/office/drawing/2014/main" id="{84830D7F-1BE9-476D-BBF2-098E44325366}"/>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3" name="Freeform 56">
              <a:extLst>
                <a:ext uri="{FF2B5EF4-FFF2-40B4-BE49-F238E27FC236}">
                  <a16:creationId xmlns:a16="http://schemas.microsoft.com/office/drawing/2014/main" id="{1016D594-493F-41AB-A7E6-0AEB61AA818C}"/>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4" name="Freeform 57">
              <a:extLst>
                <a:ext uri="{FF2B5EF4-FFF2-40B4-BE49-F238E27FC236}">
                  <a16:creationId xmlns:a16="http://schemas.microsoft.com/office/drawing/2014/main" id="{AC69BB4D-6807-4B62-93F9-C7F5C13AD784}"/>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5" name="Rectangle 58">
              <a:extLst>
                <a:ext uri="{FF2B5EF4-FFF2-40B4-BE49-F238E27FC236}">
                  <a16:creationId xmlns:a16="http://schemas.microsoft.com/office/drawing/2014/main" id="{FB4D9BF1-364F-4C72-8E52-04324224ABF5}"/>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6" name="Rectangle 59">
              <a:extLst>
                <a:ext uri="{FF2B5EF4-FFF2-40B4-BE49-F238E27FC236}">
                  <a16:creationId xmlns:a16="http://schemas.microsoft.com/office/drawing/2014/main" id="{5808228F-CA10-46F4-9449-C9232EDD5FE2}"/>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7" name="Rectangle 60">
              <a:extLst>
                <a:ext uri="{FF2B5EF4-FFF2-40B4-BE49-F238E27FC236}">
                  <a16:creationId xmlns:a16="http://schemas.microsoft.com/office/drawing/2014/main" id="{488B42C1-A388-490B-89CC-C61DE570192C}"/>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8" name="Freeform 61">
              <a:extLst>
                <a:ext uri="{FF2B5EF4-FFF2-40B4-BE49-F238E27FC236}">
                  <a16:creationId xmlns:a16="http://schemas.microsoft.com/office/drawing/2014/main" id="{3233131D-7E76-4CAF-9D95-00E835EB969D}"/>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9" name="Freeform 62">
              <a:extLst>
                <a:ext uri="{FF2B5EF4-FFF2-40B4-BE49-F238E27FC236}">
                  <a16:creationId xmlns:a16="http://schemas.microsoft.com/office/drawing/2014/main" id="{1CB5E9BA-E855-4BC0-AF20-1717F7C169E9}"/>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0" name="Rectangle 63">
              <a:extLst>
                <a:ext uri="{FF2B5EF4-FFF2-40B4-BE49-F238E27FC236}">
                  <a16:creationId xmlns:a16="http://schemas.microsoft.com/office/drawing/2014/main" id="{ECAFB7B6-793D-472D-B4BB-F2D1D5C63A8C}"/>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1" name="Freeform 64">
              <a:extLst>
                <a:ext uri="{FF2B5EF4-FFF2-40B4-BE49-F238E27FC236}">
                  <a16:creationId xmlns:a16="http://schemas.microsoft.com/office/drawing/2014/main" id="{06B3B275-C7FC-46D4-BD88-4B47A58C17B1}"/>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2" name="Freeform 65">
              <a:extLst>
                <a:ext uri="{FF2B5EF4-FFF2-40B4-BE49-F238E27FC236}">
                  <a16:creationId xmlns:a16="http://schemas.microsoft.com/office/drawing/2014/main" id="{CD6C974C-2477-42A5-8422-8E8A093F0054}"/>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3" name="Rectangle 66">
              <a:extLst>
                <a:ext uri="{FF2B5EF4-FFF2-40B4-BE49-F238E27FC236}">
                  <a16:creationId xmlns:a16="http://schemas.microsoft.com/office/drawing/2014/main" id="{9274E410-8364-453C-ADF0-E789F2FA9461}"/>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4" name="Freeform 67">
              <a:extLst>
                <a:ext uri="{FF2B5EF4-FFF2-40B4-BE49-F238E27FC236}">
                  <a16:creationId xmlns:a16="http://schemas.microsoft.com/office/drawing/2014/main" id="{54312D89-DD00-4181-940B-7643BFD7FDD5}"/>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5" name="Freeform 68">
              <a:extLst>
                <a:ext uri="{FF2B5EF4-FFF2-40B4-BE49-F238E27FC236}">
                  <a16:creationId xmlns:a16="http://schemas.microsoft.com/office/drawing/2014/main" id="{E708B8AB-D38E-4166-A449-C8F22F9FEB88}"/>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6" name="Rectangle 69">
              <a:extLst>
                <a:ext uri="{FF2B5EF4-FFF2-40B4-BE49-F238E27FC236}">
                  <a16:creationId xmlns:a16="http://schemas.microsoft.com/office/drawing/2014/main" id="{EAB0C414-C288-4B4C-8CA2-8C2E443A9D15}"/>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7" name="Freeform 70">
              <a:extLst>
                <a:ext uri="{FF2B5EF4-FFF2-40B4-BE49-F238E27FC236}">
                  <a16:creationId xmlns:a16="http://schemas.microsoft.com/office/drawing/2014/main" id="{FF3322FB-C89F-4377-BA46-C7BF3F366296}"/>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8" name="Freeform 71">
              <a:extLst>
                <a:ext uri="{FF2B5EF4-FFF2-40B4-BE49-F238E27FC236}">
                  <a16:creationId xmlns:a16="http://schemas.microsoft.com/office/drawing/2014/main" id="{12259148-853D-48C6-96FE-763D3BA07E11}"/>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9" name="Rectangle 72">
              <a:extLst>
                <a:ext uri="{FF2B5EF4-FFF2-40B4-BE49-F238E27FC236}">
                  <a16:creationId xmlns:a16="http://schemas.microsoft.com/office/drawing/2014/main" id="{27E8F5B1-BAD9-4A8F-9C07-64D382A39EA0}"/>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0" name="Rectangle 73">
              <a:extLst>
                <a:ext uri="{FF2B5EF4-FFF2-40B4-BE49-F238E27FC236}">
                  <a16:creationId xmlns:a16="http://schemas.microsoft.com/office/drawing/2014/main" id="{11108434-4126-4339-B83C-BD0D44B725B1}"/>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1" name="Rectangle 74">
              <a:extLst>
                <a:ext uri="{FF2B5EF4-FFF2-40B4-BE49-F238E27FC236}">
                  <a16:creationId xmlns:a16="http://schemas.microsoft.com/office/drawing/2014/main" id="{1AC4E947-792E-4A9E-830F-F411D30A9086}"/>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2" name="Freeform 75">
              <a:extLst>
                <a:ext uri="{FF2B5EF4-FFF2-40B4-BE49-F238E27FC236}">
                  <a16:creationId xmlns:a16="http://schemas.microsoft.com/office/drawing/2014/main" id="{22636253-7422-4646-BEC8-8584296BE5AA}"/>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3" name="Freeform 76">
              <a:extLst>
                <a:ext uri="{FF2B5EF4-FFF2-40B4-BE49-F238E27FC236}">
                  <a16:creationId xmlns:a16="http://schemas.microsoft.com/office/drawing/2014/main" id="{90BE883A-84B7-4815-A729-E7FD433FB34F}"/>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4" name="Rectangle 77">
              <a:extLst>
                <a:ext uri="{FF2B5EF4-FFF2-40B4-BE49-F238E27FC236}">
                  <a16:creationId xmlns:a16="http://schemas.microsoft.com/office/drawing/2014/main" id="{E2625227-DD0E-4797-8970-64E81F8692B3}"/>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5" name="Freeform 78">
              <a:extLst>
                <a:ext uri="{FF2B5EF4-FFF2-40B4-BE49-F238E27FC236}">
                  <a16:creationId xmlns:a16="http://schemas.microsoft.com/office/drawing/2014/main" id="{75F41E26-5B17-48D8-8503-C4316709C766}"/>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6" name="Freeform 79">
              <a:extLst>
                <a:ext uri="{FF2B5EF4-FFF2-40B4-BE49-F238E27FC236}">
                  <a16:creationId xmlns:a16="http://schemas.microsoft.com/office/drawing/2014/main" id="{B47A508D-D0CF-4C13-8A36-58719ABD280C}"/>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7" name="Rectangle 80">
              <a:extLst>
                <a:ext uri="{FF2B5EF4-FFF2-40B4-BE49-F238E27FC236}">
                  <a16:creationId xmlns:a16="http://schemas.microsoft.com/office/drawing/2014/main" id="{43D3B879-DF9A-46FC-A085-0FEBB8850F92}"/>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8" name="Freeform 81">
              <a:extLst>
                <a:ext uri="{FF2B5EF4-FFF2-40B4-BE49-F238E27FC236}">
                  <a16:creationId xmlns:a16="http://schemas.microsoft.com/office/drawing/2014/main" id="{9799D118-638E-4FE3-87DC-733FD3FCBEB3}"/>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9" name="Freeform 82">
              <a:extLst>
                <a:ext uri="{FF2B5EF4-FFF2-40B4-BE49-F238E27FC236}">
                  <a16:creationId xmlns:a16="http://schemas.microsoft.com/office/drawing/2014/main" id="{1F99FA88-B207-49DE-B797-8B8625851E52}"/>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0" name="Rectangle 83">
              <a:extLst>
                <a:ext uri="{FF2B5EF4-FFF2-40B4-BE49-F238E27FC236}">
                  <a16:creationId xmlns:a16="http://schemas.microsoft.com/office/drawing/2014/main" id="{737486EA-EB08-4123-963F-34137960809A}"/>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1" name="Freeform 84">
              <a:extLst>
                <a:ext uri="{FF2B5EF4-FFF2-40B4-BE49-F238E27FC236}">
                  <a16:creationId xmlns:a16="http://schemas.microsoft.com/office/drawing/2014/main" id="{B3EB27DA-FCF5-4A5A-A2FF-C4A8B4D8BC70}"/>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2" name="Freeform 85">
              <a:extLst>
                <a:ext uri="{FF2B5EF4-FFF2-40B4-BE49-F238E27FC236}">
                  <a16:creationId xmlns:a16="http://schemas.microsoft.com/office/drawing/2014/main" id="{746A14F0-AA53-482F-9638-756924341366}"/>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3" name="Rectangle 86">
              <a:extLst>
                <a:ext uri="{FF2B5EF4-FFF2-40B4-BE49-F238E27FC236}">
                  <a16:creationId xmlns:a16="http://schemas.microsoft.com/office/drawing/2014/main" id="{BDFFCBF0-84C9-4C2A-8EB2-9019FEDC0B54}"/>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4" name="Freeform 87">
              <a:extLst>
                <a:ext uri="{FF2B5EF4-FFF2-40B4-BE49-F238E27FC236}">
                  <a16:creationId xmlns:a16="http://schemas.microsoft.com/office/drawing/2014/main" id="{8E7820C1-0211-44F5-82D6-232E5124B2C8}"/>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5" name="Freeform 88">
              <a:extLst>
                <a:ext uri="{FF2B5EF4-FFF2-40B4-BE49-F238E27FC236}">
                  <a16:creationId xmlns:a16="http://schemas.microsoft.com/office/drawing/2014/main" id="{8D2278BE-CE11-479E-B912-662A666DFEC3}"/>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6" name="Rectangle 89">
              <a:extLst>
                <a:ext uri="{FF2B5EF4-FFF2-40B4-BE49-F238E27FC236}">
                  <a16:creationId xmlns:a16="http://schemas.microsoft.com/office/drawing/2014/main" id="{61E9E973-8254-4AF0-9A67-8E3C56765304}"/>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7" name="Freeform 90">
              <a:extLst>
                <a:ext uri="{FF2B5EF4-FFF2-40B4-BE49-F238E27FC236}">
                  <a16:creationId xmlns:a16="http://schemas.microsoft.com/office/drawing/2014/main" id="{8992D471-828B-4D6F-AB5C-A91EFAC86B07}"/>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8" name="Freeform 91">
              <a:extLst>
                <a:ext uri="{FF2B5EF4-FFF2-40B4-BE49-F238E27FC236}">
                  <a16:creationId xmlns:a16="http://schemas.microsoft.com/office/drawing/2014/main" id="{D4B14E88-B42D-4F71-A697-72FF348A6BE7}"/>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9" name="Rectangle 92">
              <a:extLst>
                <a:ext uri="{FF2B5EF4-FFF2-40B4-BE49-F238E27FC236}">
                  <a16:creationId xmlns:a16="http://schemas.microsoft.com/office/drawing/2014/main" id="{7FC21AB8-2C0A-4EB1-A28C-EA72734C5AF7}"/>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0" name="Freeform 93">
              <a:extLst>
                <a:ext uri="{FF2B5EF4-FFF2-40B4-BE49-F238E27FC236}">
                  <a16:creationId xmlns:a16="http://schemas.microsoft.com/office/drawing/2014/main" id="{997C61C6-79AD-4739-BDDD-696440434958}"/>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1" name="Freeform 94">
              <a:extLst>
                <a:ext uri="{FF2B5EF4-FFF2-40B4-BE49-F238E27FC236}">
                  <a16:creationId xmlns:a16="http://schemas.microsoft.com/office/drawing/2014/main" id="{85955B45-813D-4172-8F16-050262BC8CD4}"/>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2" name="Rectangle 95">
              <a:extLst>
                <a:ext uri="{FF2B5EF4-FFF2-40B4-BE49-F238E27FC236}">
                  <a16:creationId xmlns:a16="http://schemas.microsoft.com/office/drawing/2014/main" id="{7699C152-F24C-4AF8-9555-4B3C7E962B49}"/>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3" name="Freeform 96">
              <a:extLst>
                <a:ext uri="{FF2B5EF4-FFF2-40B4-BE49-F238E27FC236}">
                  <a16:creationId xmlns:a16="http://schemas.microsoft.com/office/drawing/2014/main" id="{17C78D1E-8357-4176-91BB-F7C6E8990C94}"/>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4" name="Freeform 97">
              <a:extLst>
                <a:ext uri="{FF2B5EF4-FFF2-40B4-BE49-F238E27FC236}">
                  <a16:creationId xmlns:a16="http://schemas.microsoft.com/office/drawing/2014/main" id="{0B89AAD3-7F5B-4197-A0DE-3DF01F4C0B79}"/>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5" name="Rectangle 98">
              <a:extLst>
                <a:ext uri="{FF2B5EF4-FFF2-40B4-BE49-F238E27FC236}">
                  <a16:creationId xmlns:a16="http://schemas.microsoft.com/office/drawing/2014/main" id="{99FBBA76-0088-4783-8D84-1B48A5DA9F34}"/>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6" name="Freeform 99">
              <a:extLst>
                <a:ext uri="{FF2B5EF4-FFF2-40B4-BE49-F238E27FC236}">
                  <a16:creationId xmlns:a16="http://schemas.microsoft.com/office/drawing/2014/main" id="{F439F050-4069-4EA3-9285-8B9601DB5D77}"/>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7" name="Freeform 100">
              <a:extLst>
                <a:ext uri="{FF2B5EF4-FFF2-40B4-BE49-F238E27FC236}">
                  <a16:creationId xmlns:a16="http://schemas.microsoft.com/office/drawing/2014/main" id="{993F37F4-0EFF-4849-AC5B-B4889FB5222C}"/>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8" name="Freeform 101">
              <a:extLst>
                <a:ext uri="{FF2B5EF4-FFF2-40B4-BE49-F238E27FC236}">
                  <a16:creationId xmlns:a16="http://schemas.microsoft.com/office/drawing/2014/main" id="{B24CECB5-2F09-43C7-81D5-6174332B1C34}"/>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Rectangle 102">
              <a:extLst>
                <a:ext uri="{FF2B5EF4-FFF2-40B4-BE49-F238E27FC236}">
                  <a16:creationId xmlns:a16="http://schemas.microsoft.com/office/drawing/2014/main" id="{900EB473-0197-4D0E-98B8-A359FEDE56DF}"/>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0" name="Freeform 103">
              <a:extLst>
                <a:ext uri="{FF2B5EF4-FFF2-40B4-BE49-F238E27FC236}">
                  <a16:creationId xmlns:a16="http://schemas.microsoft.com/office/drawing/2014/main" id="{FDEF5ED7-4A46-4327-87D7-62121101AA4D}"/>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1" name="Rectangle 104">
              <a:extLst>
                <a:ext uri="{FF2B5EF4-FFF2-40B4-BE49-F238E27FC236}">
                  <a16:creationId xmlns:a16="http://schemas.microsoft.com/office/drawing/2014/main" id="{59ED2E10-2DDA-4E14-899E-1DB0D852BC6D}"/>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2" name="Rectangle 106">
              <a:extLst>
                <a:ext uri="{FF2B5EF4-FFF2-40B4-BE49-F238E27FC236}">
                  <a16:creationId xmlns:a16="http://schemas.microsoft.com/office/drawing/2014/main" id="{A682E72A-FB9F-417F-A612-D2145EE24C00}"/>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3" name="Rectangle 107">
              <a:extLst>
                <a:ext uri="{FF2B5EF4-FFF2-40B4-BE49-F238E27FC236}">
                  <a16:creationId xmlns:a16="http://schemas.microsoft.com/office/drawing/2014/main" id="{E1E94D10-2253-42AF-ADFD-E40C7DF78B86}"/>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4" name="Freeform 108">
              <a:extLst>
                <a:ext uri="{FF2B5EF4-FFF2-40B4-BE49-F238E27FC236}">
                  <a16:creationId xmlns:a16="http://schemas.microsoft.com/office/drawing/2014/main" id="{E75C70D1-318B-4FDB-9526-04049B2C9D32}"/>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5" name="Rectangle 109">
              <a:extLst>
                <a:ext uri="{FF2B5EF4-FFF2-40B4-BE49-F238E27FC236}">
                  <a16:creationId xmlns:a16="http://schemas.microsoft.com/office/drawing/2014/main" id="{C4CD979D-DE0C-4FCC-8497-DAC43A3E5582}"/>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6" name="Rectangle 110">
              <a:extLst>
                <a:ext uri="{FF2B5EF4-FFF2-40B4-BE49-F238E27FC236}">
                  <a16:creationId xmlns:a16="http://schemas.microsoft.com/office/drawing/2014/main" id="{89942FEB-4ACD-4F6E-8800-AE7C4D68F49D}"/>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7" name="Freeform 111">
              <a:extLst>
                <a:ext uri="{FF2B5EF4-FFF2-40B4-BE49-F238E27FC236}">
                  <a16:creationId xmlns:a16="http://schemas.microsoft.com/office/drawing/2014/main" id="{D3C8D2AD-AC0A-493D-B79D-4B7FF7B13BB2}"/>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8" name="Freeform 112">
              <a:extLst>
                <a:ext uri="{FF2B5EF4-FFF2-40B4-BE49-F238E27FC236}">
                  <a16:creationId xmlns:a16="http://schemas.microsoft.com/office/drawing/2014/main" id="{04865023-8305-446C-9966-312F32E27256}"/>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9" name="Freeform 113">
              <a:extLst>
                <a:ext uri="{FF2B5EF4-FFF2-40B4-BE49-F238E27FC236}">
                  <a16:creationId xmlns:a16="http://schemas.microsoft.com/office/drawing/2014/main" id="{9A386F64-F25D-4C6B-B33D-8B7FDDA8FC8F}"/>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0" name="Rectangle 114">
              <a:extLst>
                <a:ext uri="{FF2B5EF4-FFF2-40B4-BE49-F238E27FC236}">
                  <a16:creationId xmlns:a16="http://schemas.microsoft.com/office/drawing/2014/main" id="{EF893471-AD22-46CE-BC89-A283F1ED78EC}"/>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1" name="Freeform 115">
              <a:extLst>
                <a:ext uri="{FF2B5EF4-FFF2-40B4-BE49-F238E27FC236}">
                  <a16:creationId xmlns:a16="http://schemas.microsoft.com/office/drawing/2014/main" id="{61207B7C-E6E6-4916-A447-A818560437F8}"/>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2" name="Freeform 116">
              <a:extLst>
                <a:ext uri="{FF2B5EF4-FFF2-40B4-BE49-F238E27FC236}">
                  <a16:creationId xmlns:a16="http://schemas.microsoft.com/office/drawing/2014/main" id="{FE201DDB-2021-43C7-9601-30CA571C92CF}"/>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3" name="Rectangle 117">
              <a:extLst>
                <a:ext uri="{FF2B5EF4-FFF2-40B4-BE49-F238E27FC236}">
                  <a16:creationId xmlns:a16="http://schemas.microsoft.com/office/drawing/2014/main" id="{316E5AE9-DC22-404C-91B0-1E71B287FCF5}"/>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4" name="Freeform 118">
              <a:extLst>
                <a:ext uri="{FF2B5EF4-FFF2-40B4-BE49-F238E27FC236}">
                  <a16:creationId xmlns:a16="http://schemas.microsoft.com/office/drawing/2014/main" id="{72FF00E1-0EB5-494F-BB91-A20809775A5E}"/>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5" name="Freeform 119">
              <a:extLst>
                <a:ext uri="{FF2B5EF4-FFF2-40B4-BE49-F238E27FC236}">
                  <a16:creationId xmlns:a16="http://schemas.microsoft.com/office/drawing/2014/main" id="{600AC283-A199-4FFE-B010-B2A93CF870F5}"/>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6" name="Rectangle 120">
              <a:extLst>
                <a:ext uri="{FF2B5EF4-FFF2-40B4-BE49-F238E27FC236}">
                  <a16:creationId xmlns:a16="http://schemas.microsoft.com/office/drawing/2014/main" id="{31DAFA09-7C9F-4400-A28B-A54815655A73}"/>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7" name="Freeform 121">
              <a:extLst>
                <a:ext uri="{FF2B5EF4-FFF2-40B4-BE49-F238E27FC236}">
                  <a16:creationId xmlns:a16="http://schemas.microsoft.com/office/drawing/2014/main" id="{7EBC2A3B-6E82-49C6-A878-9BCDBE18F36A}"/>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8" name="Freeform 122">
              <a:extLst>
                <a:ext uri="{FF2B5EF4-FFF2-40B4-BE49-F238E27FC236}">
                  <a16:creationId xmlns:a16="http://schemas.microsoft.com/office/drawing/2014/main" id="{4CFF0BFB-1D7B-4E25-9793-F8BDDA6115BE}"/>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9" name="Rectangle 124">
              <a:extLst>
                <a:ext uri="{FF2B5EF4-FFF2-40B4-BE49-F238E27FC236}">
                  <a16:creationId xmlns:a16="http://schemas.microsoft.com/office/drawing/2014/main" id="{7B9B2F6C-03A1-4EDA-A442-045769717E6B}"/>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0" name="Freeform 125">
              <a:extLst>
                <a:ext uri="{FF2B5EF4-FFF2-40B4-BE49-F238E27FC236}">
                  <a16:creationId xmlns:a16="http://schemas.microsoft.com/office/drawing/2014/main" id="{73264FE0-162D-44D0-AD05-71EC4D6003BA}"/>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 name="Group 386">
            <a:extLst>
              <a:ext uri="{FF2B5EF4-FFF2-40B4-BE49-F238E27FC236}">
                <a16:creationId xmlns:a16="http://schemas.microsoft.com/office/drawing/2014/main" id="{828EBFD7-96BD-4678-9174-485D62F2FAEC}"/>
              </a:ext>
            </a:extLst>
          </p:cNvPr>
          <p:cNvGrpSpPr/>
          <p:nvPr/>
        </p:nvGrpSpPr>
        <p:grpSpPr>
          <a:xfrm>
            <a:off x="1897887" y="2084236"/>
            <a:ext cx="699165" cy="618845"/>
            <a:chOff x="3175" y="1588"/>
            <a:chExt cx="4408488" cy="4637087"/>
          </a:xfrm>
          <a:solidFill>
            <a:schemeClr val="accent3"/>
          </a:solidFill>
        </p:grpSpPr>
        <p:sp>
          <p:nvSpPr>
            <p:cNvPr id="832" name="Rectangle 5">
              <a:extLst>
                <a:ext uri="{FF2B5EF4-FFF2-40B4-BE49-F238E27FC236}">
                  <a16:creationId xmlns:a16="http://schemas.microsoft.com/office/drawing/2014/main" id="{5362E25C-C749-41FB-A13B-E79CA63E9C47}"/>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3" name="Rectangle 6">
              <a:extLst>
                <a:ext uri="{FF2B5EF4-FFF2-40B4-BE49-F238E27FC236}">
                  <a16:creationId xmlns:a16="http://schemas.microsoft.com/office/drawing/2014/main" id="{491D561A-8218-4F5F-90CB-AF248159DE8B}"/>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4" name="Rectangle 7">
              <a:extLst>
                <a:ext uri="{FF2B5EF4-FFF2-40B4-BE49-F238E27FC236}">
                  <a16:creationId xmlns:a16="http://schemas.microsoft.com/office/drawing/2014/main" id="{D9286720-1223-4B7C-B18E-926CCC3199E4}"/>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5" name="Freeform 8">
              <a:extLst>
                <a:ext uri="{FF2B5EF4-FFF2-40B4-BE49-F238E27FC236}">
                  <a16:creationId xmlns:a16="http://schemas.microsoft.com/office/drawing/2014/main" id="{81FDB097-194C-4FEC-AEC6-CF79210F0803}"/>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6" name="Freeform 9">
              <a:extLst>
                <a:ext uri="{FF2B5EF4-FFF2-40B4-BE49-F238E27FC236}">
                  <a16:creationId xmlns:a16="http://schemas.microsoft.com/office/drawing/2014/main" id="{AAD669CC-EDF3-4A00-84BE-FF51593B5301}"/>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7" name="Rectangle 10">
              <a:extLst>
                <a:ext uri="{FF2B5EF4-FFF2-40B4-BE49-F238E27FC236}">
                  <a16:creationId xmlns:a16="http://schemas.microsoft.com/office/drawing/2014/main" id="{87596B5C-8E8F-4A55-8C9A-D92DDB57C2AC}"/>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8" name="Freeform 11">
              <a:extLst>
                <a:ext uri="{FF2B5EF4-FFF2-40B4-BE49-F238E27FC236}">
                  <a16:creationId xmlns:a16="http://schemas.microsoft.com/office/drawing/2014/main" id="{E3DA08D2-6ECD-49E0-9441-25970E5B9923}"/>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9" name="Freeform 12">
              <a:extLst>
                <a:ext uri="{FF2B5EF4-FFF2-40B4-BE49-F238E27FC236}">
                  <a16:creationId xmlns:a16="http://schemas.microsoft.com/office/drawing/2014/main" id="{67DF88CE-1CF8-4640-BC3A-B6D249093A61}"/>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0" name="Rectangle 13">
              <a:extLst>
                <a:ext uri="{FF2B5EF4-FFF2-40B4-BE49-F238E27FC236}">
                  <a16:creationId xmlns:a16="http://schemas.microsoft.com/office/drawing/2014/main" id="{94A7895E-3BD2-4924-B48A-AA884E6592E1}"/>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1" name="Freeform 14">
              <a:extLst>
                <a:ext uri="{FF2B5EF4-FFF2-40B4-BE49-F238E27FC236}">
                  <a16:creationId xmlns:a16="http://schemas.microsoft.com/office/drawing/2014/main" id="{794F1036-263D-4F7F-B05E-79C2F3ABC7E2}"/>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2" name="Freeform 15">
              <a:extLst>
                <a:ext uri="{FF2B5EF4-FFF2-40B4-BE49-F238E27FC236}">
                  <a16:creationId xmlns:a16="http://schemas.microsoft.com/office/drawing/2014/main" id="{BC102CBD-A849-4800-8D13-55F91FD2C395}"/>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3" name="Rectangle 16">
              <a:extLst>
                <a:ext uri="{FF2B5EF4-FFF2-40B4-BE49-F238E27FC236}">
                  <a16:creationId xmlns:a16="http://schemas.microsoft.com/office/drawing/2014/main" id="{064A8F71-1FED-463E-AAA8-1EE86E6CB4B9}"/>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4" name="Freeform 17">
              <a:extLst>
                <a:ext uri="{FF2B5EF4-FFF2-40B4-BE49-F238E27FC236}">
                  <a16:creationId xmlns:a16="http://schemas.microsoft.com/office/drawing/2014/main" id="{6D83C3B8-AAAA-4508-82E5-7CFE5F6188BF}"/>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5" name="Freeform 18">
              <a:extLst>
                <a:ext uri="{FF2B5EF4-FFF2-40B4-BE49-F238E27FC236}">
                  <a16:creationId xmlns:a16="http://schemas.microsoft.com/office/drawing/2014/main" id="{77D8E171-8078-4247-90AE-1254F8ADFED8}"/>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6" name="Rectangle 19">
              <a:extLst>
                <a:ext uri="{FF2B5EF4-FFF2-40B4-BE49-F238E27FC236}">
                  <a16:creationId xmlns:a16="http://schemas.microsoft.com/office/drawing/2014/main" id="{E0F0D5E8-6EF4-420A-ADE2-D5A4CB8976B9}"/>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7" name="Rectangle 20">
              <a:extLst>
                <a:ext uri="{FF2B5EF4-FFF2-40B4-BE49-F238E27FC236}">
                  <a16:creationId xmlns:a16="http://schemas.microsoft.com/office/drawing/2014/main" id="{1C516470-97F2-41FE-8C36-B6913DACD71A}"/>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8" name="Rectangle 21">
              <a:extLst>
                <a:ext uri="{FF2B5EF4-FFF2-40B4-BE49-F238E27FC236}">
                  <a16:creationId xmlns:a16="http://schemas.microsoft.com/office/drawing/2014/main" id="{3D25D54A-F401-4638-B881-7A4D10B6590F}"/>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9" name="Freeform 22">
              <a:extLst>
                <a:ext uri="{FF2B5EF4-FFF2-40B4-BE49-F238E27FC236}">
                  <a16:creationId xmlns:a16="http://schemas.microsoft.com/office/drawing/2014/main" id="{B4359FEF-ADFB-4590-BC40-83EF58545500}"/>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0" name="Freeform 23">
              <a:extLst>
                <a:ext uri="{FF2B5EF4-FFF2-40B4-BE49-F238E27FC236}">
                  <a16:creationId xmlns:a16="http://schemas.microsoft.com/office/drawing/2014/main" id="{FC7CC71E-A154-413A-BA92-95579F75388A}"/>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1" name="Rectangle 24">
              <a:extLst>
                <a:ext uri="{FF2B5EF4-FFF2-40B4-BE49-F238E27FC236}">
                  <a16:creationId xmlns:a16="http://schemas.microsoft.com/office/drawing/2014/main" id="{38470984-E0C8-4FA4-AED8-B4D68C88B682}"/>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2" name="Freeform 25">
              <a:extLst>
                <a:ext uri="{FF2B5EF4-FFF2-40B4-BE49-F238E27FC236}">
                  <a16:creationId xmlns:a16="http://schemas.microsoft.com/office/drawing/2014/main" id="{8AD6417E-A40F-49C8-9684-7CEDEB8C34A5}"/>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3" name="Freeform 26">
              <a:extLst>
                <a:ext uri="{FF2B5EF4-FFF2-40B4-BE49-F238E27FC236}">
                  <a16:creationId xmlns:a16="http://schemas.microsoft.com/office/drawing/2014/main" id="{63EC753B-8720-4215-AF1E-73F00A54786D}"/>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4" name="Rectangle 27">
              <a:extLst>
                <a:ext uri="{FF2B5EF4-FFF2-40B4-BE49-F238E27FC236}">
                  <a16:creationId xmlns:a16="http://schemas.microsoft.com/office/drawing/2014/main" id="{5ED4A726-CEAA-4BF2-96F5-55655E5BA455}"/>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5" name="Freeform 28">
              <a:extLst>
                <a:ext uri="{FF2B5EF4-FFF2-40B4-BE49-F238E27FC236}">
                  <a16:creationId xmlns:a16="http://schemas.microsoft.com/office/drawing/2014/main" id="{E1F37C80-3494-47A8-91A9-25F32B3C28CE}"/>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6" name="Freeform 29">
              <a:extLst>
                <a:ext uri="{FF2B5EF4-FFF2-40B4-BE49-F238E27FC236}">
                  <a16:creationId xmlns:a16="http://schemas.microsoft.com/office/drawing/2014/main" id="{68D76D6F-8E71-47FC-A27B-DAA70D2CA772}"/>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7" name="Rectangle 30">
              <a:extLst>
                <a:ext uri="{FF2B5EF4-FFF2-40B4-BE49-F238E27FC236}">
                  <a16:creationId xmlns:a16="http://schemas.microsoft.com/office/drawing/2014/main" id="{F61125D6-8590-49B6-864F-42AB2538842B}"/>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8" name="Freeform 31">
              <a:extLst>
                <a:ext uri="{FF2B5EF4-FFF2-40B4-BE49-F238E27FC236}">
                  <a16:creationId xmlns:a16="http://schemas.microsoft.com/office/drawing/2014/main" id="{6DF017B0-98F2-4028-9674-99EDA3BDDF8F}"/>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9" name="Freeform 32">
              <a:extLst>
                <a:ext uri="{FF2B5EF4-FFF2-40B4-BE49-F238E27FC236}">
                  <a16:creationId xmlns:a16="http://schemas.microsoft.com/office/drawing/2014/main" id="{A16E70DF-2DD9-4D27-983E-68E01679BA7D}"/>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0" name="Rectangle 33">
              <a:extLst>
                <a:ext uri="{FF2B5EF4-FFF2-40B4-BE49-F238E27FC236}">
                  <a16:creationId xmlns:a16="http://schemas.microsoft.com/office/drawing/2014/main" id="{EBA3C90F-8576-46E2-9B19-17B831D9804A}"/>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1" name="Rectangle 34">
              <a:extLst>
                <a:ext uri="{FF2B5EF4-FFF2-40B4-BE49-F238E27FC236}">
                  <a16:creationId xmlns:a16="http://schemas.microsoft.com/office/drawing/2014/main" id="{47DBCA31-26E8-444B-880B-AC398F7EA46F}"/>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2" name="Rectangle 35">
              <a:extLst>
                <a:ext uri="{FF2B5EF4-FFF2-40B4-BE49-F238E27FC236}">
                  <a16:creationId xmlns:a16="http://schemas.microsoft.com/office/drawing/2014/main" id="{35868AC0-D727-42AC-A2C2-5E9BD170F0A6}"/>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3" name="Freeform 36">
              <a:extLst>
                <a:ext uri="{FF2B5EF4-FFF2-40B4-BE49-F238E27FC236}">
                  <a16:creationId xmlns:a16="http://schemas.microsoft.com/office/drawing/2014/main" id="{27EA88F0-FE4F-44FB-8177-3EEC527A220D}"/>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4" name="Freeform 37">
              <a:extLst>
                <a:ext uri="{FF2B5EF4-FFF2-40B4-BE49-F238E27FC236}">
                  <a16:creationId xmlns:a16="http://schemas.microsoft.com/office/drawing/2014/main" id="{26818D3F-B7E6-4793-ADEC-F82D27AE11CA}"/>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5" name="Rectangle 38">
              <a:extLst>
                <a:ext uri="{FF2B5EF4-FFF2-40B4-BE49-F238E27FC236}">
                  <a16:creationId xmlns:a16="http://schemas.microsoft.com/office/drawing/2014/main" id="{DD2B36FB-BC1C-48C4-B9D6-E138FA74B20F}"/>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6" name="Freeform 39">
              <a:extLst>
                <a:ext uri="{FF2B5EF4-FFF2-40B4-BE49-F238E27FC236}">
                  <a16:creationId xmlns:a16="http://schemas.microsoft.com/office/drawing/2014/main" id="{1FEB7D47-0D11-495A-A4C0-3DEBEFEA344A}"/>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7" name="Freeform 40">
              <a:extLst>
                <a:ext uri="{FF2B5EF4-FFF2-40B4-BE49-F238E27FC236}">
                  <a16:creationId xmlns:a16="http://schemas.microsoft.com/office/drawing/2014/main" id="{5C59B32E-9144-4641-8AEE-8907DE6CEDD8}"/>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8" name="Rectangle 41">
              <a:extLst>
                <a:ext uri="{FF2B5EF4-FFF2-40B4-BE49-F238E27FC236}">
                  <a16:creationId xmlns:a16="http://schemas.microsoft.com/office/drawing/2014/main" id="{F7F848A1-38FD-4623-AF38-371C4DD71D39}"/>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9" name="Freeform 42">
              <a:extLst>
                <a:ext uri="{FF2B5EF4-FFF2-40B4-BE49-F238E27FC236}">
                  <a16:creationId xmlns:a16="http://schemas.microsoft.com/office/drawing/2014/main" id="{330D4A7F-1EE4-4EB5-BF62-D1AF5B75E83E}"/>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0" name="Freeform 43">
              <a:extLst>
                <a:ext uri="{FF2B5EF4-FFF2-40B4-BE49-F238E27FC236}">
                  <a16:creationId xmlns:a16="http://schemas.microsoft.com/office/drawing/2014/main" id="{2CBCFCBE-8ADB-4596-BAB1-6F782CFE0CBA}"/>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1" name="Rectangle 44">
              <a:extLst>
                <a:ext uri="{FF2B5EF4-FFF2-40B4-BE49-F238E27FC236}">
                  <a16:creationId xmlns:a16="http://schemas.microsoft.com/office/drawing/2014/main" id="{AD732EEC-94CB-4E2B-BCC9-7327F9C3C869}"/>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2" name="Freeform 45">
              <a:extLst>
                <a:ext uri="{FF2B5EF4-FFF2-40B4-BE49-F238E27FC236}">
                  <a16:creationId xmlns:a16="http://schemas.microsoft.com/office/drawing/2014/main" id="{FFE08166-E9AE-4F2E-8015-CFAD8F365872}"/>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3" name="Freeform 46">
              <a:extLst>
                <a:ext uri="{FF2B5EF4-FFF2-40B4-BE49-F238E27FC236}">
                  <a16:creationId xmlns:a16="http://schemas.microsoft.com/office/drawing/2014/main" id="{B8458471-40EC-48A7-85BF-0B69A668A057}"/>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 name="Rectangle 47">
              <a:extLst>
                <a:ext uri="{FF2B5EF4-FFF2-40B4-BE49-F238E27FC236}">
                  <a16:creationId xmlns:a16="http://schemas.microsoft.com/office/drawing/2014/main" id="{6F2F68B4-1342-48E9-8C95-358F548FECC3}"/>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5" name="Rectangle 48">
              <a:extLst>
                <a:ext uri="{FF2B5EF4-FFF2-40B4-BE49-F238E27FC236}">
                  <a16:creationId xmlns:a16="http://schemas.microsoft.com/office/drawing/2014/main" id="{64DEAF5F-71A3-4CBE-9FFD-53708E2D1D71}"/>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6" name="Freeform 49">
              <a:extLst>
                <a:ext uri="{FF2B5EF4-FFF2-40B4-BE49-F238E27FC236}">
                  <a16:creationId xmlns:a16="http://schemas.microsoft.com/office/drawing/2014/main" id="{1E3651E4-6F63-4B36-B58F-B3AF6073F2E8}"/>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7" name="Freeform 50">
              <a:extLst>
                <a:ext uri="{FF2B5EF4-FFF2-40B4-BE49-F238E27FC236}">
                  <a16:creationId xmlns:a16="http://schemas.microsoft.com/office/drawing/2014/main" id="{CAA5EA20-0F13-40B7-A510-93A8E89BCABF}"/>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8" name="Freeform 51">
              <a:extLst>
                <a:ext uri="{FF2B5EF4-FFF2-40B4-BE49-F238E27FC236}">
                  <a16:creationId xmlns:a16="http://schemas.microsoft.com/office/drawing/2014/main" id="{B08706BD-6E90-41AE-9C87-C5E679EB2F50}"/>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9" name="Rectangle 52">
              <a:extLst>
                <a:ext uri="{FF2B5EF4-FFF2-40B4-BE49-F238E27FC236}">
                  <a16:creationId xmlns:a16="http://schemas.microsoft.com/office/drawing/2014/main" id="{8398B094-D1C0-4F7D-8313-E7756B3C5D06}"/>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 name="Freeform 53">
              <a:extLst>
                <a:ext uri="{FF2B5EF4-FFF2-40B4-BE49-F238E27FC236}">
                  <a16:creationId xmlns:a16="http://schemas.microsoft.com/office/drawing/2014/main" id="{78F6CB8A-D0F5-4010-9763-75FE23CAC95A}"/>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 name="Freeform 54">
              <a:extLst>
                <a:ext uri="{FF2B5EF4-FFF2-40B4-BE49-F238E27FC236}">
                  <a16:creationId xmlns:a16="http://schemas.microsoft.com/office/drawing/2014/main" id="{802306DB-47FF-455C-BC38-71F7AFEBAC76}"/>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 name="Rectangle 55">
              <a:extLst>
                <a:ext uri="{FF2B5EF4-FFF2-40B4-BE49-F238E27FC236}">
                  <a16:creationId xmlns:a16="http://schemas.microsoft.com/office/drawing/2014/main" id="{191C1B35-C25E-4BF3-9A1D-99E601990B5E}"/>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3" name="Freeform 56">
              <a:extLst>
                <a:ext uri="{FF2B5EF4-FFF2-40B4-BE49-F238E27FC236}">
                  <a16:creationId xmlns:a16="http://schemas.microsoft.com/office/drawing/2014/main" id="{C4D7071D-DD9F-4EE2-8781-4F16BD61CD61}"/>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4" name="Freeform 57">
              <a:extLst>
                <a:ext uri="{FF2B5EF4-FFF2-40B4-BE49-F238E27FC236}">
                  <a16:creationId xmlns:a16="http://schemas.microsoft.com/office/drawing/2014/main" id="{0345EF85-5EF4-43BF-9C75-8D5E557D28F8}"/>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5" name="Rectangle 58">
              <a:extLst>
                <a:ext uri="{FF2B5EF4-FFF2-40B4-BE49-F238E27FC236}">
                  <a16:creationId xmlns:a16="http://schemas.microsoft.com/office/drawing/2014/main" id="{BC1D7248-A432-4D1D-A02E-ADB20D323040}"/>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 name="Rectangle 59">
              <a:extLst>
                <a:ext uri="{FF2B5EF4-FFF2-40B4-BE49-F238E27FC236}">
                  <a16:creationId xmlns:a16="http://schemas.microsoft.com/office/drawing/2014/main" id="{84E8000C-23AD-4C71-A154-1BAA26FF3E72}"/>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7" name="Rectangle 60">
              <a:extLst>
                <a:ext uri="{FF2B5EF4-FFF2-40B4-BE49-F238E27FC236}">
                  <a16:creationId xmlns:a16="http://schemas.microsoft.com/office/drawing/2014/main" id="{71EE3CB8-FF4E-47DF-B2CE-C5518CA7E902}"/>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8" name="Freeform 61">
              <a:extLst>
                <a:ext uri="{FF2B5EF4-FFF2-40B4-BE49-F238E27FC236}">
                  <a16:creationId xmlns:a16="http://schemas.microsoft.com/office/drawing/2014/main" id="{018184B9-AA14-4BA7-A4C7-A708C20311A4}"/>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9" name="Freeform 62">
              <a:extLst>
                <a:ext uri="{FF2B5EF4-FFF2-40B4-BE49-F238E27FC236}">
                  <a16:creationId xmlns:a16="http://schemas.microsoft.com/office/drawing/2014/main" id="{31E10593-A4D2-4BF0-9F85-15F0659B6721}"/>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0" name="Rectangle 63">
              <a:extLst>
                <a:ext uri="{FF2B5EF4-FFF2-40B4-BE49-F238E27FC236}">
                  <a16:creationId xmlns:a16="http://schemas.microsoft.com/office/drawing/2014/main" id="{898D65BA-8720-4676-B751-03431B3126FE}"/>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1" name="Freeform 64">
              <a:extLst>
                <a:ext uri="{FF2B5EF4-FFF2-40B4-BE49-F238E27FC236}">
                  <a16:creationId xmlns:a16="http://schemas.microsoft.com/office/drawing/2014/main" id="{009B1AA9-B9DD-4A3F-B6FE-655C6CD6AA67}"/>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2" name="Freeform 65">
              <a:extLst>
                <a:ext uri="{FF2B5EF4-FFF2-40B4-BE49-F238E27FC236}">
                  <a16:creationId xmlns:a16="http://schemas.microsoft.com/office/drawing/2014/main" id="{C4362CE8-9E17-4B95-B074-D58EB5BF9514}"/>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3" name="Rectangle 66">
              <a:extLst>
                <a:ext uri="{FF2B5EF4-FFF2-40B4-BE49-F238E27FC236}">
                  <a16:creationId xmlns:a16="http://schemas.microsoft.com/office/drawing/2014/main" id="{EE359AA4-5355-4349-A90D-7E5D406331DE}"/>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4" name="Freeform 67">
              <a:extLst>
                <a:ext uri="{FF2B5EF4-FFF2-40B4-BE49-F238E27FC236}">
                  <a16:creationId xmlns:a16="http://schemas.microsoft.com/office/drawing/2014/main" id="{39EA1364-8667-44F3-9302-D9D0B96B1BD1}"/>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5" name="Freeform 68">
              <a:extLst>
                <a:ext uri="{FF2B5EF4-FFF2-40B4-BE49-F238E27FC236}">
                  <a16:creationId xmlns:a16="http://schemas.microsoft.com/office/drawing/2014/main" id="{80CD4DD3-D2A8-4054-A94C-64AD13367152}"/>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6" name="Rectangle 69">
              <a:extLst>
                <a:ext uri="{FF2B5EF4-FFF2-40B4-BE49-F238E27FC236}">
                  <a16:creationId xmlns:a16="http://schemas.microsoft.com/office/drawing/2014/main" id="{9EE6B218-753E-4404-A440-0E44FBA1B9C3}"/>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7" name="Freeform 70">
              <a:extLst>
                <a:ext uri="{FF2B5EF4-FFF2-40B4-BE49-F238E27FC236}">
                  <a16:creationId xmlns:a16="http://schemas.microsoft.com/office/drawing/2014/main" id="{3E0B6148-9C17-4F39-B86F-2BBF6AACB8B2}"/>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8" name="Freeform 71">
              <a:extLst>
                <a:ext uri="{FF2B5EF4-FFF2-40B4-BE49-F238E27FC236}">
                  <a16:creationId xmlns:a16="http://schemas.microsoft.com/office/drawing/2014/main" id="{D3E30858-AA2E-4D6F-99A2-9B012FA868C6}"/>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9" name="Rectangle 72">
              <a:extLst>
                <a:ext uri="{FF2B5EF4-FFF2-40B4-BE49-F238E27FC236}">
                  <a16:creationId xmlns:a16="http://schemas.microsoft.com/office/drawing/2014/main" id="{F2716B6A-8184-43F8-823D-1E99EC980C11}"/>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0" name="Rectangle 73">
              <a:extLst>
                <a:ext uri="{FF2B5EF4-FFF2-40B4-BE49-F238E27FC236}">
                  <a16:creationId xmlns:a16="http://schemas.microsoft.com/office/drawing/2014/main" id="{AD4B64B1-5775-412A-8C48-7D12A7D1304B}"/>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1" name="Rectangle 74">
              <a:extLst>
                <a:ext uri="{FF2B5EF4-FFF2-40B4-BE49-F238E27FC236}">
                  <a16:creationId xmlns:a16="http://schemas.microsoft.com/office/drawing/2014/main" id="{2CCA32C7-AA56-4F72-AB7B-5EE660E3CD3F}"/>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2" name="Freeform 75">
              <a:extLst>
                <a:ext uri="{FF2B5EF4-FFF2-40B4-BE49-F238E27FC236}">
                  <a16:creationId xmlns:a16="http://schemas.microsoft.com/office/drawing/2014/main" id="{41D371E7-04B6-4809-8B17-0E80E9161752}"/>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3" name="Freeform 76">
              <a:extLst>
                <a:ext uri="{FF2B5EF4-FFF2-40B4-BE49-F238E27FC236}">
                  <a16:creationId xmlns:a16="http://schemas.microsoft.com/office/drawing/2014/main" id="{1D654643-8B1A-4278-8195-87E967EB3B3C}"/>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4" name="Rectangle 77">
              <a:extLst>
                <a:ext uri="{FF2B5EF4-FFF2-40B4-BE49-F238E27FC236}">
                  <a16:creationId xmlns:a16="http://schemas.microsoft.com/office/drawing/2014/main" id="{A401F7B7-27C7-4835-82E4-CFA4F6F54C5A}"/>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5" name="Freeform 78">
              <a:extLst>
                <a:ext uri="{FF2B5EF4-FFF2-40B4-BE49-F238E27FC236}">
                  <a16:creationId xmlns:a16="http://schemas.microsoft.com/office/drawing/2014/main" id="{AE5D01D3-82B0-421D-9F18-8D74FA060D69}"/>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6" name="Freeform 79">
              <a:extLst>
                <a:ext uri="{FF2B5EF4-FFF2-40B4-BE49-F238E27FC236}">
                  <a16:creationId xmlns:a16="http://schemas.microsoft.com/office/drawing/2014/main" id="{88FDAC8E-18DF-4FF9-B1E7-3A76A3B10436}"/>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7" name="Rectangle 80">
              <a:extLst>
                <a:ext uri="{FF2B5EF4-FFF2-40B4-BE49-F238E27FC236}">
                  <a16:creationId xmlns:a16="http://schemas.microsoft.com/office/drawing/2014/main" id="{5884D1BA-859B-46E6-B899-4C6DB500088A}"/>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8" name="Freeform 81">
              <a:extLst>
                <a:ext uri="{FF2B5EF4-FFF2-40B4-BE49-F238E27FC236}">
                  <a16:creationId xmlns:a16="http://schemas.microsoft.com/office/drawing/2014/main" id="{CA4B4697-0449-45F8-9FA5-F6BA9F6EC89E}"/>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9" name="Freeform 82">
              <a:extLst>
                <a:ext uri="{FF2B5EF4-FFF2-40B4-BE49-F238E27FC236}">
                  <a16:creationId xmlns:a16="http://schemas.microsoft.com/office/drawing/2014/main" id="{6B6341FC-F57A-46D1-8FAF-265DA31C9218}"/>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0" name="Rectangle 83">
              <a:extLst>
                <a:ext uri="{FF2B5EF4-FFF2-40B4-BE49-F238E27FC236}">
                  <a16:creationId xmlns:a16="http://schemas.microsoft.com/office/drawing/2014/main" id="{B169E6F2-2710-4999-99FC-36F228641266}"/>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1" name="Freeform 84">
              <a:extLst>
                <a:ext uri="{FF2B5EF4-FFF2-40B4-BE49-F238E27FC236}">
                  <a16:creationId xmlns:a16="http://schemas.microsoft.com/office/drawing/2014/main" id="{99273163-095B-498A-95D7-327D2EEAA837}"/>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2" name="Freeform 85">
              <a:extLst>
                <a:ext uri="{FF2B5EF4-FFF2-40B4-BE49-F238E27FC236}">
                  <a16:creationId xmlns:a16="http://schemas.microsoft.com/office/drawing/2014/main" id="{3BF6B0A2-2AF1-40E5-87F2-C2B1161216EC}"/>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3" name="Rectangle 86">
              <a:extLst>
                <a:ext uri="{FF2B5EF4-FFF2-40B4-BE49-F238E27FC236}">
                  <a16:creationId xmlns:a16="http://schemas.microsoft.com/office/drawing/2014/main" id="{F452DEBB-E847-4A75-894C-2279C39EB85E}"/>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4" name="Freeform 87">
              <a:extLst>
                <a:ext uri="{FF2B5EF4-FFF2-40B4-BE49-F238E27FC236}">
                  <a16:creationId xmlns:a16="http://schemas.microsoft.com/office/drawing/2014/main" id="{55F8DF84-8FD2-4A04-85BE-8B3579400597}"/>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5" name="Freeform 88">
              <a:extLst>
                <a:ext uri="{FF2B5EF4-FFF2-40B4-BE49-F238E27FC236}">
                  <a16:creationId xmlns:a16="http://schemas.microsoft.com/office/drawing/2014/main" id="{2156C454-C4B1-447C-B021-2F6F5AE95F73}"/>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6" name="Rectangle 89">
              <a:extLst>
                <a:ext uri="{FF2B5EF4-FFF2-40B4-BE49-F238E27FC236}">
                  <a16:creationId xmlns:a16="http://schemas.microsoft.com/office/drawing/2014/main" id="{B7AF7FEC-A7C8-4E8E-BEC8-8F0F4A2326FA}"/>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7" name="Freeform 90">
              <a:extLst>
                <a:ext uri="{FF2B5EF4-FFF2-40B4-BE49-F238E27FC236}">
                  <a16:creationId xmlns:a16="http://schemas.microsoft.com/office/drawing/2014/main" id="{EA7CE27C-4595-48D2-8794-FC027D6E96F9}"/>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8" name="Freeform 91">
              <a:extLst>
                <a:ext uri="{FF2B5EF4-FFF2-40B4-BE49-F238E27FC236}">
                  <a16:creationId xmlns:a16="http://schemas.microsoft.com/office/drawing/2014/main" id="{1A9F0B22-F9E3-4144-99A5-719350217BA4}"/>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9" name="Rectangle 92">
              <a:extLst>
                <a:ext uri="{FF2B5EF4-FFF2-40B4-BE49-F238E27FC236}">
                  <a16:creationId xmlns:a16="http://schemas.microsoft.com/office/drawing/2014/main" id="{ED8C4487-BFA0-415A-87FD-1F386881D77E}"/>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0" name="Freeform 93">
              <a:extLst>
                <a:ext uri="{FF2B5EF4-FFF2-40B4-BE49-F238E27FC236}">
                  <a16:creationId xmlns:a16="http://schemas.microsoft.com/office/drawing/2014/main" id="{DF521C93-76D9-4E10-AC0F-C0B40656B199}"/>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1" name="Freeform 94">
              <a:extLst>
                <a:ext uri="{FF2B5EF4-FFF2-40B4-BE49-F238E27FC236}">
                  <a16:creationId xmlns:a16="http://schemas.microsoft.com/office/drawing/2014/main" id="{9184D107-F1A8-41E0-8EA5-7A9E42FC28EF}"/>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2" name="Rectangle 95">
              <a:extLst>
                <a:ext uri="{FF2B5EF4-FFF2-40B4-BE49-F238E27FC236}">
                  <a16:creationId xmlns:a16="http://schemas.microsoft.com/office/drawing/2014/main" id="{0D1F242C-4363-487D-AC9D-588F4F38EA0C}"/>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3" name="Freeform 96">
              <a:extLst>
                <a:ext uri="{FF2B5EF4-FFF2-40B4-BE49-F238E27FC236}">
                  <a16:creationId xmlns:a16="http://schemas.microsoft.com/office/drawing/2014/main" id="{F2C29518-C9C4-4D34-9DE6-A26F0C921A75}"/>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4" name="Freeform 97">
              <a:extLst>
                <a:ext uri="{FF2B5EF4-FFF2-40B4-BE49-F238E27FC236}">
                  <a16:creationId xmlns:a16="http://schemas.microsoft.com/office/drawing/2014/main" id="{D58CDA75-9618-4FF6-96F8-7D2922A3044E}"/>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5" name="Rectangle 98">
              <a:extLst>
                <a:ext uri="{FF2B5EF4-FFF2-40B4-BE49-F238E27FC236}">
                  <a16:creationId xmlns:a16="http://schemas.microsoft.com/office/drawing/2014/main" id="{14AD4F2C-A7C9-4E0A-9C64-DEC610945F5A}"/>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6" name="Freeform 99">
              <a:extLst>
                <a:ext uri="{FF2B5EF4-FFF2-40B4-BE49-F238E27FC236}">
                  <a16:creationId xmlns:a16="http://schemas.microsoft.com/office/drawing/2014/main" id="{CF3EFE51-1FBA-44B0-B407-8D85D7E913E0}"/>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7" name="Freeform 100">
              <a:extLst>
                <a:ext uri="{FF2B5EF4-FFF2-40B4-BE49-F238E27FC236}">
                  <a16:creationId xmlns:a16="http://schemas.microsoft.com/office/drawing/2014/main" id="{1FDBB8C4-66AD-409B-AF2E-EE74C166BF81}"/>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8" name="Freeform 101">
              <a:extLst>
                <a:ext uri="{FF2B5EF4-FFF2-40B4-BE49-F238E27FC236}">
                  <a16:creationId xmlns:a16="http://schemas.microsoft.com/office/drawing/2014/main" id="{B3C7EA83-8A7F-4748-B7C1-700D3BE64A7A}"/>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9" name="Rectangle 102">
              <a:extLst>
                <a:ext uri="{FF2B5EF4-FFF2-40B4-BE49-F238E27FC236}">
                  <a16:creationId xmlns:a16="http://schemas.microsoft.com/office/drawing/2014/main" id="{BAF575CB-EEB4-4BCA-A3AE-DCFEA25DED10}"/>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0" name="Freeform 103">
              <a:extLst>
                <a:ext uri="{FF2B5EF4-FFF2-40B4-BE49-F238E27FC236}">
                  <a16:creationId xmlns:a16="http://schemas.microsoft.com/office/drawing/2014/main" id="{E134445E-C1FA-43B5-8854-4D2A99C815C5}"/>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1" name="Rectangle 104">
              <a:extLst>
                <a:ext uri="{FF2B5EF4-FFF2-40B4-BE49-F238E27FC236}">
                  <a16:creationId xmlns:a16="http://schemas.microsoft.com/office/drawing/2014/main" id="{69EC5F62-3FD1-4C20-874F-8871C26164E8}"/>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2" name="Rectangle 106">
              <a:extLst>
                <a:ext uri="{FF2B5EF4-FFF2-40B4-BE49-F238E27FC236}">
                  <a16:creationId xmlns:a16="http://schemas.microsoft.com/office/drawing/2014/main" id="{1CF783FE-F6A8-4A6D-98A5-B8D4E7CF04CD}"/>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 name="Rectangle 107">
              <a:extLst>
                <a:ext uri="{FF2B5EF4-FFF2-40B4-BE49-F238E27FC236}">
                  <a16:creationId xmlns:a16="http://schemas.microsoft.com/office/drawing/2014/main" id="{5FFC356C-D662-464B-A7FA-F19AC2505911}"/>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 name="Freeform 108">
              <a:extLst>
                <a:ext uri="{FF2B5EF4-FFF2-40B4-BE49-F238E27FC236}">
                  <a16:creationId xmlns:a16="http://schemas.microsoft.com/office/drawing/2014/main" id="{BCE3C45D-3640-4969-8F81-963474C34B48}"/>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 name="Rectangle 109">
              <a:extLst>
                <a:ext uri="{FF2B5EF4-FFF2-40B4-BE49-F238E27FC236}">
                  <a16:creationId xmlns:a16="http://schemas.microsoft.com/office/drawing/2014/main" id="{E687EE5E-6AAD-4EE5-89EE-7A907165A4E3}"/>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6" name="Rectangle 110">
              <a:extLst>
                <a:ext uri="{FF2B5EF4-FFF2-40B4-BE49-F238E27FC236}">
                  <a16:creationId xmlns:a16="http://schemas.microsoft.com/office/drawing/2014/main" id="{AC64FF48-8FFA-4BCF-A0A1-0DD3A97AE6C8}"/>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 name="Freeform 111">
              <a:extLst>
                <a:ext uri="{FF2B5EF4-FFF2-40B4-BE49-F238E27FC236}">
                  <a16:creationId xmlns:a16="http://schemas.microsoft.com/office/drawing/2014/main" id="{FF60E579-4485-4B88-A85F-833E530079BB}"/>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8" name="Freeform 112">
              <a:extLst>
                <a:ext uri="{FF2B5EF4-FFF2-40B4-BE49-F238E27FC236}">
                  <a16:creationId xmlns:a16="http://schemas.microsoft.com/office/drawing/2014/main" id="{B8D125C3-0782-43B7-9A2D-9D1F06680D5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9" name="Freeform 113">
              <a:extLst>
                <a:ext uri="{FF2B5EF4-FFF2-40B4-BE49-F238E27FC236}">
                  <a16:creationId xmlns:a16="http://schemas.microsoft.com/office/drawing/2014/main" id="{8A948157-08B0-4C38-8CD3-6BE50E6AFF77}"/>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0" name="Rectangle 114">
              <a:extLst>
                <a:ext uri="{FF2B5EF4-FFF2-40B4-BE49-F238E27FC236}">
                  <a16:creationId xmlns:a16="http://schemas.microsoft.com/office/drawing/2014/main" id="{A7C71168-7009-44B5-8642-6B8D5B595830}"/>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1" name="Freeform 115">
              <a:extLst>
                <a:ext uri="{FF2B5EF4-FFF2-40B4-BE49-F238E27FC236}">
                  <a16:creationId xmlns:a16="http://schemas.microsoft.com/office/drawing/2014/main" id="{DEFB1A82-7BC4-457F-916F-0253C323045E}"/>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2" name="Freeform 116">
              <a:extLst>
                <a:ext uri="{FF2B5EF4-FFF2-40B4-BE49-F238E27FC236}">
                  <a16:creationId xmlns:a16="http://schemas.microsoft.com/office/drawing/2014/main" id="{999B48B2-D7F6-4D7E-A606-859C47C41CDE}"/>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3" name="Rectangle 117">
              <a:extLst>
                <a:ext uri="{FF2B5EF4-FFF2-40B4-BE49-F238E27FC236}">
                  <a16:creationId xmlns:a16="http://schemas.microsoft.com/office/drawing/2014/main" id="{E45DFAA8-11D2-4214-ACA2-F0A5312F23CC}"/>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4" name="Freeform 118">
              <a:extLst>
                <a:ext uri="{FF2B5EF4-FFF2-40B4-BE49-F238E27FC236}">
                  <a16:creationId xmlns:a16="http://schemas.microsoft.com/office/drawing/2014/main" id="{8246711E-576D-4C00-8ACA-B9E0BCB911B0}"/>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5" name="Freeform 119">
              <a:extLst>
                <a:ext uri="{FF2B5EF4-FFF2-40B4-BE49-F238E27FC236}">
                  <a16:creationId xmlns:a16="http://schemas.microsoft.com/office/drawing/2014/main" id="{AC8BBA0F-8C4A-4F76-9DED-B98403BCC22C}"/>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6" name="Rectangle 120">
              <a:extLst>
                <a:ext uri="{FF2B5EF4-FFF2-40B4-BE49-F238E27FC236}">
                  <a16:creationId xmlns:a16="http://schemas.microsoft.com/office/drawing/2014/main" id="{8BDCC12D-F4B3-4ADD-A6A0-5C706612B230}"/>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7" name="Freeform 121">
              <a:extLst>
                <a:ext uri="{FF2B5EF4-FFF2-40B4-BE49-F238E27FC236}">
                  <a16:creationId xmlns:a16="http://schemas.microsoft.com/office/drawing/2014/main" id="{959CDDF4-983F-4BC9-8707-E00ED9C485B2}"/>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8" name="Freeform 122">
              <a:extLst>
                <a:ext uri="{FF2B5EF4-FFF2-40B4-BE49-F238E27FC236}">
                  <a16:creationId xmlns:a16="http://schemas.microsoft.com/office/drawing/2014/main" id="{38FF4D09-26FD-4535-8FC3-AD487DFEDC3C}"/>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9" name="Rectangle 124">
              <a:extLst>
                <a:ext uri="{FF2B5EF4-FFF2-40B4-BE49-F238E27FC236}">
                  <a16:creationId xmlns:a16="http://schemas.microsoft.com/office/drawing/2014/main" id="{465FED4A-B33F-4323-ABF7-46436CE22254}"/>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0" name="Freeform 125">
              <a:extLst>
                <a:ext uri="{FF2B5EF4-FFF2-40B4-BE49-F238E27FC236}">
                  <a16:creationId xmlns:a16="http://schemas.microsoft.com/office/drawing/2014/main" id="{FE0A596C-C840-4ADD-A65C-15AD38F932B5}"/>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56" name="TextBox 508">
            <a:extLst>
              <a:ext uri="{FF2B5EF4-FFF2-40B4-BE49-F238E27FC236}">
                <a16:creationId xmlns:a16="http://schemas.microsoft.com/office/drawing/2014/main" id="{75898C71-FF69-4424-BA06-97FE931E900D}"/>
              </a:ext>
            </a:extLst>
          </p:cNvPr>
          <p:cNvSpPr txBox="1"/>
          <p:nvPr/>
        </p:nvSpPr>
        <p:spPr>
          <a:xfrm>
            <a:off x="1701012" y="3460301"/>
            <a:ext cx="2905562" cy="1569660"/>
          </a:xfrm>
          <a:prstGeom prst="rect">
            <a:avLst/>
          </a:prstGeom>
          <a:noFill/>
        </p:spPr>
        <p:txBody>
          <a:bodyPr wrap="square" rtlCol="0" anchor="ctr">
            <a:spAutoFit/>
          </a:bodyPr>
          <a:lstStyle/>
          <a:p>
            <a:pPr algn="ctr"/>
            <a:r>
              <a:rPr lang="es-EC" altLang="ko-KR" sz="3200" b="1" dirty="0">
                <a:solidFill>
                  <a:schemeClr val="bg1"/>
                </a:solidFill>
                <a:cs typeface="Arial" pitchFamily="34" charset="0"/>
              </a:rPr>
              <a:t>TRABAJAN DE MANERA AISLADA</a:t>
            </a:r>
            <a:endParaRPr lang="ko-KR" altLang="en-US" sz="3200" b="1" dirty="0">
              <a:solidFill>
                <a:schemeClr val="bg1"/>
              </a:solidFill>
              <a:cs typeface="Arial" pitchFamily="34" charset="0"/>
            </a:endParaRPr>
          </a:p>
        </p:txBody>
      </p:sp>
      <p:pic>
        <p:nvPicPr>
          <p:cNvPr id="19458" name="Picture 2" descr="Resultado de imagen para SEPARACION">
            <a:extLst>
              <a:ext uri="{FF2B5EF4-FFF2-40B4-BE49-F238E27FC236}">
                <a16:creationId xmlns:a16="http://schemas.microsoft.com/office/drawing/2014/main" id="{3A80D19F-5B3B-4790-B25D-9E7F0E0DE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549" y="86087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AA6E655A-C875-4105-9FB5-A82BBDD96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0183" y="3001462"/>
            <a:ext cx="4088457" cy="3066343"/>
          </a:xfrm>
          <a:prstGeom prst="rect">
            <a:avLst/>
          </a:prstGeom>
        </p:spPr>
      </p:pic>
      <p:sp>
        <p:nvSpPr>
          <p:cNvPr id="975" name="Flecha derecha 4">
            <a:extLst>
              <a:ext uri="{FF2B5EF4-FFF2-40B4-BE49-F238E27FC236}">
                <a16:creationId xmlns:a16="http://schemas.microsoft.com/office/drawing/2014/main" id="{4E7A740F-9AC3-4FC2-AA9C-ECC30282ADEE}"/>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976" name="Flecha derecha 5">
            <a:extLst>
              <a:ext uri="{FF2B5EF4-FFF2-40B4-BE49-F238E27FC236}">
                <a16:creationId xmlns:a16="http://schemas.microsoft.com/office/drawing/2014/main" id="{6859A1BF-C1C6-4565-8C45-64486B877B0D}"/>
              </a:ext>
            </a:extLst>
          </p:cNvPr>
          <p:cNvSpPr/>
          <p:nvPr/>
        </p:nvSpPr>
        <p:spPr>
          <a:xfrm>
            <a:off x="1686854" y="6235700"/>
            <a:ext cx="1655666"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77" name="Flecha derecha 6">
            <a:extLst>
              <a:ext uri="{FF2B5EF4-FFF2-40B4-BE49-F238E27FC236}">
                <a16:creationId xmlns:a16="http://schemas.microsoft.com/office/drawing/2014/main" id="{3755F936-FB5D-4D39-A56E-237A501621B1}"/>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978" name="Flecha derecha 7">
            <a:extLst>
              <a:ext uri="{FF2B5EF4-FFF2-40B4-BE49-F238E27FC236}">
                <a16:creationId xmlns:a16="http://schemas.microsoft.com/office/drawing/2014/main" id="{9C0AF47D-1810-48A2-97AA-6E937FA2F0E2}"/>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979" name="Flecha derecha 8">
            <a:extLst>
              <a:ext uri="{FF2B5EF4-FFF2-40B4-BE49-F238E27FC236}">
                <a16:creationId xmlns:a16="http://schemas.microsoft.com/office/drawing/2014/main" id="{94711848-885A-42EF-8C3D-46E88ED8B4B4}"/>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980" name="Flecha derecha 9">
            <a:extLst>
              <a:ext uri="{FF2B5EF4-FFF2-40B4-BE49-F238E27FC236}">
                <a16:creationId xmlns:a16="http://schemas.microsoft.com/office/drawing/2014/main" id="{182354F3-B8B0-4E8B-BBCE-2923B9D84203}"/>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981" name="Flecha derecha 12">
            <a:extLst>
              <a:ext uri="{FF2B5EF4-FFF2-40B4-BE49-F238E27FC236}">
                <a16:creationId xmlns:a16="http://schemas.microsoft.com/office/drawing/2014/main" id="{267EAD0B-1881-4CF9-8200-771885B8F4BB}"/>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2787696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10</a:t>
            </a:r>
          </a:p>
        </p:txBody>
      </p:sp>
      <p:sp>
        <p:nvSpPr>
          <p:cNvPr id="4" name="CuadroTexto 3"/>
          <p:cNvSpPr txBox="1"/>
          <p:nvPr/>
        </p:nvSpPr>
        <p:spPr>
          <a:xfrm>
            <a:off x="1841677" y="0"/>
            <a:ext cx="7104203" cy="523220"/>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FLUJO DE TRABAJO</a:t>
            </a:r>
          </a:p>
        </p:txBody>
      </p:sp>
      <p:grpSp>
        <p:nvGrpSpPr>
          <p:cNvPr id="188" name="Group 9">
            <a:extLst>
              <a:ext uri="{FF2B5EF4-FFF2-40B4-BE49-F238E27FC236}">
                <a16:creationId xmlns:a16="http://schemas.microsoft.com/office/drawing/2014/main" id="{86F4157D-0E6A-415D-A66E-5118AEE1A728}"/>
              </a:ext>
            </a:extLst>
          </p:cNvPr>
          <p:cNvGrpSpPr/>
          <p:nvPr/>
        </p:nvGrpSpPr>
        <p:grpSpPr>
          <a:xfrm>
            <a:off x="385246" y="643942"/>
            <a:ext cx="3661467" cy="4855895"/>
            <a:chOff x="3175" y="1588"/>
            <a:chExt cx="4686300" cy="4637087"/>
          </a:xfrm>
          <a:solidFill>
            <a:schemeClr val="tx1">
              <a:lumMod val="65000"/>
              <a:lumOff val="35000"/>
            </a:schemeClr>
          </a:solidFill>
        </p:grpSpPr>
        <p:sp>
          <p:nvSpPr>
            <p:cNvPr id="189" name="Rectangle 5">
              <a:extLst>
                <a:ext uri="{FF2B5EF4-FFF2-40B4-BE49-F238E27FC236}">
                  <a16:creationId xmlns:a16="http://schemas.microsoft.com/office/drawing/2014/main" id="{1E80DB13-C759-428A-A326-2CDDA4C04339}"/>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Rectangle 6">
              <a:extLst>
                <a:ext uri="{FF2B5EF4-FFF2-40B4-BE49-F238E27FC236}">
                  <a16:creationId xmlns:a16="http://schemas.microsoft.com/office/drawing/2014/main" id="{7CC3E9FF-0C09-46AF-9030-47676A1678C4}"/>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Rectangle 7">
              <a:extLst>
                <a:ext uri="{FF2B5EF4-FFF2-40B4-BE49-F238E27FC236}">
                  <a16:creationId xmlns:a16="http://schemas.microsoft.com/office/drawing/2014/main" id="{8A02AB40-17BE-4E77-8E60-6D89BC3B733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8">
              <a:extLst>
                <a:ext uri="{FF2B5EF4-FFF2-40B4-BE49-F238E27FC236}">
                  <a16:creationId xmlns:a16="http://schemas.microsoft.com/office/drawing/2014/main" id="{31101CD1-2C1A-4A37-807D-1299E06AD8E4}"/>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9">
              <a:extLst>
                <a:ext uri="{FF2B5EF4-FFF2-40B4-BE49-F238E27FC236}">
                  <a16:creationId xmlns:a16="http://schemas.microsoft.com/office/drawing/2014/main" id="{7EFFE3F0-AF15-404A-8EDA-75BA84D7CCF0}"/>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Rectangle 10">
              <a:extLst>
                <a:ext uri="{FF2B5EF4-FFF2-40B4-BE49-F238E27FC236}">
                  <a16:creationId xmlns:a16="http://schemas.microsoft.com/office/drawing/2014/main" id="{F9A20347-E92E-46D7-BFB3-BF03FE14385F}"/>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11">
              <a:extLst>
                <a:ext uri="{FF2B5EF4-FFF2-40B4-BE49-F238E27FC236}">
                  <a16:creationId xmlns:a16="http://schemas.microsoft.com/office/drawing/2014/main" id="{F201D1F0-B40C-47D4-B8B8-AA167CC3F11C}"/>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12">
              <a:extLst>
                <a:ext uri="{FF2B5EF4-FFF2-40B4-BE49-F238E27FC236}">
                  <a16:creationId xmlns:a16="http://schemas.microsoft.com/office/drawing/2014/main" id="{032B453F-260E-449A-B371-E54636DC8557}"/>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Rectangle 13">
              <a:extLst>
                <a:ext uri="{FF2B5EF4-FFF2-40B4-BE49-F238E27FC236}">
                  <a16:creationId xmlns:a16="http://schemas.microsoft.com/office/drawing/2014/main" id="{1EF3B83C-7334-40ED-909D-79DD672BCCCE}"/>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14">
              <a:extLst>
                <a:ext uri="{FF2B5EF4-FFF2-40B4-BE49-F238E27FC236}">
                  <a16:creationId xmlns:a16="http://schemas.microsoft.com/office/drawing/2014/main" id="{321327C3-65DF-4EF8-B44B-07201D5F81DE}"/>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15">
              <a:extLst>
                <a:ext uri="{FF2B5EF4-FFF2-40B4-BE49-F238E27FC236}">
                  <a16:creationId xmlns:a16="http://schemas.microsoft.com/office/drawing/2014/main" id="{F65DAD34-5F55-48C4-A6A2-F7F65837111D}"/>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Rectangle 16">
              <a:extLst>
                <a:ext uri="{FF2B5EF4-FFF2-40B4-BE49-F238E27FC236}">
                  <a16:creationId xmlns:a16="http://schemas.microsoft.com/office/drawing/2014/main" id="{CAEA5268-6756-46B7-BFCB-C6F701A6CDF8}"/>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17">
              <a:extLst>
                <a:ext uri="{FF2B5EF4-FFF2-40B4-BE49-F238E27FC236}">
                  <a16:creationId xmlns:a16="http://schemas.microsoft.com/office/drawing/2014/main" id="{A84AB6CD-2540-47F8-A0B9-CB15AA0D1688}"/>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18">
              <a:extLst>
                <a:ext uri="{FF2B5EF4-FFF2-40B4-BE49-F238E27FC236}">
                  <a16:creationId xmlns:a16="http://schemas.microsoft.com/office/drawing/2014/main" id="{C63D96B4-438E-4877-94FB-14416FB4E1CD}"/>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Rectangle 19">
              <a:extLst>
                <a:ext uri="{FF2B5EF4-FFF2-40B4-BE49-F238E27FC236}">
                  <a16:creationId xmlns:a16="http://schemas.microsoft.com/office/drawing/2014/main" id="{9DE52CBD-8FA8-4283-BFBD-7C5D8D2F1F06}"/>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4" name="Rectangle 20">
              <a:extLst>
                <a:ext uri="{FF2B5EF4-FFF2-40B4-BE49-F238E27FC236}">
                  <a16:creationId xmlns:a16="http://schemas.microsoft.com/office/drawing/2014/main" id="{7DBE1AA6-CD0D-4115-B17B-78B44AD6EED5}"/>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Rectangle 21">
              <a:extLst>
                <a:ext uri="{FF2B5EF4-FFF2-40B4-BE49-F238E27FC236}">
                  <a16:creationId xmlns:a16="http://schemas.microsoft.com/office/drawing/2014/main" id="{4D7AC648-C4F6-476F-A2E1-CBD103D32560}"/>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22">
              <a:extLst>
                <a:ext uri="{FF2B5EF4-FFF2-40B4-BE49-F238E27FC236}">
                  <a16:creationId xmlns:a16="http://schemas.microsoft.com/office/drawing/2014/main" id="{7270E5D9-4817-46EE-A17A-F812C796FB82}"/>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23">
              <a:extLst>
                <a:ext uri="{FF2B5EF4-FFF2-40B4-BE49-F238E27FC236}">
                  <a16:creationId xmlns:a16="http://schemas.microsoft.com/office/drawing/2014/main" id="{CF084259-5949-427F-A666-07C87FC86094}"/>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Rectangle 24">
              <a:extLst>
                <a:ext uri="{FF2B5EF4-FFF2-40B4-BE49-F238E27FC236}">
                  <a16:creationId xmlns:a16="http://schemas.microsoft.com/office/drawing/2014/main" id="{9C246276-DD3E-449F-8876-0569E84C9359}"/>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25">
              <a:extLst>
                <a:ext uri="{FF2B5EF4-FFF2-40B4-BE49-F238E27FC236}">
                  <a16:creationId xmlns:a16="http://schemas.microsoft.com/office/drawing/2014/main" id="{4FAC7DE5-1E9D-4466-AA4B-BDA54E9036C1}"/>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26">
              <a:extLst>
                <a:ext uri="{FF2B5EF4-FFF2-40B4-BE49-F238E27FC236}">
                  <a16:creationId xmlns:a16="http://schemas.microsoft.com/office/drawing/2014/main" id="{2D8A3E11-7D03-43D0-9836-0275A9A1414B}"/>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1" name="Rectangle 27">
              <a:extLst>
                <a:ext uri="{FF2B5EF4-FFF2-40B4-BE49-F238E27FC236}">
                  <a16:creationId xmlns:a16="http://schemas.microsoft.com/office/drawing/2014/main" id="{610BFEBE-12D4-4446-8EE8-9FC41BF8894E}"/>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28">
              <a:extLst>
                <a:ext uri="{FF2B5EF4-FFF2-40B4-BE49-F238E27FC236}">
                  <a16:creationId xmlns:a16="http://schemas.microsoft.com/office/drawing/2014/main" id="{A986D50D-E45B-4FD7-B68C-0966FB1FFC2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29">
              <a:extLst>
                <a:ext uri="{FF2B5EF4-FFF2-40B4-BE49-F238E27FC236}">
                  <a16:creationId xmlns:a16="http://schemas.microsoft.com/office/drawing/2014/main" id="{F4D92C1A-38D6-431D-B8D3-697A4210B2DC}"/>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Rectangle 30">
              <a:extLst>
                <a:ext uri="{FF2B5EF4-FFF2-40B4-BE49-F238E27FC236}">
                  <a16:creationId xmlns:a16="http://schemas.microsoft.com/office/drawing/2014/main" id="{066D4BAF-ACBD-4E4E-AAB6-789FFD186639}"/>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31">
              <a:extLst>
                <a:ext uri="{FF2B5EF4-FFF2-40B4-BE49-F238E27FC236}">
                  <a16:creationId xmlns:a16="http://schemas.microsoft.com/office/drawing/2014/main" id="{2E9BCA71-1D5C-4C24-AD40-34DE0B3DC5FE}"/>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Freeform 32">
              <a:extLst>
                <a:ext uri="{FF2B5EF4-FFF2-40B4-BE49-F238E27FC236}">
                  <a16:creationId xmlns:a16="http://schemas.microsoft.com/office/drawing/2014/main" id="{FAE72ACF-8388-4F33-BBC0-C7F94E3DF634}"/>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Rectangle 33">
              <a:extLst>
                <a:ext uri="{FF2B5EF4-FFF2-40B4-BE49-F238E27FC236}">
                  <a16:creationId xmlns:a16="http://schemas.microsoft.com/office/drawing/2014/main" id="{75438BB4-67C3-4809-B64E-0431F8241302}"/>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8" name="Rectangle 34">
              <a:extLst>
                <a:ext uri="{FF2B5EF4-FFF2-40B4-BE49-F238E27FC236}">
                  <a16:creationId xmlns:a16="http://schemas.microsoft.com/office/drawing/2014/main" id="{BEB71187-9C0E-4EE7-B025-395670279D17}"/>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 name="Rectangle 35">
              <a:extLst>
                <a:ext uri="{FF2B5EF4-FFF2-40B4-BE49-F238E27FC236}">
                  <a16:creationId xmlns:a16="http://schemas.microsoft.com/office/drawing/2014/main" id="{BC1D3A11-FB69-4C26-8B00-88DAD84DCA8E}"/>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0" name="Freeform 36">
              <a:extLst>
                <a:ext uri="{FF2B5EF4-FFF2-40B4-BE49-F238E27FC236}">
                  <a16:creationId xmlns:a16="http://schemas.microsoft.com/office/drawing/2014/main" id="{7E9D56A4-5C54-459A-8FFF-7CE4DB1524CD}"/>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Freeform 37">
              <a:extLst>
                <a:ext uri="{FF2B5EF4-FFF2-40B4-BE49-F238E27FC236}">
                  <a16:creationId xmlns:a16="http://schemas.microsoft.com/office/drawing/2014/main" id="{69AE0BF4-B488-4F3F-9967-680BBBF2CAAB}"/>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2" name="Rectangle 38">
              <a:extLst>
                <a:ext uri="{FF2B5EF4-FFF2-40B4-BE49-F238E27FC236}">
                  <a16:creationId xmlns:a16="http://schemas.microsoft.com/office/drawing/2014/main" id="{E24C8151-FDF9-4D33-9138-3A6262F130DB}"/>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 name="Freeform 39">
              <a:extLst>
                <a:ext uri="{FF2B5EF4-FFF2-40B4-BE49-F238E27FC236}">
                  <a16:creationId xmlns:a16="http://schemas.microsoft.com/office/drawing/2014/main" id="{D8F5804C-1B21-460A-AA2C-C7CCEC14B0AE}"/>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4" name="Freeform 40">
              <a:extLst>
                <a:ext uri="{FF2B5EF4-FFF2-40B4-BE49-F238E27FC236}">
                  <a16:creationId xmlns:a16="http://schemas.microsoft.com/office/drawing/2014/main" id="{4806E8E8-97B8-49E2-83BC-5A224032341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5" name="Rectangle 41">
              <a:extLst>
                <a:ext uri="{FF2B5EF4-FFF2-40B4-BE49-F238E27FC236}">
                  <a16:creationId xmlns:a16="http://schemas.microsoft.com/office/drawing/2014/main" id="{4043A1F2-5971-46B9-9EA4-2DBE696CD567}"/>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42">
              <a:extLst>
                <a:ext uri="{FF2B5EF4-FFF2-40B4-BE49-F238E27FC236}">
                  <a16:creationId xmlns:a16="http://schemas.microsoft.com/office/drawing/2014/main" id="{FF9856C1-5931-406A-BD4A-1A80CE223E97}"/>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43">
              <a:extLst>
                <a:ext uri="{FF2B5EF4-FFF2-40B4-BE49-F238E27FC236}">
                  <a16:creationId xmlns:a16="http://schemas.microsoft.com/office/drawing/2014/main" id="{3EDA6121-8A4D-4118-A2C0-2D526E1BFFA4}"/>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Rectangle 44">
              <a:extLst>
                <a:ext uri="{FF2B5EF4-FFF2-40B4-BE49-F238E27FC236}">
                  <a16:creationId xmlns:a16="http://schemas.microsoft.com/office/drawing/2014/main" id="{A19926F3-E770-431C-9D50-687E2828BBB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Freeform 45">
              <a:extLst>
                <a:ext uri="{FF2B5EF4-FFF2-40B4-BE49-F238E27FC236}">
                  <a16:creationId xmlns:a16="http://schemas.microsoft.com/office/drawing/2014/main" id="{6C4B4337-054E-4CAA-A3D4-6272191CEE26}"/>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Freeform 46">
              <a:extLst>
                <a:ext uri="{FF2B5EF4-FFF2-40B4-BE49-F238E27FC236}">
                  <a16:creationId xmlns:a16="http://schemas.microsoft.com/office/drawing/2014/main" id="{F6D9BCF6-5871-4037-945A-BD6CD82CC45D}"/>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Rectangle 47">
              <a:extLst>
                <a:ext uri="{FF2B5EF4-FFF2-40B4-BE49-F238E27FC236}">
                  <a16:creationId xmlns:a16="http://schemas.microsoft.com/office/drawing/2014/main" id="{6A6622F5-A356-4D3F-B2B7-361A0B3A3BF5}"/>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Rectangle 48">
              <a:extLst>
                <a:ext uri="{FF2B5EF4-FFF2-40B4-BE49-F238E27FC236}">
                  <a16:creationId xmlns:a16="http://schemas.microsoft.com/office/drawing/2014/main" id="{99C95B56-ECB1-4AB1-88A5-B03C1784D424}"/>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49">
              <a:extLst>
                <a:ext uri="{FF2B5EF4-FFF2-40B4-BE49-F238E27FC236}">
                  <a16:creationId xmlns:a16="http://schemas.microsoft.com/office/drawing/2014/main" id="{CC137379-723B-4EB3-9AB3-DC4E7944BF84}"/>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Freeform 50">
              <a:extLst>
                <a:ext uri="{FF2B5EF4-FFF2-40B4-BE49-F238E27FC236}">
                  <a16:creationId xmlns:a16="http://schemas.microsoft.com/office/drawing/2014/main" id="{B4BB70F7-DD63-410B-8427-A5055085D5C3}"/>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51">
              <a:extLst>
                <a:ext uri="{FF2B5EF4-FFF2-40B4-BE49-F238E27FC236}">
                  <a16:creationId xmlns:a16="http://schemas.microsoft.com/office/drawing/2014/main" id="{06C493D3-5130-4F79-927D-F89FC1DDDF9E}"/>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Rectangle 52">
              <a:extLst>
                <a:ext uri="{FF2B5EF4-FFF2-40B4-BE49-F238E27FC236}">
                  <a16:creationId xmlns:a16="http://schemas.microsoft.com/office/drawing/2014/main" id="{88017B18-738D-4FEB-97D4-1EFC242525D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Freeform 53">
              <a:extLst>
                <a:ext uri="{FF2B5EF4-FFF2-40B4-BE49-F238E27FC236}">
                  <a16:creationId xmlns:a16="http://schemas.microsoft.com/office/drawing/2014/main" id="{36C3049A-9871-4EBB-AD14-91FEEF951D7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54">
              <a:extLst>
                <a:ext uri="{FF2B5EF4-FFF2-40B4-BE49-F238E27FC236}">
                  <a16:creationId xmlns:a16="http://schemas.microsoft.com/office/drawing/2014/main" id="{BD3F76DB-ECB5-46A0-9EA4-01361B354860}"/>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9" name="Rectangle 55">
              <a:extLst>
                <a:ext uri="{FF2B5EF4-FFF2-40B4-BE49-F238E27FC236}">
                  <a16:creationId xmlns:a16="http://schemas.microsoft.com/office/drawing/2014/main" id="{5DD32004-1310-4D9A-A11B-470CA6613A07}"/>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0" name="Freeform 56">
              <a:extLst>
                <a:ext uri="{FF2B5EF4-FFF2-40B4-BE49-F238E27FC236}">
                  <a16:creationId xmlns:a16="http://schemas.microsoft.com/office/drawing/2014/main" id="{2596BE0B-0109-48F8-AA8E-044104DF604F}"/>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1" name="Freeform 57">
              <a:extLst>
                <a:ext uri="{FF2B5EF4-FFF2-40B4-BE49-F238E27FC236}">
                  <a16:creationId xmlns:a16="http://schemas.microsoft.com/office/drawing/2014/main" id="{53EFB4A9-7ABB-44E4-A8FE-0E8496FC2BB2}"/>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2" name="Rectangle 58">
              <a:extLst>
                <a:ext uri="{FF2B5EF4-FFF2-40B4-BE49-F238E27FC236}">
                  <a16:creationId xmlns:a16="http://schemas.microsoft.com/office/drawing/2014/main" id="{68030CCF-EC7A-4ACB-8283-32AEC202A059}"/>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Rectangle 59">
              <a:extLst>
                <a:ext uri="{FF2B5EF4-FFF2-40B4-BE49-F238E27FC236}">
                  <a16:creationId xmlns:a16="http://schemas.microsoft.com/office/drawing/2014/main" id="{46253FAC-2846-4B58-93D0-3A638A724614}"/>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Rectangle 60">
              <a:extLst>
                <a:ext uri="{FF2B5EF4-FFF2-40B4-BE49-F238E27FC236}">
                  <a16:creationId xmlns:a16="http://schemas.microsoft.com/office/drawing/2014/main" id="{19303FE5-A909-4A3D-8492-E8CA25ABF94C}"/>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61">
              <a:extLst>
                <a:ext uri="{FF2B5EF4-FFF2-40B4-BE49-F238E27FC236}">
                  <a16:creationId xmlns:a16="http://schemas.microsoft.com/office/drawing/2014/main" id="{2C311A69-FA62-44BA-89F5-63C3751481DC}"/>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62">
              <a:extLst>
                <a:ext uri="{FF2B5EF4-FFF2-40B4-BE49-F238E27FC236}">
                  <a16:creationId xmlns:a16="http://schemas.microsoft.com/office/drawing/2014/main" id="{6056EF79-373A-439A-A2DF-FEBDC32EDE98}"/>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Rectangle 63">
              <a:extLst>
                <a:ext uri="{FF2B5EF4-FFF2-40B4-BE49-F238E27FC236}">
                  <a16:creationId xmlns:a16="http://schemas.microsoft.com/office/drawing/2014/main" id="{38D68867-39FB-4E9A-8059-BC26A5A8C505}"/>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Freeform 64">
              <a:extLst>
                <a:ext uri="{FF2B5EF4-FFF2-40B4-BE49-F238E27FC236}">
                  <a16:creationId xmlns:a16="http://schemas.microsoft.com/office/drawing/2014/main" id="{48A2AD17-5CE1-4B73-A6C6-39D6CCF95610}"/>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9" name="Freeform 65">
              <a:extLst>
                <a:ext uri="{FF2B5EF4-FFF2-40B4-BE49-F238E27FC236}">
                  <a16:creationId xmlns:a16="http://schemas.microsoft.com/office/drawing/2014/main" id="{D0A4DD23-1D99-4EB3-903D-9AF41BEFF31E}"/>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0" name="Rectangle 66">
              <a:extLst>
                <a:ext uri="{FF2B5EF4-FFF2-40B4-BE49-F238E27FC236}">
                  <a16:creationId xmlns:a16="http://schemas.microsoft.com/office/drawing/2014/main" id="{F52590B1-97F3-4D12-89DE-02342A524B7E}"/>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1" name="Freeform 67">
              <a:extLst>
                <a:ext uri="{FF2B5EF4-FFF2-40B4-BE49-F238E27FC236}">
                  <a16:creationId xmlns:a16="http://schemas.microsoft.com/office/drawing/2014/main" id="{3115DAF3-73FA-4EAC-86C7-10DD9F80EFA4}"/>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2" name="Freeform 68">
              <a:extLst>
                <a:ext uri="{FF2B5EF4-FFF2-40B4-BE49-F238E27FC236}">
                  <a16:creationId xmlns:a16="http://schemas.microsoft.com/office/drawing/2014/main" id="{5A3D8FB2-12B8-4AF9-9055-8C7E0EBCA30D}"/>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3" name="Rectangle 69">
              <a:extLst>
                <a:ext uri="{FF2B5EF4-FFF2-40B4-BE49-F238E27FC236}">
                  <a16:creationId xmlns:a16="http://schemas.microsoft.com/office/drawing/2014/main" id="{6FEED30A-9DA3-4E00-9D71-0B8FDD6A4462}"/>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4" name="Freeform 70">
              <a:extLst>
                <a:ext uri="{FF2B5EF4-FFF2-40B4-BE49-F238E27FC236}">
                  <a16:creationId xmlns:a16="http://schemas.microsoft.com/office/drawing/2014/main" id="{B88A1D8A-6E51-4134-A114-DEEF2B1EA422}"/>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5" name="Freeform 71">
              <a:extLst>
                <a:ext uri="{FF2B5EF4-FFF2-40B4-BE49-F238E27FC236}">
                  <a16:creationId xmlns:a16="http://schemas.microsoft.com/office/drawing/2014/main" id="{E04BFF9D-ED59-49C6-A1F4-58BECEFB9808}"/>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6" name="Rectangle 72">
              <a:extLst>
                <a:ext uri="{FF2B5EF4-FFF2-40B4-BE49-F238E27FC236}">
                  <a16:creationId xmlns:a16="http://schemas.microsoft.com/office/drawing/2014/main" id="{89F8A861-FB76-4B87-8F78-EED6C8064B2E}"/>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7" name="Rectangle 73">
              <a:extLst>
                <a:ext uri="{FF2B5EF4-FFF2-40B4-BE49-F238E27FC236}">
                  <a16:creationId xmlns:a16="http://schemas.microsoft.com/office/drawing/2014/main" id="{3E0553C4-6839-4827-A7B7-7F629CD5254A}"/>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8" name="Rectangle 74">
              <a:extLst>
                <a:ext uri="{FF2B5EF4-FFF2-40B4-BE49-F238E27FC236}">
                  <a16:creationId xmlns:a16="http://schemas.microsoft.com/office/drawing/2014/main" id="{925F8A47-007C-4B98-BD8E-B8A7179C5692}"/>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75">
              <a:extLst>
                <a:ext uri="{FF2B5EF4-FFF2-40B4-BE49-F238E27FC236}">
                  <a16:creationId xmlns:a16="http://schemas.microsoft.com/office/drawing/2014/main" id="{42D17E08-FF09-4157-9CEB-BC6FA4E44E42}"/>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Freeform 76">
              <a:extLst>
                <a:ext uri="{FF2B5EF4-FFF2-40B4-BE49-F238E27FC236}">
                  <a16:creationId xmlns:a16="http://schemas.microsoft.com/office/drawing/2014/main" id="{42E20678-145B-4F2D-81BB-D4EF2B5222EF}"/>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1" name="Rectangle 77">
              <a:extLst>
                <a:ext uri="{FF2B5EF4-FFF2-40B4-BE49-F238E27FC236}">
                  <a16:creationId xmlns:a16="http://schemas.microsoft.com/office/drawing/2014/main" id="{4853C64B-9BFA-4419-81BC-5916A0E8B41C}"/>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Freeform 78">
              <a:extLst>
                <a:ext uri="{FF2B5EF4-FFF2-40B4-BE49-F238E27FC236}">
                  <a16:creationId xmlns:a16="http://schemas.microsoft.com/office/drawing/2014/main" id="{04C490D1-49B0-4D14-84E9-B65A678CFA50}"/>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3" name="Freeform 79">
              <a:extLst>
                <a:ext uri="{FF2B5EF4-FFF2-40B4-BE49-F238E27FC236}">
                  <a16:creationId xmlns:a16="http://schemas.microsoft.com/office/drawing/2014/main" id="{126AAB09-BB53-4376-B813-0395A7849874}"/>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4" name="Rectangle 80">
              <a:extLst>
                <a:ext uri="{FF2B5EF4-FFF2-40B4-BE49-F238E27FC236}">
                  <a16:creationId xmlns:a16="http://schemas.microsoft.com/office/drawing/2014/main" id="{BD2377CF-DB62-4588-9217-A536C4E9909A}"/>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5" name="Freeform 81">
              <a:extLst>
                <a:ext uri="{FF2B5EF4-FFF2-40B4-BE49-F238E27FC236}">
                  <a16:creationId xmlns:a16="http://schemas.microsoft.com/office/drawing/2014/main" id="{31A32808-3414-43DA-B14A-ED95CC7846D6}"/>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6" name="Freeform 82">
              <a:extLst>
                <a:ext uri="{FF2B5EF4-FFF2-40B4-BE49-F238E27FC236}">
                  <a16:creationId xmlns:a16="http://schemas.microsoft.com/office/drawing/2014/main" id="{EFEE6FCD-7AB0-406A-897C-C952A6C0208F}"/>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7" name="Rectangle 83">
              <a:extLst>
                <a:ext uri="{FF2B5EF4-FFF2-40B4-BE49-F238E27FC236}">
                  <a16:creationId xmlns:a16="http://schemas.microsoft.com/office/drawing/2014/main" id="{3FDEC7C7-8917-4CEF-A378-AA640CA1AC3D}"/>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8" name="Freeform 84">
              <a:extLst>
                <a:ext uri="{FF2B5EF4-FFF2-40B4-BE49-F238E27FC236}">
                  <a16:creationId xmlns:a16="http://schemas.microsoft.com/office/drawing/2014/main" id="{0A04502B-9EB1-41CB-8BFC-043321E56C2F}"/>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9" name="Freeform 85">
              <a:extLst>
                <a:ext uri="{FF2B5EF4-FFF2-40B4-BE49-F238E27FC236}">
                  <a16:creationId xmlns:a16="http://schemas.microsoft.com/office/drawing/2014/main" id="{71C31184-1CB5-44DD-A958-07871F4D0D7A}"/>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0" name="Rectangle 86">
              <a:extLst>
                <a:ext uri="{FF2B5EF4-FFF2-40B4-BE49-F238E27FC236}">
                  <a16:creationId xmlns:a16="http://schemas.microsoft.com/office/drawing/2014/main" id="{21C8D772-65A6-4CFC-8667-27D730715B43}"/>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1" name="Freeform 87">
              <a:extLst>
                <a:ext uri="{FF2B5EF4-FFF2-40B4-BE49-F238E27FC236}">
                  <a16:creationId xmlns:a16="http://schemas.microsoft.com/office/drawing/2014/main" id="{548C67AA-D9C8-4280-B620-8CE9F7534703}"/>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2" name="Freeform 88">
              <a:extLst>
                <a:ext uri="{FF2B5EF4-FFF2-40B4-BE49-F238E27FC236}">
                  <a16:creationId xmlns:a16="http://schemas.microsoft.com/office/drawing/2014/main" id="{0E97AB70-C28D-4C87-B147-43CA004040C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3" name="Rectangle 89">
              <a:extLst>
                <a:ext uri="{FF2B5EF4-FFF2-40B4-BE49-F238E27FC236}">
                  <a16:creationId xmlns:a16="http://schemas.microsoft.com/office/drawing/2014/main" id="{1F148EBC-9969-4947-8350-D3001CF982D9}"/>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4" name="Freeform 90">
              <a:extLst>
                <a:ext uri="{FF2B5EF4-FFF2-40B4-BE49-F238E27FC236}">
                  <a16:creationId xmlns:a16="http://schemas.microsoft.com/office/drawing/2014/main" id="{229868E8-A94B-4F7A-826C-9444B7AC4090}"/>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5" name="Freeform 91">
              <a:extLst>
                <a:ext uri="{FF2B5EF4-FFF2-40B4-BE49-F238E27FC236}">
                  <a16:creationId xmlns:a16="http://schemas.microsoft.com/office/drawing/2014/main" id="{32CAC75D-014A-4B45-8307-C448319EFE8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6" name="Rectangle 92">
              <a:extLst>
                <a:ext uri="{FF2B5EF4-FFF2-40B4-BE49-F238E27FC236}">
                  <a16:creationId xmlns:a16="http://schemas.microsoft.com/office/drawing/2014/main" id="{22D61BF8-73E6-4201-9841-39228DFE761E}"/>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7" name="Freeform 93">
              <a:extLst>
                <a:ext uri="{FF2B5EF4-FFF2-40B4-BE49-F238E27FC236}">
                  <a16:creationId xmlns:a16="http://schemas.microsoft.com/office/drawing/2014/main" id="{A35DE6B3-A8F1-4031-9460-5303593D875D}"/>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8" name="Freeform 94">
              <a:extLst>
                <a:ext uri="{FF2B5EF4-FFF2-40B4-BE49-F238E27FC236}">
                  <a16:creationId xmlns:a16="http://schemas.microsoft.com/office/drawing/2014/main" id="{B5EF4292-F423-4DD1-B7C1-F8543FC5A773}"/>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9" name="Rectangle 95">
              <a:extLst>
                <a:ext uri="{FF2B5EF4-FFF2-40B4-BE49-F238E27FC236}">
                  <a16:creationId xmlns:a16="http://schemas.microsoft.com/office/drawing/2014/main" id="{4BF2BA3C-C054-4562-B227-34A8608C3D4B}"/>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0" name="Freeform 96">
              <a:extLst>
                <a:ext uri="{FF2B5EF4-FFF2-40B4-BE49-F238E27FC236}">
                  <a16:creationId xmlns:a16="http://schemas.microsoft.com/office/drawing/2014/main" id="{56FA5380-101A-45EE-B0C0-87C165A21980}"/>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1" name="Freeform 97">
              <a:extLst>
                <a:ext uri="{FF2B5EF4-FFF2-40B4-BE49-F238E27FC236}">
                  <a16:creationId xmlns:a16="http://schemas.microsoft.com/office/drawing/2014/main" id="{882774D6-F68D-4521-8EE9-43B18C73A5F8}"/>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2" name="Rectangle 98">
              <a:extLst>
                <a:ext uri="{FF2B5EF4-FFF2-40B4-BE49-F238E27FC236}">
                  <a16:creationId xmlns:a16="http://schemas.microsoft.com/office/drawing/2014/main" id="{B7B6F6E8-C31F-4941-BA8A-0D193457D1FE}"/>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3" name="Freeform 99">
              <a:extLst>
                <a:ext uri="{FF2B5EF4-FFF2-40B4-BE49-F238E27FC236}">
                  <a16:creationId xmlns:a16="http://schemas.microsoft.com/office/drawing/2014/main" id="{2FC96EDA-917A-4A91-8D8E-F2AFF20868F1}"/>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4" name="Freeform 100">
              <a:extLst>
                <a:ext uri="{FF2B5EF4-FFF2-40B4-BE49-F238E27FC236}">
                  <a16:creationId xmlns:a16="http://schemas.microsoft.com/office/drawing/2014/main" id="{22562178-481C-4664-AE0B-9D2C849D7E41}"/>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5" name="Freeform 101">
              <a:extLst>
                <a:ext uri="{FF2B5EF4-FFF2-40B4-BE49-F238E27FC236}">
                  <a16:creationId xmlns:a16="http://schemas.microsoft.com/office/drawing/2014/main" id="{84479434-C387-486C-B8A7-5E60C6B62FB1}"/>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Rectangle 102">
              <a:extLst>
                <a:ext uri="{FF2B5EF4-FFF2-40B4-BE49-F238E27FC236}">
                  <a16:creationId xmlns:a16="http://schemas.microsoft.com/office/drawing/2014/main" id="{5261A015-1BD8-4367-8180-97CF3453822F}"/>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Freeform 103">
              <a:extLst>
                <a:ext uri="{FF2B5EF4-FFF2-40B4-BE49-F238E27FC236}">
                  <a16:creationId xmlns:a16="http://schemas.microsoft.com/office/drawing/2014/main" id="{51154688-D9E8-476A-B67F-0E44B963B23D}"/>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Rectangle 104">
              <a:extLst>
                <a:ext uri="{FF2B5EF4-FFF2-40B4-BE49-F238E27FC236}">
                  <a16:creationId xmlns:a16="http://schemas.microsoft.com/office/drawing/2014/main" id="{35C785B7-79EC-47FC-B661-68B23217818B}"/>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9" name="Rectangle 105">
              <a:extLst>
                <a:ext uri="{FF2B5EF4-FFF2-40B4-BE49-F238E27FC236}">
                  <a16:creationId xmlns:a16="http://schemas.microsoft.com/office/drawing/2014/main" id="{0853F53C-D81E-4004-9399-3CED45A70174}"/>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0" name="Rectangle 106">
              <a:extLst>
                <a:ext uri="{FF2B5EF4-FFF2-40B4-BE49-F238E27FC236}">
                  <a16:creationId xmlns:a16="http://schemas.microsoft.com/office/drawing/2014/main" id="{01E04B79-DCE9-4559-B2ED-7B8B1B2873DA}"/>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1" name="Rectangle 107">
              <a:extLst>
                <a:ext uri="{FF2B5EF4-FFF2-40B4-BE49-F238E27FC236}">
                  <a16:creationId xmlns:a16="http://schemas.microsoft.com/office/drawing/2014/main" id="{400297E6-4D04-45E3-A73B-F40B8BCB44FE}"/>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2" name="Freeform 108">
              <a:extLst>
                <a:ext uri="{FF2B5EF4-FFF2-40B4-BE49-F238E27FC236}">
                  <a16:creationId xmlns:a16="http://schemas.microsoft.com/office/drawing/2014/main" id="{B8E86B53-52A3-45D3-BF5B-E58E4F0FA97A}"/>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3" name="Rectangle 109">
              <a:extLst>
                <a:ext uri="{FF2B5EF4-FFF2-40B4-BE49-F238E27FC236}">
                  <a16:creationId xmlns:a16="http://schemas.microsoft.com/office/drawing/2014/main" id="{95EC8EF5-6DFE-4B9A-B106-10F14839DFFF}"/>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4" name="Rectangle 110">
              <a:extLst>
                <a:ext uri="{FF2B5EF4-FFF2-40B4-BE49-F238E27FC236}">
                  <a16:creationId xmlns:a16="http://schemas.microsoft.com/office/drawing/2014/main" id="{85B5C8AB-7AB6-41F1-BBB8-762225178D87}"/>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111">
              <a:extLst>
                <a:ext uri="{FF2B5EF4-FFF2-40B4-BE49-F238E27FC236}">
                  <a16:creationId xmlns:a16="http://schemas.microsoft.com/office/drawing/2014/main" id="{E5E3A5C8-0EFF-4CEA-973D-6DA1AC405A1E}"/>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6" name="Freeform 112">
              <a:extLst>
                <a:ext uri="{FF2B5EF4-FFF2-40B4-BE49-F238E27FC236}">
                  <a16:creationId xmlns:a16="http://schemas.microsoft.com/office/drawing/2014/main" id="{25A2F4F7-A57F-467B-A277-1A1C6F2BB08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7" name="Freeform 113">
              <a:extLst>
                <a:ext uri="{FF2B5EF4-FFF2-40B4-BE49-F238E27FC236}">
                  <a16:creationId xmlns:a16="http://schemas.microsoft.com/office/drawing/2014/main" id="{66EE3220-9EA9-499C-9DAD-51532607F84E}"/>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8" name="Rectangle 114">
              <a:extLst>
                <a:ext uri="{FF2B5EF4-FFF2-40B4-BE49-F238E27FC236}">
                  <a16:creationId xmlns:a16="http://schemas.microsoft.com/office/drawing/2014/main" id="{A2B438D2-E909-438E-9613-B247B933D60C}"/>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9" name="Freeform 115">
              <a:extLst>
                <a:ext uri="{FF2B5EF4-FFF2-40B4-BE49-F238E27FC236}">
                  <a16:creationId xmlns:a16="http://schemas.microsoft.com/office/drawing/2014/main" id="{C3F5546F-8788-4200-8526-0D66B947AFC9}"/>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0" name="Freeform 116">
              <a:extLst>
                <a:ext uri="{FF2B5EF4-FFF2-40B4-BE49-F238E27FC236}">
                  <a16:creationId xmlns:a16="http://schemas.microsoft.com/office/drawing/2014/main" id="{2B83AE4F-5F6F-483F-8400-055E02503669}"/>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1" name="Rectangle 117">
              <a:extLst>
                <a:ext uri="{FF2B5EF4-FFF2-40B4-BE49-F238E27FC236}">
                  <a16:creationId xmlns:a16="http://schemas.microsoft.com/office/drawing/2014/main" id="{99140829-F1C5-49CE-BCD7-A42BF74F48E7}"/>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2" name="Freeform 118">
              <a:extLst>
                <a:ext uri="{FF2B5EF4-FFF2-40B4-BE49-F238E27FC236}">
                  <a16:creationId xmlns:a16="http://schemas.microsoft.com/office/drawing/2014/main" id="{088E1014-173A-40F3-B02B-8765B4FA84E6}"/>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3" name="Freeform 119">
              <a:extLst>
                <a:ext uri="{FF2B5EF4-FFF2-40B4-BE49-F238E27FC236}">
                  <a16:creationId xmlns:a16="http://schemas.microsoft.com/office/drawing/2014/main" id="{49288525-9B60-428B-BFED-F62AAEB8FF4A}"/>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4" name="Rectangle 120">
              <a:extLst>
                <a:ext uri="{FF2B5EF4-FFF2-40B4-BE49-F238E27FC236}">
                  <a16:creationId xmlns:a16="http://schemas.microsoft.com/office/drawing/2014/main" id="{94A07362-76C5-41C1-9ACC-5D431D2DFA28}"/>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5" name="Freeform 121">
              <a:extLst>
                <a:ext uri="{FF2B5EF4-FFF2-40B4-BE49-F238E27FC236}">
                  <a16:creationId xmlns:a16="http://schemas.microsoft.com/office/drawing/2014/main" id="{1D93C109-BF2D-4FA1-B412-3740A6411135}"/>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6" name="Freeform 122">
              <a:extLst>
                <a:ext uri="{FF2B5EF4-FFF2-40B4-BE49-F238E27FC236}">
                  <a16:creationId xmlns:a16="http://schemas.microsoft.com/office/drawing/2014/main" id="{4F4CF0F5-BA5D-4DC8-9DCB-35525B50300A}"/>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7" name="Rectangle 123">
              <a:extLst>
                <a:ext uri="{FF2B5EF4-FFF2-40B4-BE49-F238E27FC236}">
                  <a16:creationId xmlns:a16="http://schemas.microsoft.com/office/drawing/2014/main" id="{2F4E6195-EC3E-44D0-AFBF-91E97A05B4EB}"/>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 name="Rectangle 124">
              <a:extLst>
                <a:ext uri="{FF2B5EF4-FFF2-40B4-BE49-F238E27FC236}">
                  <a16:creationId xmlns:a16="http://schemas.microsoft.com/office/drawing/2014/main" id="{5C322FBD-B1B8-4F59-BE0F-CB047D41D2C3}"/>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 name="Freeform 125">
              <a:extLst>
                <a:ext uri="{FF2B5EF4-FFF2-40B4-BE49-F238E27FC236}">
                  <a16:creationId xmlns:a16="http://schemas.microsoft.com/office/drawing/2014/main" id="{81B709F3-35C2-465D-975F-DBCD06050F47}"/>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41" name="Group 279">
            <a:extLst>
              <a:ext uri="{FF2B5EF4-FFF2-40B4-BE49-F238E27FC236}">
                <a16:creationId xmlns:a16="http://schemas.microsoft.com/office/drawing/2014/main" id="{87AD6BA2-A5DC-43B3-B3BF-A76CD1DF91A0}"/>
              </a:ext>
            </a:extLst>
          </p:cNvPr>
          <p:cNvGrpSpPr/>
          <p:nvPr/>
        </p:nvGrpSpPr>
        <p:grpSpPr>
          <a:xfrm flipH="1">
            <a:off x="1882953" y="4621945"/>
            <a:ext cx="1497075" cy="909119"/>
            <a:chOff x="3172436" y="1508641"/>
            <a:chExt cx="6382903" cy="3876105"/>
          </a:xfrm>
          <a:solidFill>
            <a:schemeClr val="tx1">
              <a:lumMod val="65000"/>
              <a:lumOff val="35000"/>
            </a:schemeClr>
          </a:solidFill>
        </p:grpSpPr>
        <p:sp>
          <p:nvSpPr>
            <p:cNvPr id="442" name="Freeform: Shape 280">
              <a:extLst>
                <a:ext uri="{FF2B5EF4-FFF2-40B4-BE49-F238E27FC236}">
                  <a16:creationId xmlns:a16="http://schemas.microsoft.com/office/drawing/2014/main" id="{DE3A5470-B9D7-420A-BE23-48FBB40C925F}"/>
                </a:ext>
              </a:extLst>
            </p:cNvPr>
            <p:cNvSpPr/>
            <p:nvPr/>
          </p:nvSpPr>
          <p:spPr>
            <a:xfrm>
              <a:off x="3776568" y="1677320"/>
              <a:ext cx="1038032" cy="330283"/>
            </a:xfrm>
            <a:custGeom>
              <a:avLst/>
              <a:gdLst>
                <a:gd name="connsiteX0" fmla="*/ 418624 w 419100"/>
                <a:gd name="connsiteY0" fmla="*/ 112871 h 133350"/>
                <a:gd name="connsiteX1" fmla="*/ 412909 w 419100"/>
                <a:gd name="connsiteY1" fmla="*/ 132874 h 133350"/>
                <a:gd name="connsiteX2" fmla="*/ 7144 w 419100"/>
                <a:gd name="connsiteY2" fmla="*/ 26194 h 133350"/>
                <a:gd name="connsiteX3" fmla="*/ 11906 w 419100"/>
                <a:gd name="connsiteY3" fmla="*/ 7144 h 133350"/>
              </a:gdLst>
              <a:ahLst/>
              <a:cxnLst>
                <a:cxn ang="0">
                  <a:pos x="connsiteX0" y="connsiteY0"/>
                </a:cxn>
                <a:cxn ang="0">
                  <a:pos x="connsiteX1" y="connsiteY1"/>
                </a:cxn>
                <a:cxn ang="0">
                  <a:pos x="connsiteX2" y="connsiteY2"/>
                </a:cxn>
                <a:cxn ang="0">
                  <a:pos x="connsiteX3" y="connsiteY3"/>
                </a:cxn>
              </a:cxnLst>
              <a:rect l="l" t="t" r="r" b="b"/>
              <a:pathLst>
                <a:path w="419100" h="133350">
                  <a:moveTo>
                    <a:pt x="418624" y="112871"/>
                  </a:moveTo>
                  <a:lnTo>
                    <a:pt x="412909" y="132874"/>
                  </a:lnTo>
                  <a:lnTo>
                    <a:pt x="7144" y="26194"/>
                  </a:lnTo>
                  <a:lnTo>
                    <a:pt x="11906" y="7144"/>
                  </a:lnTo>
                  <a:close/>
                </a:path>
              </a:pathLst>
            </a:custGeom>
            <a:grpFill/>
            <a:ln w="9525" cap="flat">
              <a:noFill/>
              <a:prstDash val="solid"/>
              <a:miter/>
            </a:ln>
          </p:spPr>
          <p:txBody>
            <a:bodyPr rtlCol="0" anchor="ctr"/>
            <a:lstStyle/>
            <a:p>
              <a:endParaRPr lang="en-US" dirty="0"/>
            </a:p>
          </p:txBody>
        </p:sp>
        <p:sp>
          <p:nvSpPr>
            <p:cNvPr id="443" name="Freeform: Shape 281">
              <a:extLst>
                <a:ext uri="{FF2B5EF4-FFF2-40B4-BE49-F238E27FC236}">
                  <a16:creationId xmlns:a16="http://schemas.microsoft.com/office/drawing/2014/main" id="{537487E5-61D7-4EFB-847B-60D474054CD9}"/>
                </a:ext>
              </a:extLst>
            </p:cNvPr>
            <p:cNvSpPr/>
            <p:nvPr/>
          </p:nvSpPr>
          <p:spPr>
            <a:xfrm>
              <a:off x="4702640" y="1879641"/>
              <a:ext cx="589791" cy="283100"/>
            </a:xfrm>
            <a:custGeom>
              <a:avLst/>
              <a:gdLst>
                <a:gd name="connsiteX0" fmla="*/ 8735 w 238125"/>
                <a:gd name="connsiteY0" fmla="*/ 58457 h 114300"/>
                <a:gd name="connsiteX1" fmla="*/ 21902 w 238125"/>
                <a:gd name="connsiteY1" fmla="*/ 8735 h 114300"/>
                <a:gd name="connsiteX2" fmla="*/ 233682 w 238125"/>
                <a:gd name="connsiteY2" fmla="*/ 64818 h 114300"/>
                <a:gd name="connsiteX3" fmla="*/ 220514 w 238125"/>
                <a:gd name="connsiteY3" fmla="*/ 114540 h 114300"/>
              </a:gdLst>
              <a:ahLst/>
              <a:cxnLst>
                <a:cxn ang="0">
                  <a:pos x="connsiteX0" y="connsiteY0"/>
                </a:cxn>
                <a:cxn ang="0">
                  <a:pos x="connsiteX1" y="connsiteY1"/>
                </a:cxn>
                <a:cxn ang="0">
                  <a:pos x="connsiteX2" y="connsiteY2"/>
                </a:cxn>
                <a:cxn ang="0">
                  <a:pos x="connsiteX3" y="connsiteY3"/>
                </a:cxn>
              </a:cxnLst>
              <a:rect l="l" t="t" r="r" b="b"/>
              <a:pathLst>
                <a:path w="238125" h="114300">
                  <a:moveTo>
                    <a:pt x="8735" y="58457"/>
                  </a:moveTo>
                  <a:lnTo>
                    <a:pt x="21902" y="8735"/>
                  </a:lnTo>
                  <a:lnTo>
                    <a:pt x="233682" y="64818"/>
                  </a:lnTo>
                  <a:lnTo>
                    <a:pt x="220514" y="114540"/>
                  </a:lnTo>
                  <a:close/>
                </a:path>
              </a:pathLst>
            </a:custGeom>
            <a:grpFill/>
            <a:ln w="9525" cap="flat">
              <a:noFill/>
              <a:prstDash val="solid"/>
              <a:miter/>
            </a:ln>
          </p:spPr>
          <p:txBody>
            <a:bodyPr rtlCol="0" anchor="ctr"/>
            <a:lstStyle/>
            <a:p>
              <a:endParaRPr lang="en-US" dirty="0"/>
            </a:p>
          </p:txBody>
        </p:sp>
        <p:sp>
          <p:nvSpPr>
            <p:cNvPr id="444" name="Freeform: Shape 282">
              <a:extLst>
                <a:ext uri="{FF2B5EF4-FFF2-40B4-BE49-F238E27FC236}">
                  <a16:creationId xmlns:a16="http://schemas.microsoft.com/office/drawing/2014/main" id="{A3CBC62B-7B83-44CE-9182-AC8014C73CD7}"/>
                </a:ext>
              </a:extLst>
            </p:cNvPr>
            <p:cNvSpPr/>
            <p:nvPr/>
          </p:nvSpPr>
          <p:spPr>
            <a:xfrm>
              <a:off x="3557164" y="3463208"/>
              <a:ext cx="212325" cy="1061624"/>
            </a:xfrm>
            <a:custGeom>
              <a:avLst/>
              <a:gdLst>
                <a:gd name="connsiteX0" fmla="*/ 7144 w 85725"/>
                <a:gd name="connsiteY0" fmla="*/ 9049 h 428625"/>
                <a:gd name="connsiteX1" fmla="*/ 27146 w 85725"/>
                <a:gd name="connsiteY1" fmla="*/ 7144 h 428625"/>
                <a:gd name="connsiteX2" fmla="*/ 79534 w 85725"/>
                <a:gd name="connsiteY2" fmla="*/ 423386 h 428625"/>
                <a:gd name="connsiteX3" fmla="*/ 59531 w 85725"/>
                <a:gd name="connsiteY3" fmla="*/ 426244 h 428625"/>
              </a:gdLst>
              <a:ahLst/>
              <a:cxnLst>
                <a:cxn ang="0">
                  <a:pos x="connsiteX0" y="connsiteY0"/>
                </a:cxn>
                <a:cxn ang="0">
                  <a:pos x="connsiteX1" y="connsiteY1"/>
                </a:cxn>
                <a:cxn ang="0">
                  <a:pos x="connsiteX2" y="connsiteY2"/>
                </a:cxn>
                <a:cxn ang="0">
                  <a:pos x="connsiteX3" y="connsiteY3"/>
                </a:cxn>
              </a:cxnLst>
              <a:rect l="l" t="t" r="r" b="b"/>
              <a:pathLst>
                <a:path w="85725" h="428625">
                  <a:moveTo>
                    <a:pt x="7144" y="9049"/>
                  </a:moveTo>
                  <a:lnTo>
                    <a:pt x="27146" y="7144"/>
                  </a:lnTo>
                  <a:lnTo>
                    <a:pt x="79534" y="423386"/>
                  </a:lnTo>
                  <a:lnTo>
                    <a:pt x="59531" y="426244"/>
                  </a:lnTo>
                  <a:close/>
                </a:path>
              </a:pathLst>
            </a:custGeom>
            <a:grpFill/>
            <a:ln w="9525" cap="flat">
              <a:noFill/>
              <a:prstDash val="solid"/>
              <a:miter/>
            </a:ln>
          </p:spPr>
          <p:txBody>
            <a:bodyPr rtlCol="0" anchor="ctr"/>
            <a:lstStyle/>
            <a:p>
              <a:endParaRPr lang="en-US" dirty="0"/>
            </a:p>
          </p:txBody>
        </p:sp>
        <p:sp>
          <p:nvSpPr>
            <p:cNvPr id="445" name="Freeform: Shape 283">
              <a:extLst>
                <a:ext uri="{FF2B5EF4-FFF2-40B4-BE49-F238E27FC236}">
                  <a16:creationId xmlns:a16="http://schemas.microsoft.com/office/drawing/2014/main" id="{05A6D70A-8718-4414-B79C-CA5C2D6A63C1}"/>
                </a:ext>
              </a:extLst>
            </p:cNvPr>
            <p:cNvSpPr/>
            <p:nvPr/>
          </p:nvSpPr>
          <p:spPr>
            <a:xfrm>
              <a:off x="3459365" y="2983799"/>
              <a:ext cx="212325" cy="589791"/>
            </a:xfrm>
            <a:custGeom>
              <a:avLst/>
              <a:gdLst>
                <a:gd name="connsiteX0" fmla="*/ 7950 w 85725"/>
                <a:gd name="connsiteY0" fmla="*/ 14122 h 238125"/>
                <a:gd name="connsiteX1" fmla="*/ 59014 w 85725"/>
                <a:gd name="connsiteY1" fmla="*/ 7950 h 238125"/>
                <a:gd name="connsiteX2" fmla="*/ 85303 w 85725"/>
                <a:gd name="connsiteY2" fmla="*/ 225447 h 238125"/>
                <a:gd name="connsiteX3" fmla="*/ 34239 w 85725"/>
                <a:gd name="connsiteY3" fmla="*/ 231619 h 238125"/>
              </a:gdLst>
              <a:ahLst/>
              <a:cxnLst>
                <a:cxn ang="0">
                  <a:pos x="connsiteX0" y="connsiteY0"/>
                </a:cxn>
                <a:cxn ang="0">
                  <a:pos x="connsiteX1" y="connsiteY1"/>
                </a:cxn>
                <a:cxn ang="0">
                  <a:pos x="connsiteX2" y="connsiteY2"/>
                </a:cxn>
                <a:cxn ang="0">
                  <a:pos x="connsiteX3" y="connsiteY3"/>
                </a:cxn>
              </a:cxnLst>
              <a:rect l="l" t="t" r="r" b="b"/>
              <a:pathLst>
                <a:path w="85725" h="238125">
                  <a:moveTo>
                    <a:pt x="7950" y="14122"/>
                  </a:moveTo>
                  <a:lnTo>
                    <a:pt x="59014" y="7950"/>
                  </a:lnTo>
                  <a:lnTo>
                    <a:pt x="85303" y="225447"/>
                  </a:lnTo>
                  <a:lnTo>
                    <a:pt x="34239" y="231619"/>
                  </a:lnTo>
                  <a:close/>
                </a:path>
              </a:pathLst>
            </a:custGeom>
            <a:grpFill/>
            <a:ln w="9525" cap="flat">
              <a:noFill/>
              <a:prstDash val="solid"/>
              <a:miter/>
            </a:ln>
          </p:spPr>
          <p:txBody>
            <a:bodyPr rtlCol="0" anchor="ctr"/>
            <a:lstStyle/>
            <a:p>
              <a:endParaRPr lang="en-US" dirty="0"/>
            </a:p>
          </p:txBody>
        </p:sp>
        <p:sp>
          <p:nvSpPr>
            <p:cNvPr id="446" name="Freeform: Shape 284">
              <a:extLst>
                <a:ext uri="{FF2B5EF4-FFF2-40B4-BE49-F238E27FC236}">
                  <a16:creationId xmlns:a16="http://schemas.microsoft.com/office/drawing/2014/main" id="{03179813-C969-4249-A784-ADE87A8B51FA}"/>
                </a:ext>
              </a:extLst>
            </p:cNvPr>
            <p:cNvSpPr/>
            <p:nvPr/>
          </p:nvSpPr>
          <p:spPr>
            <a:xfrm>
              <a:off x="3817854" y="1947446"/>
              <a:ext cx="2838073" cy="1903844"/>
            </a:xfrm>
            <a:custGeom>
              <a:avLst/>
              <a:gdLst>
                <a:gd name="connsiteX0" fmla="*/ 2098335 w 2838073"/>
                <a:gd name="connsiteY0" fmla="*/ 397944 h 1903844"/>
                <a:gd name="connsiteX1" fmla="*/ 1982738 w 2838073"/>
                <a:gd name="connsiteY1" fmla="*/ 513542 h 1903844"/>
                <a:gd name="connsiteX2" fmla="*/ 2098335 w 2838073"/>
                <a:gd name="connsiteY2" fmla="*/ 629143 h 1903844"/>
                <a:gd name="connsiteX3" fmla="*/ 2213936 w 2838073"/>
                <a:gd name="connsiteY3" fmla="*/ 513542 h 1903844"/>
                <a:gd name="connsiteX4" fmla="*/ 2098335 w 2838073"/>
                <a:gd name="connsiteY4" fmla="*/ 397944 h 1903844"/>
                <a:gd name="connsiteX5" fmla="*/ 0 w 2838073"/>
                <a:gd name="connsiteY5" fmla="*/ 0 h 1903844"/>
                <a:gd name="connsiteX6" fmla="*/ 2087859 w 2838073"/>
                <a:gd name="connsiteY6" fmla="*/ 143908 h 1903844"/>
                <a:gd name="connsiteX7" fmla="*/ 2448812 w 2838073"/>
                <a:gd name="connsiteY7" fmla="*/ 398698 h 1903844"/>
                <a:gd name="connsiteX8" fmla="*/ 2838073 w 2838073"/>
                <a:gd name="connsiteY8" fmla="*/ 1285743 h 1903844"/>
                <a:gd name="connsiteX9" fmla="*/ 2566771 w 2838073"/>
                <a:gd name="connsiteY9" fmla="*/ 1903844 h 1903844"/>
                <a:gd name="connsiteX10" fmla="*/ 2005290 w 2838073"/>
                <a:gd name="connsiteY10" fmla="*/ 884686 h 1903844"/>
                <a:gd name="connsiteX11" fmla="*/ 1745782 w 2838073"/>
                <a:gd name="connsiteY11" fmla="*/ 677079 h 1903844"/>
                <a:gd name="connsiteX12" fmla="*/ 0 w 2838073"/>
                <a:gd name="connsiteY12" fmla="*/ 174579 h 1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8073" h="1903844">
                  <a:moveTo>
                    <a:pt x="2098335" y="397944"/>
                  </a:moveTo>
                  <a:cubicBezTo>
                    <a:pt x="2034639" y="397944"/>
                    <a:pt x="1982738" y="449846"/>
                    <a:pt x="1982738" y="513542"/>
                  </a:cubicBezTo>
                  <a:cubicBezTo>
                    <a:pt x="1982738" y="577241"/>
                    <a:pt x="2034639" y="629143"/>
                    <a:pt x="2098335" y="629143"/>
                  </a:cubicBezTo>
                  <a:cubicBezTo>
                    <a:pt x="2162034" y="629143"/>
                    <a:pt x="2213936" y="577241"/>
                    <a:pt x="2213936" y="513542"/>
                  </a:cubicBezTo>
                  <a:cubicBezTo>
                    <a:pt x="2213936" y="449846"/>
                    <a:pt x="2162034" y="400302"/>
                    <a:pt x="2098335" y="397944"/>
                  </a:cubicBezTo>
                  <a:close/>
                  <a:moveTo>
                    <a:pt x="0" y="0"/>
                  </a:moveTo>
                  <a:lnTo>
                    <a:pt x="2087859" y="143908"/>
                  </a:lnTo>
                  <a:cubicBezTo>
                    <a:pt x="2229409" y="153345"/>
                    <a:pt x="2392192" y="268945"/>
                    <a:pt x="2448812" y="398698"/>
                  </a:cubicBezTo>
                  <a:lnTo>
                    <a:pt x="2838073" y="1285743"/>
                  </a:lnTo>
                  <a:lnTo>
                    <a:pt x="2566771" y="1903844"/>
                  </a:lnTo>
                  <a:lnTo>
                    <a:pt x="2005290" y="884686"/>
                  </a:lnTo>
                  <a:cubicBezTo>
                    <a:pt x="1958106" y="797398"/>
                    <a:pt x="1840148" y="705389"/>
                    <a:pt x="1745782" y="677079"/>
                  </a:cubicBezTo>
                  <a:lnTo>
                    <a:pt x="0" y="174579"/>
                  </a:lnTo>
                  <a:close/>
                </a:path>
              </a:pathLst>
            </a:custGeom>
            <a:grpFill/>
            <a:ln w="9525" cap="flat">
              <a:noFill/>
              <a:prstDash val="solid"/>
              <a:miter/>
            </a:ln>
          </p:spPr>
          <p:txBody>
            <a:bodyPr rtlCol="0" anchor="ctr"/>
            <a:lstStyle/>
            <a:p>
              <a:endParaRPr lang="en-US" dirty="0"/>
            </a:p>
          </p:txBody>
        </p:sp>
        <p:sp>
          <p:nvSpPr>
            <p:cNvPr id="447" name="Freeform: Shape 285">
              <a:extLst>
                <a:ext uri="{FF2B5EF4-FFF2-40B4-BE49-F238E27FC236}">
                  <a16:creationId xmlns:a16="http://schemas.microsoft.com/office/drawing/2014/main" id="{F1E09B70-ED93-40BF-87C5-BC6959049362}"/>
                </a:ext>
              </a:extLst>
            </p:cNvPr>
            <p:cNvSpPr/>
            <p:nvPr/>
          </p:nvSpPr>
          <p:spPr>
            <a:xfrm>
              <a:off x="6324465" y="2859263"/>
              <a:ext cx="3066913" cy="1439090"/>
            </a:xfrm>
            <a:custGeom>
              <a:avLst/>
              <a:gdLst>
                <a:gd name="connsiteX0" fmla="*/ 134779 w 1238250"/>
                <a:gd name="connsiteY0" fmla="*/ 7144 h 581025"/>
                <a:gd name="connsiteX1" fmla="*/ 89059 w 1238250"/>
                <a:gd name="connsiteY1" fmla="*/ 41434 h 581025"/>
                <a:gd name="connsiteX2" fmla="*/ 7144 w 1238250"/>
                <a:gd name="connsiteY2" fmla="*/ 305276 h 581025"/>
                <a:gd name="connsiteX3" fmla="*/ 7144 w 1238250"/>
                <a:gd name="connsiteY3" fmla="*/ 568166 h 581025"/>
                <a:gd name="connsiteX4" fmla="*/ 7144 w 1238250"/>
                <a:gd name="connsiteY4" fmla="*/ 571976 h 581025"/>
                <a:gd name="connsiteX5" fmla="*/ 42386 w 1238250"/>
                <a:gd name="connsiteY5" fmla="*/ 575786 h 581025"/>
                <a:gd name="connsiteX6" fmla="*/ 1202531 w 1238250"/>
                <a:gd name="connsiteY6" fmla="*/ 575786 h 581025"/>
                <a:gd name="connsiteX7" fmla="*/ 1237774 w 1238250"/>
                <a:gd name="connsiteY7" fmla="*/ 540544 h 581025"/>
                <a:gd name="connsiteX8" fmla="*/ 1237774 w 1238250"/>
                <a:gd name="connsiteY8" fmla="*/ 340519 h 581025"/>
                <a:gd name="connsiteX9" fmla="*/ 1202531 w 1238250"/>
                <a:gd name="connsiteY9" fmla="*/ 305276 h 581025"/>
                <a:gd name="connsiteX10" fmla="*/ 585311 w 1238250"/>
                <a:gd name="connsiteY10" fmla="*/ 305276 h 581025"/>
                <a:gd name="connsiteX11" fmla="*/ 464344 w 1238250"/>
                <a:gd name="connsiteY11" fmla="*/ 39529 h 581025"/>
                <a:gd name="connsiteX12" fmla="*/ 413861 w 1238250"/>
                <a:gd name="connsiteY12" fmla="*/ 7144 h 581025"/>
                <a:gd name="connsiteX13" fmla="*/ 134779 w 1238250"/>
                <a:gd name="connsiteY13" fmla="*/ 714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0" h="581025">
                  <a:moveTo>
                    <a:pt x="134779" y="7144"/>
                  </a:moveTo>
                  <a:cubicBezTo>
                    <a:pt x="114776" y="7144"/>
                    <a:pt x="94774" y="22384"/>
                    <a:pt x="89059" y="41434"/>
                  </a:cubicBezTo>
                  <a:lnTo>
                    <a:pt x="7144" y="305276"/>
                  </a:lnTo>
                  <a:lnTo>
                    <a:pt x="7144" y="568166"/>
                  </a:lnTo>
                  <a:cubicBezTo>
                    <a:pt x="7144" y="568166"/>
                    <a:pt x="7144" y="570071"/>
                    <a:pt x="7144" y="571976"/>
                  </a:cubicBezTo>
                  <a:cubicBezTo>
                    <a:pt x="7144" y="573881"/>
                    <a:pt x="23336" y="575786"/>
                    <a:pt x="42386" y="575786"/>
                  </a:cubicBezTo>
                  <a:lnTo>
                    <a:pt x="1202531" y="575786"/>
                  </a:lnTo>
                  <a:cubicBezTo>
                    <a:pt x="1222534" y="575786"/>
                    <a:pt x="1237774" y="559594"/>
                    <a:pt x="1237774" y="540544"/>
                  </a:cubicBezTo>
                  <a:lnTo>
                    <a:pt x="1237774" y="340519"/>
                  </a:lnTo>
                  <a:cubicBezTo>
                    <a:pt x="1237774" y="320516"/>
                    <a:pt x="1221581" y="305276"/>
                    <a:pt x="1202531" y="305276"/>
                  </a:cubicBezTo>
                  <a:lnTo>
                    <a:pt x="585311" y="305276"/>
                  </a:lnTo>
                  <a:lnTo>
                    <a:pt x="464344" y="39529"/>
                  </a:lnTo>
                  <a:cubicBezTo>
                    <a:pt x="455771" y="21431"/>
                    <a:pt x="433864" y="7144"/>
                    <a:pt x="413861" y="7144"/>
                  </a:cubicBezTo>
                  <a:lnTo>
                    <a:pt x="134779" y="7144"/>
                  </a:lnTo>
                  <a:close/>
                </a:path>
              </a:pathLst>
            </a:custGeom>
            <a:grpFill/>
            <a:ln w="9525" cap="flat">
              <a:noFill/>
              <a:prstDash val="solid"/>
              <a:miter/>
            </a:ln>
          </p:spPr>
          <p:txBody>
            <a:bodyPr rtlCol="0" anchor="ctr"/>
            <a:lstStyle/>
            <a:p>
              <a:endParaRPr lang="en-US" dirty="0"/>
            </a:p>
          </p:txBody>
        </p:sp>
        <p:sp>
          <p:nvSpPr>
            <p:cNvPr id="448" name="Freeform: Shape 286">
              <a:extLst>
                <a:ext uri="{FF2B5EF4-FFF2-40B4-BE49-F238E27FC236}">
                  <a16:creationId xmlns:a16="http://schemas.microsoft.com/office/drawing/2014/main" id="{F95AEB0F-63AB-4FBE-849C-7D0C2CEA4814}"/>
                </a:ext>
              </a:extLst>
            </p:cNvPr>
            <p:cNvSpPr/>
            <p:nvPr/>
          </p:nvSpPr>
          <p:spPr>
            <a:xfrm>
              <a:off x="3172436" y="1508641"/>
              <a:ext cx="803481" cy="3258005"/>
            </a:xfrm>
            <a:custGeom>
              <a:avLst/>
              <a:gdLst>
                <a:gd name="connsiteX0" fmla="*/ 470301 w 803481"/>
                <a:gd name="connsiteY0" fmla="*/ 472174 h 3258005"/>
                <a:gd name="connsiteX1" fmla="*/ 392449 w 803481"/>
                <a:gd name="connsiteY1" fmla="*/ 550026 h 3258005"/>
                <a:gd name="connsiteX2" fmla="*/ 470301 w 803481"/>
                <a:gd name="connsiteY2" fmla="*/ 627879 h 3258005"/>
                <a:gd name="connsiteX3" fmla="*/ 548154 w 803481"/>
                <a:gd name="connsiteY3" fmla="*/ 550026 h 3258005"/>
                <a:gd name="connsiteX4" fmla="*/ 470301 w 803481"/>
                <a:gd name="connsiteY4" fmla="*/ 472174 h 3258005"/>
                <a:gd name="connsiteX5" fmla="*/ 628902 w 803481"/>
                <a:gd name="connsiteY5" fmla="*/ 0 h 3258005"/>
                <a:gd name="connsiteX6" fmla="*/ 716192 w 803481"/>
                <a:gd name="connsiteY6" fmla="*/ 894123 h 3258005"/>
                <a:gd name="connsiteX7" fmla="*/ 230204 w 803481"/>
                <a:gd name="connsiteY7" fmla="*/ 2507791 h 3258005"/>
                <a:gd name="connsiteX8" fmla="*/ 211186 w 803481"/>
                <a:gd name="connsiteY8" fmla="*/ 2523639 h 3258005"/>
                <a:gd name="connsiteX9" fmla="*/ 619466 w 803481"/>
                <a:gd name="connsiteY9" fmla="*/ 2446452 h 3258005"/>
                <a:gd name="connsiteX10" fmla="*/ 803481 w 803481"/>
                <a:gd name="connsiteY10" fmla="*/ 3258005 h 3258005"/>
                <a:gd name="connsiteX11" fmla="*/ 225484 w 803481"/>
                <a:gd name="connsiteY11" fmla="*/ 3203743 h 3258005"/>
                <a:gd name="connsiteX12" fmla="*/ 36751 w 803481"/>
                <a:gd name="connsiteY12" fmla="*/ 3019728 h 3258005"/>
                <a:gd name="connsiteX13" fmla="*/ 1365 w 803481"/>
                <a:gd name="connsiteY13" fmla="*/ 2734270 h 3258005"/>
                <a:gd name="connsiteX14" fmla="*/ 145273 w 803481"/>
                <a:gd name="connsiteY14" fmla="*/ 2536101 h 3258005"/>
                <a:gd name="connsiteX15" fmla="*/ 173584 w 803481"/>
                <a:gd name="connsiteY15" fmla="*/ 2530748 h 3258005"/>
                <a:gd name="connsiteX16" fmla="*/ 173584 w 803481"/>
                <a:gd name="connsiteY16" fmla="*/ 587431 h 3258005"/>
                <a:gd name="connsiteX17" fmla="*/ 308055 w 803481"/>
                <a:gd name="connsiteY17" fmla="*/ 502501 h 3258005"/>
                <a:gd name="connsiteX18" fmla="*/ 284464 w 803481"/>
                <a:gd name="connsiteY18" fmla="*/ 240635 h 32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3481" h="3258005">
                  <a:moveTo>
                    <a:pt x="470301" y="472174"/>
                  </a:moveTo>
                  <a:cubicBezTo>
                    <a:pt x="427836" y="472174"/>
                    <a:pt x="392449" y="505203"/>
                    <a:pt x="392449" y="550026"/>
                  </a:cubicBezTo>
                  <a:cubicBezTo>
                    <a:pt x="392449" y="592491"/>
                    <a:pt x="427836" y="627879"/>
                    <a:pt x="470301" y="627879"/>
                  </a:cubicBezTo>
                  <a:cubicBezTo>
                    <a:pt x="512766" y="627879"/>
                    <a:pt x="548154" y="592491"/>
                    <a:pt x="548154" y="550026"/>
                  </a:cubicBezTo>
                  <a:cubicBezTo>
                    <a:pt x="548154" y="507561"/>
                    <a:pt x="512766" y="472174"/>
                    <a:pt x="470301" y="472174"/>
                  </a:cubicBezTo>
                  <a:close/>
                  <a:moveTo>
                    <a:pt x="628902" y="0"/>
                  </a:moveTo>
                  <a:lnTo>
                    <a:pt x="716192" y="894123"/>
                  </a:lnTo>
                  <a:lnTo>
                    <a:pt x="230204" y="2507791"/>
                  </a:lnTo>
                  <a:lnTo>
                    <a:pt x="211186" y="2523639"/>
                  </a:lnTo>
                  <a:lnTo>
                    <a:pt x="619466" y="2446452"/>
                  </a:lnTo>
                  <a:lnTo>
                    <a:pt x="803481" y="3258005"/>
                  </a:lnTo>
                  <a:lnTo>
                    <a:pt x="225484" y="3203743"/>
                  </a:lnTo>
                  <a:cubicBezTo>
                    <a:pt x="133478" y="3194306"/>
                    <a:pt x="48548" y="3111736"/>
                    <a:pt x="36751" y="3019728"/>
                  </a:cubicBezTo>
                  <a:lnTo>
                    <a:pt x="1365" y="2734270"/>
                  </a:lnTo>
                  <a:cubicBezTo>
                    <a:pt x="-10432" y="2642262"/>
                    <a:pt x="55624" y="2554974"/>
                    <a:pt x="145273" y="2536101"/>
                  </a:cubicBezTo>
                  <a:lnTo>
                    <a:pt x="173584" y="2530748"/>
                  </a:lnTo>
                  <a:lnTo>
                    <a:pt x="173584" y="587431"/>
                  </a:lnTo>
                  <a:lnTo>
                    <a:pt x="308055" y="502501"/>
                  </a:lnTo>
                  <a:lnTo>
                    <a:pt x="284464" y="240635"/>
                  </a:lnTo>
                  <a:close/>
                </a:path>
              </a:pathLst>
            </a:custGeom>
            <a:grpFill/>
            <a:ln w="9525" cap="flat">
              <a:noFill/>
              <a:prstDash val="solid"/>
              <a:miter/>
            </a:ln>
          </p:spPr>
          <p:txBody>
            <a:bodyPr rtlCol="0" anchor="ctr"/>
            <a:lstStyle/>
            <a:p>
              <a:endParaRPr lang="en-US" dirty="0"/>
            </a:p>
          </p:txBody>
        </p:sp>
        <p:sp>
          <p:nvSpPr>
            <p:cNvPr id="449" name="Freeform: Shape 287">
              <a:extLst>
                <a:ext uri="{FF2B5EF4-FFF2-40B4-BE49-F238E27FC236}">
                  <a16:creationId xmlns:a16="http://schemas.microsoft.com/office/drawing/2014/main" id="{D6800752-A02B-49BF-9200-62166F6A506C}"/>
                </a:ext>
              </a:extLst>
            </p:cNvPr>
            <p:cNvSpPr/>
            <p:nvPr/>
          </p:nvSpPr>
          <p:spPr>
            <a:xfrm>
              <a:off x="3288219" y="3904259"/>
              <a:ext cx="188733" cy="188733"/>
            </a:xfrm>
            <a:custGeom>
              <a:avLst/>
              <a:gdLst>
                <a:gd name="connsiteX0" fmla="*/ 70009 w 76200"/>
                <a:gd name="connsiteY0" fmla="*/ 38621 h 76200"/>
                <a:gd name="connsiteX1" fmla="*/ 38576 w 76200"/>
                <a:gd name="connsiteY1" fmla="*/ 70054 h 76200"/>
                <a:gd name="connsiteX2" fmla="*/ 7144 w 76200"/>
                <a:gd name="connsiteY2" fmla="*/ 38621 h 76200"/>
                <a:gd name="connsiteX3" fmla="*/ 38576 w 76200"/>
                <a:gd name="connsiteY3" fmla="*/ 7189 h 76200"/>
                <a:gd name="connsiteX4" fmla="*/ 70009 w 76200"/>
                <a:gd name="connsiteY4" fmla="*/ 3862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0009" y="38621"/>
                  </a:moveTo>
                  <a:cubicBezTo>
                    <a:pt x="70009" y="55766"/>
                    <a:pt x="55721" y="70054"/>
                    <a:pt x="38576" y="70054"/>
                  </a:cubicBezTo>
                  <a:cubicBezTo>
                    <a:pt x="21431" y="70054"/>
                    <a:pt x="7144" y="55766"/>
                    <a:pt x="7144" y="38621"/>
                  </a:cubicBezTo>
                  <a:cubicBezTo>
                    <a:pt x="7144" y="21476"/>
                    <a:pt x="21431" y="7189"/>
                    <a:pt x="38576" y="7189"/>
                  </a:cubicBezTo>
                  <a:cubicBezTo>
                    <a:pt x="55721" y="6236"/>
                    <a:pt x="70009" y="20524"/>
                    <a:pt x="70009" y="38621"/>
                  </a:cubicBezTo>
                  <a:close/>
                </a:path>
              </a:pathLst>
            </a:custGeom>
            <a:grpFill/>
            <a:ln w="9525" cap="flat">
              <a:noFill/>
              <a:prstDash val="solid"/>
              <a:miter/>
            </a:ln>
          </p:spPr>
          <p:txBody>
            <a:bodyPr rtlCol="0" anchor="ctr"/>
            <a:lstStyle/>
            <a:p>
              <a:endParaRPr lang="en-US" dirty="0"/>
            </a:p>
          </p:txBody>
        </p:sp>
        <p:sp>
          <p:nvSpPr>
            <p:cNvPr id="450" name="Freeform: Shape 288">
              <a:extLst>
                <a:ext uri="{FF2B5EF4-FFF2-40B4-BE49-F238E27FC236}">
                  <a16:creationId xmlns:a16="http://schemas.microsoft.com/office/drawing/2014/main" id="{F181DAF4-87D5-42C0-B3EE-37AEEB966B8F}"/>
                </a:ext>
              </a:extLst>
            </p:cNvPr>
            <p:cNvSpPr/>
            <p:nvPr/>
          </p:nvSpPr>
          <p:spPr>
            <a:xfrm>
              <a:off x="5842015" y="4386820"/>
              <a:ext cx="3713324" cy="997926"/>
            </a:xfrm>
            <a:custGeom>
              <a:avLst/>
              <a:gdLst>
                <a:gd name="connsiteX0" fmla="*/ 1856661 w 3713324"/>
                <a:gd name="connsiteY0" fmla="*/ 0 h 997926"/>
                <a:gd name="connsiteX1" fmla="*/ 3253286 w 3713324"/>
                <a:gd name="connsiteY1" fmla="*/ 73133 h 997926"/>
                <a:gd name="connsiteX2" fmla="*/ 3713324 w 3713324"/>
                <a:gd name="connsiteY2" fmla="*/ 535530 h 997926"/>
                <a:gd name="connsiteX3" fmla="*/ 3250928 w 3713324"/>
                <a:gd name="connsiteY3" fmla="*/ 997926 h 997926"/>
                <a:gd name="connsiteX4" fmla="*/ 462397 w 3713324"/>
                <a:gd name="connsiteY4" fmla="*/ 997926 h 997926"/>
                <a:gd name="connsiteX5" fmla="*/ 0 w 3713324"/>
                <a:gd name="connsiteY5" fmla="*/ 535530 h 997926"/>
                <a:gd name="connsiteX6" fmla="*/ 462397 w 3713324"/>
                <a:gd name="connsiteY6" fmla="*/ 73133 h 997926"/>
                <a:gd name="connsiteX7" fmla="*/ 1856661 w 3713324"/>
                <a:gd name="connsiteY7" fmla="*/ 0 h 99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324" h="997926">
                  <a:moveTo>
                    <a:pt x="1856661" y="0"/>
                  </a:moveTo>
                  <a:cubicBezTo>
                    <a:pt x="2203460" y="0"/>
                    <a:pt x="3243850" y="73133"/>
                    <a:pt x="3253286" y="73133"/>
                  </a:cubicBezTo>
                  <a:cubicBezTo>
                    <a:pt x="3505718" y="73133"/>
                    <a:pt x="3713324" y="280740"/>
                    <a:pt x="3713324" y="535530"/>
                  </a:cubicBezTo>
                  <a:cubicBezTo>
                    <a:pt x="3713324" y="790320"/>
                    <a:pt x="3505718" y="997926"/>
                    <a:pt x="3250928" y="997926"/>
                  </a:cubicBezTo>
                  <a:lnTo>
                    <a:pt x="462397" y="997926"/>
                  </a:lnTo>
                  <a:cubicBezTo>
                    <a:pt x="207607" y="997926"/>
                    <a:pt x="0" y="790320"/>
                    <a:pt x="0" y="535530"/>
                  </a:cubicBezTo>
                  <a:cubicBezTo>
                    <a:pt x="0" y="280740"/>
                    <a:pt x="207607" y="73133"/>
                    <a:pt x="462397" y="73133"/>
                  </a:cubicBezTo>
                  <a:cubicBezTo>
                    <a:pt x="469473" y="73133"/>
                    <a:pt x="1509865" y="0"/>
                    <a:pt x="1856661" y="0"/>
                  </a:cubicBezTo>
                  <a:close/>
                </a:path>
              </a:pathLst>
            </a:custGeom>
            <a:grpFill/>
            <a:ln w="9525" cap="flat">
              <a:noFill/>
              <a:prstDash val="solid"/>
              <a:miter/>
            </a:ln>
          </p:spPr>
          <p:txBody>
            <a:bodyPr rtlCol="0" anchor="ctr"/>
            <a:lstStyle/>
            <a:p>
              <a:endParaRPr lang="en-US" dirty="0"/>
            </a:p>
          </p:txBody>
        </p:sp>
        <p:sp>
          <p:nvSpPr>
            <p:cNvPr id="451" name="Freeform: Shape 289">
              <a:extLst>
                <a:ext uri="{FF2B5EF4-FFF2-40B4-BE49-F238E27FC236}">
                  <a16:creationId xmlns:a16="http://schemas.microsoft.com/office/drawing/2014/main" id="{30151824-DCAC-4587-A6B3-8E982F44FC31}"/>
                </a:ext>
              </a:extLst>
            </p:cNvPr>
            <p:cNvSpPr/>
            <p:nvPr/>
          </p:nvSpPr>
          <p:spPr>
            <a:xfrm>
              <a:off x="6060238" y="4680537"/>
              <a:ext cx="471833" cy="471833"/>
            </a:xfrm>
            <a:custGeom>
              <a:avLst/>
              <a:gdLst>
                <a:gd name="connsiteX0" fmla="*/ 98584 w 190500"/>
                <a:gd name="connsiteY0" fmla="*/ 190024 h 190500"/>
                <a:gd name="connsiteX1" fmla="*/ 7144 w 190500"/>
                <a:gd name="connsiteY1" fmla="*/ 98584 h 190500"/>
                <a:gd name="connsiteX2" fmla="*/ 98584 w 190500"/>
                <a:gd name="connsiteY2" fmla="*/ 7144 h 190500"/>
                <a:gd name="connsiteX3" fmla="*/ 190024 w 190500"/>
                <a:gd name="connsiteY3" fmla="*/ 98584 h 190500"/>
                <a:gd name="connsiteX4" fmla="*/ 98584 w 190500"/>
                <a:gd name="connsiteY4" fmla="*/ 190024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98584" y="190024"/>
                  </a:moveTo>
                  <a:cubicBezTo>
                    <a:pt x="48101" y="190024"/>
                    <a:pt x="7144" y="149066"/>
                    <a:pt x="7144" y="98584"/>
                  </a:cubicBezTo>
                  <a:cubicBezTo>
                    <a:pt x="7144" y="48101"/>
                    <a:pt x="48101" y="7144"/>
                    <a:pt x="98584" y="7144"/>
                  </a:cubicBezTo>
                  <a:cubicBezTo>
                    <a:pt x="149066" y="7144"/>
                    <a:pt x="190024" y="48101"/>
                    <a:pt x="190024" y="98584"/>
                  </a:cubicBezTo>
                  <a:cubicBezTo>
                    <a:pt x="190024" y="148114"/>
                    <a:pt x="149066" y="190024"/>
                    <a:pt x="98584" y="190024"/>
                  </a:cubicBezTo>
                  <a:close/>
                </a:path>
              </a:pathLst>
            </a:custGeom>
            <a:grpFill/>
            <a:ln w="9525" cap="flat">
              <a:noFill/>
              <a:prstDash val="solid"/>
              <a:miter/>
            </a:ln>
          </p:spPr>
          <p:txBody>
            <a:bodyPr rtlCol="0" anchor="ctr"/>
            <a:lstStyle/>
            <a:p>
              <a:endParaRPr lang="en-US" dirty="0"/>
            </a:p>
          </p:txBody>
        </p:sp>
        <p:sp>
          <p:nvSpPr>
            <p:cNvPr id="452" name="Freeform: Shape 290">
              <a:extLst>
                <a:ext uri="{FF2B5EF4-FFF2-40B4-BE49-F238E27FC236}">
                  <a16:creationId xmlns:a16="http://schemas.microsoft.com/office/drawing/2014/main" id="{1CC46E9F-72BC-48F7-ADA5-7DEFF5FF1A35}"/>
                </a:ext>
              </a:extLst>
            </p:cNvPr>
            <p:cNvSpPr/>
            <p:nvPr/>
          </p:nvSpPr>
          <p:spPr>
            <a:xfrm>
              <a:off x="8812770" y="4643063"/>
              <a:ext cx="542608" cy="542608"/>
            </a:xfrm>
            <a:custGeom>
              <a:avLst/>
              <a:gdLst>
                <a:gd name="connsiteX0" fmla="*/ 127593 w 219075"/>
                <a:gd name="connsiteY0" fmla="*/ 22757 h 219075"/>
                <a:gd name="connsiteX1" fmla="*/ 203296 w 219075"/>
                <a:gd name="connsiteY1" fmla="*/ 127593 h 219075"/>
                <a:gd name="connsiteX2" fmla="*/ 98460 w 219075"/>
                <a:gd name="connsiteY2" fmla="*/ 203296 h 219075"/>
                <a:gd name="connsiteX3" fmla="*/ 22757 w 219075"/>
                <a:gd name="connsiteY3" fmla="*/ 98460 h 219075"/>
                <a:gd name="connsiteX4" fmla="*/ 127593 w 219075"/>
                <a:gd name="connsiteY4" fmla="*/ 22757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219075">
                  <a:moveTo>
                    <a:pt x="127593" y="22757"/>
                  </a:moveTo>
                  <a:cubicBezTo>
                    <a:pt x="177447" y="30802"/>
                    <a:pt x="211341" y="77738"/>
                    <a:pt x="203296" y="127593"/>
                  </a:cubicBezTo>
                  <a:cubicBezTo>
                    <a:pt x="195251" y="177447"/>
                    <a:pt x="148314" y="211341"/>
                    <a:pt x="98460" y="203296"/>
                  </a:cubicBezTo>
                  <a:cubicBezTo>
                    <a:pt x="48605" y="195251"/>
                    <a:pt x="14712" y="148315"/>
                    <a:pt x="22757" y="98460"/>
                  </a:cubicBezTo>
                  <a:cubicBezTo>
                    <a:pt x="30801" y="48605"/>
                    <a:pt x="77738" y="14712"/>
                    <a:pt x="127593" y="22757"/>
                  </a:cubicBezTo>
                  <a:close/>
                </a:path>
              </a:pathLst>
            </a:custGeom>
            <a:grpFill/>
            <a:ln w="9525" cap="flat">
              <a:noFill/>
              <a:prstDash val="solid"/>
              <a:miter/>
            </a:ln>
          </p:spPr>
          <p:txBody>
            <a:bodyPr rtlCol="0" anchor="ctr"/>
            <a:lstStyle/>
            <a:p>
              <a:endParaRPr lang="en-US" dirty="0"/>
            </a:p>
          </p:txBody>
        </p:sp>
        <p:sp>
          <p:nvSpPr>
            <p:cNvPr id="453" name="Freeform: Shape 291">
              <a:extLst>
                <a:ext uri="{FF2B5EF4-FFF2-40B4-BE49-F238E27FC236}">
                  <a16:creationId xmlns:a16="http://schemas.microsoft.com/office/drawing/2014/main" id="{35E9EDB6-DC73-4E4A-9274-B1057886C28A}"/>
                </a:ext>
              </a:extLst>
            </p:cNvPr>
            <p:cNvSpPr/>
            <p:nvPr/>
          </p:nvSpPr>
          <p:spPr>
            <a:xfrm>
              <a:off x="6465106" y="3021096"/>
              <a:ext cx="1171361" cy="607456"/>
            </a:xfrm>
            <a:custGeom>
              <a:avLst/>
              <a:gdLst>
                <a:gd name="connsiteX0" fmla="*/ 180233 w 1171361"/>
                <a:gd name="connsiteY0" fmla="*/ 0 h 607456"/>
                <a:gd name="connsiteX1" fmla="*/ 903051 w 1171361"/>
                <a:gd name="connsiteY1" fmla="*/ 0 h 607456"/>
                <a:gd name="connsiteX2" fmla="*/ 1171361 w 1171361"/>
                <a:gd name="connsiteY2" fmla="*/ 607456 h 607456"/>
                <a:gd name="connsiteX3" fmla="*/ 0 w 1171361"/>
                <a:gd name="connsiteY3" fmla="*/ 607456 h 607456"/>
              </a:gdLst>
              <a:ahLst/>
              <a:cxnLst>
                <a:cxn ang="0">
                  <a:pos x="connsiteX0" y="connsiteY0"/>
                </a:cxn>
                <a:cxn ang="0">
                  <a:pos x="connsiteX1" y="connsiteY1"/>
                </a:cxn>
                <a:cxn ang="0">
                  <a:pos x="connsiteX2" y="connsiteY2"/>
                </a:cxn>
                <a:cxn ang="0">
                  <a:pos x="connsiteX3" y="connsiteY3"/>
                </a:cxn>
              </a:cxnLst>
              <a:rect l="l" t="t" r="r" b="b"/>
              <a:pathLst>
                <a:path w="1171361" h="607456">
                  <a:moveTo>
                    <a:pt x="180233" y="0"/>
                  </a:moveTo>
                  <a:lnTo>
                    <a:pt x="903051" y="0"/>
                  </a:lnTo>
                  <a:lnTo>
                    <a:pt x="1171361" y="607456"/>
                  </a:lnTo>
                  <a:lnTo>
                    <a:pt x="0" y="607456"/>
                  </a:lnTo>
                  <a:close/>
                </a:path>
              </a:pathLst>
            </a:custGeom>
            <a:grpFill/>
            <a:ln w="9525" cap="flat">
              <a:noFill/>
              <a:prstDash val="solid"/>
              <a:miter/>
            </a:ln>
          </p:spPr>
          <p:txBody>
            <a:bodyPr rtlCol="0" anchor="ctr"/>
            <a:lstStyle/>
            <a:p>
              <a:endParaRPr lang="en-US" dirty="0"/>
            </a:p>
          </p:txBody>
        </p:sp>
        <p:sp>
          <p:nvSpPr>
            <p:cNvPr id="454" name="Rectangle: Rounded Corners 292">
              <a:extLst>
                <a:ext uri="{FF2B5EF4-FFF2-40B4-BE49-F238E27FC236}">
                  <a16:creationId xmlns:a16="http://schemas.microsoft.com/office/drawing/2014/main" id="{EC76ED13-7178-4EB6-9C3D-B5BAB19B5D05}"/>
                </a:ext>
              </a:extLst>
            </p:cNvPr>
            <p:cNvSpPr/>
            <p:nvPr/>
          </p:nvSpPr>
          <p:spPr>
            <a:xfrm>
              <a:off x="8103056" y="3422743"/>
              <a:ext cx="1103442" cy="411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Rectangle 293">
              <a:extLst>
                <a:ext uri="{FF2B5EF4-FFF2-40B4-BE49-F238E27FC236}">
                  <a16:creationId xmlns:a16="http://schemas.microsoft.com/office/drawing/2014/main" id="{A7DDCFDD-B62B-4D12-BA53-11A43F3CAD6E}"/>
                </a:ext>
              </a:extLst>
            </p:cNvPr>
            <p:cNvSpPr/>
            <p:nvPr/>
          </p:nvSpPr>
          <p:spPr>
            <a:xfrm>
              <a:off x="7050786" y="4254347"/>
              <a:ext cx="1544908" cy="231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7" name="Rectangle 299">
            <a:extLst>
              <a:ext uri="{FF2B5EF4-FFF2-40B4-BE49-F238E27FC236}">
                <a16:creationId xmlns:a16="http://schemas.microsoft.com/office/drawing/2014/main" id="{CB5FDEC6-8E89-4EE6-8259-5092AB94AC9A}"/>
              </a:ext>
            </a:extLst>
          </p:cNvPr>
          <p:cNvSpPr/>
          <p:nvPr/>
        </p:nvSpPr>
        <p:spPr>
          <a:xfrm>
            <a:off x="3968203" y="5267867"/>
            <a:ext cx="946666" cy="4616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8" name="Group 301">
            <a:extLst>
              <a:ext uri="{FF2B5EF4-FFF2-40B4-BE49-F238E27FC236}">
                <a16:creationId xmlns:a16="http://schemas.microsoft.com/office/drawing/2014/main" id="{3A659E30-D3A9-4EDB-8F3C-9FB42E1EC8DD}"/>
              </a:ext>
            </a:extLst>
          </p:cNvPr>
          <p:cNvGrpSpPr/>
          <p:nvPr/>
        </p:nvGrpSpPr>
        <p:grpSpPr>
          <a:xfrm>
            <a:off x="-10230" y="2952013"/>
            <a:ext cx="2546558" cy="2659733"/>
            <a:chOff x="-1639876" y="-652843"/>
            <a:chExt cx="6993625" cy="7304435"/>
          </a:xfrm>
          <a:solidFill>
            <a:schemeClr val="tx1">
              <a:lumMod val="65000"/>
              <a:lumOff val="35000"/>
            </a:schemeClr>
          </a:solidFill>
        </p:grpSpPr>
        <p:grpSp>
          <p:nvGrpSpPr>
            <p:cNvPr id="459" name="Group 302">
              <a:extLst>
                <a:ext uri="{FF2B5EF4-FFF2-40B4-BE49-F238E27FC236}">
                  <a16:creationId xmlns:a16="http://schemas.microsoft.com/office/drawing/2014/main" id="{B07F807A-1A3A-485C-ACF0-30E35F8878AB}"/>
                </a:ext>
              </a:extLst>
            </p:cNvPr>
            <p:cNvGrpSpPr/>
            <p:nvPr/>
          </p:nvGrpSpPr>
          <p:grpSpPr>
            <a:xfrm>
              <a:off x="-1639876" y="-652843"/>
              <a:ext cx="6501724" cy="7304435"/>
              <a:chOff x="236538" y="1588"/>
              <a:chExt cx="4127500" cy="4637087"/>
            </a:xfrm>
            <a:grpFill/>
          </p:grpSpPr>
          <p:sp>
            <p:nvSpPr>
              <p:cNvPr id="472" name="Rectangle 5">
                <a:extLst>
                  <a:ext uri="{FF2B5EF4-FFF2-40B4-BE49-F238E27FC236}">
                    <a16:creationId xmlns:a16="http://schemas.microsoft.com/office/drawing/2014/main" id="{64C81231-ED02-45FC-BC28-5378E5DD6EA0}"/>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3" name="Rectangle 6">
                <a:extLst>
                  <a:ext uri="{FF2B5EF4-FFF2-40B4-BE49-F238E27FC236}">
                    <a16:creationId xmlns:a16="http://schemas.microsoft.com/office/drawing/2014/main" id="{E44FDBAA-68AC-493E-9108-CEB4D12641C7}"/>
                  </a:ext>
                </a:extLst>
              </p:cNvPr>
              <p:cNvSpPr>
                <a:spLocks noChangeArrowheads="1"/>
              </p:cNvSpPr>
              <p:nvPr/>
            </p:nvSpPr>
            <p:spPr bwMode="auto">
              <a:xfrm>
                <a:off x="1450976" y="3094039"/>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4" name="Rectangle 7">
                <a:extLst>
                  <a:ext uri="{FF2B5EF4-FFF2-40B4-BE49-F238E27FC236}">
                    <a16:creationId xmlns:a16="http://schemas.microsoft.com/office/drawing/2014/main" id="{A2CDA282-EA3A-4738-8F11-9C525B894811}"/>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5" name="Freeform 8">
                <a:extLst>
                  <a:ext uri="{FF2B5EF4-FFF2-40B4-BE49-F238E27FC236}">
                    <a16:creationId xmlns:a16="http://schemas.microsoft.com/office/drawing/2014/main" id="{6136BBD5-0EDA-4CC8-B646-4D11F328ED31}"/>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6" name="Freeform 9">
                <a:extLst>
                  <a:ext uri="{FF2B5EF4-FFF2-40B4-BE49-F238E27FC236}">
                    <a16:creationId xmlns:a16="http://schemas.microsoft.com/office/drawing/2014/main" id="{429B9D0B-C76B-46B5-BDFA-3D07A687CC3C}"/>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7" name="Rectangle 10">
                <a:extLst>
                  <a:ext uri="{FF2B5EF4-FFF2-40B4-BE49-F238E27FC236}">
                    <a16:creationId xmlns:a16="http://schemas.microsoft.com/office/drawing/2014/main" id="{30A03963-DC9F-4205-AD13-E964CE8CB3CB}"/>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8" name="Freeform 11">
                <a:extLst>
                  <a:ext uri="{FF2B5EF4-FFF2-40B4-BE49-F238E27FC236}">
                    <a16:creationId xmlns:a16="http://schemas.microsoft.com/office/drawing/2014/main" id="{71A7D57A-0F2F-4230-8606-E03CF6D1ADF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9" name="Freeform 12">
                <a:extLst>
                  <a:ext uri="{FF2B5EF4-FFF2-40B4-BE49-F238E27FC236}">
                    <a16:creationId xmlns:a16="http://schemas.microsoft.com/office/drawing/2014/main" id="{784FE1CF-5882-4D3C-BAD0-012EED8B8DF3}"/>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0" name="Rectangle 13">
                <a:extLst>
                  <a:ext uri="{FF2B5EF4-FFF2-40B4-BE49-F238E27FC236}">
                    <a16:creationId xmlns:a16="http://schemas.microsoft.com/office/drawing/2014/main" id="{E88841AD-A732-41E5-93E1-4345CF546B8F}"/>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1" name="Freeform 14">
                <a:extLst>
                  <a:ext uri="{FF2B5EF4-FFF2-40B4-BE49-F238E27FC236}">
                    <a16:creationId xmlns:a16="http://schemas.microsoft.com/office/drawing/2014/main" id="{ED57BB3C-9BC8-4D3B-92CE-B623825E32EB}"/>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2" name="Freeform 15">
                <a:extLst>
                  <a:ext uri="{FF2B5EF4-FFF2-40B4-BE49-F238E27FC236}">
                    <a16:creationId xmlns:a16="http://schemas.microsoft.com/office/drawing/2014/main" id="{F569284B-9527-4492-A0A5-23DC1D5F2D0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3" name="Rectangle 16">
                <a:extLst>
                  <a:ext uri="{FF2B5EF4-FFF2-40B4-BE49-F238E27FC236}">
                    <a16:creationId xmlns:a16="http://schemas.microsoft.com/office/drawing/2014/main" id="{88C6ADC4-65A4-4512-B54E-DB12FE7DF3E1}"/>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4" name="Freeform 17">
                <a:extLst>
                  <a:ext uri="{FF2B5EF4-FFF2-40B4-BE49-F238E27FC236}">
                    <a16:creationId xmlns:a16="http://schemas.microsoft.com/office/drawing/2014/main" id="{71822EEB-C000-47D8-BB78-8F0A847B5046}"/>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5" name="Freeform 18">
                <a:extLst>
                  <a:ext uri="{FF2B5EF4-FFF2-40B4-BE49-F238E27FC236}">
                    <a16:creationId xmlns:a16="http://schemas.microsoft.com/office/drawing/2014/main" id="{CD58C1D2-F286-41BD-9A24-D91F32D085E3}"/>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6" name="Rectangle 19">
                <a:extLst>
                  <a:ext uri="{FF2B5EF4-FFF2-40B4-BE49-F238E27FC236}">
                    <a16:creationId xmlns:a16="http://schemas.microsoft.com/office/drawing/2014/main" id="{4C27671A-EDAB-4F42-BF61-5B498D4C3A42}"/>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7" name="Rectangle 20">
                <a:extLst>
                  <a:ext uri="{FF2B5EF4-FFF2-40B4-BE49-F238E27FC236}">
                    <a16:creationId xmlns:a16="http://schemas.microsoft.com/office/drawing/2014/main" id="{5B84F240-F32E-417D-BEAC-70C790976047}"/>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8" name="Rectangle 21">
                <a:extLst>
                  <a:ext uri="{FF2B5EF4-FFF2-40B4-BE49-F238E27FC236}">
                    <a16:creationId xmlns:a16="http://schemas.microsoft.com/office/drawing/2014/main" id="{A36B608E-E014-4B2A-8217-51C1FC8B707F}"/>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9" name="Freeform 22">
                <a:extLst>
                  <a:ext uri="{FF2B5EF4-FFF2-40B4-BE49-F238E27FC236}">
                    <a16:creationId xmlns:a16="http://schemas.microsoft.com/office/drawing/2014/main" id="{314B1797-F892-4C5E-8473-97307B7B5DB5}"/>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0" name="Freeform 23">
                <a:extLst>
                  <a:ext uri="{FF2B5EF4-FFF2-40B4-BE49-F238E27FC236}">
                    <a16:creationId xmlns:a16="http://schemas.microsoft.com/office/drawing/2014/main" id="{75A2FC40-D6C6-46BE-A259-8ED4D4B1F307}"/>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1" name="Rectangle 24">
                <a:extLst>
                  <a:ext uri="{FF2B5EF4-FFF2-40B4-BE49-F238E27FC236}">
                    <a16:creationId xmlns:a16="http://schemas.microsoft.com/office/drawing/2014/main" id="{60A430B4-EB41-47E6-AD2B-752BAD750FE2}"/>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2" name="Freeform 25">
                <a:extLst>
                  <a:ext uri="{FF2B5EF4-FFF2-40B4-BE49-F238E27FC236}">
                    <a16:creationId xmlns:a16="http://schemas.microsoft.com/office/drawing/2014/main" id="{50E52615-5E8B-406F-95C8-32911230AD55}"/>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3" name="Freeform 26">
                <a:extLst>
                  <a:ext uri="{FF2B5EF4-FFF2-40B4-BE49-F238E27FC236}">
                    <a16:creationId xmlns:a16="http://schemas.microsoft.com/office/drawing/2014/main" id="{1E358FC4-5E81-48CE-B87B-07208FFDF97C}"/>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4" name="Rectangle 27">
                <a:extLst>
                  <a:ext uri="{FF2B5EF4-FFF2-40B4-BE49-F238E27FC236}">
                    <a16:creationId xmlns:a16="http://schemas.microsoft.com/office/drawing/2014/main" id="{FB6AD787-0EDF-49E0-9686-01C17341CD2F}"/>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5" name="Freeform 28">
                <a:extLst>
                  <a:ext uri="{FF2B5EF4-FFF2-40B4-BE49-F238E27FC236}">
                    <a16:creationId xmlns:a16="http://schemas.microsoft.com/office/drawing/2014/main" id="{E74627B4-D82F-479F-B67A-6E7BA042EB38}"/>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6" name="Freeform 29">
                <a:extLst>
                  <a:ext uri="{FF2B5EF4-FFF2-40B4-BE49-F238E27FC236}">
                    <a16:creationId xmlns:a16="http://schemas.microsoft.com/office/drawing/2014/main" id="{5EABC485-A15D-46C3-B906-C04EFD253C72}"/>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7" name="Rectangle 30">
                <a:extLst>
                  <a:ext uri="{FF2B5EF4-FFF2-40B4-BE49-F238E27FC236}">
                    <a16:creationId xmlns:a16="http://schemas.microsoft.com/office/drawing/2014/main" id="{A4B9072C-F107-437E-A1A1-15DF19703F19}"/>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8" name="Freeform 31">
                <a:extLst>
                  <a:ext uri="{FF2B5EF4-FFF2-40B4-BE49-F238E27FC236}">
                    <a16:creationId xmlns:a16="http://schemas.microsoft.com/office/drawing/2014/main" id="{AEFD2D0A-38B1-433B-9369-DAB6F617FED6}"/>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9" name="Freeform 32">
                <a:extLst>
                  <a:ext uri="{FF2B5EF4-FFF2-40B4-BE49-F238E27FC236}">
                    <a16:creationId xmlns:a16="http://schemas.microsoft.com/office/drawing/2014/main" id="{9E11ABDC-8E86-4D02-A070-F2603EE0C9FA}"/>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0" name="Rectangle 33">
                <a:extLst>
                  <a:ext uri="{FF2B5EF4-FFF2-40B4-BE49-F238E27FC236}">
                    <a16:creationId xmlns:a16="http://schemas.microsoft.com/office/drawing/2014/main" id="{F3BDA368-B4ED-4ED6-9D66-691EF84BED77}"/>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1" name="Rectangle 34">
                <a:extLst>
                  <a:ext uri="{FF2B5EF4-FFF2-40B4-BE49-F238E27FC236}">
                    <a16:creationId xmlns:a16="http://schemas.microsoft.com/office/drawing/2014/main" id="{D17BBB11-C152-4A3E-A9AE-EA58DFA93FEA}"/>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2" name="Rectangle 35">
                <a:extLst>
                  <a:ext uri="{FF2B5EF4-FFF2-40B4-BE49-F238E27FC236}">
                    <a16:creationId xmlns:a16="http://schemas.microsoft.com/office/drawing/2014/main" id="{DF449243-C5E2-49CD-8250-2542D787EB0D}"/>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3" name="Freeform 36">
                <a:extLst>
                  <a:ext uri="{FF2B5EF4-FFF2-40B4-BE49-F238E27FC236}">
                    <a16:creationId xmlns:a16="http://schemas.microsoft.com/office/drawing/2014/main" id="{4DC5B5ED-F85C-4423-B250-F59D56B31AF8}"/>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4" name="Freeform 37">
                <a:extLst>
                  <a:ext uri="{FF2B5EF4-FFF2-40B4-BE49-F238E27FC236}">
                    <a16:creationId xmlns:a16="http://schemas.microsoft.com/office/drawing/2014/main" id="{BB94A55E-0B15-48D1-AE1B-291C0007E776}"/>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5" name="Rectangle 38">
                <a:extLst>
                  <a:ext uri="{FF2B5EF4-FFF2-40B4-BE49-F238E27FC236}">
                    <a16:creationId xmlns:a16="http://schemas.microsoft.com/office/drawing/2014/main" id="{16F8A3CC-07D1-4C86-87BB-9ED874ADD2A1}"/>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6" name="Freeform 39">
                <a:extLst>
                  <a:ext uri="{FF2B5EF4-FFF2-40B4-BE49-F238E27FC236}">
                    <a16:creationId xmlns:a16="http://schemas.microsoft.com/office/drawing/2014/main" id="{C45BFEAD-300E-45CC-8144-4FE9F35A1BD5}"/>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7" name="Freeform 40">
                <a:extLst>
                  <a:ext uri="{FF2B5EF4-FFF2-40B4-BE49-F238E27FC236}">
                    <a16:creationId xmlns:a16="http://schemas.microsoft.com/office/drawing/2014/main" id="{7201BCC8-3142-4CCE-8540-58E38C054133}"/>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8" name="Rectangle 41">
                <a:extLst>
                  <a:ext uri="{FF2B5EF4-FFF2-40B4-BE49-F238E27FC236}">
                    <a16:creationId xmlns:a16="http://schemas.microsoft.com/office/drawing/2014/main" id="{0F332425-3C17-4A03-BE09-298468DD8E31}"/>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9" name="Freeform 42">
                <a:extLst>
                  <a:ext uri="{FF2B5EF4-FFF2-40B4-BE49-F238E27FC236}">
                    <a16:creationId xmlns:a16="http://schemas.microsoft.com/office/drawing/2014/main" id="{A0E8BDD9-A05C-4418-9102-2E979498A729}"/>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0" name="Freeform 43">
                <a:extLst>
                  <a:ext uri="{FF2B5EF4-FFF2-40B4-BE49-F238E27FC236}">
                    <a16:creationId xmlns:a16="http://schemas.microsoft.com/office/drawing/2014/main" id="{74FD8CE5-C3B2-49A8-A50A-D756ABA8E36A}"/>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1" name="Rectangle 44">
                <a:extLst>
                  <a:ext uri="{FF2B5EF4-FFF2-40B4-BE49-F238E27FC236}">
                    <a16:creationId xmlns:a16="http://schemas.microsoft.com/office/drawing/2014/main" id="{97B4A8E4-7791-41EE-9E64-25C902659131}"/>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2" name="Freeform 45">
                <a:extLst>
                  <a:ext uri="{FF2B5EF4-FFF2-40B4-BE49-F238E27FC236}">
                    <a16:creationId xmlns:a16="http://schemas.microsoft.com/office/drawing/2014/main" id="{39D920F4-2FE4-483B-85AE-76BCCCB4D7DE}"/>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3" name="Freeform 46">
                <a:extLst>
                  <a:ext uri="{FF2B5EF4-FFF2-40B4-BE49-F238E27FC236}">
                    <a16:creationId xmlns:a16="http://schemas.microsoft.com/office/drawing/2014/main" id="{0A5B5865-02E8-4FB4-AFE1-D52FBC87988D}"/>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4" name="Rectangle 47">
                <a:extLst>
                  <a:ext uri="{FF2B5EF4-FFF2-40B4-BE49-F238E27FC236}">
                    <a16:creationId xmlns:a16="http://schemas.microsoft.com/office/drawing/2014/main" id="{D44E16E1-A7DD-43CF-A58A-3D4AEB99AC43}"/>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5" name="Rectangle 48">
                <a:extLst>
                  <a:ext uri="{FF2B5EF4-FFF2-40B4-BE49-F238E27FC236}">
                    <a16:creationId xmlns:a16="http://schemas.microsoft.com/office/drawing/2014/main" id="{8A870C19-1CBD-4D5A-BEE1-4CA786EAECB4}"/>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6" name="Freeform 49">
                <a:extLst>
                  <a:ext uri="{FF2B5EF4-FFF2-40B4-BE49-F238E27FC236}">
                    <a16:creationId xmlns:a16="http://schemas.microsoft.com/office/drawing/2014/main" id="{FBAE6E6A-29BA-4DCB-B385-C3615AC6C2EF}"/>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7" name="Freeform 50">
                <a:extLst>
                  <a:ext uri="{FF2B5EF4-FFF2-40B4-BE49-F238E27FC236}">
                    <a16:creationId xmlns:a16="http://schemas.microsoft.com/office/drawing/2014/main" id="{2769A04A-296E-4EAB-9102-6993209343D1}"/>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8" name="Freeform 51">
                <a:extLst>
                  <a:ext uri="{FF2B5EF4-FFF2-40B4-BE49-F238E27FC236}">
                    <a16:creationId xmlns:a16="http://schemas.microsoft.com/office/drawing/2014/main" id="{8EDFFEF3-38D0-4007-B987-64FB8E47CB67}"/>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9" name="Rectangle 52">
                <a:extLst>
                  <a:ext uri="{FF2B5EF4-FFF2-40B4-BE49-F238E27FC236}">
                    <a16:creationId xmlns:a16="http://schemas.microsoft.com/office/drawing/2014/main" id="{FA217CC9-2277-4A87-8AF2-D3A4722EA22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0" name="Freeform 53">
                <a:extLst>
                  <a:ext uri="{FF2B5EF4-FFF2-40B4-BE49-F238E27FC236}">
                    <a16:creationId xmlns:a16="http://schemas.microsoft.com/office/drawing/2014/main" id="{1B53865C-D643-4781-A4C9-9F06FE468DE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1" name="Freeform 54">
                <a:extLst>
                  <a:ext uri="{FF2B5EF4-FFF2-40B4-BE49-F238E27FC236}">
                    <a16:creationId xmlns:a16="http://schemas.microsoft.com/office/drawing/2014/main" id="{DAC71DA6-37B1-41CD-A931-4EE25D446C21}"/>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2" name="Rectangle 55">
                <a:extLst>
                  <a:ext uri="{FF2B5EF4-FFF2-40B4-BE49-F238E27FC236}">
                    <a16:creationId xmlns:a16="http://schemas.microsoft.com/office/drawing/2014/main" id="{CB07EC38-1ADD-435E-AB17-97DDB69B181B}"/>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3" name="Freeform 56">
                <a:extLst>
                  <a:ext uri="{FF2B5EF4-FFF2-40B4-BE49-F238E27FC236}">
                    <a16:creationId xmlns:a16="http://schemas.microsoft.com/office/drawing/2014/main" id="{4E95D9C9-BA8E-4314-A691-F916650C2E38}"/>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4" name="Freeform 57">
                <a:extLst>
                  <a:ext uri="{FF2B5EF4-FFF2-40B4-BE49-F238E27FC236}">
                    <a16:creationId xmlns:a16="http://schemas.microsoft.com/office/drawing/2014/main" id="{01D861FE-8F88-46F0-9FEB-44388B47BBCC}"/>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5" name="Rectangle 58">
                <a:extLst>
                  <a:ext uri="{FF2B5EF4-FFF2-40B4-BE49-F238E27FC236}">
                    <a16:creationId xmlns:a16="http://schemas.microsoft.com/office/drawing/2014/main" id="{F39EE3B0-E9E9-44B2-B849-73276C8D09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6" name="Rectangle 59">
                <a:extLst>
                  <a:ext uri="{FF2B5EF4-FFF2-40B4-BE49-F238E27FC236}">
                    <a16:creationId xmlns:a16="http://schemas.microsoft.com/office/drawing/2014/main" id="{426002D7-9313-405C-B373-4AA7D38F9F6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7" name="Rectangle 60">
                <a:extLst>
                  <a:ext uri="{FF2B5EF4-FFF2-40B4-BE49-F238E27FC236}">
                    <a16:creationId xmlns:a16="http://schemas.microsoft.com/office/drawing/2014/main" id="{DC49C44F-4C67-42E6-AAC7-FACF03DF56A3}"/>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8" name="Freeform 61">
                <a:extLst>
                  <a:ext uri="{FF2B5EF4-FFF2-40B4-BE49-F238E27FC236}">
                    <a16:creationId xmlns:a16="http://schemas.microsoft.com/office/drawing/2014/main" id="{8756F7AD-3323-45B0-8393-385F401D715E}"/>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9" name="Freeform 62">
                <a:extLst>
                  <a:ext uri="{FF2B5EF4-FFF2-40B4-BE49-F238E27FC236}">
                    <a16:creationId xmlns:a16="http://schemas.microsoft.com/office/drawing/2014/main" id="{902A3BC6-1773-41AF-8773-B23FF79FDFA8}"/>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0" name="Rectangle 63">
                <a:extLst>
                  <a:ext uri="{FF2B5EF4-FFF2-40B4-BE49-F238E27FC236}">
                    <a16:creationId xmlns:a16="http://schemas.microsoft.com/office/drawing/2014/main" id="{87774493-9F97-44F3-911B-CAA07021B141}"/>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1" name="Freeform 64">
                <a:extLst>
                  <a:ext uri="{FF2B5EF4-FFF2-40B4-BE49-F238E27FC236}">
                    <a16:creationId xmlns:a16="http://schemas.microsoft.com/office/drawing/2014/main" id="{383264AD-192D-494D-948D-1339F8FA1FE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2" name="Freeform 65">
                <a:extLst>
                  <a:ext uri="{FF2B5EF4-FFF2-40B4-BE49-F238E27FC236}">
                    <a16:creationId xmlns:a16="http://schemas.microsoft.com/office/drawing/2014/main" id="{BC8A0623-E617-43CD-8B4B-E60D355BD1C3}"/>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3" name="Rectangle 66">
                <a:extLst>
                  <a:ext uri="{FF2B5EF4-FFF2-40B4-BE49-F238E27FC236}">
                    <a16:creationId xmlns:a16="http://schemas.microsoft.com/office/drawing/2014/main" id="{3C13813C-403A-4CD6-823C-E530E253B16E}"/>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4" name="Freeform 67">
                <a:extLst>
                  <a:ext uri="{FF2B5EF4-FFF2-40B4-BE49-F238E27FC236}">
                    <a16:creationId xmlns:a16="http://schemas.microsoft.com/office/drawing/2014/main" id="{9AB6220A-A032-4E9F-96E7-872F323C6F72}"/>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5" name="Freeform 68">
                <a:extLst>
                  <a:ext uri="{FF2B5EF4-FFF2-40B4-BE49-F238E27FC236}">
                    <a16:creationId xmlns:a16="http://schemas.microsoft.com/office/drawing/2014/main" id="{BB88E1F1-E3B5-4267-921E-E41756BEE8D4}"/>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6" name="Rectangle 69">
                <a:extLst>
                  <a:ext uri="{FF2B5EF4-FFF2-40B4-BE49-F238E27FC236}">
                    <a16:creationId xmlns:a16="http://schemas.microsoft.com/office/drawing/2014/main" id="{1887B1E4-1D38-43DE-8AD1-7FA494D79092}"/>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7" name="Freeform 70">
                <a:extLst>
                  <a:ext uri="{FF2B5EF4-FFF2-40B4-BE49-F238E27FC236}">
                    <a16:creationId xmlns:a16="http://schemas.microsoft.com/office/drawing/2014/main" id="{DB7C1B5C-6E9D-4BDD-BE4D-2327C771633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8" name="Freeform 71">
                <a:extLst>
                  <a:ext uri="{FF2B5EF4-FFF2-40B4-BE49-F238E27FC236}">
                    <a16:creationId xmlns:a16="http://schemas.microsoft.com/office/drawing/2014/main" id="{2B7E295F-0F52-4520-B3BF-A5177D279B02}"/>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9" name="Rectangle 72">
                <a:extLst>
                  <a:ext uri="{FF2B5EF4-FFF2-40B4-BE49-F238E27FC236}">
                    <a16:creationId xmlns:a16="http://schemas.microsoft.com/office/drawing/2014/main" id="{5E953DED-4A53-42C8-88A0-CDD186F56869}"/>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0" name="Rectangle 73">
                <a:extLst>
                  <a:ext uri="{FF2B5EF4-FFF2-40B4-BE49-F238E27FC236}">
                    <a16:creationId xmlns:a16="http://schemas.microsoft.com/office/drawing/2014/main" id="{28E89777-A5C8-44FD-8943-AFCB6CC8958A}"/>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1" name="Rectangle 74">
                <a:extLst>
                  <a:ext uri="{FF2B5EF4-FFF2-40B4-BE49-F238E27FC236}">
                    <a16:creationId xmlns:a16="http://schemas.microsoft.com/office/drawing/2014/main" id="{411F061D-3666-42CF-9547-8281AA1FBCBB}"/>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2" name="Freeform 75">
                <a:extLst>
                  <a:ext uri="{FF2B5EF4-FFF2-40B4-BE49-F238E27FC236}">
                    <a16:creationId xmlns:a16="http://schemas.microsoft.com/office/drawing/2014/main" id="{D42E1895-FB1B-482C-9538-B2A12EFB30BD}"/>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3" name="Freeform 76">
                <a:extLst>
                  <a:ext uri="{FF2B5EF4-FFF2-40B4-BE49-F238E27FC236}">
                    <a16:creationId xmlns:a16="http://schemas.microsoft.com/office/drawing/2014/main" id="{1CD85B4A-8AC9-47F7-8B98-8D5083F29A01}"/>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4" name="Rectangle 77">
                <a:extLst>
                  <a:ext uri="{FF2B5EF4-FFF2-40B4-BE49-F238E27FC236}">
                    <a16:creationId xmlns:a16="http://schemas.microsoft.com/office/drawing/2014/main" id="{E6E44DDE-4CBE-4776-AFA2-3177BE8F2F78}"/>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5" name="Freeform 78">
                <a:extLst>
                  <a:ext uri="{FF2B5EF4-FFF2-40B4-BE49-F238E27FC236}">
                    <a16:creationId xmlns:a16="http://schemas.microsoft.com/office/drawing/2014/main" id="{DA68D013-DEA9-4C04-BB71-D3A77236BE06}"/>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6" name="Freeform 79">
                <a:extLst>
                  <a:ext uri="{FF2B5EF4-FFF2-40B4-BE49-F238E27FC236}">
                    <a16:creationId xmlns:a16="http://schemas.microsoft.com/office/drawing/2014/main" id="{C3779A29-5D22-4280-97DD-BB7240B50E5E}"/>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7" name="Rectangle 80">
                <a:extLst>
                  <a:ext uri="{FF2B5EF4-FFF2-40B4-BE49-F238E27FC236}">
                    <a16:creationId xmlns:a16="http://schemas.microsoft.com/office/drawing/2014/main" id="{75CCA28E-C3A6-4238-A59F-FFC0311CB424}"/>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8" name="Freeform 81">
                <a:extLst>
                  <a:ext uri="{FF2B5EF4-FFF2-40B4-BE49-F238E27FC236}">
                    <a16:creationId xmlns:a16="http://schemas.microsoft.com/office/drawing/2014/main" id="{85E5FC8E-F0EE-4F16-9142-E45E7DC68D35}"/>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9" name="Freeform 82">
                <a:extLst>
                  <a:ext uri="{FF2B5EF4-FFF2-40B4-BE49-F238E27FC236}">
                    <a16:creationId xmlns:a16="http://schemas.microsoft.com/office/drawing/2014/main" id="{E500D53D-C2B7-428C-A861-5D8D50A04502}"/>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0" name="Rectangle 83">
                <a:extLst>
                  <a:ext uri="{FF2B5EF4-FFF2-40B4-BE49-F238E27FC236}">
                    <a16:creationId xmlns:a16="http://schemas.microsoft.com/office/drawing/2014/main" id="{51D8FF76-3AF4-498F-B1CE-D5AE6464922F}"/>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1" name="Freeform 84">
                <a:extLst>
                  <a:ext uri="{FF2B5EF4-FFF2-40B4-BE49-F238E27FC236}">
                    <a16:creationId xmlns:a16="http://schemas.microsoft.com/office/drawing/2014/main" id="{CF593D3C-3C5A-4C0F-B698-0765AA19D19A}"/>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2" name="Freeform 85">
                <a:extLst>
                  <a:ext uri="{FF2B5EF4-FFF2-40B4-BE49-F238E27FC236}">
                    <a16:creationId xmlns:a16="http://schemas.microsoft.com/office/drawing/2014/main" id="{7FFEB414-F004-4A91-A37F-AE085C100529}"/>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3" name="Rectangle 86">
                <a:extLst>
                  <a:ext uri="{FF2B5EF4-FFF2-40B4-BE49-F238E27FC236}">
                    <a16:creationId xmlns:a16="http://schemas.microsoft.com/office/drawing/2014/main" id="{2D6EEEDE-0B0E-4ABB-A1E0-AB677037434A}"/>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4" name="Freeform 87">
                <a:extLst>
                  <a:ext uri="{FF2B5EF4-FFF2-40B4-BE49-F238E27FC236}">
                    <a16:creationId xmlns:a16="http://schemas.microsoft.com/office/drawing/2014/main" id="{47CB86B9-C04B-49FD-9673-81E13FDF34E3}"/>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5" name="Freeform 88">
                <a:extLst>
                  <a:ext uri="{FF2B5EF4-FFF2-40B4-BE49-F238E27FC236}">
                    <a16:creationId xmlns:a16="http://schemas.microsoft.com/office/drawing/2014/main" id="{1E9CE33A-BA7F-4F57-8622-015E3435C16B}"/>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6" name="Rectangle 89">
                <a:extLst>
                  <a:ext uri="{FF2B5EF4-FFF2-40B4-BE49-F238E27FC236}">
                    <a16:creationId xmlns:a16="http://schemas.microsoft.com/office/drawing/2014/main" id="{C2AF1C63-336B-4C18-9874-584BFBB91D74}"/>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7" name="Freeform 90">
                <a:extLst>
                  <a:ext uri="{FF2B5EF4-FFF2-40B4-BE49-F238E27FC236}">
                    <a16:creationId xmlns:a16="http://schemas.microsoft.com/office/drawing/2014/main" id="{592B7EEF-CD89-4FD4-A893-3DE1AF3A6CAE}"/>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8" name="Freeform 91">
                <a:extLst>
                  <a:ext uri="{FF2B5EF4-FFF2-40B4-BE49-F238E27FC236}">
                    <a16:creationId xmlns:a16="http://schemas.microsoft.com/office/drawing/2014/main" id="{223E6777-52D0-4E43-98ED-9EE3262E47D0}"/>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9" name="Rectangle 92">
                <a:extLst>
                  <a:ext uri="{FF2B5EF4-FFF2-40B4-BE49-F238E27FC236}">
                    <a16:creationId xmlns:a16="http://schemas.microsoft.com/office/drawing/2014/main" id="{6C6121AA-6B8D-4860-930B-D3B7BC11B92D}"/>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0" name="Freeform 93">
                <a:extLst>
                  <a:ext uri="{FF2B5EF4-FFF2-40B4-BE49-F238E27FC236}">
                    <a16:creationId xmlns:a16="http://schemas.microsoft.com/office/drawing/2014/main" id="{12265FE0-AA47-4870-BEF2-F95F11DC607A}"/>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1" name="Freeform 94">
                <a:extLst>
                  <a:ext uri="{FF2B5EF4-FFF2-40B4-BE49-F238E27FC236}">
                    <a16:creationId xmlns:a16="http://schemas.microsoft.com/office/drawing/2014/main" id="{125EBABA-570E-4B66-AB70-3F500F493FC9}"/>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2" name="Rectangle 95">
                <a:extLst>
                  <a:ext uri="{FF2B5EF4-FFF2-40B4-BE49-F238E27FC236}">
                    <a16:creationId xmlns:a16="http://schemas.microsoft.com/office/drawing/2014/main" id="{463C5A49-AD66-48FB-9615-D6D4F1B8F71B}"/>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3" name="Freeform 96">
                <a:extLst>
                  <a:ext uri="{FF2B5EF4-FFF2-40B4-BE49-F238E27FC236}">
                    <a16:creationId xmlns:a16="http://schemas.microsoft.com/office/drawing/2014/main" id="{25B811EF-5AF0-4860-8ED3-6F77D6A1BD02}"/>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4" name="Freeform 97">
                <a:extLst>
                  <a:ext uri="{FF2B5EF4-FFF2-40B4-BE49-F238E27FC236}">
                    <a16:creationId xmlns:a16="http://schemas.microsoft.com/office/drawing/2014/main" id="{1548A40D-AC99-42D1-A16A-87566C1FC75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5" name="Rectangle 98">
                <a:extLst>
                  <a:ext uri="{FF2B5EF4-FFF2-40B4-BE49-F238E27FC236}">
                    <a16:creationId xmlns:a16="http://schemas.microsoft.com/office/drawing/2014/main" id="{BD483907-A686-4328-A95D-05B754949181}"/>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6" name="Freeform 99">
                <a:extLst>
                  <a:ext uri="{FF2B5EF4-FFF2-40B4-BE49-F238E27FC236}">
                    <a16:creationId xmlns:a16="http://schemas.microsoft.com/office/drawing/2014/main" id="{D9EAF3D8-817C-4F47-BD35-107EFBBD1D8A}"/>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7" name="Freeform 100">
                <a:extLst>
                  <a:ext uri="{FF2B5EF4-FFF2-40B4-BE49-F238E27FC236}">
                    <a16:creationId xmlns:a16="http://schemas.microsoft.com/office/drawing/2014/main" id="{B09EC1E5-42D8-46E8-82B1-19CD19B5EBF9}"/>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8" name="Freeform 101">
                <a:extLst>
                  <a:ext uri="{FF2B5EF4-FFF2-40B4-BE49-F238E27FC236}">
                    <a16:creationId xmlns:a16="http://schemas.microsoft.com/office/drawing/2014/main" id="{82DD94EF-D473-4CB4-A7A5-641461D78683}"/>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9" name="Rectangle 102">
                <a:extLst>
                  <a:ext uri="{FF2B5EF4-FFF2-40B4-BE49-F238E27FC236}">
                    <a16:creationId xmlns:a16="http://schemas.microsoft.com/office/drawing/2014/main" id="{3FEEB749-F521-4BB0-A10B-CC9084121AB5}"/>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0" name="Freeform 103">
                <a:extLst>
                  <a:ext uri="{FF2B5EF4-FFF2-40B4-BE49-F238E27FC236}">
                    <a16:creationId xmlns:a16="http://schemas.microsoft.com/office/drawing/2014/main" id="{B6305A3D-B57D-41FA-99DE-F02417AB08DD}"/>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1" name="Rectangle 107">
                <a:extLst>
                  <a:ext uri="{FF2B5EF4-FFF2-40B4-BE49-F238E27FC236}">
                    <a16:creationId xmlns:a16="http://schemas.microsoft.com/office/drawing/2014/main" id="{7E6B863A-035B-49F8-AC34-2DA4058A6F95}"/>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2" name="Freeform 108">
                <a:extLst>
                  <a:ext uri="{FF2B5EF4-FFF2-40B4-BE49-F238E27FC236}">
                    <a16:creationId xmlns:a16="http://schemas.microsoft.com/office/drawing/2014/main" id="{EC79C3B7-A61E-4D22-9C30-B08BED4AA4D6}"/>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3" name="Rectangle 109">
                <a:extLst>
                  <a:ext uri="{FF2B5EF4-FFF2-40B4-BE49-F238E27FC236}">
                    <a16:creationId xmlns:a16="http://schemas.microsoft.com/office/drawing/2014/main" id="{5130B3DE-E8E1-4A62-9417-17A705CE185C}"/>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4" name="Rectangle 110">
                <a:extLst>
                  <a:ext uri="{FF2B5EF4-FFF2-40B4-BE49-F238E27FC236}">
                    <a16:creationId xmlns:a16="http://schemas.microsoft.com/office/drawing/2014/main" id="{C80C8EA3-6A55-45D5-B8E0-C7C65F955280}"/>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5" name="Freeform 111">
                <a:extLst>
                  <a:ext uri="{FF2B5EF4-FFF2-40B4-BE49-F238E27FC236}">
                    <a16:creationId xmlns:a16="http://schemas.microsoft.com/office/drawing/2014/main" id="{FC87ACA0-00E2-4030-BAF0-A85B9B9DBCE8}"/>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6" name="Freeform 112">
                <a:extLst>
                  <a:ext uri="{FF2B5EF4-FFF2-40B4-BE49-F238E27FC236}">
                    <a16:creationId xmlns:a16="http://schemas.microsoft.com/office/drawing/2014/main" id="{F808E468-8274-4A9C-BB58-6857FEC03F9A}"/>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7" name="Freeform 113">
                <a:extLst>
                  <a:ext uri="{FF2B5EF4-FFF2-40B4-BE49-F238E27FC236}">
                    <a16:creationId xmlns:a16="http://schemas.microsoft.com/office/drawing/2014/main" id="{2FC451AE-55FE-4E27-8288-EBBE76C4E8B9}"/>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8" name="Rectangle 114">
                <a:extLst>
                  <a:ext uri="{FF2B5EF4-FFF2-40B4-BE49-F238E27FC236}">
                    <a16:creationId xmlns:a16="http://schemas.microsoft.com/office/drawing/2014/main" id="{9B2785A2-696C-400E-866A-7DFAE3FD1D5E}"/>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9" name="Freeform 115">
                <a:extLst>
                  <a:ext uri="{FF2B5EF4-FFF2-40B4-BE49-F238E27FC236}">
                    <a16:creationId xmlns:a16="http://schemas.microsoft.com/office/drawing/2014/main" id="{791F0378-51DA-4916-8F4F-823833B90658}"/>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0" name="Freeform 116">
                <a:extLst>
                  <a:ext uri="{FF2B5EF4-FFF2-40B4-BE49-F238E27FC236}">
                    <a16:creationId xmlns:a16="http://schemas.microsoft.com/office/drawing/2014/main" id="{1CA5AFCB-633E-4E92-9E24-975DFA05AC29}"/>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1" name="Rectangle 117">
                <a:extLst>
                  <a:ext uri="{FF2B5EF4-FFF2-40B4-BE49-F238E27FC236}">
                    <a16:creationId xmlns:a16="http://schemas.microsoft.com/office/drawing/2014/main" id="{08EE6E53-12D0-47EB-8BAA-75FD0F20CB98}"/>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2" name="Freeform 118">
                <a:extLst>
                  <a:ext uri="{FF2B5EF4-FFF2-40B4-BE49-F238E27FC236}">
                    <a16:creationId xmlns:a16="http://schemas.microsoft.com/office/drawing/2014/main" id="{B39BF08B-5008-4F96-98E9-3BD87DBC5FAA}"/>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3" name="Freeform 119">
                <a:extLst>
                  <a:ext uri="{FF2B5EF4-FFF2-40B4-BE49-F238E27FC236}">
                    <a16:creationId xmlns:a16="http://schemas.microsoft.com/office/drawing/2014/main" id="{8FBD7AD8-0A00-4062-B1FD-8E3F3F381C79}"/>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4" name="Rectangle 120">
                <a:extLst>
                  <a:ext uri="{FF2B5EF4-FFF2-40B4-BE49-F238E27FC236}">
                    <a16:creationId xmlns:a16="http://schemas.microsoft.com/office/drawing/2014/main" id="{3B4E276D-4D0D-4DC1-84FF-06D46734AD44}"/>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5" name="Freeform 121">
                <a:extLst>
                  <a:ext uri="{FF2B5EF4-FFF2-40B4-BE49-F238E27FC236}">
                    <a16:creationId xmlns:a16="http://schemas.microsoft.com/office/drawing/2014/main" id="{B7638408-1EE8-4A04-85AC-32EA7F479163}"/>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6" name="Freeform 122">
                <a:extLst>
                  <a:ext uri="{FF2B5EF4-FFF2-40B4-BE49-F238E27FC236}">
                    <a16:creationId xmlns:a16="http://schemas.microsoft.com/office/drawing/2014/main" id="{D2F859E5-27CF-437B-A5EC-AAC4A9796158}"/>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7" name="Freeform 125">
                <a:extLst>
                  <a:ext uri="{FF2B5EF4-FFF2-40B4-BE49-F238E27FC236}">
                    <a16:creationId xmlns:a16="http://schemas.microsoft.com/office/drawing/2014/main" id="{158BBB70-948B-4DA2-ACD6-37F56F05ADB4}"/>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0" name="Group 303">
              <a:extLst>
                <a:ext uri="{FF2B5EF4-FFF2-40B4-BE49-F238E27FC236}">
                  <a16:creationId xmlns:a16="http://schemas.microsoft.com/office/drawing/2014/main" id="{179F3F4D-6452-4717-A15F-C04127380298}"/>
                </a:ext>
              </a:extLst>
            </p:cNvPr>
            <p:cNvGrpSpPr/>
            <p:nvPr/>
          </p:nvGrpSpPr>
          <p:grpSpPr>
            <a:xfrm>
              <a:off x="4250672" y="757181"/>
              <a:ext cx="1103077" cy="4067578"/>
              <a:chOff x="9604638" y="-3280047"/>
              <a:chExt cx="1600255" cy="5900911"/>
            </a:xfrm>
            <a:grpFill/>
          </p:grpSpPr>
          <p:grpSp>
            <p:nvGrpSpPr>
              <p:cNvPr id="461" name="Group 304">
                <a:extLst>
                  <a:ext uri="{FF2B5EF4-FFF2-40B4-BE49-F238E27FC236}">
                    <a16:creationId xmlns:a16="http://schemas.microsoft.com/office/drawing/2014/main" id="{1CCBEBA7-4CC6-4112-A24D-24E12B40BB3A}"/>
                  </a:ext>
                </a:extLst>
              </p:cNvPr>
              <p:cNvGrpSpPr/>
              <p:nvPr/>
            </p:nvGrpSpPr>
            <p:grpSpPr>
              <a:xfrm>
                <a:off x="10090815" y="-3280047"/>
                <a:ext cx="455613" cy="4540251"/>
                <a:chOff x="2149974" y="-3713177"/>
                <a:chExt cx="455613" cy="4540251"/>
              </a:xfrm>
              <a:grpFill/>
            </p:grpSpPr>
            <p:sp>
              <p:nvSpPr>
                <p:cNvPr id="469" name="Freeform 6">
                  <a:extLst>
                    <a:ext uri="{FF2B5EF4-FFF2-40B4-BE49-F238E27FC236}">
                      <a16:creationId xmlns:a16="http://schemas.microsoft.com/office/drawing/2014/main" id="{EE9C67D5-12DD-47FD-848E-DCFD07D4878D}"/>
                    </a:ext>
                  </a:extLst>
                </p:cNvPr>
                <p:cNvSpPr>
                  <a:spLocks/>
                </p:cNvSpPr>
                <p:nvPr/>
              </p:nvSpPr>
              <p:spPr bwMode="auto">
                <a:xfrm>
                  <a:off x="2149974" y="-3713177"/>
                  <a:ext cx="377825" cy="3998913"/>
                </a:xfrm>
                <a:custGeom>
                  <a:avLst/>
                  <a:gdLst>
                    <a:gd name="T0" fmla="*/ 203 w 238"/>
                    <a:gd name="T1" fmla="*/ 38 h 2519"/>
                    <a:gd name="T2" fmla="*/ 193 w 238"/>
                    <a:gd name="T3" fmla="*/ 2487 h 2519"/>
                    <a:gd name="T4" fmla="*/ 111 w 238"/>
                    <a:gd name="T5" fmla="*/ 2487 h 2519"/>
                    <a:gd name="T6" fmla="*/ 35 w 238"/>
                    <a:gd name="T7" fmla="*/ 6 h 2519"/>
                    <a:gd name="T8" fmla="*/ 0 w 238"/>
                    <a:gd name="T9" fmla="*/ 0 h 2519"/>
                    <a:gd name="T10" fmla="*/ 76 w 238"/>
                    <a:gd name="T11" fmla="*/ 2503 h 2519"/>
                    <a:gd name="T12" fmla="*/ 76 w 238"/>
                    <a:gd name="T13" fmla="*/ 2519 h 2519"/>
                    <a:gd name="T14" fmla="*/ 225 w 238"/>
                    <a:gd name="T15" fmla="*/ 2519 h 2519"/>
                    <a:gd name="T16" fmla="*/ 238 w 238"/>
                    <a:gd name="T17" fmla="*/ 38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519">
                      <a:moveTo>
                        <a:pt x="203" y="38"/>
                      </a:moveTo>
                      <a:lnTo>
                        <a:pt x="193" y="2487"/>
                      </a:lnTo>
                      <a:lnTo>
                        <a:pt x="111" y="2487"/>
                      </a:lnTo>
                      <a:lnTo>
                        <a:pt x="35" y="6"/>
                      </a:lnTo>
                      <a:lnTo>
                        <a:pt x="0" y="0"/>
                      </a:lnTo>
                      <a:lnTo>
                        <a:pt x="76" y="2503"/>
                      </a:lnTo>
                      <a:lnTo>
                        <a:pt x="76" y="2519"/>
                      </a:lnTo>
                      <a:lnTo>
                        <a:pt x="225" y="2519"/>
                      </a:lnTo>
                      <a:lnTo>
                        <a:pt x="238" y="38"/>
                      </a:ln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70" name="Freeform 7">
                  <a:extLst>
                    <a:ext uri="{FF2B5EF4-FFF2-40B4-BE49-F238E27FC236}">
                      <a16:creationId xmlns:a16="http://schemas.microsoft.com/office/drawing/2014/main" id="{275F7195-6133-4089-BF1F-985087843A11}"/>
                    </a:ext>
                  </a:extLst>
                </p:cNvPr>
                <p:cNvSpPr>
                  <a:spLocks/>
                </p:cNvSpPr>
                <p:nvPr/>
              </p:nvSpPr>
              <p:spPr bwMode="auto">
                <a:xfrm>
                  <a:off x="2299199" y="488936"/>
                  <a:ext cx="303213" cy="338138"/>
                </a:xfrm>
                <a:custGeom>
                  <a:avLst/>
                  <a:gdLst>
                    <a:gd name="T0" fmla="*/ 29 w 93"/>
                    <a:gd name="T1" fmla="*/ 2 h 106"/>
                    <a:gd name="T2" fmla="*/ 24 w 93"/>
                    <a:gd name="T3" fmla="*/ 2 h 106"/>
                    <a:gd name="T4" fmla="*/ 2 w 93"/>
                    <a:gd name="T5" fmla="*/ 51 h 106"/>
                    <a:gd name="T6" fmla="*/ 32 w 93"/>
                    <a:gd name="T7" fmla="*/ 100 h 106"/>
                    <a:gd name="T8" fmla="*/ 84 w 93"/>
                    <a:gd name="T9" fmla="*/ 86 h 106"/>
                    <a:gd name="T10" fmla="*/ 86 w 93"/>
                    <a:gd name="T11" fmla="*/ 46 h 106"/>
                    <a:gd name="T12" fmla="*/ 86 w 93"/>
                    <a:gd name="T13" fmla="*/ 43 h 106"/>
                    <a:gd name="T14" fmla="*/ 86 w 93"/>
                    <a:gd name="T15" fmla="*/ 40 h 106"/>
                    <a:gd name="T16" fmla="*/ 84 w 93"/>
                    <a:gd name="T17" fmla="*/ 31 h 106"/>
                    <a:gd name="T18" fmla="*/ 77 w 93"/>
                    <a:gd name="T19" fmla="*/ 32 h 106"/>
                    <a:gd name="T20" fmla="*/ 77 w 93"/>
                    <a:gd name="T21" fmla="*/ 39 h 106"/>
                    <a:gd name="T22" fmla="*/ 77 w 93"/>
                    <a:gd name="T23" fmla="*/ 42 h 106"/>
                    <a:gd name="T24" fmla="*/ 71 w 93"/>
                    <a:gd name="T25" fmla="*/ 65 h 106"/>
                    <a:gd name="T26" fmla="*/ 40 w 93"/>
                    <a:gd name="T27" fmla="*/ 63 h 106"/>
                    <a:gd name="T28" fmla="*/ 49 w 93"/>
                    <a:gd name="T29" fmla="*/ 27 h 106"/>
                    <a:gd name="T30" fmla="*/ 49 w 93"/>
                    <a:gd name="T31" fmla="*/ 23 h 106"/>
                    <a:gd name="T32" fmla="*/ 29 w 93"/>
                    <a:gd name="T3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06">
                      <a:moveTo>
                        <a:pt x="29" y="2"/>
                      </a:moveTo>
                      <a:cubicBezTo>
                        <a:pt x="28" y="0"/>
                        <a:pt x="25" y="0"/>
                        <a:pt x="24" y="2"/>
                      </a:cubicBezTo>
                      <a:cubicBezTo>
                        <a:pt x="18" y="10"/>
                        <a:pt x="4" y="30"/>
                        <a:pt x="2" y="51"/>
                      </a:cubicBezTo>
                      <a:cubicBezTo>
                        <a:pt x="0" y="71"/>
                        <a:pt x="10" y="93"/>
                        <a:pt x="32" y="100"/>
                      </a:cubicBezTo>
                      <a:cubicBezTo>
                        <a:pt x="51" y="106"/>
                        <a:pt x="76" y="101"/>
                        <a:pt x="84" y="86"/>
                      </a:cubicBezTo>
                      <a:cubicBezTo>
                        <a:pt x="93" y="69"/>
                        <a:pt x="87" y="52"/>
                        <a:pt x="86" y="46"/>
                      </a:cubicBezTo>
                      <a:cubicBezTo>
                        <a:pt x="86" y="45"/>
                        <a:pt x="86" y="44"/>
                        <a:pt x="86" y="43"/>
                      </a:cubicBezTo>
                      <a:cubicBezTo>
                        <a:pt x="86" y="42"/>
                        <a:pt x="86" y="41"/>
                        <a:pt x="86" y="40"/>
                      </a:cubicBezTo>
                      <a:cubicBezTo>
                        <a:pt x="85" y="38"/>
                        <a:pt x="85" y="34"/>
                        <a:pt x="84" y="31"/>
                      </a:cubicBezTo>
                      <a:cubicBezTo>
                        <a:pt x="83" y="27"/>
                        <a:pt x="77" y="28"/>
                        <a:pt x="77" y="32"/>
                      </a:cubicBezTo>
                      <a:cubicBezTo>
                        <a:pt x="77" y="35"/>
                        <a:pt x="77" y="38"/>
                        <a:pt x="77" y="39"/>
                      </a:cubicBezTo>
                      <a:cubicBezTo>
                        <a:pt x="77" y="40"/>
                        <a:pt x="77" y="41"/>
                        <a:pt x="77" y="42"/>
                      </a:cubicBezTo>
                      <a:cubicBezTo>
                        <a:pt x="76" y="50"/>
                        <a:pt x="74" y="60"/>
                        <a:pt x="71" y="65"/>
                      </a:cubicBezTo>
                      <a:cubicBezTo>
                        <a:pt x="65" y="75"/>
                        <a:pt x="44" y="74"/>
                        <a:pt x="40" y="63"/>
                      </a:cubicBezTo>
                      <a:cubicBezTo>
                        <a:pt x="36" y="52"/>
                        <a:pt x="45" y="34"/>
                        <a:pt x="49" y="27"/>
                      </a:cubicBezTo>
                      <a:cubicBezTo>
                        <a:pt x="50" y="26"/>
                        <a:pt x="50" y="24"/>
                        <a:pt x="49" y="23"/>
                      </a:cubicBezTo>
                      <a:lnTo>
                        <a:pt x="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Freeform 8">
                  <a:extLst>
                    <a:ext uri="{FF2B5EF4-FFF2-40B4-BE49-F238E27FC236}">
                      <a16:creationId xmlns:a16="http://schemas.microsoft.com/office/drawing/2014/main" id="{2827F332-3DCE-49E9-ACAC-ECB5CF7D6CA2}"/>
                    </a:ext>
                  </a:extLst>
                </p:cNvPr>
                <p:cNvSpPr>
                  <a:spLocks/>
                </p:cNvSpPr>
                <p:nvPr/>
              </p:nvSpPr>
              <p:spPr bwMode="auto">
                <a:xfrm>
                  <a:off x="2181724" y="101586"/>
                  <a:ext cx="423863" cy="490538"/>
                </a:xfrm>
                <a:custGeom>
                  <a:avLst/>
                  <a:gdLst>
                    <a:gd name="T0" fmla="*/ 114 w 130"/>
                    <a:gd name="T1" fmla="*/ 11 h 154"/>
                    <a:gd name="T2" fmla="*/ 91 w 130"/>
                    <a:gd name="T3" fmla="*/ 0 h 154"/>
                    <a:gd name="T4" fmla="*/ 65 w 130"/>
                    <a:gd name="T5" fmla="*/ 0 h 154"/>
                    <a:gd name="T6" fmla="*/ 39 w 130"/>
                    <a:gd name="T7" fmla="*/ 0 h 154"/>
                    <a:gd name="T8" fmla="*/ 16 w 130"/>
                    <a:gd name="T9" fmla="*/ 11 h 154"/>
                    <a:gd name="T10" fmla="*/ 8 w 130"/>
                    <a:gd name="T11" fmla="*/ 20 h 154"/>
                    <a:gd name="T12" fmla="*/ 0 w 130"/>
                    <a:gd name="T13" fmla="*/ 40 h 154"/>
                    <a:gd name="T14" fmla="*/ 0 w 130"/>
                    <a:gd name="T15" fmla="*/ 79 h 154"/>
                    <a:gd name="T16" fmla="*/ 6 w 130"/>
                    <a:gd name="T17" fmla="*/ 97 h 154"/>
                    <a:gd name="T18" fmla="*/ 37 w 130"/>
                    <a:gd name="T19" fmla="*/ 141 h 154"/>
                    <a:gd name="T20" fmla="*/ 62 w 130"/>
                    <a:gd name="T21" fmla="*/ 154 h 154"/>
                    <a:gd name="T22" fmla="*/ 65 w 130"/>
                    <a:gd name="T23" fmla="*/ 154 h 154"/>
                    <a:gd name="T24" fmla="*/ 68 w 130"/>
                    <a:gd name="T25" fmla="*/ 154 h 154"/>
                    <a:gd name="T26" fmla="*/ 93 w 130"/>
                    <a:gd name="T27" fmla="*/ 141 h 154"/>
                    <a:gd name="T28" fmla="*/ 124 w 130"/>
                    <a:gd name="T29" fmla="*/ 97 h 154"/>
                    <a:gd name="T30" fmla="*/ 130 w 130"/>
                    <a:gd name="T31" fmla="*/ 79 h 154"/>
                    <a:gd name="T32" fmla="*/ 130 w 130"/>
                    <a:gd name="T33" fmla="*/ 40 h 154"/>
                    <a:gd name="T34" fmla="*/ 122 w 130"/>
                    <a:gd name="T35" fmla="*/ 20 h 154"/>
                    <a:gd name="T36" fmla="*/ 114 w 130"/>
                    <a:gd name="T37" fmla="*/ 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 h="154">
                      <a:moveTo>
                        <a:pt x="114" y="11"/>
                      </a:moveTo>
                      <a:cubicBezTo>
                        <a:pt x="108" y="4"/>
                        <a:pt x="100" y="0"/>
                        <a:pt x="91" y="0"/>
                      </a:cubicBezTo>
                      <a:cubicBezTo>
                        <a:pt x="65" y="0"/>
                        <a:pt x="65" y="0"/>
                        <a:pt x="65" y="0"/>
                      </a:cubicBezTo>
                      <a:cubicBezTo>
                        <a:pt x="39" y="0"/>
                        <a:pt x="39" y="0"/>
                        <a:pt x="39" y="0"/>
                      </a:cubicBezTo>
                      <a:cubicBezTo>
                        <a:pt x="30" y="0"/>
                        <a:pt x="22" y="4"/>
                        <a:pt x="16" y="11"/>
                      </a:cubicBezTo>
                      <a:cubicBezTo>
                        <a:pt x="8" y="20"/>
                        <a:pt x="8" y="20"/>
                        <a:pt x="8" y="20"/>
                      </a:cubicBezTo>
                      <a:cubicBezTo>
                        <a:pt x="3" y="25"/>
                        <a:pt x="0" y="33"/>
                        <a:pt x="0" y="40"/>
                      </a:cubicBezTo>
                      <a:cubicBezTo>
                        <a:pt x="0" y="79"/>
                        <a:pt x="0" y="79"/>
                        <a:pt x="0" y="79"/>
                      </a:cubicBezTo>
                      <a:cubicBezTo>
                        <a:pt x="0" y="85"/>
                        <a:pt x="2" y="91"/>
                        <a:pt x="6" y="97"/>
                      </a:cubicBezTo>
                      <a:cubicBezTo>
                        <a:pt x="37" y="141"/>
                        <a:pt x="37" y="141"/>
                        <a:pt x="37" y="141"/>
                      </a:cubicBezTo>
                      <a:cubicBezTo>
                        <a:pt x="43" y="149"/>
                        <a:pt x="52" y="154"/>
                        <a:pt x="62" y="154"/>
                      </a:cubicBezTo>
                      <a:cubicBezTo>
                        <a:pt x="65" y="154"/>
                        <a:pt x="65" y="154"/>
                        <a:pt x="65" y="154"/>
                      </a:cubicBezTo>
                      <a:cubicBezTo>
                        <a:pt x="68" y="154"/>
                        <a:pt x="68" y="154"/>
                        <a:pt x="68" y="154"/>
                      </a:cubicBezTo>
                      <a:cubicBezTo>
                        <a:pt x="78" y="154"/>
                        <a:pt x="87" y="149"/>
                        <a:pt x="93" y="141"/>
                      </a:cubicBezTo>
                      <a:cubicBezTo>
                        <a:pt x="124" y="97"/>
                        <a:pt x="124" y="97"/>
                        <a:pt x="124" y="97"/>
                      </a:cubicBezTo>
                      <a:cubicBezTo>
                        <a:pt x="128" y="91"/>
                        <a:pt x="130" y="85"/>
                        <a:pt x="130" y="79"/>
                      </a:cubicBezTo>
                      <a:cubicBezTo>
                        <a:pt x="130" y="40"/>
                        <a:pt x="130" y="40"/>
                        <a:pt x="130" y="40"/>
                      </a:cubicBezTo>
                      <a:cubicBezTo>
                        <a:pt x="130" y="33"/>
                        <a:pt x="127" y="25"/>
                        <a:pt x="122" y="20"/>
                      </a:cubicBezTo>
                      <a:lnTo>
                        <a:pt x="114" y="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62" name="Group 305">
                <a:extLst>
                  <a:ext uri="{FF2B5EF4-FFF2-40B4-BE49-F238E27FC236}">
                    <a16:creationId xmlns:a16="http://schemas.microsoft.com/office/drawing/2014/main" id="{CFC07003-F8BB-4BEB-895F-B1372305587D}"/>
                  </a:ext>
                </a:extLst>
              </p:cNvPr>
              <p:cNvGrpSpPr/>
              <p:nvPr/>
            </p:nvGrpSpPr>
            <p:grpSpPr>
              <a:xfrm>
                <a:off x="9610110" y="1366348"/>
                <a:ext cx="1594783" cy="1254516"/>
                <a:chOff x="4501217" y="2328648"/>
                <a:chExt cx="736600" cy="579437"/>
              </a:xfrm>
              <a:grpFill/>
            </p:grpSpPr>
            <p:sp>
              <p:nvSpPr>
                <p:cNvPr id="466" name="Rectangle 105">
                  <a:extLst>
                    <a:ext uri="{FF2B5EF4-FFF2-40B4-BE49-F238E27FC236}">
                      <a16:creationId xmlns:a16="http://schemas.microsoft.com/office/drawing/2014/main" id="{C95FD704-1858-43DF-8A1B-240C592127BB}"/>
                    </a:ext>
                  </a:extLst>
                </p:cNvPr>
                <p:cNvSpPr>
                  <a:spLocks noChangeArrowheads="1"/>
                </p:cNvSpPr>
                <p:nvPr/>
              </p:nvSpPr>
              <p:spPr bwMode="auto">
                <a:xfrm>
                  <a:off x="4501217" y="241119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Rectangle 106">
                  <a:extLst>
                    <a:ext uri="{FF2B5EF4-FFF2-40B4-BE49-F238E27FC236}">
                      <a16:creationId xmlns:a16="http://schemas.microsoft.com/office/drawing/2014/main" id="{8746C999-05F7-4959-9BAD-AD9A00693F49}"/>
                    </a:ext>
                  </a:extLst>
                </p:cNvPr>
                <p:cNvSpPr>
                  <a:spLocks noChangeArrowheads="1"/>
                </p:cNvSpPr>
                <p:nvPr/>
              </p:nvSpPr>
              <p:spPr bwMode="auto">
                <a:xfrm>
                  <a:off x="4772680" y="232864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Rectangle 123">
                  <a:extLst>
                    <a:ext uri="{FF2B5EF4-FFF2-40B4-BE49-F238E27FC236}">
                      <a16:creationId xmlns:a16="http://schemas.microsoft.com/office/drawing/2014/main" id="{EC986C74-726F-4451-9C12-5B6C6E04E434}"/>
                    </a:ext>
                  </a:extLst>
                </p:cNvPr>
                <p:cNvSpPr>
                  <a:spLocks noChangeArrowheads="1"/>
                </p:cNvSpPr>
                <p:nvPr/>
              </p:nvSpPr>
              <p:spPr bwMode="auto">
                <a:xfrm>
                  <a:off x="4501217" y="266519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3" name="Group 306">
                <a:extLst>
                  <a:ext uri="{FF2B5EF4-FFF2-40B4-BE49-F238E27FC236}">
                    <a16:creationId xmlns:a16="http://schemas.microsoft.com/office/drawing/2014/main" id="{6B7E56E3-EAB9-41B1-9543-DD57F36EA069}"/>
                  </a:ext>
                </a:extLst>
              </p:cNvPr>
              <p:cNvGrpSpPr/>
              <p:nvPr/>
            </p:nvGrpSpPr>
            <p:grpSpPr>
              <a:xfrm>
                <a:off x="9604638" y="1187749"/>
                <a:ext cx="1584213" cy="352460"/>
                <a:chOff x="9590893" y="872582"/>
                <a:chExt cx="1584213" cy="352460"/>
              </a:xfrm>
              <a:grpFill/>
            </p:grpSpPr>
            <p:cxnSp>
              <p:nvCxnSpPr>
                <p:cNvPr id="464" name="Straight Connector 307">
                  <a:extLst>
                    <a:ext uri="{FF2B5EF4-FFF2-40B4-BE49-F238E27FC236}">
                      <a16:creationId xmlns:a16="http://schemas.microsoft.com/office/drawing/2014/main" id="{E24A3CBD-662B-41F2-A596-0C23549FA7E2}"/>
                    </a:ext>
                  </a:extLst>
                </p:cNvPr>
                <p:cNvCxnSpPr>
                  <a:cxnSpLocks/>
                  <a:stCxn id="470" idx="3"/>
                </p:cNvCxnSpPr>
                <p:nvPr/>
              </p:nvCxnSpPr>
              <p:spPr>
                <a:xfrm flipH="1">
                  <a:off x="9590893" y="872582"/>
                  <a:ext cx="767126" cy="352460"/>
                </a:xfrm>
                <a:prstGeom prst="line">
                  <a:avLst/>
                </a:prstGeom>
                <a:grpFill/>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308">
                  <a:extLst>
                    <a:ext uri="{FF2B5EF4-FFF2-40B4-BE49-F238E27FC236}">
                      <a16:creationId xmlns:a16="http://schemas.microsoft.com/office/drawing/2014/main" id="{09209469-B70A-447B-B997-800744CDCCCF}"/>
                    </a:ext>
                  </a:extLst>
                </p:cNvPr>
                <p:cNvCxnSpPr>
                  <a:cxnSpLocks/>
                  <a:stCxn id="470" idx="3"/>
                </p:cNvCxnSpPr>
                <p:nvPr/>
              </p:nvCxnSpPr>
              <p:spPr>
                <a:xfrm>
                  <a:off x="10358019" y="872582"/>
                  <a:ext cx="817087" cy="352460"/>
                </a:xfrm>
                <a:prstGeom prst="line">
                  <a:avLst/>
                </a:prstGeom>
                <a:grpFill/>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707" name="Diagrama 706">
            <a:extLst>
              <a:ext uri="{FF2B5EF4-FFF2-40B4-BE49-F238E27FC236}">
                <a16:creationId xmlns:a16="http://schemas.microsoft.com/office/drawing/2014/main" id="{F904BB49-0595-4E09-90BE-43CC1389A958}"/>
              </a:ext>
            </a:extLst>
          </p:cNvPr>
          <p:cNvGraphicFramePr/>
          <p:nvPr>
            <p:extLst>
              <p:ext uri="{D42A27DB-BD31-4B8C-83A1-F6EECF244321}">
                <p14:modId xmlns:p14="http://schemas.microsoft.com/office/powerpoint/2010/main" val="1360184188"/>
              </p:ext>
            </p:extLst>
          </p:nvPr>
        </p:nvGraphicFramePr>
        <p:xfrm>
          <a:off x="1696279" y="633880"/>
          <a:ext cx="6882473" cy="4529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436" name="Picture 4" descr="Imagen relacionada">
            <a:extLst>
              <a:ext uri="{FF2B5EF4-FFF2-40B4-BE49-F238E27FC236}">
                <a16:creationId xmlns:a16="http://schemas.microsoft.com/office/drawing/2014/main" id="{BDE6B4C6-A608-420E-A19A-B3C099EDC0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9402" y="809351"/>
            <a:ext cx="3556099" cy="2717043"/>
          </a:xfrm>
          <a:prstGeom prst="rect">
            <a:avLst/>
          </a:prstGeom>
          <a:noFill/>
          <a:extLst>
            <a:ext uri="{909E8E84-426E-40DD-AFC4-6F175D3DCCD1}">
              <a14:hiddenFill xmlns:a14="http://schemas.microsoft.com/office/drawing/2010/main">
                <a:solidFill>
                  <a:srgbClr val="FFFFFF"/>
                </a:solidFill>
              </a14:hiddenFill>
            </a:ext>
          </a:extLst>
        </p:spPr>
      </p:pic>
      <p:pic>
        <p:nvPicPr>
          <p:cNvPr id="708" name="Imagen 707">
            <a:extLst>
              <a:ext uri="{FF2B5EF4-FFF2-40B4-BE49-F238E27FC236}">
                <a16:creationId xmlns:a16="http://schemas.microsoft.com/office/drawing/2014/main" id="{7091D924-C9B4-4B32-80B4-7024CD815A77}"/>
              </a:ext>
            </a:extLst>
          </p:cNvPr>
          <p:cNvPicPr>
            <a:picLocks noChangeAspect="1"/>
          </p:cNvPicPr>
          <p:nvPr/>
        </p:nvPicPr>
        <p:blipFill>
          <a:blip r:embed="rId9"/>
          <a:stretch>
            <a:fillRect/>
          </a:stretch>
        </p:blipFill>
        <p:spPr>
          <a:xfrm>
            <a:off x="9165954" y="3579685"/>
            <a:ext cx="1979255" cy="1830077"/>
          </a:xfrm>
          <a:prstGeom prst="rect">
            <a:avLst/>
          </a:prstGeom>
        </p:spPr>
      </p:pic>
      <p:sp>
        <p:nvSpPr>
          <p:cNvPr id="186" name="Rectangle 3">
            <a:extLst>
              <a:ext uri="{FF2B5EF4-FFF2-40B4-BE49-F238E27FC236}">
                <a16:creationId xmlns:a16="http://schemas.microsoft.com/office/drawing/2014/main" id="{51ED81E4-5BC6-426A-9038-D96EA14C5AF0}"/>
              </a:ext>
            </a:extLst>
          </p:cNvPr>
          <p:cNvSpPr/>
          <p:nvPr/>
        </p:nvSpPr>
        <p:spPr>
          <a:xfrm>
            <a:off x="0" y="5477828"/>
            <a:ext cx="12192000" cy="757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5" name="Flecha derecha 4">
            <a:extLst>
              <a:ext uri="{FF2B5EF4-FFF2-40B4-BE49-F238E27FC236}">
                <a16:creationId xmlns:a16="http://schemas.microsoft.com/office/drawing/2014/main" id="{DA51C6EC-452B-48B3-A84D-6A9481EE544E}"/>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716" name="Flecha derecha 5">
            <a:extLst>
              <a:ext uri="{FF2B5EF4-FFF2-40B4-BE49-F238E27FC236}">
                <a16:creationId xmlns:a16="http://schemas.microsoft.com/office/drawing/2014/main" id="{9E9FA2A2-E776-488D-82D6-967D3ACD505A}"/>
              </a:ext>
            </a:extLst>
          </p:cNvPr>
          <p:cNvSpPr/>
          <p:nvPr/>
        </p:nvSpPr>
        <p:spPr>
          <a:xfrm>
            <a:off x="1686854" y="6235700"/>
            <a:ext cx="1655666"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717" name="Flecha derecha 6">
            <a:extLst>
              <a:ext uri="{FF2B5EF4-FFF2-40B4-BE49-F238E27FC236}">
                <a16:creationId xmlns:a16="http://schemas.microsoft.com/office/drawing/2014/main" id="{50DA28BD-8178-496F-B2A6-328FD53467C3}"/>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718" name="Flecha derecha 7">
            <a:extLst>
              <a:ext uri="{FF2B5EF4-FFF2-40B4-BE49-F238E27FC236}">
                <a16:creationId xmlns:a16="http://schemas.microsoft.com/office/drawing/2014/main" id="{DB54CAC0-7027-40B4-AB1D-24C718FFE43F}"/>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719" name="Flecha derecha 8">
            <a:extLst>
              <a:ext uri="{FF2B5EF4-FFF2-40B4-BE49-F238E27FC236}">
                <a16:creationId xmlns:a16="http://schemas.microsoft.com/office/drawing/2014/main" id="{6D82D531-A071-4FB5-BF9D-39DD678E2086}"/>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720" name="Flecha derecha 9">
            <a:extLst>
              <a:ext uri="{FF2B5EF4-FFF2-40B4-BE49-F238E27FC236}">
                <a16:creationId xmlns:a16="http://schemas.microsoft.com/office/drawing/2014/main" id="{D16FD683-F1AD-4CBF-B7B5-76B2032C0EDC}"/>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721" name="Flecha derecha 12">
            <a:extLst>
              <a:ext uri="{FF2B5EF4-FFF2-40B4-BE49-F238E27FC236}">
                <a16:creationId xmlns:a16="http://schemas.microsoft.com/office/drawing/2014/main" id="{C4D13165-1122-4B2B-8B3B-949E97BC3295}"/>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12232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500"/>
                                        <p:tgtEl>
                                          <p:spTgt spid="18436"/>
                                        </p:tgtEl>
                                      </p:cBhvr>
                                    </p:animEffect>
                                  </p:childTnLst>
                                </p:cTn>
                              </p:par>
                              <p:par>
                                <p:cTn id="8" presetID="10" presetClass="entr" presetSubtype="0" fill="hold" nodeType="withEffect">
                                  <p:stCondLst>
                                    <p:cond delay="0"/>
                                  </p:stCondLst>
                                  <p:childTnLst>
                                    <p:set>
                                      <p:cBhvr>
                                        <p:cTn id="9" dur="1" fill="hold">
                                          <p:stCondLst>
                                            <p:cond delay="0"/>
                                          </p:stCondLst>
                                        </p:cTn>
                                        <p:tgtEl>
                                          <p:spTgt spid="708"/>
                                        </p:tgtEl>
                                        <p:attrNameLst>
                                          <p:attrName>style.visibility</p:attrName>
                                        </p:attrNameLst>
                                      </p:cBhvr>
                                      <p:to>
                                        <p:strVal val="visible"/>
                                      </p:to>
                                    </p:set>
                                    <p:animEffect transition="in" filter="fade">
                                      <p:cBhvr>
                                        <p:cTn id="10" dur="5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11</a:t>
            </a:r>
          </a:p>
        </p:txBody>
      </p:sp>
      <p:sp>
        <p:nvSpPr>
          <p:cNvPr id="4" name="CuadroTexto 3"/>
          <p:cNvSpPr txBox="1"/>
          <p:nvPr/>
        </p:nvSpPr>
        <p:spPr>
          <a:xfrm>
            <a:off x="1841677" y="0"/>
            <a:ext cx="7104203" cy="523220"/>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FLUJO DE TRABAJO</a:t>
            </a:r>
          </a:p>
        </p:txBody>
      </p:sp>
      <p:grpSp>
        <p:nvGrpSpPr>
          <p:cNvPr id="188" name="Group 9">
            <a:extLst>
              <a:ext uri="{FF2B5EF4-FFF2-40B4-BE49-F238E27FC236}">
                <a16:creationId xmlns:a16="http://schemas.microsoft.com/office/drawing/2014/main" id="{86F4157D-0E6A-415D-A66E-5118AEE1A728}"/>
              </a:ext>
            </a:extLst>
          </p:cNvPr>
          <p:cNvGrpSpPr/>
          <p:nvPr/>
        </p:nvGrpSpPr>
        <p:grpSpPr>
          <a:xfrm>
            <a:off x="385246" y="643942"/>
            <a:ext cx="3661467" cy="4855895"/>
            <a:chOff x="3175" y="1588"/>
            <a:chExt cx="4686300" cy="4637087"/>
          </a:xfrm>
          <a:solidFill>
            <a:schemeClr val="tx1">
              <a:lumMod val="65000"/>
              <a:lumOff val="35000"/>
            </a:schemeClr>
          </a:solidFill>
        </p:grpSpPr>
        <p:sp>
          <p:nvSpPr>
            <p:cNvPr id="189" name="Rectangle 5">
              <a:extLst>
                <a:ext uri="{FF2B5EF4-FFF2-40B4-BE49-F238E27FC236}">
                  <a16:creationId xmlns:a16="http://schemas.microsoft.com/office/drawing/2014/main" id="{1E80DB13-C759-428A-A326-2CDDA4C04339}"/>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Rectangle 6">
              <a:extLst>
                <a:ext uri="{FF2B5EF4-FFF2-40B4-BE49-F238E27FC236}">
                  <a16:creationId xmlns:a16="http://schemas.microsoft.com/office/drawing/2014/main" id="{7CC3E9FF-0C09-46AF-9030-47676A1678C4}"/>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Rectangle 7">
              <a:extLst>
                <a:ext uri="{FF2B5EF4-FFF2-40B4-BE49-F238E27FC236}">
                  <a16:creationId xmlns:a16="http://schemas.microsoft.com/office/drawing/2014/main" id="{8A02AB40-17BE-4E77-8E60-6D89BC3B733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8">
              <a:extLst>
                <a:ext uri="{FF2B5EF4-FFF2-40B4-BE49-F238E27FC236}">
                  <a16:creationId xmlns:a16="http://schemas.microsoft.com/office/drawing/2014/main" id="{31101CD1-2C1A-4A37-807D-1299E06AD8E4}"/>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9">
              <a:extLst>
                <a:ext uri="{FF2B5EF4-FFF2-40B4-BE49-F238E27FC236}">
                  <a16:creationId xmlns:a16="http://schemas.microsoft.com/office/drawing/2014/main" id="{7EFFE3F0-AF15-404A-8EDA-75BA84D7CCF0}"/>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Rectangle 10">
              <a:extLst>
                <a:ext uri="{FF2B5EF4-FFF2-40B4-BE49-F238E27FC236}">
                  <a16:creationId xmlns:a16="http://schemas.microsoft.com/office/drawing/2014/main" id="{F9A20347-E92E-46D7-BFB3-BF03FE14385F}"/>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11">
              <a:extLst>
                <a:ext uri="{FF2B5EF4-FFF2-40B4-BE49-F238E27FC236}">
                  <a16:creationId xmlns:a16="http://schemas.microsoft.com/office/drawing/2014/main" id="{F201D1F0-B40C-47D4-B8B8-AA167CC3F11C}"/>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12">
              <a:extLst>
                <a:ext uri="{FF2B5EF4-FFF2-40B4-BE49-F238E27FC236}">
                  <a16:creationId xmlns:a16="http://schemas.microsoft.com/office/drawing/2014/main" id="{032B453F-260E-449A-B371-E54636DC8557}"/>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Rectangle 13">
              <a:extLst>
                <a:ext uri="{FF2B5EF4-FFF2-40B4-BE49-F238E27FC236}">
                  <a16:creationId xmlns:a16="http://schemas.microsoft.com/office/drawing/2014/main" id="{1EF3B83C-7334-40ED-909D-79DD672BCCCE}"/>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14">
              <a:extLst>
                <a:ext uri="{FF2B5EF4-FFF2-40B4-BE49-F238E27FC236}">
                  <a16:creationId xmlns:a16="http://schemas.microsoft.com/office/drawing/2014/main" id="{321327C3-65DF-4EF8-B44B-07201D5F81DE}"/>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15">
              <a:extLst>
                <a:ext uri="{FF2B5EF4-FFF2-40B4-BE49-F238E27FC236}">
                  <a16:creationId xmlns:a16="http://schemas.microsoft.com/office/drawing/2014/main" id="{F65DAD34-5F55-48C4-A6A2-F7F65837111D}"/>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Rectangle 16">
              <a:extLst>
                <a:ext uri="{FF2B5EF4-FFF2-40B4-BE49-F238E27FC236}">
                  <a16:creationId xmlns:a16="http://schemas.microsoft.com/office/drawing/2014/main" id="{CAEA5268-6756-46B7-BFCB-C6F701A6CDF8}"/>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17">
              <a:extLst>
                <a:ext uri="{FF2B5EF4-FFF2-40B4-BE49-F238E27FC236}">
                  <a16:creationId xmlns:a16="http://schemas.microsoft.com/office/drawing/2014/main" id="{A84AB6CD-2540-47F8-A0B9-CB15AA0D1688}"/>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18">
              <a:extLst>
                <a:ext uri="{FF2B5EF4-FFF2-40B4-BE49-F238E27FC236}">
                  <a16:creationId xmlns:a16="http://schemas.microsoft.com/office/drawing/2014/main" id="{C63D96B4-438E-4877-94FB-14416FB4E1CD}"/>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Rectangle 19">
              <a:extLst>
                <a:ext uri="{FF2B5EF4-FFF2-40B4-BE49-F238E27FC236}">
                  <a16:creationId xmlns:a16="http://schemas.microsoft.com/office/drawing/2014/main" id="{9DE52CBD-8FA8-4283-BFBD-7C5D8D2F1F06}"/>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4" name="Rectangle 20">
              <a:extLst>
                <a:ext uri="{FF2B5EF4-FFF2-40B4-BE49-F238E27FC236}">
                  <a16:creationId xmlns:a16="http://schemas.microsoft.com/office/drawing/2014/main" id="{7DBE1AA6-CD0D-4115-B17B-78B44AD6EED5}"/>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Rectangle 21">
              <a:extLst>
                <a:ext uri="{FF2B5EF4-FFF2-40B4-BE49-F238E27FC236}">
                  <a16:creationId xmlns:a16="http://schemas.microsoft.com/office/drawing/2014/main" id="{4D7AC648-C4F6-476F-A2E1-CBD103D32560}"/>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22">
              <a:extLst>
                <a:ext uri="{FF2B5EF4-FFF2-40B4-BE49-F238E27FC236}">
                  <a16:creationId xmlns:a16="http://schemas.microsoft.com/office/drawing/2014/main" id="{7270E5D9-4817-46EE-A17A-F812C796FB82}"/>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23">
              <a:extLst>
                <a:ext uri="{FF2B5EF4-FFF2-40B4-BE49-F238E27FC236}">
                  <a16:creationId xmlns:a16="http://schemas.microsoft.com/office/drawing/2014/main" id="{CF084259-5949-427F-A666-07C87FC86094}"/>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Rectangle 24">
              <a:extLst>
                <a:ext uri="{FF2B5EF4-FFF2-40B4-BE49-F238E27FC236}">
                  <a16:creationId xmlns:a16="http://schemas.microsoft.com/office/drawing/2014/main" id="{9C246276-DD3E-449F-8876-0569E84C9359}"/>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25">
              <a:extLst>
                <a:ext uri="{FF2B5EF4-FFF2-40B4-BE49-F238E27FC236}">
                  <a16:creationId xmlns:a16="http://schemas.microsoft.com/office/drawing/2014/main" id="{4FAC7DE5-1E9D-4466-AA4B-BDA54E9036C1}"/>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26">
              <a:extLst>
                <a:ext uri="{FF2B5EF4-FFF2-40B4-BE49-F238E27FC236}">
                  <a16:creationId xmlns:a16="http://schemas.microsoft.com/office/drawing/2014/main" id="{2D8A3E11-7D03-43D0-9836-0275A9A1414B}"/>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1" name="Rectangle 27">
              <a:extLst>
                <a:ext uri="{FF2B5EF4-FFF2-40B4-BE49-F238E27FC236}">
                  <a16:creationId xmlns:a16="http://schemas.microsoft.com/office/drawing/2014/main" id="{610BFEBE-12D4-4446-8EE8-9FC41BF8894E}"/>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28">
              <a:extLst>
                <a:ext uri="{FF2B5EF4-FFF2-40B4-BE49-F238E27FC236}">
                  <a16:creationId xmlns:a16="http://schemas.microsoft.com/office/drawing/2014/main" id="{A986D50D-E45B-4FD7-B68C-0966FB1FFC2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29">
              <a:extLst>
                <a:ext uri="{FF2B5EF4-FFF2-40B4-BE49-F238E27FC236}">
                  <a16:creationId xmlns:a16="http://schemas.microsoft.com/office/drawing/2014/main" id="{F4D92C1A-38D6-431D-B8D3-697A4210B2DC}"/>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Rectangle 30">
              <a:extLst>
                <a:ext uri="{FF2B5EF4-FFF2-40B4-BE49-F238E27FC236}">
                  <a16:creationId xmlns:a16="http://schemas.microsoft.com/office/drawing/2014/main" id="{066D4BAF-ACBD-4E4E-AAB6-789FFD186639}"/>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31">
              <a:extLst>
                <a:ext uri="{FF2B5EF4-FFF2-40B4-BE49-F238E27FC236}">
                  <a16:creationId xmlns:a16="http://schemas.microsoft.com/office/drawing/2014/main" id="{2E9BCA71-1D5C-4C24-AD40-34DE0B3DC5FE}"/>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Freeform 32">
              <a:extLst>
                <a:ext uri="{FF2B5EF4-FFF2-40B4-BE49-F238E27FC236}">
                  <a16:creationId xmlns:a16="http://schemas.microsoft.com/office/drawing/2014/main" id="{FAE72ACF-8388-4F33-BBC0-C7F94E3DF634}"/>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Rectangle 33">
              <a:extLst>
                <a:ext uri="{FF2B5EF4-FFF2-40B4-BE49-F238E27FC236}">
                  <a16:creationId xmlns:a16="http://schemas.microsoft.com/office/drawing/2014/main" id="{75438BB4-67C3-4809-B64E-0431F8241302}"/>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8" name="Rectangle 34">
              <a:extLst>
                <a:ext uri="{FF2B5EF4-FFF2-40B4-BE49-F238E27FC236}">
                  <a16:creationId xmlns:a16="http://schemas.microsoft.com/office/drawing/2014/main" id="{BEB71187-9C0E-4EE7-B025-395670279D17}"/>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 name="Rectangle 35">
              <a:extLst>
                <a:ext uri="{FF2B5EF4-FFF2-40B4-BE49-F238E27FC236}">
                  <a16:creationId xmlns:a16="http://schemas.microsoft.com/office/drawing/2014/main" id="{BC1D3A11-FB69-4C26-8B00-88DAD84DCA8E}"/>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0" name="Freeform 36">
              <a:extLst>
                <a:ext uri="{FF2B5EF4-FFF2-40B4-BE49-F238E27FC236}">
                  <a16:creationId xmlns:a16="http://schemas.microsoft.com/office/drawing/2014/main" id="{7E9D56A4-5C54-459A-8FFF-7CE4DB1524CD}"/>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Freeform 37">
              <a:extLst>
                <a:ext uri="{FF2B5EF4-FFF2-40B4-BE49-F238E27FC236}">
                  <a16:creationId xmlns:a16="http://schemas.microsoft.com/office/drawing/2014/main" id="{69AE0BF4-B488-4F3F-9967-680BBBF2CAAB}"/>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2" name="Rectangle 38">
              <a:extLst>
                <a:ext uri="{FF2B5EF4-FFF2-40B4-BE49-F238E27FC236}">
                  <a16:creationId xmlns:a16="http://schemas.microsoft.com/office/drawing/2014/main" id="{E24C8151-FDF9-4D33-9138-3A6262F130DB}"/>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 name="Freeform 39">
              <a:extLst>
                <a:ext uri="{FF2B5EF4-FFF2-40B4-BE49-F238E27FC236}">
                  <a16:creationId xmlns:a16="http://schemas.microsoft.com/office/drawing/2014/main" id="{D8F5804C-1B21-460A-AA2C-C7CCEC14B0AE}"/>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4" name="Freeform 40">
              <a:extLst>
                <a:ext uri="{FF2B5EF4-FFF2-40B4-BE49-F238E27FC236}">
                  <a16:creationId xmlns:a16="http://schemas.microsoft.com/office/drawing/2014/main" id="{4806E8E8-97B8-49E2-83BC-5A224032341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5" name="Rectangle 41">
              <a:extLst>
                <a:ext uri="{FF2B5EF4-FFF2-40B4-BE49-F238E27FC236}">
                  <a16:creationId xmlns:a16="http://schemas.microsoft.com/office/drawing/2014/main" id="{4043A1F2-5971-46B9-9EA4-2DBE696CD567}"/>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42">
              <a:extLst>
                <a:ext uri="{FF2B5EF4-FFF2-40B4-BE49-F238E27FC236}">
                  <a16:creationId xmlns:a16="http://schemas.microsoft.com/office/drawing/2014/main" id="{FF9856C1-5931-406A-BD4A-1A80CE223E97}"/>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43">
              <a:extLst>
                <a:ext uri="{FF2B5EF4-FFF2-40B4-BE49-F238E27FC236}">
                  <a16:creationId xmlns:a16="http://schemas.microsoft.com/office/drawing/2014/main" id="{3EDA6121-8A4D-4118-A2C0-2D526E1BFFA4}"/>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Rectangle 44">
              <a:extLst>
                <a:ext uri="{FF2B5EF4-FFF2-40B4-BE49-F238E27FC236}">
                  <a16:creationId xmlns:a16="http://schemas.microsoft.com/office/drawing/2014/main" id="{A19926F3-E770-431C-9D50-687E2828BBB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Freeform 45">
              <a:extLst>
                <a:ext uri="{FF2B5EF4-FFF2-40B4-BE49-F238E27FC236}">
                  <a16:creationId xmlns:a16="http://schemas.microsoft.com/office/drawing/2014/main" id="{6C4B4337-054E-4CAA-A3D4-6272191CEE26}"/>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Freeform 46">
              <a:extLst>
                <a:ext uri="{FF2B5EF4-FFF2-40B4-BE49-F238E27FC236}">
                  <a16:creationId xmlns:a16="http://schemas.microsoft.com/office/drawing/2014/main" id="{F6D9BCF6-5871-4037-945A-BD6CD82CC45D}"/>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Rectangle 47">
              <a:extLst>
                <a:ext uri="{FF2B5EF4-FFF2-40B4-BE49-F238E27FC236}">
                  <a16:creationId xmlns:a16="http://schemas.microsoft.com/office/drawing/2014/main" id="{6A6622F5-A356-4D3F-B2B7-361A0B3A3BF5}"/>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Rectangle 48">
              <a:extLst>
                <a:ext uri="{FF2B5EF4-FFF2-40B4-BE49-F238E27FC236}">
                  <a16:creationId xmlns:a16="http://schemas.microsoft.com/office/drawing/2014/main" id="{99C95B56-ECB1-4AB1-88A5-B03C1784D424}"/>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49">
              <a:extLst>
                <a:ext uri="{FF2B5EF4-FFF2-40B4-BE49-F238E27FC236}">
                  <a16:creationId xmlns:a16="http://schemas.microsoft.com/office/drawing/2014/main" id="{CC137379-723B-4EB3-9AB3-DC4E7944BF84}"/>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Freeform 50">
              <a:extLst>
                <a:ext uri="{FF2B5EF4-FFF2-40B4-BE49-F238E27FC236}">
                  <a16:creationId xmlns:a16="http://schemas.microsoft.com/office/drawing/2014/main" id="{B4BB70F7-DD63-410B-8427-A5055085D5C3}"/>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51">
              <a:extLst>
                <a:ext uri="{FF2B5EF4-FFF2-40B4-BE49-F238E27FC236}">
                  <a16:creationId xmlns:a16="http://schemas.microsoft.com/office/drawing/2014/main" id="{06C493D3-5130-4F79-927D-F89FC1DDDF9E}"/>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Rectangle 52">
              <a:extLst>
                <a:ext uri="{FF2B5EF4-FFF2-40B4-BE49-F238E27FC236}">
                  <a16:creationId xmlns:a16="http://schemas.microsoft.com/office/drawing/2014/main" id="{88017B18-738D-4FEB-97D4-1EFC242525D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Freeform 53">
              <a:extLst>
                <a:ext uri="{FF2B5EF4-FFF2-40B4-BE49-F238E27FC236}">
                  <a16:creationId xmlns:a16="http://schemas.microsoft.com/office/drawing/2014/main" id="{36C3049A-9871-4EBB-AD14-91FEEF951D7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54">
              <a:extLst>
                <a:ext uri="{FF2B5EF4-FFF2-40B4-BE49-F238E27FC236}">
                  <a16:creationId xmlns:a16="http://schemas.microsoft.com/office/drawing/2014/main" id="{BD3F76DB-ECB5-46A0-9EA4-01361B354860}"/>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9" name="Rectangle 55">
              <a:extLst>
                <a:ext uri="{FF2B5EF4-FFF2-40B4-BE49-F238E27FC236}">
                  <a16:creationId xmlns:a16="http://schemas.microsoft.com/office/drawing/2014/main" id="{5DD32004-1310-4D9A-A11B-470CA6613A07}"/>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0" name="Freeform 56">
              <a:extLst>
                <a:ext uri="{FF2B5EF4-FFF2-40B4-BE49-F238E27FC236}">
                  <a16:creationId xmlns:a16="http://schemas.microsoft.com/office/drawing/2014/main" id="{2596BE0B-0109-48F8-AA8E-044104DF604F}"/>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1" name="Freeform 57">
              <a:extLst>
                <a:ext uri="{FF2B5EF4-FFF2-40B4-BE49-F238E27FC236}">
                  <a16:creationId xmlns:a16="http://schemas.microsoft.com/office/drawing/2014/main" id="{53EFB4A9-7ABB-44E4-A8FE-0E8496FC2BB2}"/>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2" name="Rectangle 58">
              <a:extLst>
                <a:ext uri="{FF2B5EF4-FFF2-40B4-BE49-F238E27FC236}">
                  <a16:creationId xmlns:a16="http://schemas.microsoft.com/office/drawing/2014/main" id="{68030CCF-EC7A-4ACB-8283-32AEC202A059}"/>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Rectangle 59">
              <a:extLst>
                <a:ext uri="{FF2B5EF4-FFF2-40B4-BE49-F238E27FC236}">
                  <a16:creationId xmlns:a16="http://schemas.microsoft.com/office/drawing/2014/main" id="{46253FAC-2846-4B58-93D0-3A638A724614}"/>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Rectangle 60">
              <a:extLst>
                <a:ext uri="{FF2B5EF4-FFF2-40B4-BE49-F238E27FC236}">
                  <a16:creationId xmlns:a16="http://schemas.microsoft.com/office/drawing/2014/main" id="{19303FE5-A909-4A3D-8492-E8CA25ABF94C}"/>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61">
              <a:extLst>
                <a:ext uri="{FF2B5EF4-FFF2-40B4-BE49-F238E27FC236}">
                  <a16:creationId xmlns:a16="http://schemas.microsoft.com/office/drawing/2014/main" id="{2C311A69-FA62-44BA-89F5-63C3751481DC}"/>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62">
              <a:extLst>
                <a:ext uri="{FF2B5EF4-FFF2-40B4-BE49-F238E27FC236}">
                  <a16:creationId xmlns:a16="http://schemas.microsoft.com/office/drawing/2014/main" id="{6056EF79-373A-439A-A2DF-FEBDC32EDE98}"/>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Rectangle 63">
              <a:extLst>
                <a:ext uri="{FF2B5EF4-FFF2-40B4-BE49-F238E27FC236}">
                  <a16:creationId xmlns:a16="http://schemas.microsoft.com/office/drawing/2014/main" id="{38D68867-39FB-4E9A-8059-BC26A5A8C505}"/>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Freeform 64">
              <a:extLst>
                <a:ext uri="{FF2B5EF4-FFF2-40B4-BE49-F238E27FC236}">
                  <a16:creationId xmlns:a16="http://schemas.microsoft.com/office/drawing/2014/main" id="{48A2AD17-5CE1-4B73-A6C6-39D6CCF95610}"/>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9" name="Freeform 65">
              <a:extLst>
                <a:ext uri="{FF2B5EF4-FFF2-40B4-BE49-F238E27FC236}">
                  <a16:creationId xmlns:a16="http://schemas.microsoft.com/office/drawing/2014/main" id="{D0A4DD23-1D99-4EB3-903D-9AF41BEFF31E}"/>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0" name="Rectangle 66">
              <a:extLst>
                <a:ext uri="{FF2B5EF4-FFF2-40B4-BE49-F238E27FC236}">
                  <a16:creationId xmlns:a16="http://schemas.microsoft.com/office/drawing/2014/main" id="{F52590B1-97F3-4D12-89DE-02342A524B7E}"/>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1" name="Freeform 67">
              <a:extLst>
                <a:ext uri="{FF2B5EF4-FFF2-40B4-BE49-F238E27FC236}">
                  <a16:creationId xmlns:a16="http://schemas.microsoft.com/office/drawing/2014/main" id="{3115DAF3-73FA-4EAC-86C7-10DD9F80EFA4}"/>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2" name="Freeform 68">
              <a:extLst>
                <a:ext uri="{FF2B5EF4-FFF2-40B4-BE49-F238E27FC236}">
                  <a16:creationId xmlns:a16="http://schemas.microsoft.com/office/drawing/2014/main" id="{5A3D8FB2-12B8-4AF9-9055-8C7E0EBCA30D}"/>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3" name="Rectangle 69">
              <a:extLst>
                <a:ext uri="{FF2B5EF4-FFF2-40B4-BE49-F238E27FC236}">
                  <a16:creationId xmlns:a16="http://schemas.microsoft.com/office/drawing/2014/main" id="{6FEED30A-9DA3-4E00-9D71-0B8FDD6A4462}"/>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4" name="Freeform 70">
              <a:extLst>
                <a:ext uri="{FF2B5EF4-FFF2-40B4-BE49-F238E27FC236}">
                  <a16:creationId xmlns:a16="http://schemas.microsoft.com/office/drawing/2014/main" id="{B88A1D8A-6E51-4134-A114-DEEF2B1EA422}"/>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5" name="Freeform 71">
              <a:extLst>
                <a:ext uri="{FF2B5EF4-FFF2-40B4-BE49-F238E27FC236}">
                  <a16:creationId xmlns:a16="http://schemas.microsoft.com/office/drawing/2014/main" id="{E04BFF9D-ED59-49C6-A1F4-58BECEFB9808}"/>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6" name="Rectangle 72">
              <a:extLst>
                <a:ext uri="{FF2B5EF4-FFF2-40B4-BE49-F238E27FC236}">
                  <a16:creationId xmlns:a16="http://schemas.microsoft.com/office/drawing/2014/main" id="{89F8A861-FB76-4B87-8F78-EED6C8064B2E}"/>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7" name="Rectangle 73">
              <a:extLst>
                <a:ext uri="{FF2B5EF4-FFF2-40B4-BE49-F238E27FC236}">
                  <a16:creationId xmlns:a16="http://schemas.microsoft.com/office/drawing/2014/main" id="{3E0553C4-6839-4827-A7B7-7F629CD5254A}"/>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8" name="Rectangle 74">
              <a:extLst>
                <a:ext uri="{FF2B5EF4-FFF2-40B4-BE49-F238E27FC236}">
                  <a16:creationId xmlns:a16="http://schemas.microsoft.com/office/drawing/2014/main" id="{925F8A47-007C-4B98-BD8E-B8A7179C5692}"/>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75">
              <a:extLst>
                <a:ext uri="{FF2B5EF4-FFF2-40B4-BE49-F238E27FC236}">
                  <a16:creationId xmlns:a16="http://schemas.microsoft.com/office/drawing/2014/main" id="{42D17E08-FF09-4157-9CEB-BC6FA4E44E42}"/>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Freeform 76">
              <a:extLst>
                <a:ext uri="{FF2B5EF4-FFF2-40B4-BE49-F238E27FC236}">
                  <a16:creationId xmlns:a16="http://schemas.microsoft.com/office/drawing/2014/main" id="{42E20678-145B-4F2D-81BB-D4EF2B5222EF}"/>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1" name="Rectangle 77">
              <a:extLst>
                <a:ext uri="{FF2B5EF4-FFF2-40B4-BE49-F238E27FC236}">
                  <a16:creationId xmlns:a16="http://schemas.microsoft.com/office/drawing/2014/main" id="{4853C64B-9BFA-4419-81BC-5916A0E8B41C}"/>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Freeform 78">
              <a:extLst>
                <a:ext uri="{FF2B5EF4-FFF2-40B4-BE49-F238E27FC236}">
                  <a16:creationId xmlns:a16="http://schemas.microsoft.com/office/drawing/2014/main" id="{04C490D1-49B0-4D14-84E9-B65A678CFA50}"/>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3" name="Freeform 79">
              <a:extLst>
                <a:ext uri="{FF2B5EF4-FFF2-40B4-BE49-F238E27FC236}">
                  <a16:creationId xmlns:a16="http://schemas.microsoft.com/office/drawing/2014/main" id="{126AAB09-BB53-4376-B813-0395A7849874}"/>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4" name="Rectangle 80">
              <a:extLst>
                <a:ext uri="{FF2B5EF4-FFF2-40B4-BE49-F238E27FC236}">
                  <a16:creationId xmlns:a16="http://schemas.microsoft.com/office/drawing/2014/main" id="{BD2377CF-DB62-4588-9217-A536C4E9909A}"/>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5" name="Freeform 81">
              <a:extLst>
                <a:ext uri="{FF2B5EF4-FFF2-40B4-BE49-F238E27FC236}">
                  <a16:creationId xmlns:a16="http://schemas.microsoft.com/office/drawing/2014/main" id="{31A32808-3414-43DA-B14A-ED95CC7846D6}"/>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6" name="Freeform 82">
              <a:extLst>
                <a:ext uri="{FF2B5EF4-FFF2-40B4-BE49-F238E27FC236}">
                  <a16:creationId xmlns:a16="http://schemas.microsoft.com/office/drawing/2014/main" id="{EFEE6FCD-7AB0-406A-897C-C952A6C0208F}"/>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7" name="Rectangle 83">
              <a:extLst>
                <a:ext uri="{FF2B5EF4-FFF2-40B4-BE49-F238E27FC236}">
                  <a16:creationId xmlns:a16="http://schemas.microsoft.com/office/drawing/2014/main" id="{3FDEC7C7-8917-4CEF-A378-AA640CA1AC3D}"/>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8" name="Freeform 84">
              <a:extLst>
                <a:ext uri="{FF2B5EF4-FFF2-40B4-BE49-F238E27FC236}">
                  <a16:creationId xmlns:a16="http://schemas.microsoft.com/office/drawing/2014/main" id="{0A04502B-9EB1-41CB-8BFC-043321E56C2F}"/>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9" name="Freeform 85">
              <a:extLst>
                <a:ext uri="{FF2B5EF4-FFF2-40B4-BE49-F238E27FC236}">
                  <a16:creationId xmlns:a16="http://schemas.microsoft.com/office/drawing/2014/main" id="{71C31184-1CB5-44DD-A958-07871F4D0D7A}"/>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0" name="Rectangle 86">
              <a:extLst>
                <a:ext uri="{FF2B5EF4-FFF2-40B4-BE49-F238E27FC236}">
                  <a16:creationId xmlns:a16="http://schemas.microsoft.com/office/drawing/2014/main" id="{21C8D772-65A6-4CFC-8667-27D730715B43}"/>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1" name="Freeform 87">
              <a:extLst>
                <a:ext uri="{FF2B5EF4-FFF2-40B4-BE49-F238E27FC236}">
                  <a16:creationId xmlns:a16="http://schemas.microsoft.com/office/drawing/2014/main" id="{548C67AA-D9C8-4280-B620-8CE9F7534703}"/>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2" name="Freeform 88">
              <a:extLst>
                <a:ext uri="{FF2B5EF4-FFF2-40B4-BE49-F238E27FC236}">
                  <a16:creationId xmlns:a16="http://schemas.microsoft.com/office/drawing/2014/main" id="{0E97AB70-C28D-4C87-B147-43CA004040C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3" name="Rectangle 89">
              <a:extLst>
                <a:ext uri="{FF2B5EF4-FFF2-40B4-BE49-F238E27FC236}">
                  <a16:creationId xmlns:a16="http://schemas.microsoft.com/office/drawing/2014/main" id="{1F148EBC-9969-4947-8350-D3001CF982D9}"/>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4" name="Freeform 90">
              <a:extLst>
                <a:ext uri="{FF2B5EF4-FFF2-40B4-BE49-F238E27FC236}">
                  <a16:creationId xmlns:a16="http://schemas.microsoft.com/office/drawing/2014/main" id="{229868E8-A94B-4F7A-826C-9444B7AC4090}"/>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5" name="Freeform 91">
              <a:extLst>
                <a:ext uri="{FF2B5EF4-FFF2-40B4-BE49-F238E27FC236}">
                  <a16:creationId xmlns:a16="http://schemas.microsoft.com/office/drawing/2014/main" id="{32CAC75D-014A-4B45-8307-C448319EFE8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6" name="Rectangle 92">
              <a:extLst>
                <a:ext uri="{FF2B5EF4-FFF2-40B4-BE49-F238E27FC236}">
                  <a16:creationId xmlns:a16="http://schemas.microsoft.com/office/drawing/2014/main" id="{22D61BF8-73E6-4201-9841-39228DFE761E}"/>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7" name="Freeform 93">
              <a:extLst>
                <a:ext uri="{FF2B5EF4-FFF2-40B4-BE49-F238E27FC236}">
                  <a16:creationId xmlns:a16="http://schemas.microsoft.com/office/drawing/2014/main" id="{A35DE6B3-A8F1-4031-9460-5303593D875D}"/>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8" name="Freeform 94">
              <a:extLst>
                <a:ext uri="{FF2B5EF4-FFF2-40B4-BE49-F238E27FC236}">
                  <a16:creationId xmlns:a16="http://schemas.microsoft.com/office/drawing/2014/main" id="{B5EF4292-F423-4DD1-B7C1-F8543FC5A773}"/>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9" name="Rectangle 95">
              <a:extLst>
                <a:ext uri="{FF2B5EF4-FFF2-40B4-BE49-F238E27FC236}">
                  <a16:creationId xmlns:a16="http://schemas.microsoft.com/office/drawing/2014/main" id="{4BF2BA3C-C054-4562-B227-34A8608C3D4B}"/>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0" name="Freeform 96">
              <a:extLst>
                <a:ext uri="{FF2B5EF4-FFF2-40B4-BE49-F238E27FC236}">
                  <a16:creationId xmlns:a16="http://schemas.microsoft.com/office/drawing/2014/main" id="{56FA5380-101A-45EE-B0C0-87C165A21980}"/>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1" name="Freeform 97">
              <a:extLst>
                <a:ext uri="{FF2B5EF4-FFF2-40B4-BE49-F238E27FC236}">
                  <a16:creationId xmlns:a16="http://schemas.microsoft.com/office/drawing/2014/main" id="{882774D6-F68D-4521-8EE9-43B18C73A5F8}"/>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2" name="Rectangle 98">
              <a:extLst>
                <a:ext uri="{FF2B5EF4-FFF2-40B4-BE49-F238E27FC236}">
                  <a16:creationId xmlns:a16="http://schemas.microsoft.com/office/drawing/2014/main" id="{B7B6F6E8-C31F-4941-BA8A-0D193457D1FE}"/>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3" name="Freeform 99">
              <a:extLst>
                <a:ext uri="{FF2B5EF4-FFF2-40B4-BE49-F238E27FC236}">
                  <a16:creationId xmlns:a16="http://schemas.microsoft.com/office/drawing/2014/main" id="{2FC96EDA-917A-4A91-8D8E-F2AFF20868F1}"/>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4" name="Freeform 100">
              <a:extLst>
                <a:ext uri="{FF2B5EF4-FFF2-40B4-BE49-F238E27FC236}">
                  <a16:creationId xmlns:a16="http://schemas.microsoft.com/office/drawing/2014/main" id="{22562178-481C-4664-AE0B-9D2C849D7E41}"/>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5" name="Freeform 101">
              <a:extLst>
                <a:ext uri="{FF2B5EF4-FFF2-40B4-BE49-F238E27FC236}">
                  <a16:creationId xmlns:a16="http://schemas.microsoft.com/office/drawing/2014/main" id="{84479434-C387-486C-B8A7-5E60C6B62FB1}"/>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Rectangle 102">
              <a:extLst>
                <a:ext uri="{FF2B5EF4-FFF2-40B4-BE49-F238E27FC236}">
                  <a16:creationId xmlns:a16="http://schemas.microsoft.com/office/drawing/2014/main" id="{5261A015-1BD8-4367-8180-97CF3453822F}"/>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Freeform 103">
              <a:extLst>
                <a:ext uri="{FF2B5EF4-FFF2-40B4-BE49-F238E27FC236}">
                  <a16:creationId xmlns:a16="http://schemas.microsoft.com/office/drawing/2014/main" id="{51154688-D9E8-476A-B67F-0E44B963B23D}"/>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Rectangle 104">
              <a:extLst>
                <a:ext uri="{FF2B5EF4-FFF2-40B4-BE49-F238E27FC236}">
                  <a16:creationId xmlns:a16="http://schemas.microsoft.com/office/drawing/2014/main" id="{35C785B7-79EC-47FC-B661-68B23217818B}"/>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9" name="Rectangle 105">
              <a:extLst>
                <a:ext uri="{FF2B5EF4-FFF2-40B4-BE49-F238E27FC236}">
                  <a16:creationId xmlns:a16="http://schemas.microsoft.com/office/drawing/2014/main" id="{0853F53C-D81E-4004-9399-3CED45A70174}"/>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0" name="Rectangle 106">
              <a:extLst>
                <a:ext uri="{FF2B5EF4-FFF2-40B4-BE49-F238E27FC236}">
                  <a16:creationId xmlns:a16="http://schemas.microsoft.com/office/drawing/2014/main" id="{01E04B79-DCE9-4559-B2ED-7B8B1B2873DA}"/>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1" name="Rectangle 107">
              <a:extLst>
                <a:ext uri="{FF2B5EF4-FFF2-40B4-BE49-F238E27FC236}">
                  <a16:creationId xmlns:a16="http://schemas.microsoft.com/office/drawing/2014/main" id="{400297E6-4D04-45E3-A73B-F40B8BCB44FE}"/>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2" name="Freeform 108">
              <a:extLst>
                <a:ext uri="{FF2B5EF4-FFF2-40B4-BE49-F238E27FC236}">
                  <a16:creationId xmlns:a16="http://schemas.microsoft.com/office/drawing/2014/main" id="{B8E86B53-52A3-45D3-BF5B-E58E4F0FA97A}"/>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3" name="Rectangle 109">
              <a:extLst>
                <a:ext uri="{FF2B5EF4-FFF2-40B4-BE49-F238E27FC236}">
                  <a16:creationId xmlns:a16="http://schemas.microsoft.com/office/drawing/2014/main" id="{95EC8EF5-6DFE-4B9A-B106-10F14839DFFF}"/>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4" name="Rectangle 110">
              <a:extLst>
                <a:ext uri="{FF2B5EF4-FFF2-40B4-BE49-F238E27FC236}">
                  <a16:creationId xmlns:a16="http://schemas.microsoft.com/office/drawing/2014/main" id="{85B5C8AB-7AB6-41F1-BBB8-762225178D87}"/>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111">
              <a:extLst>
                <a:ext uri="{FF2B5EF4-FFF2-40B4-BE49-F238E27FC236}">
                  <a16:creationId xmlns:a16="http://schemas.microsoft.com/office/drawing/2014/main" id="{E5E3A5C8-0EFF-4CEA-973D-6DA1AC405A1E}"/>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6" name="Freeform 112">
              <a:extLst>
                <a:ext uri="{FF2B5EF4-FFF2-40B4-BE49-F238E27FC236}">
                  <a16:creationId xmlns:a16="http://schemas.microsoft.com/office/drawing/2014/main" id="{25A2F4F7-A57F-467B-A277-1A1C6F2BB08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7" name="Freeform 113">
              <a:extLst>
                <a:ext uri="{FF2B5EF4-FFF2-40B4-BE49-F238E27FC236}">
                  <a16:creationId xmlns:a16="http://schemas.microsoft.com/office/drawing/2014/main" id="{66EE3220-9EA9-499C-9DAD-51532607F84E}"/>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8" name="Rectangle 114">
              <a:extLst>
                <a:ext uri="{FF2B5EF4-FFF2-40B4-BE49-F238E27FC236}">
                  <a16:creationId xmlns:a16="http://schemas.microsoft.com/office/drawing/2014/main" id="{A2B438D2-E909-438E-9613-B247B933D60C}"/>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9" name="Freeform 115">
              <a:extLst>
                <a:ext uri="{FF2B5EF4-FFF2-40B4-BE49-F238E27FC236}">
                  <a16:creationId xmlns:a16="http://schemas.microsoft.com/office/drawing/2014/main" id="{C3F5546F-8788-4200-8526-0D66B947AFC9}"/>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0" name="Freeform 116">
              <a:extLst>
                <a:ext uri="{FF2B5EF4-FFF2-40B4-BE49-F238E27FC236}">
                  <a16:creationId xmlns:a16="http://schemas.microsoft.com/office/drawing/2014/main" id="{2B83AE4F-5F6F-483F-8400-055E02503669}"/>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1" name="Rectangle 117">
              <a:extLst>
                <a:ext uri="{FF2B5EF4-FFF2-40B4-BE49-F238E27FC236}">
                  <a16:creationId xmlns:a16="http://schemas.microsoft.com/office/drawing/2014/main" id="{99140829-F1C5-49CE-BCD7-A42BF74F48E7}"/>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2" name="Freeform 118">
              <a:extLst>
                <a:ext uri="{FF2B5EF4-FFF2-40B4-BE49-F238E27FC236}">
                  <a16:creationId xmlns:a16="http://schemas.microsoft.com/office/drawing/2014/main" id="{088E1014-173A-40F3-B02B-8765B4FA84E6}"/>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3" name="Freeform 119">
              <a:extLst>
                <a:ext uri="{FF2B5EF4-FFF2-40B4-BE49-F238E27FC236}">
                  <a16:creationId xmlns:a16="http://schemas.microsoft.com/office/drawing/2014/main" id="{49288525-9B60-428B-BFED-F62AAEB8FF4A}"/>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4" name="Rectangle 120">
              <a:extLst>
                <a:ext uri="{FF2B5EF4-FFF2-40B4-BE49-F238E27FC236}">
                  <a16:creationId xmlns:a16="http://schemas.microsoft.com/office/drawing/2014/main" id="{94A07362-76C5-41C1-9ACC-5D431D2DFA28}"/>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5" name="Freeform 121">
              <a:extLst>
                <a:ext uri="{FF2B5EF4-FFF2-40B4-BE49-F238E27FC236}">
                  <a16:creationId xmlns:a16="http://schemas.microsoft.com/office/drawing/2014/main" id="{1D93C109-BF2D-4FA1-B412-3740A6411135}"/>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6" name="Freeform 122">
              <a:extLst>
                <a:ext uri="{FF2B5EF4-FFF2-40B4-BE49-F238E27FC236}">
                  <a16:creationId xmlns:a16="http://schemas.microsoft.com/office/drawing/2014/main" id="{4F4CF0F5-BA5D-4DC8-9DCB-35525B50300A}"/>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7" name="Rectangle 123">
              <a:extLst>
                <a:ext uri="{FF2B5EF4-FFF2-40B4-BE49-F238E27FC236}">
                  <a16:creationId xmlns:a16="http://schemas.microsoft.com/office/drawing/2014/main" id="{2F4E6195-EC3E-44D0-AFBF-91E97A05B4EB}"/>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 name="Rectangle 124">
              <a:extLst>
                <a:ext uri="{FF2B5EF4-FFF2-40B4-BE49-F238E27FC236}">
                  <a16:creationId xmlns:a16="http://schemas.microsoft.com/office/drawing/2014/main" id="{5C322FBD-B1B8-4F59-BE0F-CB047D41D2C3}"/>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 name="Freeform 125">
              <a:extLst>
                <a:ext uri="{FF2B5EF4-FFF2-40B4-BE49-F238E27FC236}">
                  <a16:creationId xmlns:a16="http://schemas.microsoft.com/office/drawing/2014/main" id="{81B709F3-35C2-465D-975F-DBCD06050F47}"/>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41" name="Group 279">
            <a:extLst>
              <a:ext uri="{FF2B5EF4-FFF2-40B4-BE49-F238E27FC236}">
                <a16:creationId xmlns:a16="http://schemas.microsoft.com/office/drawing/2014/main" id="{87AD6BA2-A5DC-43B3-B3BF-A76CD1DF91A0}"/>
              </a:ext>
            </a:extLst>
          </p:cNvPr>
          <p:cNvGrpSpPr/>
          <p:nvPr/>
        </p:nvGrpSpPr>
        <p:grpSpPr>
          <a:xfrm flipH="1">
            <a:off x="1882953" y="4621945"/>
            <a:ext cx="1497075" cy="909119"/>
            <a:chOff x="3172436" y="1508641"/>
            <a:chExt cx="6382903" cy="3876105"/>
          </a:xfrm>
          <a:solidFill>
            <a:schemeClr val="tx1">
              <a:lumMod val="65000"/>
              <a:lumOff val="35000"/>
            </a:schemeClr>
          </a:solidFill>
        </p:grpSpPr>
        <p:sp>
          <p:nvSpPr>
            <p:cNvPr id="442" name="Freeform: Shape 280">
              <a:extLst>
                <a:ext uri="{FF2B5EF4-FFF2-40B4-BE49-F238E27FC236}">
                  <a16:creationId xmlns:a16="http://schemas.microsoft.com/office/drawing/2014/main" id="{DE3A5470-B9D7-420A-BE23-48FBB40C925F}"/>
                </a:ext>
              </a:extLst>
            </p:cNvPr>
            <p:cNvSpPr/>
            <p:nvPr/>
          </p:nvSpPr>
          <p:spPr>
            <a:xfrm>
              <a:off x="3776568" y="1677320"/>
              <a:ext cx="1038032" cy="330283"/>
            </a:xfrm>
            <a:custGeom>
              <a:avLst/>
              <a:gdLst>
                <a:gd name="connsiteX0" fmla="*/ 418624 w 419100"/>
                <a:gd name="connsiteY0" fmla="*/ 112871 h 133350"/>
                <a:gd name="connsiteX1" fmla="*/ 412909 w 419100"/>
                <a:gd name="connsiteY1" fmla="*/ 132874 h 133350"/>
                <a:gd name="connsiteX2" fmla="*/ 7144 w 419100"/>
                <a:gd name="connsiteY2" fmla="*/ 26194 h 133350"/>
                <a:gd name="connsiteX3" fmla="*/ 11906 w 419100"/>
                <a:gd name="connsiteY3" fmla="*/ 7144 h 133350"/>
              </a:gdLst>
              <a:ahLst/>
              <a:cxnLst>
                <a:cxn ang="0">
                  <a:pos x="connsiteX0" y="connsiteY0"/>
                </a:cxn>
                <a:cxn ang="0">
                  <a:pos x="connsiteX1" y="connsiteY1"/>
                </a:cxn>
                <a:cxn ang="0">
                  <a:pos x="connsiteX2" y="connsiteY2"/>
                </a:cxn>
                <a:cxn ang="0">
                  <a:pos x="connsiteX3" y="connsiteY3"/>
                </a:cxn>
              </a:cxnLst>
              <a:rect l="l" t="t" r="r" b="b"/>
              <a:pathLst>
                <a:path w="419100" h="133350">
                  <a:moveTo>
                    <a:pt x="418624" y="112871"/>
                  </a:moveTo>
                  <a:lnTo>
                    <a:pt x="412909" y="132874"/>
                  </a:lnTo>
                  <a:lnTo>
                    <a:pt x="7144" y="26194"/>
                  </a:lnTo>
                  <a:lnTo>
                    <a:pt x="11906" y="7144"/>
                  </a:lnTo>
                  <a:close/>
                </a:path>
              </a:pathLst>
            </a:custGeom>
            <a:grpFill/>
            <a:ln w="9525" cap="flat">
              <a:noFill/>
              <a:prstDash val="solid"/>
              <a:miter/>
            </a:ln>
          </p:spPr>
          <p:txBody>
            <a:bodyPr rtlCol="0" anchor="ctr"/>
            <a:lstStyle/>
            <a:p>
              <a:endParaRPr lang="en-US" dirty="0"/>
            </a:p>
          </p:txBody>
        </p:sp>
        <p:sp>
          <p:nvSpPr>
            <p:cNvPr id="443" name="Freeform: Shape 281">
              <a:extLst>
                <a:ext uri="{FF2B5EF4-FFF2-40B4-BE49-F238E27FC236}">
                  <a16:creationId xmlns:a16="http://schemas.microsoft.com/office/drawing/2014/main" id="{537487E5-61D7-4EFB-847B-60D474054CD9}"/>
                </a:ext>
              </a:extLst>
            </p:cNvPr>
            <p:cNvSpPr/>
            <p:nvPr/>
          </p:nvSpPr>
          <p:spPr>
            <a:xfrm>
              <a:off x="4702640" y="1879641"/>
              <a:ext cx="589791" cy="283100"/>
            </a:xfrm>
            <a:custGeom>
              <a:avLst/>
              <a:gdLst>
                <a:gd name="connsiteX0" fmla="*/ 8735 w 238125"/>
                <a:gd name="connsiteY0" fmla="*/ 58457 h 114300"/>
                <a:gd name="connsiteX1" fmla="*/ 21902 w 238125"/>
                <a:gd name="connsiteY1" fmla="*/ 8735 h 114300"/>
                <a:gd name="connsiteX2" fmla="*/ 233682 w 238125"/>
                <a:gd name="connsiteY2" fmla="*/ 64818 h 114300"/>
                <a:gd name="connsiteX3" fmla="*/ 220514 w 238125"/>
                <a:gd name="connsiteY3" fmla="*/ 114540 h 114300"/>
              </a:gdLst>
              <a:ahLst/>
              <a:cxnLst>
                <a:cxn ang="0">
                  <a:pos x="connsiteX0" y="connsiteY0"/>
                </a:cxn>
                <a:cxn ang="0">
                  <a:pos x="connsiteX1" y="connsiteY1"/>
                </a:cxn>
                <a:cxn ang="0">
                  <a:pos x="connsiteX2" y="connsiteY2"/>
                </a:cxn>
                <a:cxn ang="0">
                  <a:pos x="connsiteX3" y="connsiteY3"/>
                </a:cxn>
              </a:cxnLst>
              <a:rect l="l" t="t" r="r" b="b"/>
              <a:pathLst>
                <a:path w="238125" h="114300">
                  <a:moveTo>
                    <a:pt x="8735" y="58457"/>
                  </a:moveTo>
                  <a:lnTo>
                    <a:pt x="21902" y="8735"/>
                  </a:lnTo>
                  <a:lnTo>
                    <a:pt x="233682" y="64818"/>
                  </a:lnTo>
                  <a:lnTo>
                    <a:pt x="220514" y="114540"/>
                  </a:lnTo>
                  <a:close/>
                </a:path>
              </a:pathLst>
            </a:custGeom>
            <a:grpFill/>
            <a:ln w="9525" cap="flat">
              <a:noFill/>
              <a:prstDash val="solid"/>
              <a:miter/>
            </a:ln>
          </p:spPr>
          <p:txBody>
            <a:bodyPr rtlCol="0" anchor="ctr"/>
            <a:lstStyle/>
            <a:p>
              <a:endParaRPr lang="en-US" dirty="0"/>
            </a:p>
          </p:txBody>
        </p:sp>
        <p:sp>
          <p:nvSpPr>
            <p:cNvPr id="444" name="Freeform: Shape 282">
              <a:extLst>
                <a:ext uri="{FF2B5EF4-FFF2-40B4-BE49-F238E27FC236}">
                  <a16:creationId xmlns:a16="http://schemas.microsoft.com/office/drawing/2014/main" id="{A3CBC62B-7B83-44CE-9182-AC8014C73CD7}"/>
                </a:ext>
              </a:extLst>
            </p:cNvPr>
            <p:cNvSpPr/>
            <p:nvPr/>
          </p:nvSpPr>
          <p:spPr>
            <a:xfrm>
              <a:off x="3557164" y="3463208"/>
              <a:ext cx="212325" cy="1061624"/>
            </a:xfrm>
            <a:custGeom>
              <a:avLst/>
              <a:gdLst>
                <a:gd name="connsiteX0" fmla="*/ 7144 w 85725"/>
                <a:gd name="connsiteY0" fmla="*/ 9049 h 428625"/>
                <a:gd name="connsiteX1" fmla="*/ 27146 w 85725"/>
                <a:gd name="connsiteY1" fmla="*/ 7144 h 428625"/>
                <a:gd name="connsiteX2" fmla="*/ 79534 w 85725"/>
                <a:gd name="connsiteY2" fmla="*/ 423386 h 428625"/>
                <a:gd name="connsiteX3" fmla="*/ 59531 w 85725"/>
                <a:gd name="connsiteY3" fmla="*/ 426244 h 428625"/>
              </a:gdLst>
              <a:ahLst/>
              <a:cxnLst>
                <a:cxn ang="0">
                  <a:pos x="connsiteX0" y="connsiteY0"/>
                </a:cxn>
                <a:cxn ang="0">
                  <a:pos x="connsiteX1" y="connsiteY1"/>
                </a:cxn>
                <a:cxn ang="0">
                  <a:pos x="connsiteX2" y="connsiteY2"/>
                </a:cxn>
                <a:cxn ang="0">
                  <a:pos x="connsiteX3" y="connsiteY3"/>
                </a:cxn>
              </a:cxnLst>
              <a:rect l="l" t="t" r="r" b="b"/>
              <a:pathLst>
                <a:path w="85725" h="428625">
                  <a:moveTo>
                    <a:pt x="7144" y="9049"/>
                  </a:moveTo>
                  <a:lnTo>
                    <a:pt x="27146" y="7144"/>
                  </a:lnTo>
                  <a:lnTo>
                    <a:pt x="79534" y="423386"/>
                  </a:lnTo>
                  <a:lnTo>
                    <a:pt x="59531" y="426244"/>
                  </a:lnTo>
                  <a:close/>
                </a:path>
              </a:pathLst>
            </a:custGeom>
            <a:grpFill/>
            <a:ln w="9525" cap="flat">
              <a:noFill/>
              <a:prstDash val="solid"/>
              <a:miter/>
            </a:ln>
          </p:spPr>
          <p:txBody>
            <a:bodyPr rtlCol="0" anchor="ctr"/>
            <a:lstStyle/>
            <a:p>
              <a:endParaRPr lang="en-US" dirty="0"/>
            </a:p>
          </p:txBody>
        </p:sp>
        <p:sp>
          <p:nvSpPr>
            <p:cNvPr id="445" name="Freeform: Shape 283">
              <a:extLst>
                <a:ext uri="{FF2B5EF4-FFF2-40B4-BE49-F238E27FC236}">
                  <a16:creationId xmlns:a16="http://schemas.microsoft.com/office/drawing/2014/main" id="{05A6D70A-8718-4414-B79C-CA5C2D6A63C1}"/>
                </a:ext>
              </a:extLst>
            </p:cNvPr>
            <p:cNvSpPr/>
            <p:nvPr/>
          </p:nvSpPr>
          <p:spPr>
            <a:xfrm>
              <a:off x="3459365" y="2983799"/>
              <a:ext cx="212325" cy="589791"/>
            </a:xfrm>
            <a:custGeom>
              <a:avLst/>
              <a:gdLst>
                <a:gd name="connsiteX0" fmla="*/ 7950 w 85725"/>
                <a:gd name="connsiteY0" fmla="*/ 14122 h 238125"/>
                <a:gd name="connsiteX1" fmla="*/ 59014 w 85725"/>
                <a:gd name="connsiteY1" fmla="*/ 7950 h 238125"/>
                <a:gd name="connsiteX2" fmla="*/ 85303 w 85725"/>
                <a:gd name="connsiteY2" fmla="*/ 225447 h 238125"/>
                <a:gd name="connsiteX3" fmla="*/ 34239 w 85725"/>
                <a:gd name="connsiteY3" fmla="*/ 231619 h 238125"/>
              </a:gdLst>
              <a:ahLst/>
              <a:cxnLst>
                <a:cxn ang="0">
                  <a:pos x="connsiteX0" y="connsiteY0"/>
                </a:cxn>
                <a:cxn ang="0">
                  <a:pos x="connsiteX1" y="connsiteY1"/>
                </a:cxn>
                <a:cxn ang="0">
                  <a:pos x="connsiteX2" y="connsiteY2"/>
                </a:cxn>
                <a:cxn ang="0">
                  <a:pos x="connsiteX3" y="connsiteY3"/>
                </a:cxn>
              </a:cxnLst>
              <a:rect l="l" t="t" r="r" b="b"/>
              <a:pathLst>
                <a:path w="85725" h="238125">
                  <a:moveTo>
                    <a:pt x="7950" y="14122"/>
                  </a:moveTo>
                  <a:lnTo>
                    <a:pt x="59014" y="7950"/>
                  </a:lnTo>
                  <a:lnTo>
                    <a:pt x="85303" y="225447"/>
                  </a:lnTo>
                  <a:lnTo>
                    <a:pt x="34239" y="231619"/>
                  </a:lnTo>
                  <a:close/>
                </a:path>
              </a:pathLst>
            </a:custGeom>
            <a:grpFill/>
            <a:ln w="9525" cap="flat">
              <a:noFill/>
              <a:prstDash val="solid"/>
              <a:miter/>
            </a:ln>
          </p:spPr>
          <p:txBody>
            <a:bodyPr rtlCol="0" anchor="ctr"/>
            <a:lstStyle/>
            <a:p>
              <a:endParaRPr lang="en-US" dirty="0"/>
            </a:p>
          </p:txBody>
        </p:sp>
        <p:sp>
          <p:nvSpPr>
            <p:cNvPr id="446" name="Freeform: Shape 284">
              <a:extLst>
                <a:ext uri="{FF2B5EF4-FFF2-40B4-BE49-F238E27FC236}">
                  <a16:creationId xmlns:a16="http://schemas.microsoft.com/office/drawing/2014/main" id="{03179813-C969-4249-A784-ADE87A8B51FA}"/>
                </a:ext>
              </a:extLst>
            </p:cNvPr>
            <p:cNvSpPr/>
            <p:nvPr/>
          </p:nvSpPr>
          <p:spPr>
            <a:xfrm>
              <a:off x="3817854" y="1947446"/>
              <a:ext cx="2838073" cy="1903844"/>
            </a:xfrm>
            <a:custGeom>
              <a:avLst/>
              <a:gdLst>
                <a:gd name="connsiteX0" fmla="*/ 2098335 w 2838073"/>
                <a:gd name="connsiteY0" fmla="*/ 397944 h 1903844"/>
                <a:gd name="connsiteX1" fmla="*/ 1982738 w 2838073"/>
                <a:gd name="connsiteY1" fmla="*/ 513542 h 1903844"/>
                <a:gd name="connsiteX2" fmla="*/ 2098335 w 2838073"/>
                <a:gd name="connsiteY2" fmla="*/ 629143 h 1903844"/>
                <a:gd name="connsiteX3" fmla="*/ 2213936 w 2838073"/>
                <a:gd name="connsiteY3" fmla="*/ 513542 h 1903844"/>
                <a:gd name="connsiteX4" fmla="*/ 2098335 w 2838073"/>
                <a:gd name="connsiteY4" fmla="*/ 397944 h 1903844"/>
                <a:gd name="connsiteX5" fmla="*/ 0 w 2838073"/>
                <a:gd name="connsiteY5" fmla="*/ 0 h 1903844"/>
                <a:gd name="connsiteX6" fmla="*/ 2087859 w 2838073"/>
                <a:gd name="connsiteY6" fmla="*/ 143908 h 1903844"/>
                <a:gd name="connsiteX7" fmla="*/ 2448812 w 2838073"/>
                <a:gd name="connsiteY7" fmla="*/ 398698 h 1903844"/>
                <a:gd name="connsiteX8" fmla="*/ 2838073 w 2838073"/>
                <a:gd name="connsiteY8" fmla="*/ 1285743 h 1903844"/>
                <a:gd name="connsiteX9" fmla="*/ 2566771 w 2838073"/>
                <a:gd name="connsiteY9" fmla="*/ 1903844 h 1903844"/>
                <a:gd name="connsiteX10" fmla="*/ 2005290 w 2838073"/>
                <a:gd name="connsiteY10" fmla="*/ 884686 h 1903844"/>
                <a:gd name="connsiteX11" fmla="*/ 1745782 w 2838073"/>
                <a:gd name="connsiteY11" fmla="*/ 677079 h 1903844"/>
                <a:gd name="connsiteX12" fmla="*/ 0 w 2838073"/>
                <a:gd name="connsiteY12" fmla="*/ 174579 h 1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8073" h="1903844">
                  <a:moveTo>
                    <a:pt x="2098335" y="397944"/>
                  </a:moveTo>
                  <a:cubicBezTo>
                    <a:pt x="2034639" y="397944"/>
                    <a:pt x="1982738" y="449846"/>
                    <a:pt x="1982738" y="513542"/>
                  </a:cubicBezTo>
                  <a:cubicBezTo>
                    <a:pt x="1982738" y="577241"/>
                    <a:pt x="2034639" y="629143"/>
                    <a:pt x="2098335" y="629143"/>
                  </a:cubicBezTo>
                  <a:cubicBezTo>
                    <a:pt x="2162034" y="629143"/>
                    <a:pt x="2213936" y="577241"/>
                    <a:pt x="2213936" y="513542"/>
                  </a:cubicBezTo>
                  <a:cubicBezTo>
                    <a:pt x="2213936" y="449846"/>
                    <a:pt x="2162034" y="400302"/>
                    <a:pt x="2098335" y="397944"/>
                  </a:cubicBezTo>
                  <a:close/>
                  <a:moveTo>
                    <a:pt x="0" y="0"/>
                  </a:moveTo>
                  <a:lnTo>
                    <a:pt x="2087859" y="143908"/>
                  </a:lnTo>
                  <a:cubicBezTo>
                    <a:pt x="2229409" y="153345"/>
                    <a:pt x="2392192" y="268945"/>
                    <a:pt x="2448812" y="398698"/>
                  </a:cubicBezTo>
                  <a:lnTo>
                    <a:pt x="2838073" y="1285743"/>
                  </a:lnTo>
                  <a:lnTo>
                    <a:pt x="2566771" y="1903844"/>
                  </a:lnTo>
                  <a:lnTo>
                    <a:pt x="2005290" y="884686"/>
                  </a:lnTo>
                  <a:cubicBezTo>
                    <a:pt x="1958106" y="797398"/>
                    <a:pt x="1840148" y="705389"/>
                    <a:pt x="1745782" y="677079"/>
                  </a:cubicBezTo>
                  <a:lnTo>
                    <a:pt x="0" y="174579"/>
                  </a:lnTo>
                  <a:close/>
                </a:path>
              </a:pathLst>
            </a:custGeom>
            <a:grpFill/>
            <a:ln w="9525" cap="flat">
              <a:noFill/>
              <a:prstDash val="solid"/>
              <a:miter/>
            </a:ln>
          </p:spPr>
          <p:txBody>
            <a:bodyPr rtlCol="0" anchor="ctr"/>
            <a:lstStyle/>
            <a:p>
              <a:endParaRPr lang="en-US" dirty="0"/>
            </a:p>
          </p:txBody>
        </p:sp>
        <p:sp>
          <p:nvSpPr>
            <p:cNvPr id="447" name="Freeform: Shape 285">
              <a:extLst>
                <a:ext uri="{FF2B5EF4-FFF2-40B4-BE49-F238E27FC236}">
                  <a16:creationId xmlns:a16="http://schemas.microsoft.com/office/drawing/2014/main" id="{F1E09B70-ED93-40BF-87C5-BC6959049362}"/>
                </a:ext>
              </a:extLst>
            </p:cNvPr>
            <p:cNvSpPr/>
            <p:nvPr/>
          </p:nvSpPr>
          <p:spPr>
            <a:xfrm>
              <a:off x="6324465" y="2859263"/>
              <a:ext cx="3066913" cy="1439090"/>
            </a:xfrm>
            <a:custGeom>
              <a:avLst/>
              <a:gdLst>
                <a:gd name="connsiteX0" fmla="*/ 134779 w 1238250"/>
                <a:gd name="connsiteY0" fmla="*/ 7144 h 581025"/>
                <a:gd name="connsiteX1" fmla="*/ 89059 w 1238250"/>
                <a:gd name="connsiteY1" fmla="*/ 41434 h 581025"/>
                <a:gd name="connsiteX2" fmla="*/ 7144 w 1238250"/>
                <a:gd name="connsiteY2" fmla="*/ 305276 h 581025"/>
                <a:gd name="connsiteX3" fmla="*/ 7144 w 1238250"/>
                <a:gd name="connsiteY3" fmla="*/ 568166 h 581025"/>
                <a:gd name="connsiteX4" fmla="*/ 7144 w 1238250"/>
                <a:gd name="connsiteY4" fmla="*/ 571976 h 581025"/>
                <a:gd name="connsiteX5" fmla="*/ 42386 w 1238250"/>
                <a:gd name="connsiteY5" fmla="*/ 575786 h 581025"/>
                <a:gd name="connsiteX6" fmla="*/ 1202531 w 1238250"/>
                <a:gd name="connsiteY6" fmla="*/ 575786 h 581025"/>
                <a:gd name="connsiteX7" fmla="*/ 1237774 w 1238250"/>
                <a:gd name="connsiteY7" fmla="*/ 540544 h 581025"/>
                <a:gd name="connsiteX8" fmla="*/ 1237774 w 1238250"/>
                <a:gd name="connsiteY8" fmla="*/ 340519 h 581025"/>
                <a:gd name="connsiteX9" fmla="*/ 1202531 w 1238250"/>
                <a:gd name="connsiteY9" fmla="*/ 305276 h 581025"/>
                <a:gd name="connsiteX10" fmla="*/ 585311 w 1238250"/>
                <a:gd name="connsiteY10" fmla="*/ 305276 h 581025"/>
                <a:gd name="connsiteX11" fmla="*/ 464344 w 1238250"/>
                <a:gd name="connsiteY11" fmla="*/ 39529 h 581025"/>
                <a:gd name="connsiteX12" fmla="*/ 413861 w 1238250"/>
                <a:gd name="connsiteY12" fmla="*/ 7144 h 581025"/>
                <a:gd name="connsiteX13" fmla="*/ 134779 w 1238250"/>
                <a:gd name="connsiteY13" fmla="*/ 714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0" h="581025">
                  <a:moveTo>
                    <a:pt x="134779" y="7144"/>
                  </a:moveTo>
                  <a:cubicBezTo>
                    <a:pt x="114776" y="7144"/>
                    <a:pt x="94774" y="22384"/>
                    <a:pt x="89059" y="41434"/>
                  </a:cubicBezTo>
                  <a:lnTo>
                    <a:pt x="7144" y="305276"/>
                  </a:lnTo>
                  <a:lnTo>
                    <a:pt x="7144" y="568166"/>
                  </a:lnTo>
                  <a:cubicBezTo>
                    <a:pt x="7144" y="568166"/>
                    <a:pt x="7144" y="570071"/>
                    <a:pt x="7144" y="571976"/>
                  </a:cubicBezTo>
                  <a:cubicBezTo>
                    <a:pt x="7144" y="573881"/>
                    <a:pt x="23336" y="575786"/>
                    <a:pt x="42386" y="575786"/>
                  </a:cubicBezTo>
                  <a:lnTo>
                    <a:pt x="1202531" y="575786"/>
                  </a:lnTo>
                  <a:cubicBezTo>
                    <a:pt x="1222534" y="575786"/>
                    <a:pt x="1237774" y="559594"/>
                    <a:pt x="1237774" y="540544"/>
                  </a:cubicBezTo>
                  <a:lnTo>
                    <a:pt x="1237774" y="340519"/>
                  </a:lnTo>
                  <a:cubicBezTo>
                    <a:pt x="1237774" y="320516"/>
                    <a:pt x="1221581" y="305276"/>
                    <a:pt x="1202531" y="305276"/>
                  </a:cubicBezTo>
                  <a:lnTo>
                    <a:pt x="585311" y="305276"/>
                  </a:lnTo>
                  <a:lnTo>
                    <a:pt x="464344" y="39529"/>
                  </a:lnTo>
                  <a:cubicBezTo>
                    <a:pt x="455771" y="21431"/>
                    <a:pt x="433864" y="7144"/>
                    <a:pt x="413861" y="7144"/>
                  </a:cubicBezTo>
                  <a:lnTo>
                    <a:pt x="134779" y="7144"/>
                  </a:lnTo>
                  <a:close/>
                </a:path>
              </a:pathLst>
            </a:custGeom>
            <a:grpFill/>
            <a:ln w="9525" cap="flat">
              <a:noFill/>
              <a:prstDash val="solid"/>
              <a:miter/>
            </a:ln>
          </p:spPr>
          <p:txBody>
            <a:bodyPr rtlCol="0" anchor="ctr"/>
            <a:lstStyle/>
            <a:p>
              <a:endParaRPr lang="en-US" dirty="0"/>
            </a:p>
          </p:txBody>
        </p:sp>
        <p:sp>
          <p:nvSpPr>
            <p:cNvPr id="448" name="Freeform: Shape 286">
              <a:extLst>
                <a:ext uri="{FF2B5EF4-FFF2-40B4-BE49-F238E27FC236}">
                  <a16:creationId xmlns:a16="http://schemas.microsoft.com/office/drawing/2014/main" id="{F95AEB0F-63AB-4FBE-849C-7D0C2CEA4814}"/>
                </a:ext>
              </a:extLst>
            </p:cNvPr>
            <p:cNvSpPr/>
            <p:nvPr/>
          </p:nvSpPr>
          <p:spPr>
            <a:xfrm>
              <a:off x="3172436" y="1508641"/>
              <a:ext cx="803481" cy="3258005"/>
            </a:xfrm>
            <a:custGeom>
              <a:avLst/>
              <a:gdLst>
                <a:gd name="connsiteX0" fmla="*/ 470301 w 803481"/>
                <a:gd name="connsiteY0" fmla="*/ 472174 h 3258005"/>
                <a:gd name="connsiteX1" fmla="*/ 392449 w 803481"/>
                <a:gd name="connsiteY1" fmla="*/ 550026 h 3258005"/>
                <a:gd name="connsiteX2" fmla="*/ 470301 w 803481"/>
                <a:gd name="connsiteY2" fmla="*/ 627879 h 3258005"/>
                <a:gd name="connsiteX3" fmla="*/ 548154 w 803481"/>
                <a:gd name="connsiteY3" fmla="*/ 550026 h 3258005"/>
                <a:gd name="connsiteX4" fmla="*/ 470301 w 803481"/>
                <a:gd name="connsiteY4" fmla="*/ 472174 h 3258005"/>
                <a:gd name="connsiteX5" fmla="*/ 628902 w 803481"/>
                <a:gd name="connsiteY5" fmla="*/ 0 h 3258005"/>
                <a:gd name="connsiteX6" fmla="*/ 716192 w 803481"/>
                <a:gd name="connsiteY6" fmla="*/ 894123 h 3258005"/>
                <a:gd name="connsiteX7" fmla="*/ 230204 w 803481"/>
                <a:gd name="connsiteY7" fmla="*/ 2507791 h 3258005"/>
                <a:gd name="connsiteX8" fmla="*/ 211186 w 803481"/>
                <a:gd name="connsiteY8" fmla="*/ 2523639 h 3258005"/>
                <a:gd name="connsiteX9" fmla="*/ 619466 w 803481"/>
                <a:gd name="connsiteY9" fmla="*/ 2446452 h 3258005"/>
                <a:gd name="connsiteX10" fmla="*/ 803481 w 803481"/>
                <a:gd name="connsiteY10" fmla="*/ 3258005 h 3258005"/>
                <a:gd name="connsiteX11" fmla="*/ 225484 w 803481"/>
                <a:gd name="connsiteY11" fmla="*/ 3203743 h 3258005"/>
                <a:gd name="connsiteX12" fmla="*/ 36751 w 803481"/>
                <a:gd name="connsiteY12" fmla="*/ 3019728 h 3258005"/>
                <a:gd name="connsiteX13" fmla="*/ 1365 w 803481"/>
                <a:gd name="connsiteY13" fmla="*/ 2734270 h 3258005"/>
                <a:gd name="connsiteX14" fmla="*/ 145273 w 803481"/>
                <a:gd name="connsiteY14" fmla="*/ 2536101 h 3258005"/>
                <a:gd name="connsiteX15" fmla="*/ 173584 w 803481"/>
                <a:gd name="connsiteY15" fmla="*/ 2530748 h 3258005"/>
                <a:gd name="connsiteX16" fmla="*/ 173584 w 803481"/>
                <a:gd name="connsiteY16" fmla="*/ 587431 h 3258005"/>
                <a:gd name="connsiteX17" fmla="*/ 308055 w 803481"/>
                <a:gd name="connsiteY17" fmla="*/ 502501 h 3258005"/>
                <a:gd name="connsiteX18" fmla="*/ 284464 w 803481"/>
                <a:gd name="connsiteY18" fmla="*/ 240635 h 32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3481" h="3258005">
                  <a:moveTo>
                    <a:pt x="470301" y="472174"/>
                  </a:moveTo>
                  <a:cubicBezTo>
                    <a:pt x="427836" y="472174"/>
                    <a:pt x="392449" y="505203"/>
                    <a:pt x="392449" y="550026"/>
                  </a:cubicBezTo>
                  <a:cubicBezTo>
                    <a:pt x="392449" y="592491"/>
                    <a:pt x="427836" y="627879"/>
                    <a:pt x="470301" y="627879"/>
                  </a:cubicBezTo>
                  <a:cubicBezTo>
                    <a:pt x="512766" y="627879"/>
                    <a:pt x="548154" y="592491"/>
                    <a:pt x="548154" y="550026"/>
                  </a:cubicBezTo>
                  <a:cubicBezTo>
                    <a:pt x="548154" y="507561"/>
                    <a:pt x="512766" y="472174"/>
                    <a:pt x="470301" y="472174"/>
                  </a:cubicBezTo>
                  <a:close/>
                  <a:moveTo>
                    <a:pt x="628902" y="0"/>
                  </a:moveTo>
                  <a:lnTo>
                    <a:pt x="716192" y="894123"/>
                  </a:lnTo>
                  <a:lnTo>
                    <a:pt x="230204" y="2507791"/>
                  </a:lnTo>
                  <a:lnTo>
                    <a:pt x="211186" y="2523639"/>
                  </a:lnTo>
                  <a:lnTo>
                    <a:pt x="619466" y="2446452"/>
                  </a:lnTo>
                  <a:lnTo>
                    <a:pt x="803481" y="3258005"/>
                  </a:lnTo>
                  <a:lnTo>
                    <a:pt x="225484" y="3203743"/>
                  </a:lnTo>
                  <a:cubicBezTo>
                    <a:pt x="133478" y="3194306"/>
                    <a:pt x="48548" y="3111736"/>
                    <a:pt x="36751" y="3019728"/>
                  </a:cubicBezTo>
                  <a:lnTo>
                    <a:pt x="1365" y="2734270"/>
                  </a:lnTo>
                  <a:cubicBezTo>
                    <a:pt x="-10432" y="2642262"/>
                    <a:pt x="55624" y="2554974"/>
                    <a:pt x="145273" y="2536101"/>
                  </a:cubicBezTo>
                  <a:lnTo>
                    <a:pt x="173584" y="2530748"/>
                  </a:lnTo>
                  <a:lnTo>
                    <a:pt x="173584" y="587431"/>
                  </a:lnTo>
                  <a:lnTo>
                    <a:pt x="308055" y="502501"/>
                  </a:lnTo>
                  <a:lnTo>
                    <a:pt x="284464" y="240635"/>
                  </a:lnTo>
                  <a:close/>
                </a:path>
              </a:pathLst>
            </a:custGeom>
            <a:grpFill/>
            <a:ln w="9525" cap="flat">
              <a:noFill/>
              <a:prstDash val="solid"/>
              <a:miter/>
            </a:ln>
          </p:spPr>
          <p:txBody>
            <a:bodyPr rtlCol="0" anchor="ctr"/>
            <a:lstStyle/>
            <a:p>
              <a:endParaRPr lang="en-US" dirty="0"/>
            </a:p>
          </p:txBody>
        </p:sp>
        <p:sp>
          <p:nvSpPr>
            <p:cNvPr id="449" name="Freeform: Shape 287">
              <a:extLst>
                <a:ext uri="{FF2B5EF4-FFF2-40B4-BE49-F238E27FC236}">
                  <a16:creationId xmlns:a16="http://schemas.microsoft.com/office/drawing/2014/main" id="{D6800752-A02B-49BF-9200-62166F6A506C}"/>
                </a:ext>
              </a:extLst>
            </p:cNvPr>
            <p:cNvSpPr/>
            <p:nvPr/>
          </p:nvSpPr>
          <p:spPr>
            <a:xfrm>
              <a:off x="3288219" y="3904259"/>
              <a:ext cx="188733" cy="188733"/>
            </a:xfrm>
            <a:custGeom>
              <a:avLst/>
              <a:gdLst>
                <a:gd name="connsiteX0" fmla="*/ 70009 w 76200"/>
                <a:gd name="connsiteY0" fmla="*/ 38621 h 76200"/>
                <a:gd name="connsiteX1" fmla="*/ 38576 w 76200"/>
                <a:gd name="connsiteY1" fmla="*/ 70054 h 76200"/>
                <a:gd name="connsiteX2" fmla="*/ 7144 w 76200"/>
                <a:gd name="connsiteY2" fmla="*/ 38621 h 76200"/>
                <a:gd name="connsiteX3" fmla="*/ 38576 w 76200"/>
                <a:gd name="connsiteY3" fmla="*/ 7189 h 76200"/>
                <a:gd name="connsiteX4" fmla="*/ 70009 w 76200"/>
                <a:gd name="connsiteY4" fmla="*/ 3862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0009" y="38621"/>
                  </a:moveTo>
                  <a:cubicBezTo>
                    <a:pt x="70009" y="55766"/>
                    <a:pt x="55721" y="70054"/>
                    <a:pt x="38576" y="70054"/>
                  </a:cubicBezTo>
                  <a:cubicBezTo>
                    <a:pt x="21431" y="70054"/>
                    <a:pt x="7144" y="55766"/>
                    <a:pt x="7144" y="38621"/>
                  </a:cubicBezTo>
                  <a:cubicBezTo>
                    <a:pt x="7144" y="21476"/>
                    <a:pt x="21431" y="7189"/>
                    <a:pt x="38576" y="7189"/>
                  </a:cubicBezTo>
                  <a:cubicBezTo>
                    <a:pt x="55721" y="6236"/>
                    <a:pt x="70009" y="20524"/>
                    <a:pt x="70009" y="38621"/>
                  </a:cubicBezTo>
                  <a:close/>
                </a:path>
              </a:pathLst>
            </a:custGeom>
            <a:grpFill/>
            <a:ln w="9525" cap="flat">
              <a:noFill/>
              <a:prstDash val="solid"/>
              <a:miter/>
            </a:ln>
          </p:spPr>
          <p:txBody>
            <a:bodyPr rtlCol="0" anchor="ctr"/>
            <a:lstStyle/>
            <a:p>
              <a:endParaRPr lang="en-US" dirty="0"/>
            </a:p>
          </p:txBody>
        </p:sp>
        <p:sp>
          <p:nvSpPr>
            <p:cNvPr id="450" name="Freeform: Shape 288">
              <a:extLst>
                <a:ext uri="{FF2B5EF4-FFF2-40B4-BE49-F238E27FC236}">
                  <a16:creationId xmlns:a16="http://schemas.microsoft.com/office/drawing/2014/main" id="{F181DAF4-87D5-42C0-B3EE-37AEEB966B8F}"/>
                </a:ext>
              </a:extLst>
            </p:cNvPr>
            <p:cNvSpPr/>
            <p:nvPr/>
          </p:nvSpPr>
          <p:spPr>
            <a:xfrm>
              <a:off x="5842015" y="4386820"/>
              <a:ext cx="3713324" cy="997926"/>
            </a:xfrm>
            <a:custGeom>
              <a:avLst/>
              <a:gdLst>
                <a:gd name="connsiteX0" fmla="*/ 1856661 w 3713324"/>
                <a:gd name="connsiteY0" fmla="*/ 0 h 997926"/>
                <a:gd name="connsiteX1" fmla="*/ 3253286 w 3713324"/>
                <a:gd name="connsiteY1" fmla="*/ 73133 h 997926"/>
                <a:gd name="connsiteX2" fmla="*/ 3713324 w 3713324"/>
                <a:gd name="connsiteY2" fmla="*/ 535530 h 997926"/>
                <a:gd name="connsiteX3" fmla="*/ 3250928 w 3713324"/>
                <a:gd name="connsiteY3" fmla="*/ 997926 h 997926"/>
                <a:gd name="connsiteX4" fmla="*/ 462397 w 3713324"/>
                <a:gd name="connsiteY4" fmla="*/ 997926 h 997926"/>
                <a:gd name="connsiteX5" fmla="*/ 0 w 3713324"/>
                <a:gd name="connsiteY5" fmla="*/ 535530 h 997926"/>
                <a:gd name="connsiteX6" fmla="*/ 462397 w 3713324"/>
                <a:gd name="connsiteY6" fmla="*/ 73133 h 997926"/>
                <a:gd name="connsiteX7" fmla="*/ 1856661 w 3713324"/>
                <a:gd name="connsiteY7" fmla="*/ 0 h 99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3324" h="997926">
                  <a:moveTo>
                    <a:pt x="1856661" y="0"/>
                  </a:moveTo>
                  <a:cubicBezTo>
                    <a:pt x="2203460" y="0"/>
                    <a:pt x="3243850" y="73133"/>
                    <a:pt x="3253286" y="73133"/>
                  </a:cubicBezTo>
                  <a:cubicBezTo>
                    <a:pt x="3505718" y="73133"/>
                    <a:pt x="3713324" y="280740"/>
                    <a:pt x="3713324" y="535530"/>
                  </a:cubicBezTo>
                  <a:cubicBezTo>
                    <a:pt x="3713324" y="790320"/>
                    <a:pt x="3505718" y="997926"/>
                    <a:pt x="3250928" y="997926"/>
                  </a:cubicBezTo>
                  <a:lnTo>
                    <a:pt x="462397" y="997926"/>
                  </a:lnTo>
                  <a:cubicBezTo>
                    <a:pt x="207607" y="997926"/>
                    <a:pt x="0" y="790320"/>
                    <a:pt x="0" y="535530"/>
                  </a:cubicBezTo>
                  <a:cubicBezTo>
                    <a:pt x="0" y="280740"/>
                    <a:pt x="207607" y="73133"/>
                    <a:pt x="462397" y="73133"/>
                  </a:cubicBezTo>
                  <a:cubicBezTo>
                    <a:pt x="469473" y="73133"/>
                    <a:pt x="1509865" y="0"/>
                    <a:pt x="1856661" y="0"/>
                  </a:cubicBezTo>
                  <a:close/>
                </a:path>
              </a:pathLst>
            </a:custGeom>
            <a:grpFill/>
            <a:ln w="9525" cap="flat">
              <a:noFill/>
              <a:prstDash val="solid"/>
              <a:miter/>
            </a:ln>
          </p:spPr>
          <p:txBody>
            <a:bodyPr rtlCol="0" anchor="ctr"/>
            <a:lstStyle/>
            <a:p>
              <a:endParaRPr lang="en-US" dirty="0"/>
            </a:p>
          </p:txBody>
        </p:sp>
        <p:sp>
          <p:nvSpPr>
            <p:cNvPr id="451" name="Freeform: Shape 289">
              <a:extLst>
                <a:ext uri="{FF2B5EF4-FFF2-40B4-BE49-F238E27FC236}">
                  <a16:creationId xmlns:a16="http://schemas.microsoft.com/office/drawing/2014/main" id="{30151824-DCAC-4587-A6B3-8E982F44FC31}"/>
                </a:ext>
              </a:extLst>
            </p:cNvPr>
            <p:cNvSpPr/>
            <p:nvPr/>
          </p:nvSpPr>
          <p:spPr>
            <a:xfrm>
              <a:off x="6060238" y="4680537"/>
              <a:ext cx="471833" cy="471833"/>
            </a:xfrm>
            <a:custGeom>
              <a:avLst/>
              <a:gdLst>
                <a:gd name="connsiteX0" fmla="*/ 98584 w 190500"/>
                <a:gd name="connsiteY0" fmla="*/ 190024 h 190500"/>
                <a:gd name="connsiteX1" fmla="*/ 7144 w 190500"/>
                <a:gd name="connsiteY1" fmla="*/ 98584 h 190500"/>
                <a:gd name="connsiteX2" fmla="*/ 98584 w 190500"/>
                <a:gd name="connsiteY2" fmla="*/ 7144 h 190500"/>
                <a:gd name="connsiteX3" fmla="*/ 190024 w 190500"/>
                <a:gd name="connsiteY3" fmla="*/ 98584 h 190500"/>
                <a:gd name="connsiteX4" fmla="*/ 98584 w 190500"/>
                <a:gd name="connsiteY4" fmla="*/ 190024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98584" y="190024"/>
                  </a:moveTo>
                  <a:cubicBezTo>
                    <a:pt x="48101" y="190024"/>
                    <a:pt x="7144" y="149066"/>
                    <a:pt x="7144" y="98584"/>
                  </a:cubicBezTo>
                  <a:cubicBezTo>
                    <a:pt x="7144" y="48101"/>
                    <a:pt x="48101" y="7144"/>
                    <a:pt x="98584" y="7144"/>
                  </a:cubicBezTo>
                  <a:cubicBezTo>
                    <a:pt x="149066" y="7144"/>
                    <a:pt x="190024" y="48101"/>
                    <a:pt x="190024" y="98584"/>
                  </a:cubicBezTo>
                  <a:cubicBezTo>
                    <a:pt x="190024" y="148114"/>
                    <a:pt x="149066" y="190024"/>
                    <a:pt x="98584" y="190024"/>
                  </a:cubicBezTo>
                  <a:close/>
                </a:path>
              </a:pathLst>
            </a:custGeom>
            <a:grpFill/>
            <a:ln w="9525" cap="flat">
              <a:noFill/>
              <a:prstDash val="solid"/>
              <a:miter/>
            </a:ln>
          </p:spPr>
          <p:txBody>
            <a:bodyPr rtlCol="0" anchor="ctr"/>
            <a:lstStyle/>
            <a:p>
              <a:endParaRPr lang="en-US" dirty="0"/>
            </a:p>
          </p:txBody>
        </p:sp>
        <p:sp>
          <p:nvSpPr>
            <p:cNvPr id="452" name="Freeform: Shape 290">
              <a:extLst>
                <a:ext uri="{FF2B5EF4-FFF2-40B4-BE49-F238E27FC236}">
                  <a16:creationId xmlns:a16="http://schemas.microsoft.com/office/drawing/2014/main" id="{1CC46E9F-72BC-48F7-ADA5-7DEFF5FF1A35}"/>
                </a:ext>
              </a:extLst>
            </p:cNvPr>
            <p:cNvSpPr/>
            <p:nvPr/>
          </p:nvSpPr>
          <p:spPr>
            <a:xfrm>
              <a:off x="8812770" y="4643063"/>
              <a:ext cx="542608" cy="542608"/>
            </a:xfrm>
            <a:custGeom>
              <a:avLst/>
              <a:gdLst>
                <a:gd name="connsiteX0" fmla="*/ 127593 w 219075"/>
                <a:gd name="connsiteY0" fmla="*/ 22757 h 219075"/>
                <a:gd name="connsiteX1" fmla="*/ 203296 w 219075"/>
                <a:gd name="connsiteY1" fmla="*/ 127593 h 219075"/>
                <a:gd name="connsiteX2" fmla="*/ 98460 w 219075"/>
                <a:gd name="connsiteY2" fmla="*/ 203296 h 219075"/>
                <a:gd name="connsiteX3" fmla="*/ 22757 w 219075"/>
                <a:gd name="connsiteY3" fmla="*/ 98460 h 219075"/>
                <a:gd name="connsiteX4" fmla="*/ 127593 w 219075"/>
                <a:gd name="connsiteY4" fmla="*/ 22757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219075">
                  <a:moveTo>
                    <a:pt x="127593" y="22757"/>
                  </a:moveTo>
                  <a:cubicBezTo>
                    <a:pt x="177447" y="30802"/>
                    <a:pt x="211341" y="77738"/>
                    <a:pt x="203296" y="127593"/>
                  </a:cubicBezTo>
                  <a:cubicBezTo>
                    <a:pt x="195251" y="177447"/>
                    <a:pt x="148314" y="211341"/>
                    <a:pt x="98460" y="203296"/>
                  </a:cubicBezTo>
                  <a:cubicBezTo>
                    <a:pt x="48605" y="195251"/>
                    <a:pt x="14712" y="148315"/>
                    <a:pt x="22757" y="98460"/>
                  </a:cubicBezTo>
                  <a:cubicBezTo>
                    <a:pt x="30801" y="48605"/>
                    <a:pt x="77738" y="14712"/>
                    <a:pt x="127593" y="22757"/>
                  </a:cubicBezTo>
                  <a:close/>
                </a:path>
              </a:pathLst>
            </a:custGeom>
            <a:grpFill/>
            <a:ln w="9525" cap="flat">
              <a:noFill/>
              <a:prstDash val="solid"/>
              <a:miter/>
            </a:ln>
          </p:spPr>
          <p:txBody>
            <a:bodyPr rtlCol="0" anchor="ctr"/>
            <a:lstStyle/>
            <a:p>
              <a:endParaRPr lang="en-US" dirty="0"/>
            </a:p>
          </p:txBody>
        </p:sp>
        <p:sp>
          <p:nvSpPr>
            <p:cNvPr id="453" name="Freeform: Shape 291">
              <a:extLst>
                <a:ext uri="{FF2B5EF4-FFF2-40B4-BE49-F238E27FC236}">
                  <a16:creationId xmlns:a16="http://schemas.microsoft.com/office/drawing/2014/main" id="{35E9EDB6-DC73-4E4A-9274-B1057886C28A}"/>
                </a:ext>
              </a:extLst>
            </p:cNvPr>
            <p:cNvSpPr/>
            <p:nvPr/>
          </p:nvSpPr>
          <p:spPr>
            <a:xfrm>
              <a:off x="6465106" y="3021096"/>
              <a:ext cx="1171361" cy="607456"/>
            </a:xfrm>
            <a:custGeom>
              <a:avLst/>
              <a:gdLst>
                <a:gd name="connsiteX0" fmla="*/ 180233 w 1171361"/>
                <a:gd name="connsiteY0" fmla="*/ 0 h 607456"/>
                <a:gd name="connsiteX1" fmla="*/ 903051 w 1171361"/>
                <a:gd name="connsiteY1" fmla="*/ 0 h 607456"/>
                <a:gd name="connsiteX2" fmla="*/ 1171361 w 1171361"/>
                <a:gd name="connsiteY2" fmla="*/ 607456 h 607456"/>
                <a:gd name="connsiteX3" fmla="*/ 0 w 1171361"/>
                <a:gd name="connsiteY3" fmla="*/ 607456 h 607456"/>
              </a:gdLst>
              <a:ahLst/>
              <a:cxnLst>
                <a:cxn ang="0">
                  <a:pos x="connsiteX0" y="connsiteY0"/>
                </a:cxn>
                <a:cxn ang="0">
                  <a:pos x="connsiteX1" y="connsiteY1"/>
                </a:cxn>
                <a:cxn ang="0">
                  <a:pos x="connsiteX2" y="connsiteY2"/>
                </a:cxn>
                <a:cxn ang="0">
                  <a:pos x="connsiteX3" y="connsiteY3"/>
                </a:cxn>
              </a:cxnLst>
              <a:rect l="l" t="t" r="r" b="b"/>
              <a:pathLst>
                <a:path w="1171361" h="607456">
                  <a:moveTo>
                    <a:pt x="180233" y="0"/>
                  </a:moveTo>
                  <a:lnTo>
                    <a:pt x="903051" y="0"/>
                  </a:lnTo>
                  <a:lnTo>
                    <a:pt x="1171361" y="607456"/>
                  </a:lnTo>
                  <a:lnTo>
                    <a:pt x="0" y="607456"/>
                  </a:lnTo>
                  <a:close/>
                </a:path>
              </a:pathLst>
            </a:custGeom>
            <a:grpFill/>
            <a:ln w="9525" cap="flat">
              <a:noFill/>
              <a:prstDash val="solid"/>
              <a:miter/>
            </a:ln>
          </p:spPr>
          <p:txBody>
            <a:bodyPr rtlCol="0" anchor="ctr"/>
            <a:lstStyle/>
            <a:p>
              <a:endParaRPr lang="en-US" dirty="0"/>
            </a:p>
          </p:txBody>
        </p:sp>
        <p:sp>
          <p:nvSpPr>
            <p:cNvPr id="454" name="Rectangle: Rounded Corners 292">
              <a:extLst>
                <a:ext uri="{FF2B5EF4-FFF2-40B4-BE49-F238E27FC236}">
                  <a16:creationId xmlns:a16="http://schemas.microsoft.com/office/drawing/2014/main" id="{EC76ED13-7178-4EB6-9C3D-B5BAB19B5D05}"/>
                </a:ext>
              </a:extLst>
            </p:cNvPr>
            <p:cNvSpPr/>
            <p:nvPr/>
          </p:nvSpPr>
          <p:spPr>
            <a:xfrm>
              <a:off x="8103056" y="3422743"/>
              <a:ext cx="1103442" cy="411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Rectangle 293">
              <a:extLst>
                <a:ext uri="{FF2B5EF4-FFF2-40B4-BE49-F238E27FC236}">
                  <a16:creationId xmlns:a16="http://schemas.microsoft.com/office/drawing/2014/main" id="{A7DDCFDD-B62B-4D12-BA53-11A43F3CAD6E}"/>
                </a:ext>
              </a:extLst>
            </p:cNvPr>
            <p:cNvSpPr/>
            <p:nvPr/>
          </p:nvSpPr>
          <p:spPr>
            <a:xfrm>
              <a:off x="7050786" y="4254347"/>
              <a:ext cx="1544908" cy="231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7" name="Rectangle 299">
            <a:extLst>
              <a:ext uri="{FF2B5EF4-FFF2-40B4-BE49-F238E27FC236}">
                <a16:creationId xmlns:a16="http://schemas.microsoft.com/office/drawing/2014/main" id="{CB5FDEC6-8E89-4EE6-8259-5092AB94AC9A}"/>
              </a:ext>
            </a:extLst>
          </p:cNvPr>
          <p:cNvSpPr/>
          <p:nvPr/>
        </p:nvSpPr>
        <p:spPr>
          <a:xfrm>
            <a:off x="3968203" y="5267867"/>
            <a:ext cx="946666" cy="4616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8" name="Group 301">
            <a:extLst>
              <a:ext uri="{FF2B5EF4-FFF2-40B4-BE49-F238E27FC236}">
                <a16:creationId xmlns:a16="http://schemas.microsoft.com/office/drawing/2014/main" id="{3A659E30-D3A9-4EDB-8F3C-9FB42E1EC8DD}"/>
              </a:ext>
            </a:extLst>
          </p:cNvPr>
          <p:cNvGrpSpPr/>
          <p:nvPr/>
        </p:nvGrpSpPr>
        <p:grpSpPr>
          <a:xfrm>
            <a:off x="-10230" y="2952013"/>
            <a:ext cx="2546558" cy="2659733"/>
            <a:chOff x="-1639876" y="-652843"/>
            <a:chExt cx="6993625" cy="7304435"/>
          </a:xfrm>
          <a:solidFill>
            <a:schemeClr val="tx1">
              <a:lumMod val="65000"/>
              <a:lumOff val="35000"/>
            </a:schemeClr>
          </a:solidFill>
        </p:grpSpPr>
        <p:grpSp>
          <p:nvGrpSpPr>
            <p:cNvPr id="459" name="Group 302">
              <a:extLst>
                <a:ext uri="{FF2B5EF4-FFF2-40B4-BE49-F238E27FC236}">
                  <a16:creationId xmlns:a16="http://schemas.microsoft.com/office/drawing/2014/main" id="{B07F807A-1A3A-485C-ACF0-30E35F8878AB}"/>
                </a:ext>
              </a:extLst>
            </p:cNvPr>
            <p:cNvGrpSpPr/>
            <p:nvPr/>
          </p:nvGrpSpPr>
          <p:grpSpPr>
            <a:xfrm>
              <a:off x="-1639876" y="-652843"/>
              <a:ext cx="6501724" cy="7304435"/>
              <a:chOff x="236538" y="1588"/>
              <a:chExt cx="4127500" cy="4637087"/>
            </a:xfrm>
            <a:grpFill/>
          </p:grpSpPr>
          <p:sp>
            <p:nvSpPr>
              <p:cNvPr id="472" name="Rectangle 5">
                <a:extLst>
                  <a:ext uri="{FF2B5EF4-FFF2-40B4-BE49-F238E27FC236}">
                    <a16:creationId xmlns:a16="http://schemas.microsoft.com/office/drawing/2014/main" id="{64C81231-ED02-45FC-BC28-5378E5DD6EA0}"/>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3" name="Rectangle 6">
                <a:extLst>
                  <a:ext uri="{FF2B5EF4-FFF2-40B4-BE49-F238E27FC236}">
                    <a16:creationId xmlns:a16="http://schemas.microsoft.com/office/drawing/2014/main" id="{E44FDBAA-68AC-493E-9108-CEB4D12641C7}"/>
                  </a:ext>
                </a:extLst>
              </p:cNvPr>
              <p:cNvSpPr>
                <a:spLocks noChangeArrowheads="1"/>
              </p:cNvSpPr>
              <p:nvPr/>
            </p:nvSpPr>
            <p:spPr bwMode="auto">
              <a:xfrm>
                <a:off x="1450976" y="3094039"/>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4" name="Rectangle 7">
                <a:extLst>
                  <a:ext uri="{FF2B5EF4-FFF2-40B4-BE49-F238E27FC236}">
                    <a16:creationId xmlns:a16="http://schemas.microsoft.com/office/drawing/2014/main" id="{A2CDA282-EA3A-4738-8F11-9C525B894811}"/>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5" name="Freeform 8">
                <a:extLst>
                  <a:ext uri="{FF2B5EF4-FFF2-40B4-BE49-F238E27FC236}">
                    <a16:creationId xmlns:a16="http://schemas.microsoft.com/office/drawing/2014/main" id="{6136BBD5-0EDA-4CC8-B646-4D11F328ED31}"/>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6" name="Freeform 9">
                <a:extLst>
                  <a:ext uri="{FF2B5EF4-FFF2-40B4-BE49-F238E27FC236}">
                    <a16:creationId xmlns:a16="http://schemas.microsoft.com/office/drawing/2014/main" id="{429B9D0B-C76B-46B5-BDFA-3D07A687CC3C}"/>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7" name="Rectangle 10">
                <a:extLst>
                  <a:ext uri="{FF2B5EF4-FFF2-40B4-BE49-F238E27FC236}">
                    <a16:creationId xmlns:a16="http://schemas.microsoft.com/office/drawing/2014/main" id="{30A03963-DC9F-4205-AD13-E964CE8CB3CB}"/>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8" name="Freeform 11">
                <a:extLst>
                  <a:ext uri="{FF2B5EF4-FFF2-40B4-BE49-F238E27FC236}">
                    <a16:creationId xmlns:a16="http://schemas.microsoft.com/office/drawing/2014/main" id="{71A7D57A-0F2F-4230-8606-E03CF6D1ADF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9" name="Freeform 12">
                <a:extLst>
                  <a:ext uri="{FF2B5EF4-FFF2-40B4-BE49-F238E27FC236}">
                    <a16:creationId xmlns:a16="http://schemas.microsoft.com/office/drawing/2014/main" id="{784FE1CF-5882-4D3C-BAD0-012EED8B8DF3}"/>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0" name="Rectangle 13">
                <a:extLst>
                  <a:ext uri="{FF2B5EF4-FFF2-40B4-BE49-F238E27FC236}">
                    <a16:creationId xmlns:a16="http://schemas.microsoft.com/office/drawing/2014/main" id="{E88841AD-A732-41E5-93E1-4345CF546B8F}"/>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1" name="Freeform 14">
                <a:extLst>
                  <a:ext uri="{FF2B5EF4-FFF2-40B4-BE49-F238E27FC236}">
                    <a16:creationId xmlns:a16="http://schemas.microsoft.com/office/drawing/2014/main" id="{ED57BB3C-9BC8-4D3B-92CE-B623825E32EB}"/>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2" name="Freeform 15">
                <a:extLst>
                  <a:ext uri="{FF2B5EF4-FFF2-40B4-BE49-F238E27FC236}">
                    <a16:creationId xmlns:a16="http://schemas.microsoft.com/office/drawing/2014/main" id="{F569284B-9527-4492-A0A5-23DC1D5F2D0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3" name="Rectangle 16">
                <a:extLst>
                  <a:ext uri="{FF2B5EF4-FFF2-40B4-BE49-F238E27FC236}">
                    <a16:creationId xmlns:a16="http://schemas.microsoft.com/office/drawing/2014/main" id="{88C6ADC4-65A4-4512-B54E-DB12FE7DF3E1}"/>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4" name="Freeform 17">
                <a:extLst>
                  <a:ext uri="{FF2B5EF4-FFF2-40B4-BE49-F238E27FC236}">
                    <a16:creationId xmlns:a16="http://schemas.microsoft.com/office/drawing/2014/main" id="{71822EEB-C000-47D8-BB78-8F0A847B5046}"/>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5" name="Freeform 18">
                <a:extLst>
                  <a:ext uri="{FF2B5EF4-FFF2-40B4-BE49-F238E27FC236}">
                    <a16:creationId xmlns:a16="http://schemas.microsoft.com/office/drawing/2014/main" id="{CD58C1D2-F286-41BD-9A24-D91F32D085E3}"/>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6" name="Rectangle 19">
                <a:extLst>
                  <a:ext uri="{FF2B5EF4-FFF2-40B4-BE49-F238E27FC236}">
                    <a16:creationId xmlns:a16="http://schemas.microsoft.com/office/drawing/2014/main" id="{4C27671A-EDAB-4F42-BF61-5B498D4C3A42}"/>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7" name="Rectangle 20">
                <a:extLst>
                  <a:ext uri="{FF2B5EF4-FFF2-40B4-BE49-F238E27FC236}">
                    <a16:creationId xmlns:a16="http://schemas.microsoft.com/office/drawing/2014/main" id="{5B84F240-F32E-417D-BEAC-70C790976047}"/>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8" name="Rectangle 21">
                <a:extLst>
                  <a:ext uri="{FF2B5EF4-FFF2-40B4-BE49-F238E27FC236}">
                    <a16:creationId xmlns:a16="http://schemas.microsoft.com/office/drawing/2014/main" id="{A36B608E-E014-4B2A-8217-51C1FC8B707F}"/>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9" name="Freeform 22">
                <a:extLst>
                  <a:ext uri="{FF2B5EF4-FFF2-40B4-BE49-F238E27FC236}">
                    <a16:creationId xmlns:a16="http://schemas.microsoft.com/office/drawing/2014/main" id="{314B1797-F892-4C5E-8473-97307B7B5DB5}"/>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0" name="Freeform 23">
                <a:extLst>
                  <a:ext uri="{FF2B5EF4-FFF2-40B4-BE49-F238E27FC236}">
                    <a16:creationId xmlns:a16="http://schemas.microsoft.com/office/drawing/2014/main" id="{75A2FC40-D6C6-46BE-A259-8ED4D4B1F307}"/>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1" name="Rectangle 24">
                <a:extLst>
                  <a:ext uri="{FF2B5EF4-FFF2-40B4-BE49-F238E27FC236}">
                    <a16:creationId xmlns:a16="http://schemas.microsoft.com/office/drawing/2014/main" id="{60A430B4-EB41-47E6-AD2B-752BAD750FE2}"/>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2" name="Freeform 25">
                <a:extLst>
                  <a:ext uri="{FF2B5EF4-FFF2-40B4-BE49-F238E27FC236}">
                    <a16:creationId xmlns:a16="http://schemas.microsoft.com/office/drawing/2014/main" id="{50E52615-5E8B-406F-95C8-32911230AD55}"/>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3" name="Freeform 26">
                <a:extLst>
                  <a:ext uri="{FF2B5EF4-FFF2-40B4-BE49-F238E27FC236}">
                    <a16:creationId xmlns:a16="http://schemas.microsoft.com/office/drawing/2014/main" id="{1E358FC4-5E81-48CE-B87B-07208FFDF97C}"/>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4" name="Rectangle 27">
                <a:extLst>
                  <a:ext uri="{FF2B5EF4-FFF2-40B4-BE49-F238E27FC236}">
                    <a16:creationId xmlns:a16="http://schemas.microsoft.com/office/drawing/2014/main" id="{FB6AD787-0EDF-49E0-9686-01C17341CD2F}"/>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5" name="Freeform 28">
                <a:extLst>
                  <a:ext uri="{FF2B5EF4-FFF2-40B4-BE49-F238E27FC236}">
                    <a16:creationId xmlns:a16="http://schemas.microsoft.com/office/drawing/2014/main" id="{E74627B4-D82F-479F-B67A-6E7BA042EB38}"/>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6" name="Freeform 29">
                <a:extLst>
                  <a:ext uri="{FF2B5EF4-FFF2-40B4-BE49-F238E27FC236}">
                    <a16:creationId xmlns:a16="http://schemas.microsoft.com/office/drawing/2014/main" id="{5EABC485-A15D-46C3-B906-C04EFD253C72}"/>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7" name="Rectangle 30">
                <a:extLst>
                  <a:ext uri="{FF2B5EF4-FFF2-40B4-BE49-F238E27FC236}">
                    <a16:creationId xmlns:a16="http://schemas.microsoft.com/office/drawing/2014/main" id="{A4B9072C-F107-437E-A1A1-15DF19703F19}"/>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8" name="Freeform 31">
                <a:extLst>
                  <a:ext uri="{FF2B5EF4-FFF2-40B4-BE49-F238E27FC236}">
                    <a16:creationId xmlns:a16="http://schemas.microsoft.com/office/drawing/2014/main" id="{AEFD2D0A-38B1-433B-9369-DAB6F617FED6}"/>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9" name="Freeform 32">
                <a:extLst>
                  <a:ext uri="{FF2B5EF4-FFF2-40B4-BE49-F238E27FC236}">
                    <a16:creationId xmlns:a16="http://schemas.microsoft.com/office/drawing/2014/main" id="{9E11ABDC-8E86-4D02-A070-F2603EE0C9FA}"/>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0" name="Rectangle 33">
                <a:extLst>
                  <a:ext uri="{FF2B5EF4-FFF2-40B4-BE49-F238E27FC236}">
                    <a16:creationId xmlns:a16="http://schemas.microsoft.com/office/drawing/2014/main" id="{F3BDA368-B4ED-4ED6-9D66-691EF84BED77}"/>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1" name="Rectangle 34">
                <a:extLst>
                  <a:ext uri="{FF2B5EF4-FFF2-40B4-BE49-F238E27FC236}">
                    <a16:creationId xmlns:a16="http://schemas.microsoft.com/office/drawing/2014/main" id="{D17BBB11-C152-4A3E-A9AE-EA58DFA93FEA}"/>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2" name="Rectangle 35">
                <a:extLst>
                  <a:ext uri="{FF2B5EF4-FFF2-40B4-BE49-F238E27FC236}">
                    <a16:creationId xmlns:a16="http://schemas.microsoft.com/office/drawing/2014/main" id="{DF449243-C5E2-49CD-8250-2542D787EB0D}"/>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3" name="Freeform 36">
                <a:extLst>
                  <a:ext uri="{FF2B5EF4-FFF2-40B4-BE49-F238E27FC236}">
                    <a16:creationId xmlns:a16="http://schemas.microsoft.com/office/drawing/2014/main" id="{4DC5B5ED-F85C-4423-B250-F59D56B31AF8}"/>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4" name="Freeform 37">
                <a:extLst>
                  <a:ext uri="{FF2B5EF4-FFF2-40B4-BE49-F238E27FC236}">
                    <a16:creationId xmlns:a16="http://schemas.microsoft.com/office/drawing/2014/main" id="{BB94A55E-0B15-48D1-AE1B-291C0007E776}"/>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5" name="Rectangle 38">
                <a:extLst>
                  <a:ext uri="{FF2B5EF4-FFF2-40B4-BE49-F238E27FC236}">
                    <a16:creationId xmlns:a16="http://schemas.microsoft.com/office/drawing/2014/main" id="{16F8A3CC-07D1-4C86-87BB-9ED874ADD2A1}"/>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6" name="Freeform 39">
                <a:extLst>
                  <a:ext uri="{FF2B5EF4-FFF2-40B4-BE49-F238E27FC236}">
                    <a16:creationId xmlns:a16="http://schemas.microsoft.com/office/drawing/2014/main" id="{C45BFEAD-300E-45CC-8144-4FE9F35A1BD5}"/>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7" name="Freeform 40">
                <a:extLst>
                  <a:ext uri="{FF2B5EF4-FFF2-40B4-BE49-F238E27FC236}">
                    <a16:creationId xmlns:a16="http://schemas.microsoft.com/office/drawing/2014/main" id="{7201BCC8-3142-4CCE-8540-58E38C054133}"/>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8" name="Rectangle 41">
                <a:extLst>
                  <a:ext uri="{FF2B5EF4-FFF2-40B4-BE49-F238E27FC236}">
                    <a16:creationId xmlns:a16="http://schemas.microsoft.com/office/drawing/2014/main" id="{0F332425-3C17-4A03-BE09-298468DD8E31}"/>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9" name="Freeform 42">
                <a:extLst>
                  <a:ext uri="{FF2B5EF4-FFF2-40B4-BE49-F238E27FC236}">
                    <a16:creationId xmlns:a16="http://schemas.microsoft.com/office/drawing/2014/main" id="{A0E8BDD9-A05C-4418-9102-2E979498A729}"/>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0" name="Freeform 43">
                <a:extLst>
                  <a:ext uri="{FF2B5EF4-FFF2-40B4-BE49-F238E27FC236}">
                    <a16:creationId xmlns:a16="http://schemas.microsoft.com/office/drawing/2014/main" id="{74FD8CE5-C3B2-49A8-A50A-D756ABA8E36A}"/>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1" name="Rectangle 44">
                <a:extLst>
                  <a:ext uri="{FF2B5EF4-FFF2-40B4-BE49-F238E27FC236}">
                    <a16:creationId xmlns:a16="http://schemas.microsoft.com/office/drawing/2014/main" id="{97B4A8E4-7791-41EE-9E64-25C902659131}"/>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2" name="Freeform 45">
                <a:extLst>
                  <a:ext uri="{FF2B5EF4-FFF2-40B4-BE49-F238E27FC236}">
                    <a16:creationId xmlns:a16="http://schemas.microsoft.com/office/drawing/2014/main" id="{39D920F4-2FE4-483B-85AE-76BCCCB4D7DE}"/>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3" name="Freeform 46">
                <a:extLst>
                  <a:ext uri="{FF2B5EF4-FFF2-40B4-BE49-F238E27FC236}">
                    <a16:creationId xmlns:a16="http://schemas.microsoft.com/office/drawing/2014/main" id="{0A5B5865-02E8-4FB4-AFE1-D52FBC87988D}"/>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4" name="Rectangle 47">
                <a:extLst>
                  <a:ext uri="{FF2B5EF4-FFF2-40B4-BE49-F238E27FC236}">
                    <a16:creationId xmlns:a16="http://schemas.microsoft.com/office/drawing/2014/main" id="{D44E16E1-A7DD-43CF-A58A-3D4AEB99AC43}"/>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5" name="Rectangle 48">
                <a:extLst>
                  <a:ext uri="{FF2B5EF4-FFF2-40B4-BE49-F238E27FC236}">
                    <a16:creationId xmlns:a16="http://schemas.microsoft.com/office/drawing/2014/main" id="{8A870C19-1CBD-4D5A-BEE1-4CA786EAECB4}"/>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6" name="Freeform 49">
                <a:extLst>
                  <a:ext uri="{FF2B5EF4-FFF2-40B4-BE49-F238E27FC236}">
                    <a16:creationId xmlns:a16="http://schemas.microsoft.com/office/drawing/2014/main" id="{FBAE6E6A-29BA-4DCB-B385-C3615AC6C2EF}"/>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7" name="Freeform 50">
                <a:extLst>
                  <a:ext uri="{FF2B5EF4-FFF2-40B4-BE49-F238E27FC236}">
                    <a16:creationId xmlns:a16="http://schemas.microsoft.com/office/drawing/2014/main" id="{2769A04A-296E-4EAB-9102-6993209343D1}"/>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8" name="Freeform 51">
                <a:extLst>
                  <a:ext uri="{FF2B5EF4-FFF2-40B4-BE49-F238E27FC236}">
                    <a16:creationId xmlns:a16="http://schemas.microsoft.com/office/drawing/2014/main" id="{8EDFFEF3-38D0-4007-B987-64FB8E47CB67}"/>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9" name="Rectangle 52">
                <a:extLst>
                  <a:ext uri="{FF2B5EF4-FFF2-40B4-BE49-F238E27FC236}">
                    <a16:creationId xmlns:a16="http://schemas.microsoft.com/office/drawing/2014/main" id="{FA217CC9-2277-4A87-8AF2-D3A4722EA22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0" name="Freeform 53">
                <a:extLst>
                  <a:ext uri="{FF2B5EF4-FFF2-40B4-BE49-F238E27FC236}">
                    <a16:creationId xmlns:a16="http://schemas.microsoft.com/office/drawing/2014/main" id="{1B53865C-D643-4781-A4C9-9F06FE468DE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1" name="Freeform 54">
                <a:extLst>
                  <a:ext uri="{FF2B5EF4-FFF2-40B4-BE49-F238E27FC236}">
                    <a16:creationId xmlns:a16="http://schemas.microsoft.com/office/drawing/2014/main" id="{DAC71DA6-37B1-41CD-A931-4EE25D446C21}"/>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2" name="Rectangle 55">
                <a:extLst>
                  <a:ext uri="{FF2B5EF4-FFF2-40B4-BE49-F238E27FC236}">
                    <a16:creationId xmlns:a16="http://schemas.microsoft.com/office/drawing/2014/main" id="{CB07EC38-1ADD-435E-AB17-97DDB69B181B}"/>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3" name="Freeform 56">
                <a:extLst>
                  <a:ext uri="{FF2B5EF4-FFF2-40B4-BE49-F238E27FC236}">
                    <a16:creationId xmlns:a16="http://schemas.microsoft.com/office/drawing/2014/main" id="{4E95D9C9-BA8E-4314-A691-F916650C2E38}"/>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4" name="Freeform 57">
                <a:extLst>
                  <a:ext uri="{FF2B5EF4-FFF2-40B4-BE49-F238E27FC236}">
                    <a16:creationId xmlns:a16="http://schemas.microsoft.com/office/drawing/2014/main" id="{01D861FE-8F88-46F0-9FEB-44388B47BBCC}"/>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5" name="Rectangle 58">
                <a:extLst>
                  <a:ext uri="{FF2B5EF4-FFF2-40B4-BE49-F238E27FC236}">
                    <a16:creationId xmlns:a16="http://schemas.microsoft.com/office/drawing/2014/main" id="{F39EE3B0-E9E9-44B2-B849-73276C8D09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6" name="Rectangle 59">
                <a:extLst>
                  <a:ext uri="{FF2B5EF4-FFF2-40B4-BE49-F238E27FC236}">
                    <a16:creationId xmlns:a16="http://schemas.microsoft.com/office/drawing/2014/main" id="{426002D7-9313-405C-B373-4AA7D38F9F6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7" name="Rectangle 60">
                <a:extLst>
                  <a:ext uri="{FF2B5EF4-FFF2-40B4-BE49-F238E27FC236}">
                    <a16:creationId xmlns:a16="http://schemas.microsoft.com/office/drawing/2014/main" id="{DC49C44F-4C67-42E6-AAC7-FACF03DF56A3}"/>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8" name="Freeform 61">
                <a:extLst>
                  <a:ext uri="{FF2B5EF4-FFF2-40B4-BE49-F238E27FC236}">
                    <a16:creationId xmlns:a16="http://schemas.microsoft.com/office/drawing/2014/main" id="{8756F7AD-3323-45B0-8393-385F401D715E}"/>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9" name="Freeform 62">
                <a:extLst>
                  <a:ext uri="{FF2B5EF4-FFF2-40B4-BE49-F238E27FC236}">
                    <a16:creationId xmlns:a16="http://schemas.microsoft.com/office/drawing/2014/main" id="{902A3BC6-1773-41AF-8773-B23FF79FDFA8}"/>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0" name="Rectangle 63">
                <a:extLst>
                  <a:ext uri="{FF2B5EF4-FFF2-40B4-BE49-F238E27FC236}">
                    <a16:creationId xmlns:a16="http://schemas.microsoft.com/office/drawing/2014/main" id="{87774493-9F97-44F3-911B-CAA07021B141}"/>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1" name="Freeform 64">
                <a:extLst>
                  <a:ext uri="{FF2B5EF4-FFF2-40B4-BE49-F238E27FC236}">
                    <a16:creationId xmlns:a16="http://schemas.microsoft.com/office/drawing/2014/main" id="{383264AD-192D-494D-948D-1339F8FA1FE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2" name="Freeform 65">
                <a:extLst>
                  <a:ext uri="{FF2B5EF4-FFF2-40B4-BE49-F238E27FC236}">
                    <a16:creationId xmlns:a16="http://schemas.microsoft.com/office/drawing/2014/main" id="{BC8A0623-E617-43CD-8B4B-E60D355BD1C3}"/>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3" name="Rectangle 66">
                <a:extLst>
                  <a:ext uri="{FF2B5EF4-FFF2-40B4-BE49-F238E27FC236}">
                    <a16:creationId xmlns:a16="http://schemas.microsoft.com/office/drawing/2014/main" id="{3C13813C-403A-4CD6-823C-E530E253B16E}"/>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4" name="Freeform 67">
                <a:extLst>
                  <a:ext uri="{FF2B5EF4-FFF2-40B4-BE49-F238E27FC236}">
                    <a16:creationId xmlns:a16="http://schemas.microsoft.com/office/drawing/2014/main" id="{9AB6220A-A032-4E9F-96E7-872F323C6F72}"/>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5" name="Freeform 68">
                <a:extLst>
                  <a:ext uri="{FF2B5EF4-FFF2-40B4-BE49-F238E27FC236}">
                    <a16:creationId xmlns:a16="http://schemas.microsoft.com/office/drawing/2014/main" id="{BB88E1F1-E3B5-4267-921E-E41756BEE8D4}"/>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6" name="Rectangle 69">
                <a:extLst>
                  <a:ext uri="{FF2B5EF4-FFF2-40B4-BE49-F238E27FC236}">
                    <a16:creationId xmlns:a16="http://schemas.microsoft.com/office/drawing/2014/main" id="{1887B1E4-1D38-43DE-8AD1-7FA494D79092}"/>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7" name="Freeform 70">
                <a:extLst>
                  <a:ext uri="{FF2B5EF4-FFF2-40B4-BE49-F238E27FC236}">
                    <a16:creationId xmlns:a16="http://schemas.microsoft.com/office/drawing/2014/main" id="{DB7C1B5C-6E9D-4BDD-BE4D-2327C771633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8" name="Freeform 71">
                <a:extLst>
                  <a:ext uri="{FF2B5EF4-FFF2-40B4-BE49-F238E27FC236}">
                    <a16:creationId xmlns:a16="http://schemas.microsoft.com/office/drawing/2014/main" id="{2B7E295F-0F52-4520-B3BF-A5177D279B02}"/>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9" name="Rectangle 72">
                <a:extLst>
                  <a:ext uri="{FF2B5EF4-FFF2-40B4-BE49-F238E27FC236}">
                    <a16:creationId xmlns:a16="http://schemas.microsoft.com/office/drawing/2014/main" id="{5E953DED-4A53-42C8-88A0-CDD186F56869}"/>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0" name="Rectangle 73">
                <a:extLst>
                  <a:ext uri="{FF2B5EF4-FFF2-40B4-BE49-F238E27FC236}">
                    <a16:creationId xmlns:a16="http://schemas.microsoft.com/office/drawing/2014/main" id="{28E89777-A5C8-44FD-8943-AFCB6CC8958A}"/>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1" name="Rectangle 74">
                <a:extLst>
                  <a:ext uri="{FF2B5EF4-FFF2-40B4-BE49-F238E27FC236}">
                    <a16:creationId xmlns:a16="http://schemas.microsoft.com/office/drawing/2014/main" id="{411F061D-3666-42CF-9547-8281AA1FBCBB}"/>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2" name="Freeform 75">
                <a:extLst>
                  <a:ext uri="{FF2B5EF4-FFF2-40B4-BE49-F238E27FC236}">
                    <a16:creationId xmlns:a16="http://schemas.microsoft.com/office/drawing/2014/main" id="{D42E1895-FB1B-482C-9538-B2A12EFB30BD}"/>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3" name="Freeform 76">
                <a:extLst>
                  <a:ext uri="{FF2B5EF4-FFF2-40B4-BE49-F238E27FC236}">
                    <a16:creationId xmlns:a16="http://schemas.microsoft.com/office/drawing/2014/main" id="{1CD85B4A-8AC9-47F7-8B98-8D5083F29A01}"/>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4" name="Rectangle 77">
                <a:extLst>
                  <a:ext uri="{FF2B5EF4-FFF2-40B4-BE49-F238E27FC236}">
                    <a16:creationId xmlns:a16="http://schemas.microsoft.com/office/drawing/2014/main" id="{E6E44DDE-4CBE-4776-AFA2-3177BE8F2F78}"/>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5" name="Freeform 78">
                <a:extLst>
                  <a:ext uri="{FF2B5EF4-FFF2-40B4-BE49-F238E27FC236}">
                    <a16:creationId xmlns:a16="http://schemas.microsoft.com/office/drawing/2014/main" id="{DA68D013-DEA9-4C04-BB71-D3A77236BE06}"/>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6" name="Freeform 79">
                <a:extLst>
                  <a:ext uri="{FF2B5EF4-FFF2-40B4-BE49-F238E27FC236}">
                    <a16:creationId xmlns:a16="http://schemas.microsoft.com/office/drawing/2014/main" id="{C3779A29-5D22-4280-97DD-BB7240B50E5E}"/>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7" name="Rectangle 80">
                <a:extLst>
                  <a:ext uri="{FF2B5EF4-FFF2-40B4-BE49-F238E27FC236}">
                    <a16:creationId xmlns:a16="http://schemas.microsoft.com/office/drawing/2014/main" id="{75CCA28E-C3A6-4238-A59F-FFC0311CB424}"/>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8" name="Freeform 81">
                <a:extLst>
                  <a:ext uri="{FF2B5EF4-FFF2-40B4-BE49-F238E27FC236}">
                    <a16:creationId xmlns:a16="http://schemas.microsoft.com/office/drawing/2014/main" id="{85E5FC8E-F0EE-4F16-9142-E45E7DC68D35}"/>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9" name="Freeform 82">
                <a:extLst>
                  <a:ext uri="{FF2B5EF4-FFF2-40B4-BE49-F238E27FC236}">
                    <a16:creationId xmlns:a16="http://schemas.microsoft.com/office/drawing/2014/main" id="{E500D53D-C2B7-428C-A861-5D8D50A04502}"/>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0" name="Rectangle 83">
                <a:extLst>
                  <a:ext uri="{FF2B5EF4-FFF2-40B4-BE49-F238E27FC236}">
                    <a16:creationId xmlns:a16="http://schemas.microsoft.com/office/drawing/2014/main" id="{51D8FF76-3AF4-498F-B1CE-D5AE6464922F}"/>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1" name="Freeform 84">
                <a:extLst>
                  <a:ext uri="{FF2B5EF4-FFF2-40B4-BE49-F238E27FC236}">
                    <a16:creationId xmlns:a16="http://schemas.microsoft.com/office/drawing/2014/main" id="{CF593D3C-3C5A-4C0F-B698-0765AA19D19A}"/>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2" name="Freeform 85">
                <a:extLst>
                  <a:ext uri="{FF2B5EF4-FFF2-40B4-BE49-F238E27FC236}">
                    <a16:creationId xmlns:a16="http://schemas.microsoft.com/office/drawing/2014/main" id="{7FFEB414-F004-4A91-A37F-AE085C100529}"/>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3" name="Rectangle 86">
                <a:extLst>
                  <a:ext uri="{FF2B5EF4-FFF2-40B4-BE49-F238E27FC236}">
                    <a16:creationId xmlns:a16="http://schemas.microsoft.com/office/drawing/2014/main" id="{2D6EEEDE-0B0E-4ABB-A1E0-AB677037434A}"/>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4" name="Freeform 87">
                <a:extLst>
                  <a:ext uri="{FF2B5EF4-FFF2-40B4-BE49-F238E27FC236}">
                    <a16:creationId xmlns:a16="http://schemas.microsoft.com/office/drawing/2014/main" id="{47CB86B9-C04B-49FD-9673-81E13FDF34E3}"/>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5" name="Freeform 88">
                <a:extLst>
                  <a:ext uri="{FF2B5EF4-FFF2-40B4-BE49-F238E27FC236}">
                    <a16:creationId xmlns:a16="http://schemas.microsoft.com/office/drawing/2014/main" id="{1E9CE33A-BA7F-4F57-8622-015E3435C16B}"/>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6" name="Rectangle 89">
                <a:extLst>
                  <a:ext uri="{FF2B5EF4-FFF2-40B4-BE49-F238E27FC236}">
                    <a16:creationId xmlns:a16="http://schemas.microsoft.com/office/drawing/2014/main" id="{C2AF1C63-336B-4C18-9874-584BFBB91D74}"/>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7" name="Freeform 90">
                <a:extLst>
                  <a:ext uri="{FF2B5EF4-FFF2-40B4-BE49-F238E27FC236}">
                    <a16:creationId xmlns:a16="http://schemas.microsoft.com/office/drawing/2014/main" id="{592B7EEF-CD89-4FD4-A893-3DE1AF3A6CAE}"/>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8" name="Freeform 91">
                <a:extLst>
                  <a:ext uri="{FF2B5EF4-FFF2-40B4-BE49-F238E27FC236}">
                    <a16:creationId xmlns:a16="http://schemas.microsoft.com/office/drawing/2014/main" id="{223E6777-52D0-4E43-98ED-9EE3262E47D0}"/>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9" name="Rectangle 92">
                <a:extLst>
                  <a:ext uri="{FF2B5EF4-FFF2-40B4-BE49-F238E27FC236}">
                    <a16:creationId xmlns:a16="http://schemas.microsoft.com/office/drawing/2014/main" id="{6C6121AA-6B8D-4860-930B-D3B7BC11B92D}"/>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0" name="Freeform 93">
                <a:extLst>
                  <a:ext uri="{FF2B5EF4-FFF2-40B4-BE49-F238E27FC236}">
                    <a16:creationId xmlns:a16="http://schemas.microsoft.com/office/drawing/2014/main" id="{12265FE0-AA47-4870-BEF2-F95F11DC607A}"/>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1" name="Freeform 94">
                <a:extLst>
                  <a:ext uri="{FF2B5EF4-FFF2-40B4-BE49-F238E27FC236}">
                    <a16:creationId xmlns:a16="http://schemas.microsoft.com/office/drawing/2014/main" id="{125EBABA-570E-4B66-AB70-3F500F493FC9}"/>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2" name="Rectangle 95">
                <a:extLst>
                  <a:ext uri="{FF2B5EF4-FFF2-40B4-BE49-F238E27FC236}">
                    <a16:creationId xmlns:a16="http://schemas.microsoft.com/office/drawing/2014/main" id="{463C5A49-AD66-48FB-9615-D6D4F1B8F71B}"/>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3" name="Freeform 96">
                <a:extLst>
                  <a:ext uri="{FF2B5EF4-FFF2-40B4-BE49-F238E27FC236}">
                    <a16:creationId xmlns:a16="http://schemas.microsoft.com/office/drawing/2014/main" id="{25B811EF-5AF0-4860-8ED3-6F77D6A1BD02}"/>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4" name="Freeform 97">
                <a:extLst>
                  <a:ext uri="{FF2B5EF4-FFF2-40B4-BE49-F238E27FC236}">
                    <a16:creationId xmlns:a16="http://schemas.microsoft.com/office/drawing/2014/main" id="{1548A40D-AC99-42D1-A16A-87566C1FC75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5" name="Rectangle 98">
                <a:extLst>
                  <a:ext uri="{FF2B5EF4-FFF2-40B4-BE49-F238E27FC236}">
                    <a16:creationId xmlns:a16="http://schemas.microsoft.com/office/drawing/2014/main" id="{BD483907-A686-4328-A95D-05B754949181}"/>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6" name="Freeform 99">
                <a:extLst>
                  <a:ext uri="{FF2B5EF4-FFF2-40B4-BE49-F238E27FC236}">
                    <a16:creationId xmlns:a16="http://schemas.microsoft.com/office/drawing/2014/main" id="{D9EAF3D8-817C-4F47-BD35-107EFBBD1D8A}"/>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7" name="Freeform 100">
                <a:extLst>
                  <a:ext uri="{FF2B5EF4-FFF2-40B4-BE49-F238E27FC236}">
                    <a16:creationId xmlns:a16="http://schemas.microsoft.com/office/drawing/2014/main" id="{B09EC1E5-42D8-46E8-82B1-19CD19B5EBF9}"/>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8" name="Freeform 101">
                <a:extLst>
                  <a:ext uri="{FF2B5EF4-FFF2-40B4-BE49-F238E27FC236}">
                    <a16:creationId xmlns:a16="http://schemas.microsoft.com/office/drawing/2014/main" id="{82DD94EF-D473-4CB4-A7A5-641461D78683}"/>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9" name="Rectangle 102">
                <a:extLst>
                  <a:ext uri="{FF2B5EF4-FFF2-40B4-BE49-F238E27FC236}">
                    <a16:creationId xmlns:a16="http://schemas.microsoft.com/office/drawing/2014/main" id="{3FEEB749-F521-4BB0-A10B-CC9084121AB5}"/>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0" name="Freeform 103">
                <a:extLst>
                  <a:ext uri="{FF2B5EF4-FFF2-40B4-BE49-F238E27FC236}">
                    <a16:creationId xmlns:a16="http://schemas.microsoft.com/office/drawing/2014/main" id="{B6305A3D-B57D-41FA-99DE-F02417AB08DD}"/>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1" name="Rectangle 107">
                <a:extLst>
                  <a:ext uri="{FF2B5EF4-FFF2-40B4-BE49-F238E27FC236}">
                    <a16:creationId xmlns:a16="http://schemas.microsoft.com/office/drawing/2014/main" id="{7E6B863A-035B-49F8-AC34-2DA4058A6F95}"/>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2" name="Freeform 108">
                <a:extLst>
                  <a:ext uri="{FF2B5EF4-FFF2-40B4-BE49-F238E27FC236}">
                    <a16:creationId xmlns:a16="http://schemas.microsoft.com/office/drawing/2014/main" id="{EC79C3B7-A61E-4D22-9C30-B08BED4AA4D6}"/>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3" name="Rectangle 109">
                <a:extLst>
                  <a:ext uri="{FF2B5EF4-FFF2-40B4-BE49-F238E27FC236}">
                    <a16:creationId xmlns:a16="http://schemas.microsoft.com/office/drawing/2014/main" id="{5130B3DE-E8E1-4A62-9417-17A705CE185C}"/>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4" name="Rectangle 110">
                <a:extLst>
                  <a:ext uri="{FF2B5EF4-FFF2-40B4-BE49-F238E27FC236}">
                    <a16:creationId xmlns:a16="http://schemas.microsoft.com/office/drawing/2014/main" id="{C80C8EA3-6A55-45D5-B8E0-C7C65F955280}"/>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5" name="Freeform 111">
                <a:extLst>
                  <a:ext uri="{FF2B5EF4-FFF2-40B4-BE49-F238E27FC236}">
                    <a16:creationId xmlns:a16="http://schemas.microsoft.com/office/drawing/2014/main" id="{FC87ACA0-00E2-4030-BAF0-A85B9B9DBCE8}"/>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6" name="Freeform 112">
                <a:extLst>
                  <a:ext uri="{FF2B5EF4-FFF2-40B4-BE49-F238E27FC236}">
                    <a16:creationId xmlns:a16="http://schemas.microsoft.com/office/drawing/2014/main" id="{F808E468-8274-4A9C-BB58-6857FEC03F9A}"/>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7" name="Freeform 113">
                <a:extLst>
                  <a:ext uri="{FF2B5EF4-FFF2-40B4-BE49-F238E27FC236}">
                    <a16:creationId xmlns:a16="http://schemas.microsoft.com/office/drawing/2014/main" id="{2FC451AE-55FE-4E27-8288-EBBE76C4E8B9}"/>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8" name="Rectangle 114">
                <a:extLst>
                  <a:ext uri="{FF2B5EF4-FFF2-40B4-BE49-F238E27FC236}">
                    <a16:creationId xmlns:a16="http://schemas.microsoft.com/office/drawing/2014/main" id="{9B2785A2-696C-400E-866A-7DFAE3FD1D5E}"/>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9" name="Freeform 115">
                <a:extLst>
                  <a:ext uri="{FF2B5EF4-FFF2-40B4-BE49-F238E27FC236}">
                    <a16:creationId xmlns:a16="http://schemas.microsoft.com/office/drawing/2014/main" id="{791F0378-51DA-4916-8F4F-823833B90658}"/>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0" name="Freeform 116">
                <a:extLst>
                  <a:ext uri="{FF2B5EF4-FFF2-40B4-BE49-F238E27FC236}">
                    <a16:creationId xmlns:a16="http://schemas.microsoft.com/office/drawing/2014/main" id="{1CA5AFCB-633E-4E92-9E24-975DFA05AC29}"/>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1" name="Rectangle 117">
                <a:extLst>
                  <a:ext uri="{FF2B5EF4-FFF2-40B4-BE49-F238E27FC236}">
                    <a16:creationId xmlns:a16="http://schemas.microsoft.com/office/drawing/2014/main" id="{08EE6E53-12D0-47EB-8BAA-75FD0F20CB98}"/>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2" name="Freeform 118">
                <a:extLst>
                  <a:ext uri="{FF2B5EF4-FFF2-40B4-BE49-F238E27FC236}">
                    <a16:creationId xmlns:a16="http://schemas.microsoft.com/office/drawing/2014/main" id="{B39BF08B-5008-4F96-98E9-3BD87DBC5FAA}"/>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3" name="Freeform 119">
                <a:extLst>
                  <a:ext uri="{FF2B5EF4-FFF2-40B4-BE49-F238E27FC236}">
                    <a16:creationId xmlns:a16="http://schemas.microsoft.com/office/drawing/2014/main" id="{8FBD7AD8-0A00-4062-B1FD-8E3F3F381C79}"/>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4" name="Rectangle 120">
                <a:extLst>
                  <a:ext uri="{FF2B5EF4-FFF2-40B4-BE49-F238E27FC236}">
                    <a16:creationId xmlns:a16="http://schemas.microsoft.com/office/drawing/2014/main" id="{3B4E276D-4D0D-4DC1-84FF-06D46734AD44}"/>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5" name="Freeform 121">
                <a:extLst>
                  <a:ext uri="{FF2B5EF4-FFF2-40B4-BE49-F238E27FC236}">
                    <a16:creationId xmlns:a16="http://schemas.microsoft.com/office/drawing/2014/main" id="{B7638408-1EE8-4A04-85AC-32EA7F479163}"/>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6" name="Freeform 122">
                <a:extLst>
                  <a:ext uri="{FF2B5EF4-FFF2-40B4-BE49-F238E27FC236}">
                    <a16:creationId xmlns:a16="http://schemas.microsoft.com/office/drawing/2014/main" id="{D2F859E5-27CF-437B-A5EC-AAC4A9796158}"/>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7" name="Freeform 125">
                <a:extLst>
                  <a:ext uri="{FF2B5EF4-FFF2-40B4-BE49-F238E27FC236}">
                    <a16:creationId xmlns:a16="http://schemas.microsoft.com/office/drawing/2014/main" id="{158BBB70-948B-4DA2-ACD6-37F56F05ADB4}"/>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0" name="Group 303">
              <a:extLst>
                <a:ext uri="{FF2B5EF4-FFF2-40B4-BE49-F238E27FC236}">
                  <a16:creationId xmlns:a16="http://schemas.microsoft.com/office/drawing/2014/main" id="{179F3F4D-6452-4717-A15F-C04127380298}"/>
                </a:ext>
              </a:extLst>
            </p:cNvPr>
            <p:cNvGrpSpPr/>
            <p:nvPr/>
          </p:nvGrpSpPr>
          <p:grpSpPr>
            <a:xfrm>
              <a:off x="4250672" y="757181"/>
              <a:ext cx="1103077" cy="4067578"/>
              <a:chOff x="9604638" y="-3280047"/>
              <a:chExt cx="1600255" cy="5900911"/>
            </a:xfrm>
            <a:grpFill/>
          </p:grpSpPr>
          <p:grpSp>
            <p:nvGrpSpPr>
              <p:cNvPr id="461" name="Group 304">
                <a:extLst>
                  <a:ext uri="{FF2B5EF4-FFF2-40B4-BE49-F238E27FC236}">
                    <a16:creationId xmlns:a16="http://schemas.microsoft.com/office/drawing/2014/main" id="{1CCBEBA7-4CC6-4112-A24D-24E12B40BB3A}"/>
                  </a:ext>
                </a:extLst>
              </p:cNvPr>
              <p:cNvGrpSpPr/>
              <p:nvPr/>
            </p:nvGrpSpPr>
            <p:grpSpPr>
              <a:xfrm>
                <a:off x="10090815" y="-3280047"/>
                <a:ext cx="455613" cy="4540251"/>
                <a:chOff x="2149974" y="-3713177"/>
                <a:chExt cx="455613" cy="4540251"/>
              </a:xfrm>
              <a:grpFill/>
            </p:grpSpPr>
            <p:sp>
              <p:nvSpPr>
                <p:cNvPr id="469" name="Freeform 6">
                  <a:extLst>
                    <a:ext uri="{FF2B5EF4-FFF2-40B4-BE49-F238E27FC236}">
                      <a16:creationId xmlns:a16="http://schemas.microsoft.com/office/drawing/2014/main" id="{EE9C67D5-12DD-47FD-848E-DCFD07D4878D}"/>
                    </a:ext>
                  </a:extLst>
                </p:cNvPr>
                <p:cNvSpPr>
                  <a:spLocks/>
                </p:cNvSpPr>
                <p:nvPr/>
              </p:nvSpPr>
              <p:spPr bwMode="auto">
                <a:xfrm>
                  <a:off x="2149974" y="-3713177"/>
                  <a:ext cx="377825" cy="3998913"/>
                </a:xfrm>
                <a:custGeom>
                  <a:avLst/>
                  <a:gdLst>
                    <a:gd name="T0" fmla="*/ 203 w 238"/>
                    <a:gd name="T1" fmla="*/ 38 h 2519"/>
                    <a:gd name="T2" fmla="*/ 193 w 238"/>
                    <a:gd name="T3" fmla="*/ 2487 h 2519"/>
                    <a:gd name="T4" fmla="*/ 111 w 238"/>
                    <a:gd name="T5" fmla="*/ 2487 h 2519"/>
                    <a:gd name="T6" fmla="*/ 35 w 238"/>
                    <a:gd name="T7" fmla="*/ 6 h 2519"/>
                    <a:gd name="T8" fmla="*/ 0 w 238"/>
                    <a:gd name="T9" fmla="*/ 0 h 2519"/>
                    <a:gd name="T10" fmla="*/ 76 w 238"/>
                    <a:gd name="T11" fmla="*/ 2503 h 2519"/>
                    <a:gd name="T12" fmla="*/ 76 w 238"/>
                    <a:gd name="T13" fmla="*/ 2519 h 2519"/>
                    <a:gd name="T14" fmla="*/ 225 w 238"/>
                    <a:gd name="T15" fmla="*/ 2519 h 2519"/>
                    <a:gd name="T16" fmla="*/ 238 w 238"/>
                    <a:gd name="T17" fmla="*/ 38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519">
                      <a:moveTo>
                        <a:pt x="203" y="38"/>
                      </a:moveTo>
                      <a:lnTo>
                        <a:pt x="193" y="2487"/>
                      </a:lnTo>
                      <a:lnTo>
                        <a:pt x="111" y="2487"/>
                      </a:lnTo>
                      <a:lnTo>
                        <a:pt x="35" y="6"/>
                      </a:lnTo>
                      <a:lnTo>
                        <a:pt x="0" y="0"/>
                      </a:lnTo>
                      <a:lnTo>
                        <a:pt x="76" y="2503"/>
                      </a:lnTo>
                      <a:lnTo>
                        <a:pt x="76" y="2519"/>
                      </a:lnTo>
                      <a:lnTo>
                        <a:pt x="225" y="2519"/>
                      </a:lnTo>
                      <a:lnTo>
                        <a:pt x="238" y="38"/>
                      </a:ln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70" name="Freeform 7">
                  <a:extLst>
                    <a:ext uri="{FF2B5EF4-FFF2-40B4-BE49-F238E27FC236}">
                      <a16:creationId xmlns:a16="http://schemas.microsoft.com/office/drawing/2014/main" id="{275F7195-6133-4089-BF1F-985087843A11}"/>
                    </a:ext>
                  </a:extLst>
                </p:cNvPr>
                <p:cNvSpPr>
                  <a:spLocks/>
                </p:cNvSpPr>
                <p:nvPr/>
              </p:nvSpPr>
              <p:spPr bwMode="auto">
                <a:xfrm>
                  <a:off x="2299199" y="488936"/>
                  <a:ext cx="303213" cy="338138"/>
                </a:xfrm>
                <a:custGeom>
                  <a:avLst/>
                  <a:gdLst>
                    <a:gd name="T0" fmla="*/ 29 w 93"/>
                    <a:gd name="T1" fmla="*/ 2 h 106"/>
                    <a:gd name="T2" fmla="*/ 24 w 93"/>
                    <a:gd name="T3" fmla="*/ 2 h 106"/>
                    <a:gd name="T4" fmla="*/ 2 w 93"/>
                    <a:gd name="T5" fmla="*/ 51 h 106"/>
                    <a:gd name="T6" fmla="*/ 32 w 93"/>
                    <a:gd name="T7" fmla="*/ 100 h 106"/>
                    <a:gd name="T8" fmla="*/ 84 w 93"/>
                    <a:gd name="T9" fmla="*/ 86 h 106"/>
                    <a:gd name="T10" fmla="*/ 86 w 93"/>
                    <a:gd name="T11" fmla="*/ 46 h 106"/>
                    <a:gd name="T12" fmla="*/ 86 w 93"/>
                    <a:gd name="T13" fmla="*/ 43 h 106"/>
                    <a:gd name="T14" fmla="*/ 86 w 93"/>
                    <a:gd name="T15" fmla="*/ 40 h 106"/>
                    <a:gd name="T16" fmla="*/ 84 w 93"/>
                    <a:gd name="T17" fmla="*/ 31 h 106"/>
                    <a:gd name="T18" fmla="*/ 77 w 93"/>
                    <a:gd name="T19" fmla="*/ 32 h 106"/>
                    <a:gd name="T20" fmla="*/ 77 w 93"/>
                    <a:gd name="T21" fmla="*/ 39 h 106"/>
                    <a:gd name="T22" fmla="*/ 77 w 93"/>
                    <a:gd name="T23" fmla="*/ 42 h 106"/>
                    <a:gd name="T24" fmla="*/ 71 w 93"/>
                    <a:gd name="T25" fmla="*/ 65 h 106"/>
                    <a:gd name="T26" fmla="*/ 40 w 93"/>
                    <a:gd name="T27" fmla="*/ 63 h 106"/>
                    <a:gd name="T28" fmla="*/ 49 w 93"/>
                    <a:gd name="T29" fmla="*/ 27 h 106"/>
                    <a:gd name="T30" fmla="*/ 49 w 93"/>
                    <a:gd name="T31" fmla="*/ 23 h 106"/>
                    <a:gd name="T32" fmla="*/ 29 w 93"/>
                    <a:gd name="T3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06">
                      <a:moveTo>
                        <a:pt x="29" y="2"/>
                      </a:moveTo>
                      <a:cubicBezTo>
                        <a:pt x="28" y="0"/>
                        <a:pt x="25" y="0"/>
                        <a:pt x="24" y="2"/>
                      </a:cubicBezTo>
                      <a:cubicBezTo>
                        <a:pt x="18" y="10"/>
                        <a:pt x="4" y="30"/>
                        <a:pt x="2" y="51"/>
                      </a:cubicBezTo>
                      <a:cubicBezTo>
                        <a:pt x="0" y="71"/>
                        <a:pt x="10" y="93"/>
                        <a:pt x="32" y="100"/>
                      </a:cubicBezTo>
                      <a:cubicBezTo>
                        <a:pt x="51" y="106"/>
                        <a:pt x="76" y="101"/>
                        <a:pt x="84" y="86"/>
                      </a:cubicBezTo>
                      <a:cubicBezTo>
                        <a:pt x="93" y="69"/>
                        <a:pt x="87" y="52"/>
                        <a:pt x="86" y="46"/>
                      </a:cubicBezTo>
                      <a:cubicBezTo>
                        <a:pt x="86" y="45"/>
                        <a:pt x="86" y="44"/>
                        <a:pt x="86" y="43"/>
                      </a:cubicBezTo>
                      <a:cubicBezTo>
                        <a:pt x="86" y="42"/>
                        <a:pt x="86" y="41"/>
                        <a:pt x="86" y="40"/>
                      </a:cubicBezTo>
                      <a:cubicBezTo>
                        <a:pt x="85" y="38"/>
                        <a:pt x="85" y="34"/>
                        <a:pt x="84" y="31"/>
                      </a:cubicBezTo>
                      <a:cubicBezTo>
                        <a:pt x="83" y="27"/>
                        <a:pt x="77" y="28"/>
                        <a:pt x="77" y="32"/>
                      </a:cubicBezTo>
                      <a:cubicBezTo>
                        <a:pt x="77" y="35"/>
                        <a:pt x="77" y="38"/>
                        <a:pt x="77" y="39"/>
                      </a:cubicBezTo>
                      <a:cubicBezTo>
                        <a:pt x="77" y="40"/>
                        <a:pt x="77" y="41"/>
                        <a:pt x="77" y="42"/>
                      </a:cubicBezTo>
                      <a:cubicBezTo>
                        <a:pt x="76" y="50"/>
                        <a:pt x="74" y="60"/>
                        <a:pt x="71" y="65"/>
                      </a:cubicBezTo>
                      <a:cubicBezTo>
                        <a:pt x="65" y="75"/>
                        <a:pt x="44" y="74"/>
                        <a:pt x="40" y="63"/>
                      </a:cubicBezTo>
                      <a:cubicBezTo>
                        <a:pt x="36" y="52"/>
                        <a:pt x="45" y="34"/>
                        <a:pt x="49" y="27"/>
                      </a:cubicBezTo>
                      <a:cubicBezTo>
                        <a:pt x="50" y="26"/>
                        <a:pt x="50" y="24"/>
                        <a:pt x="49" y="23"/>
                      </a:cubicBezTo>
                      <a:lnTo>
                        <a:pt x="2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Freeform 8">
                  <a:extLst>
                    <a:ext uri="{FF2B5EF4-FFF2-40B4-BE49-F238E27FC236}">
                      <a16:creationId xmlns:a16="http://schemas.microsoft.com/office/drawing/2014/main" id="{2827F332-3DCE-49E9-ACAC-ECB5CF7D6CA2}"/>
                    </a:ext>
                  </a:extLst>
                </p:cNvPr>
                <p:cNvSpPr>
                  <a:spLocks/>
                </p:cNvSpPr>
                <p:nvPr/>
              </p:nvSpPr>
              <p:spPr bwMode="auto">
                <a:xfrm>
                  <a:off x="2181724" y="101586"/>
                  <a:ext cx="423863" cy="490538"/>
                </a:xfrm>
                <a:custGeom>
                  <a:avLst/>
                  <a:gdLst>
                    <a:gd name="T0" fmla="*/ 114 w 130"/>
                    <a:gd name="T1" fmla="*/ 11 h 154"/>
                    <a:gd name="T2" fmla="*/ 91 w 130"/>
                    <a:gd name="T3" fmla="*/ 0 h 154"/>
                    <a:gd name="T4" fmla="*/ 65 w 130"/>
                    <a:gd name="T5" fmla="*/ 0 h 154"/>
                    <a:gd name="T6" fmla="*/ 39 w 130"/>
                    <a:gd name="T7" fmla="*/ 0 h 154"/>
                    <a:gd name="T8" fmla="*/ 16 w 130"/>
                    <a:gd name="T9" fmla="*/ 11 h 154"/>
                    <a:gd name="T10" fmla="*/ 8 w 130"/>
                    <a:gd name="T11" fmla="*/ 20 h 154"/>
                    <a:gd name="T12" fmla="*/ 0 w 130"/>
                    <a:gd name="T13" fmla="*/ 40 h 154"/>
                    <a:gd name="T14" fmla="*/ 0 w 130"/>
                    <a:gd name="T15" fmla="*/ 79 h 154"/>
                    <a:gd name="T16" fmla="*/ 6 w 130"/>
                    <a:gd name="T17" fmla="*/ 97 h 154"/>
                    <a:gd name="T18" fmla="*/ 37 w 130"/>
                    <a:gd name="T19" fmla="*/ 141 h 154"/>
                    <a:gd name="T20" fmla="*/ 62 w 130"/>
                    <a:gd name="T21" fmla="*/ 154 h 154"/>
                    <a:gd name="T22" fmla="*/ 65 w 130"/>
                    <a:gd name="T23" fmla="*/ 154 h 154"/>
                    <a:gd name="T24" fmla="*/ 68 w 130"/>
                    <a:gd name="T25" fmla="*/ 154 h 154"/>
                    <a:gd name="T26" fmla="*/ 93 w 130"/>
                    <a:gd name="T27" fmla="*/ 141 h 154"/>
                    <a:gd name="T28" fmla="*/ 124 w 130"/>
                    <a:gd name="T29" fmla="*/ 97 h 154"/>
                    <a:gd name="T30" fmla="*/ 130 w 130"/>
                    <a:gd name="T31" fmla="*/ 79 h 154"/>
                    <a:gd name="T32" fmla="*/ 130 w 130"/>
                    <a:gd name="T33" fmla="*/ 40 h 154"/>
                    <a:gd name="T34" fmla="*/ 122 w 130"/>
                    <a:gd name="T35" fmla="*/ 20 h 154"/>
                    <a:gd name="T36" fmla="*/ 114 w 130"/>
                    <a:gd name="T37" fmla="*/ 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0" h="154">
                      <a:moveTo>
                        <a:pt x="114" y="11"/>
                      </a:moveTo>
                      <a:cubicBezTo>
                        <a:pt x="108" y="4"/>
                        <a:pt x="100" y="0"/>
                        <a:pt x="91" y="0"/>
                      </a:cubicBezTo>
                      <a:cubicBezTo>
                        <a:pt x="65" y="0"/>
                        <a:pt x="65" y="0"/>
                        <a:pt x="65" y="0"/>
                      </a:cubicBezTo>
                      <a:cubicBezTo>
                        <a:pt x="39" y="0"/>
                        <a:pt x="39" y="0"/>
                        <a:pt x="39" y="0"/>
                      </a:cubicBezTo>
                      <a:cubicBezTo>
                        <a:pt x="30" y="0"/>
                        <a:pt x="22" y="4"/>
                        <a:pt x="16" y="11"/>
                      </a:cubicBezTo>
                      <a:cubicBezTo>
                        <a:pt x="8" y="20"/>
                        <a:pt x="8" y="20"/>
                        <a:pt x="8" y="20"/>
                      </a:cubicBezTo>
                      <a:cubicBezTo>
                        <a:pt x="3" y="25"/>
                        <a:pt x="0" y="33"/>
                        <a:pt x="0" y="40"/>
                      </a:cubicBezTo>
                      <a:cubicBezTo>
                        <a:pt x="0" y="79"/>
                        <a:pt x="0" y="79"/>
                        <a:pt x="0" y="79"/>
                      </a:cubicBezTo>
                      <a:cubicBezTo>
                        <a:pt x="0" y="85"/>
                        <a:pt x="2" y="91"/>
                        <a:pt x="6" y="97"/>
                      </a:cubicBezTo>
                      <a:cubicBezTo>
                        <a:pt x="37" y="141"/>
                        <a:pt x="37" y="141"/>
                        <a:pt x="37" y="141"/>
                      </a:cubicBezTo>
                      <a:cubicBezTo>
                        <a:pt x="43" y="149"/>
                        <a:pt x="52" y="154"/>
                        <a:pt x="62" y="154"/>
                      </a:cubicBezTo>
                      <a:cubicBezTo>
                        <a:pt x="65" y="154"/>
                        <a:pt x="65" y="154"/>
                        <a:pt x="65" y="154"/>
                      </a:cubicBezTo>
                      <a:cubicBezTo>
                        <a:pt x="68" y="154"/>
                        <a:pt x="68" y="154"/>
                        <a:pt x="68" y="154"/>
                      </a:cubicBezTo>
                      <a:cubicBezTo>
                        <a:pt x="78" y="154"/>
                        <a:pt x="87" y="149"/>
                        <a:pt x="93" y="141"/>
                      </a:cubicBezTo>
                      <a:cubicBezTo>
                        <a:pt x="124" y="97"/>
                        <a:pt x="124" y="97"/>
                        <a:pt x="124" y="97"/>
                      </a:cubicBezTo>
                      <a:cubicBezTo>
                        <a:pt x="128" y="91"/>
                        <a:pt x="130" y="85"/>
                        <a:pt x="130" y="79"/>
                      </a:cubicBezTo>
                      <a:cubicBezTo>
                        <a:pt x="130" y="40"/>
                        <a:pt x="130" y="40"/>
                        <a:pt x="130" y="40"/>
                      </a:cubicBezTo>
                      <a:cubicBezTo>
                        <a:pt x="130" y="33"/>
                        <a:pt x="127" y="25"/>
                        <a:pt x="122" y="20"/>
                      </a:cubicBezTo>
                      <a:lnTo>
                        <a:pt x="114" y="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62" name="Group 305">
                <a:extLst>
                  <a:ext uri="{FF2B5EF4-FFF2-40B4-BE49-F238E27FC236}">
                    <a16:creationId xmlns:a16="http://schemas.microsoft.com/office/drawing/2014/main" id="{CFC07003-F8BB-4BEB-895F-B1372305587D}"/>
                  </a:ext>
                </a:extLst>
              </p:cNvPr>
              <p:cNvGrpSpPr/>
              <p:nvPr/>
            </p:nvGrpSpPr>
            <p:grpSpPr>
              <a:xfrm>
                <a:off x="9610110" y="1366348"/>
                <a:ext cx="1594783" cy="1254516"/>
                <a:chOff x="4501217" y="2328648"/>
                <a:chExt cx="736600" cy="579437"/>
              </a:xfrm>
              <a:grpFill/>
            </p:grpSpPr>
            <p:sp>
              <p:nvSpPr>
                <p:cNvPr id="466" name="Rectangle 105">
                  <a:extLst>
                    <a:ext uri="{FF2B5EF4-FFF2-40B4-BE49-F238E27FC236}">
                      <a16:creationId xmlns:a16="http://schemas.microsoft.com/office/drawing/2014/main" id="{C95FD704-1858-43DF-8A1B-240C592127BB}"/>
                    </a:ext>
                  </a:extLst>
                </p:cNvPr>
                <p:cNvSpPr>
                  <a:spLocks noChangeArrowheads="1"/>
                </p:cNvSpPr>
                <p:nvPr/>
              </p:nvSpPr>
              <p:spPr bwMode="auto">
                <a:xfrm>
                  <a:off x="4501217" y="241119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Rectangle 106">
                  <a:extLst>
                    <a:ext uri="{FF2B5EF4-FFF2-40B4-BE49-F238E27FC236}">
                      <a16:creationId xmlns:a16="http://schemas.microsoft.com/office/drawing/2014/main" id="{8746C999-05F7-4959-9BAD-AD9A00693F49}"/>
                    </a:ext>
                  </a:extLst>
                </p:cNvPr>
                <p:cNvSpPr>
                  <a:spLocks noChangeArrowheads="1"/>
                </p:cNvSpPr>
                <p:nvPr/>
              </p:nvSpPr>
              <p:spPr bwMode="auto">
                <a:xfrm>
                  <a:off x="4772680" y="232864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Rectangle 123">
                  <a:extLst>
                    <a:ext uri="{FF2B5EF4-FFF2-40B4-BE49-F238E27FC236}">
                      <a16:creationId xmlns:a16="http://schemas.microsoft.com/office/drawing/2014/main" id="{EC986C74-726F-4451-9C12-5B6C6E04E434}"/>
                    </a:ext>
                  </a:extLst>
                </p:cNvPr>
                <p:cNvSpPr>
                  <a:spLocks noChangeArrowheads="1"/>
                </p:cNvSpPr>
                <p:nvPr/>
              </p:nvSpPr>
              <p:spPr bwMode="auto">
                <a:xfrm>
                  <a:off x="4501217" y="266519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3" name="Group 306">
                <a:extLst>
                  <a:ext uri="{FF2B5EF4-FFF2-40B4-BE49-F238E27FC236}">
                    <a16:creationId xmlns:a16="http://schemas.microsoft.com/office/drawing/2014/main" id="{6B7E56E3-EAB9-41B1-9543-DD57F36EA069}"/>
                  </a:ext>
                </a:extLst>
              </p:cNvPr>
              <p:cNvGrpSpPr/>
              <p:nvPr/>
            </p:nvGrpSpPr>
            <p:grpSpPr>
              <a:xfrm>
                <a:off x="9604638" y="1187749"/>
                <a:ext cx="1584213" cy="352460"/>
                <a:chOff x="9590893" y="872582"/>
                <a:chExt cx="1584213" cy="352460"/>
              </a:xfrm>
              <a:grpFill/>
            </p:grpSpPr>
            <p:cxnSp>
              <p:nvCxnSpPr>
                <p:cNvPr id="464" name="Straight Connector 307">
                  <a:extLst>
                    <a:ext uri="{FF2B5EF4-FFF2-40B4-BE49-F238E27FC236}">
                      <a16:creationId xmlns:a16="http://schemas.microsoft.com/office/drawing/2014/main" id="{E24A3CBD-662B-41F2-A596-0C23549FA7E2}"/>
                    </a:ext>
                  </a:extLst>
                </p:cNvPr>
                <p:cNvCxnSpPr>
                  <a:cxnSpLocks/>
                  <a:stCxn id="470" idx="3"/>
                </p:cNvCxnSpPr>
                <p:nvPr/>
              </p:nvCxnSpPr>
              <p:spPr>
                <a:xfrm flipH="1">
                  <a:off x="9590893" y="872582"/>
                  <a:ext cx="767126" cy="352460"/>
                </a:xfrm>
                <a:prstGeom prst="line">
                  <a:avLst/>
                </a:prstGeom>
                <a:grpFill/>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308">
                  <a:extLst>
                    <a:ext uri="{FF2B5EF4-FFF2-40B4-BE49-F238E27FC236}">
                      <a16:creationId xmlns:a16="http://schemas.microsoft.com/office/drawing/2014/main" id="{09209469-B70A-447B-B997-800744CDCCCF}"/>
                    </a:ext>
                  </a:extLst>
                </p:cNvPr>
                <p:cNvCxnSpPr>
                  <a:cxnSpLocks/>
                  <a:stCxn id="470" idx="3"/>
                </p:cNvCxnSpPr>
                <p:nvPr/>
              </p:nvCxnSpPr>
              <p:spPr>
                <a:xfrm>
                  <a:off x="10358019" y="872582"/>
                  <a:ext cx="817087" cy="352460"/>
                </a:xfrm>
                <a:prstGeom prst="line">
                  <a:avLst/>
                </a:prstGeom>
                <a:grpFill/>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grpSp>
      <p:pic>
        <p:nvPicPr>
          <p:cNvPr id="310" name="Imagen 309">
            <a:extLst>
              <a:ext uri="{FF2B5EF4-FFF2-40B4-BE49-F238E27FC236}">
                <a16:creationId xmlns:a16="http://schemas.microsoft.com/office/drawing/2014/main" id="{C3DF8852-ACF5-4FF9-8121-F22D85DA15C6}"/>
              </a:ext>
            </a:extLst>
          </p:cNvPr>
          <p:cNvPicPr/>
          <p:nvPr/>
        </p:nvPicPr>
        <p:blipFill rotWithShape="1">
          <a:blip r:embed="rId3"/>
          <a:srcRect l="1820" t="524" r="51411" b="8580"/>
          <a:stretch/>
        </p:blipFill>
        <p:spPr bwMode="auto">
          <a:xfrm>
            <a:off x="3984696" y="796607"/>
            <a:ext cx="2747112" cy="2220273"/>
          </a:xfrm>
          <a:prstGeom prst="rect">
            <a:avLst/>
          </a:prstGeom>
          <a:ln>
            <a:noFill/>
          </a:ln>
          <a:extLst>
            <a:ext uri="{53640926-AAD7-44D8-BBD7-CCE9431645EC}">
              <a14:shadowObscured xmlns:a14="http://schemas.microsoft.com/office/drawing/2010/main"/>
            </a:ext>
          </a:extLst>
        </p:spPr>
      </p:pic>
      <p:pic>
        <p:nvPicPr>
          <p:cNvPr id="20482" name="Picture 2">
            <a:extLst>
              <a:ext uri="{FF2B5EF4-FFF2-40B4-BE49-F238E27FC236}">
                <a16:creationId xmlns:a16="http://schemas.microsoft.com/office/drawing/2014/main" id="{F6D02A4A-C6E9-4AA1-8FCC-43EA842A2A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0412" y="2390991"/>
            <a:ext cx="2267283" cy="3023044"/>
          </a:xfrm>
          <a:prstGeom prst="rect">
            <a:avLst/>
          </a:prstGeom>
          <a:noFill/>
          <a:extLst>
            <a:ext uri="{909E8E84-426E-40DD-AFC4-6F175D3DCCD1}">
              <a14:hiddenFill xmlns:a14="http://schemas.microsoft.com/office/drawing/2010/main">
                <a:solidFill>
                  <a:srgbClr val="FFFFFF"/>
                </a:solidFill>
              </a14:hiddenFill>
            </a:ext>
          </a:extLst>
        </p:spPr>
      </p:pic>
      <p:pic>
        <p:nvPicPr>
          <p:cNvPr id="312" name="Imagen 311">
            <a:extLst>
              <a:ext uri="{FF2B5EF4-FFF2-40B4-BE49-F238E27FC236}">
                <a16:creationId xmlns:a16="http://schemas.microsoft.com/office/drawing/2014/main" id="{080180F1-A6D2-457F-B0CD-917D5637E4A9}"/>
              </a:ext>
            </a:extLst>
          </p:cNvPr>
          <p:cNvPicPr/>
          <p:nvPr/>
        </p:nvPicPr>
        <p:blipFill rotWithShape="1">
          <a:blip r:embed="rId3"/>
          <a:srcRect l="52625" t="-35" r="1874" b="9137"/>
          <a:stretch/>
        </p:blipFill>
        <p:spPr bwMode="auto">
          <a:xfrm>
            <a:off x="7167314" y="822340"/>
            <a:ext cx="2672609" cy="2220273"/>
          </a:xfrm>
          <a:prstGeom prst="rect">
            <a:avLst/>
          </a:prstGeom>
          <a:ln>
            <a:noFill/>
          </a:ln>
          <a:extLst>
            <a:ext uri="{53640926-AAD7-44D8-BBD7-CCE9431645EC}">
              <a14:shadowObscured xmlns:a14="http://schemas.microsoft.com/office/drawing/2010/main"/>
            </a:ext>
          </a:extLst>
        </p:spPr>
      </p:pic>
      <p:pic>
        <p:nvPicPr>
          <p:cNvPr id="311" name="Imagen 310">
            <a:extLst>
              <a:ext uri="{FF2B5EF4-FFF2-40B4-BE49-F238E27FC236}">
                <a16:creationId xmlns:a16="http://schemas.microsoft.com/office/drawing/2014/main" id="{31B2A5BC-AE7A-4EC1-8D9A-919CE6C75BA1}"/>
              </a:ext>
            </a:extLst>
          </p:cNvPr>
          <p:cNvPicPr/>
          <p:nvPr/>
        </p:nvPicPr>
        <p:blipFill rotWithShape="1">
          <a:blip r:embed="rId5"/>
          <a:srcRect t="1856" r="53858" b="8710"/>
          <a:stretch/>
        </p:blipFill>
        <p:spPr bwMode="auto">
          <a:xfrm>
            <a:off x="3969925" y="2451810"/>
            <a:ext cx="2672609" cy="2826875"/>
          </a:xfrm>
          <a:prstGeom prst="rect">
            <a:avLst/>
          </a:prstGeom>
          <a:ln>
            <a:noFill/>
          </a:ln>
          <a:extLst>
            <a:ext uri="{53640926-AAD7-44D8-BBD7-CCE9431645EC}">
              <a14:shadowObscured xmlns:a14="http://schemas.microsoft.com/office/drawing/2010/main"/>
            </a:ext>
          </a:extLst>
        </p:spPr>
      </p:pic>
      <p:pic>
        <p:nvPicPr>
          <p:cNvPr id="20484" name="Picture 4" descr="Imagen relacionada">
            <a:extLst>
              <a:ext uri="{FF2B5EF4-FFF2-40B4-BE49-F238E27FC236}">
                <a16:creationId xmlns:a16="http://schemas.microsoft.com/office/drawing/2014/main" id="{189DD70E-DACA-406F-AD9F-84CE8DB29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406" y="1594839"/>
            <a:ext cx="378142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313" name="Picture 2" descr="Imagen relacionada">
            <a:extLst>
              <a:ext uri="{FF2B5EF4-FFF2-40B4-BE49-F238E27FC236}">
                <a16:creationId xmlns:a16="http://schemas.microsoft.com/office/drawing/2014/main" id="{1B5A61DF-AB9B-4DE0-83EC-13728FE5D5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1317" y="1049340"/>
            <a:ext cx="2747434" cy="4121151"/>
          </a:xfrm>
          <a:prstGeom prst="rect">
            <a:avLst/>
          </a:prstGeom>
          <a:noFill/>
          <a:extLst>
            <a:ext uri="{909E8E84-426E-40DD-AFC4-6F175D3DCCD1}">
              <a14:hiddenFill xmlns:a14="http://schemas.microsoft.com/office/drawing/2010/main">
                <a:solidFill>
                  <a:srgbClr val="FFFFFF"/>
                </a:solidFill>
              </a14:hiddenFill>
            </a:ext>
          </a:extLst>
        </p:spPr>
      </p:pic>
      <p:sp>
        <p:nvSpPr>
          <p:cNvPr id="186" name="Rectangle 3">
            <a:extLst>
              <a:ext uri="{FF2B5EF4-FFF2-40B4-BE49-F238E27FC236}">
                <a16:creationId xmlns:a16="http://schemas.microsoft.com/office/drawing/2014/main" id="{51ED81E4-5BC6-426A-9038-D96EA14C5AF0}"/>
              </a:ext>
            </a:extLst>
          </p:cNvPr>
          <p:cNvSpPr/>
          <p:nvPr/>
        </p:nvSpPr>
        <p:spPr>
          <a:xfrm>
            <a:off x="0" y="5477828"/>
            <a:ext cx="12192000" cy="757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Flecha derecha 4">
            <a:extLst>
              <a:ext uri="{FF2B5EF4-FFF2-40B4-BE49-F238E27FC236}">
                <a16:creationId xmlns:a16="http://schemas.microsoft.com/office/drawing/2014/main" id="{0CE9F790-DEF2-41E1-AD2F-CBB6A0899EC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315" name="Flecha derecha 5">
            <a:extLst>
              <a:ext uri="{FF2B5EF4-FFF2-40B4-BE49-F238E27FC236}">
                <a16:creationId xmlns:a16="http://schemas.microsoft.com/office/drawing/2014/main" id="{929C5B38-19D9-48B0-9329-77A3A7E6DE37}"/>
              </a:ext>
            </a:extLst>
          </p:cNvPr>
          <p:cNvSpPr/>
          <p:nvPr/>
        </p:nvSpPr>
        <p:spPr>
          <a:xfrm>
            <a:off x="1686854" y="6235700"/>
            <a:ext cx="1655666"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316" name="Flecha derecha 6">
            <a:extLst>
              <a:ext uri="{FF2B5EF4-FFF2-40B4-BE49-F238E27FC236}">
                <a16:creationId xmlns:a16="http://schemas.microsoft.com/office/drawing/2014/main" id="{3C393012-8662-40F1-B08C-7602A3728406}"/>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317" name="Flecha derecha 7">
            <a:extLst>
              <a:ext uri="{FF2B5EF4-FFF2-40B4-BE49-F238E27FC236}">
                <a16:creationId xmlns:a16="http://schemas.microsoft.com/office/drawing/2014/main" id="{938A3D3F-C724-4FE5-AC2E-45D7B13F9935}"/>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318" name="Flecha derecha 8">
            <a:extLst>
              <a:ext uri="{FF2B5EF4-FFF2-40B4-BE49-F238E27FC236}">
                <a16:creationId xmlns:a16="http://schemas.microsoft.com/office/drawing/2014/main" id="{BD8E91FD-D00A-4155-9C3C-FB5431163A16}"/>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319" name="Flecha derecha 9">
            <a:extLst>
              <a:ext uri="{FF2B5EF4-FFF2-40B4-BE49-F238E27FC236}">
                <a16:creationId xmlns:a16="http://schemas.microsoft.com/office/drawing/2014/main" id="{CE8616B6-4BBE-4C3E-8C7C-012AF2EEA1CF}"/>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320" name="Flecha derecha 12">
            <a:extLst>
              <a:ext uri="{FF2B5EF4-FFF2-40B4-BE49-F238E27FC236}">
                <a16:creationId xmlns:a16="http://schemas.microsoft.com/office/drawing/2014/main" id="{8A9396FB-C903-4F2D-AA53-FFEF649445B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293084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12</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4" name="CuadroTexto 13">
            <a:extLst>
              <a:ext uri="{FF2B5EF4-FFF2-40B4-BE49-F238E27FC236}">
                <a16:creationId xmlns:a16="http://schemas.microsoft.com/office/drawing/2014/main" id="{0B1DC364-5EBD-485B-8ADA-1466A80E70BA}"/>
              </a:ext>
            </a:extLst>
          </p:cNvPr>
          <p:cNvSpPr txBox="1"/>
          <p:nvPr/>
        </p:nvSpPr>
        <p:spPr>
          <a:xfrm>
            <a:off x="671333" y="2581153"/>
            <a:ext cx="11030672" cy="1107996"/>
          </a:xfrm>
          <a:prstGeom prst="rect">
            <a:avLst/>
          </a:prstGeom>
          <a:noFill/>
        </p:spPr>
        <p:txBody>
          <a:bodyPr wrap="square" rtlCol="0">
            <a:spAutoFit/>
          </a:bodyPr>
          <a:lstStyle/>
          <a:p>
            <a:pPr algn="ctr"/>
            <a:r>
              <a:rPr lang="es-EC" sz="6600" b="1" dirty="0">
                <a:solidFill>
                  <a:schemeClr val="bg1"/>
                </a:solidFill>
              </a:rPr>
              <a:t>OBJETIVOS</a:t>
            </a:r>
            <a:endParaRPr lang="es-EC" sz="6600" b="1" dirty="0"/>
          </a:p>
        </p:txBody>
      </p:sp>
    </p:spTree>
    <p:extLst>
      <p:ext uri="{BB962C8B-B14F-4D97-AF65-F5344CB8AC3E}">
        <p14:creationId xmlns:p14="http://schemas.microsoft.com/office/powerpoint/2010/main" val="251842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9" name="Group 99">
            <a:extLst>
              <a:ext uri="{FF2B5EF4-FFF2-40B4-BE49-F238E27FC236}">
                <a16:creationId xmlns:a16="http://schemas.microsoft.com/office/drawing/2014/main" id="{E525DDFE-9C81-4FEB-87B9-C2B4CE6A3C25}"/>
              </a:ext>
            </a:extLst>
          </p:cNvPr>
          <p:cNvGrpSpPr/>
          <p:nvPr/>
        </p:nvGrpSpPr>
        <p:grpSpPr>
          <a:xfrm flipH="1">
            <a:off x="11003275" y="4265672"/>
            <a:ext cx="1045739" cy="1707923"/>
            <a:chOff x="433001" y="1399349"/>
            <a:chExt cx="2505075" cy="4618131"/>
          </a:xfrm>
        </p:grpSpPr>
        <p:sp>
          <p:nvSpPr>
            <p:cNvPr id="240" name="Freeform: Shape 100">
              <a:extLst>
                <a:ext uri="{FF2B5EF4-FFF2-40B4-BE49-F238E27FC236}">
                  <a16:creationId xmlns:a16="http://schemas.microsoft.com/office/drawing/2014/main" id="{5215A6C4-6493-4A97-BA27-E269CB268139}"/>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solidFill>
              <a:schemeClr val="accent6"/>
            </a:solidFill>
            <a:ln w="9525" cap="flat">
              <a:noFill/>
              <a:prstDash val="solid"/>
              <a:miter/>
            </a:ln>
          </p:spPr>
          <p:txBody>
            <a:bodyPr rtlCol="0" anchor="ctr"/>
            <a:lstStyle/>
            <a:p>
              <a:endParaRPr lang="en-US" dirty="0"/>
            </a:p>
          </p:txBody>
        </p:sp>
        <p:sp>
          <p:nvSpPr>
            <p:cNvPr id="241" name="Freeform: Shape 101">
              <a:extLst>
                <a:ext uri="{FF2B5EF4-FFF2-40B4-BE49-F238E27FC236}">
                  <a16:creationId xmlns:a16="http://schemas.microsoft.com/office/drawing/2014/main" id="{1E5FF1D3-A79C-4C23-BDDA-862944F8F7CF}"/>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solidFill>
              <a:schemeClr val="accent1"/>
            </a:solidFill>
            <a:ln w="9525" cap="flat">
              <a:noFill/>
              <a:prstDash val="solid"/>
              <a:miter/>
            </a:ln>
          </p:spPr>
          <p:txBody>
            <a:bodyPr rtlCol="0" anchor="ctr"/>
            <a:lstStyle/>
            <a:p>
              <a:endParaRPr lang="en-US" dirty="0"/>
            </a:p>
          </p:txBody>
        </p:sp>
      </p:grpSp>
      <p:sp>
        <p:nvSpPr>
          <p:cNvPr id="3" name="Marcador de número de diapositiva 2"/>
          <p:cNvSpPr>
            <a:spLocks noGrp="1"/>
          </p:cNvSpPr>
          <p:nvPr>
            <p:ph type="sldNum" sz="quarter" idx="12"/>
          </p:nvPr>
        </p:nvSpPr>
        <p:spPr>
          <a:xfrm>
            <a:off x="11521362" y="99212"/>
            <a:ext cx="622300" cy="495300"/>
          </a:xfrm>
        </p:spPr>
        <p:txBody>
          <a:bodyPr/>
          <a:lstStyle/>
          <a:p>
            <a:r>
              <a:rPr lang="es-ES" dirty="0"/>
              <a:t>13</a:t>
            </a:r>
          </a:p>
        </p:txBody>
      </p:sp>
      <p:sp>
        <p:nvSpPr>
          <p:cNvPr id="186" name="직사각형 1">
            <a:extLst>
              <a:ext uri="{FF2B5EF4-FFF2-40B4-BE49-F238E27FC236}">
                <a16:creationId xmlns:a16="http://schemas.microsoft.com/office/drawing/2014/main" id="{4882F894-013C-4633-BCC4-7FD8A8FF9F43}"/>
              </a:ext>
            </a:extLst>
          </p:cNvPr>
          <p:cNvSpPr/>
          <p:nvPr/>
        </p:nvSpPr>
        <p:spPr>
          <a:xfrm>
            <a:off x="700735" y="3815346"/>
            <a:ext cx="1036890" cy="5835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7" name="Rectangle 38">
            <a:extLst>
              <a:ext uri="{FF2B5EF4-FFF2-40B4-BE49-F238E27FC236}">
                <a16:creationId xmlns:a16="http://schemas.microsoft.com/office/drawing/2014/main" id="{8A4C72A4-15FF-43B2-B331-5825E762BCB7}"/>
              </a:ext>
            </a:extLst>
          </p:cNvPr>
          <p:cNvSpPr/>
          <p:nvPr/>
        </p:nvSpPr>
        <p:spPr>
          <a:xfrm>
            <a:off x="708554" y="3648535"/>
            <a:ext cx="1188000" cy="169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8" name="Rectangle 39">
            <a:extLst>
              <a:ext uri="{FF2B5EF4-FFF2-40B4-BE49-F238E27FC236}">
                <a16:creationId xmlns:a16="http://schemas.microsoft.com/office/drawing/2014/main" id="{E12479D3-536E-4BB0-9659-77A712C5A802}"/>
              </a:ext>
            </a:extLst>
          </p:cNvPr>
          <p:cNvSpPr/>
          <p:nvPr/>
        </p:nvSpPr>
        <p:spPr>
          <a:xfrm>
            <a:off x="1737628" y="3654855"/>
            <a:ext cx="169101" cy="744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9" name="Rectangle 40">
            <a:extLst>
              <a:ext uri="{FF2B5EF4-FFF2-40B4-BE49-F238E27FC236}">
                <a16:creationId xmlns:a16="http://schemas.microsoft.com/office/drawing/2014/main" id="{23534B5A-3BDB-4CC2-99BE-9D6888FF201F}"/>
              </a:ext>
            </a:extLst>
          </p:cNvPr>
          <p:cNvSpPr/>
          <p:nvPr/>
        </p:nvSpPr>
        <p:spPr>
          <a:xfrm>
            <a:off x="1737626" y="4229800"/>
            <a:ext cx="1188000" cy="169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0" name="Rectangle 41">
            <a:extLst>
              <a:ext uri="{FF2B5EF4-FFF2-40B4-BE49-F238E27FC236}">
                <a16:creationId xmlns:a16="http://schemas.microsoft.com/office/drawing/2014/main" id="{6BB3DE14-13AB-411F-858E-00E037264B79}"/>
              </a:ext>
            </a:extLst>
          </p:cNvPr>
          <p:cNvSpPr/>
          <p:nvPr/>
        </p:nvSpPr>
        <p:spPr>
          <a:xfrm>
            <a:off x="2780605" y="4236121"/>
            <a:ext cx="169101" cy="744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1" name="Rectangle 42">
            <a:extLst>
              <a:ext uri="{FF2B5EF4-FFF2-40B4-BE49-F238E27FC236}">
                <a16:creationId xmlns:a16="http://schemas.microsoft.com/office/drawing/2014/main" id="{83862484-5F72-4EB0-A0CD-AC45C789D174}"/>
              </a:ext>
            </a:extLst>
          </p:cNvPr>
          <p:cNvSpPr/>
          <p:nvPr/>
        </p:nvSpPr>
        <p:spPr>
          <a:xfrm>
            <a:off x="2780602" y="4811064"/>
            <a:ext cx="1188000" cy="169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2" name="Rectangle 43">
            <a:extLst>
              <a:ext uri="{FF2B5EF4-FFF2-40B4-BE49-F238E27FC236}">
                <a16:creationId xmlns:a16="http://schemas.microsoft.com/office/drawing/2014/main" id="{9572D7CA-4AE7-4897-B069-E741757FA3C1}"/>
              </a:ext>
            </a:extLst>
          </p:cNvPr>
          <p:cNvSpPr/>
          <p:nvPr/>
        </p:nvSpPr>
        <p:spPr>
          <a:xfrm>
            <a:off x="3813650" y="4811062"/>
            <a:ext cx="169101" cy="75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3" name="Rectangle 44">
            <a:extLst>
              <a:ext uri="{FF2B5EF4-FFF2-40B4-BE49-F238E27FC236}">
                <a16:creationId xmlns:a16="http://schemas.microsoft.com/office/drawing/2014/main" id="{B2178346-4FF4-4384-A420-ED483C3A5AF4}"/>
              </a:ext>
            </a:extLst>
          </p:cNvPr>
          <p:cNvSpPr/>
          <p:nvPr/>
        </p:nvSpPr>
        <p:spPr>
          <a:xfrm>
            <a:off x="3813646" y="5392328"/>
            <a:ext cx="1188000" cy="169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4" name="Rectangle 45">
            <a:extLst>
              <a:ext uri="{FF2B5EF4-FFF2-40B4-BE49-F238E27FC236}">
                <a16:creationId xmlns:a16="http://schemas.microsoft.com/office/drawing/2014/main" id="{409DA335-00A2-49B5-83F0-437982129BC6}"/>
              </a:ext>
            </a:extLst>
          </p:cNvPr>
          <p:cNvSpPr/>
          <p:nvPr/>
        </p:nvSpPr>
        <p:spPr>
          <a:xfrm>
            <a:off x="4848102" y="5392330"/>
            <a:ext cx="169101" cy="67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5" name="Rectangle 46">
            <a:extLst>
              <a:ext uri="{FF2B5EF4-FFF2-40B4-BE49-F238E27FC236}">
                <a16:creationId xmlns:a16="http://schemas.microsoft.com/office/drawing/2014/main" id="{E1B7967C-4312-4CFE-A525-ED15B66D71A8}"/>
              </a:ext>
            </a:extLst>
          </p:cNvPr>
          <p:cNvSpPr/>
          <p:nvPr/>
        </p:nvSpPr>
        <p:spPr>
          <a:xfrm>
            <a:off x="4848098" y="5973595"/>
            <a:ext cx="3983052" cy="185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9" name="Rectangle 50">
            <a:extLst>
              <a:ext uri="{FF2B5EF4-FFF2-40B4-BE49-F238E27FC236}">
                <a16:creationId xmlns:a16="http://schemas.microsoft.com/office/drawing/2014/main" id="{E9D67A3A-85DF-41D9-A0AA-9F42BF0EAC53}"/>
              </a:ext>
            </a:extLst>
          </p:cNvPr>
          <p:cNvSpPr/>
          <p:nvPr/>
        </p:nvSpPr>
        <p:spPr>
          <a:xfrm>
            <a:off x="8831150" y="5973595"/>
            <a:ext cx="3360850" cy="185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3" name="TextBox 56">
            <a:extLst>
              <a:ext uri="{FF2B5EF4-FFF2-40B4-BE49-F238E27FC236}">
                <a16:creationId xmlns:a16="http://schemas.microsoft.com/office/drawing/2014/main" id="{64BFA2E4-5319-4FDB-A31F-01AB2884F779}"/>
              </a:ext>
            </a:extLst>
          </p:cNvPr>
          <p:cNvSpPr txBox="1"/>
          <p:nvPr/>
        </p:nvSpPr>
        <p:spPr>
          <a:xfrm>
            <a:off x="2994459" y="1822229"/>
            <a:ext cx="8838054" cy="646331"/>
          </a:xfrm>
          <a:prstGeom prst="rect">
            <a:avLst/>
          </a:prstGeom>
          <a:noFill/>
        </p:spPr>
        <p:txBody>
          <a:bodyPr wrap="square" rtlCol="0">
            <a:spAutoFit/>
          </a:bodyPr>
          <a:lstStyle/>
          <a:p>
            <a:pPr marL="285750" indent="-285750" algn="just">
              <a:buFont typeface="Arial" panose="020B0604020202020204" pitchFamily="34" charset="0"/>
              <a:buChar char="•"/>
            </a:pPr>
            <a:r>
              <a:rPr lang="es-EC" b="1" dirty="0">
                <a:solidFill>
                  <a:schemeClr val="bg1"/>
                </a:solidFill>
              </a:rPr>
              <a:t>Analizar las interferencias en el proyecto inmobiliario “Conjunto Habitacional Reina Julia” con el uso de un software de modelamiento BIM.</a:t>
            </a:r>
          </a:p>
        </p:txBody>
      </p:sp>
      <p:sp>
        <p:nvSpPr>
          <p:cNvPr id="206" name="TextBox 59">
            <a:extLst>
              <a:ext uri="{FF2B5EF4-FFF2-40B4-BE49-F238E27FC236}">
                <a16:creationId xmlns:a16="http://schemas.microsoft.com/office/drawing/2014/main" id="{D892FF2A-E411-440C-87CA-903591B72F47}"/>
              </a:ext>
            </a:extLst>
          </p:cNvPr>
          <p:cNvSpPr txBox="1"/>
          <p:nvPr/>
        </p:nvSpPr>
        <p:spPr>
          <a:xfrm>
            <a:off x="4011207" y="2428549"/>
            <a:ext cx="7848085" cy="646331"/>
          </a:xfrm>
          <a:prstGeom prst="rect">
            <a:avLst/>
          </a:prstGeom>
          <a:noFill/>
        </p:spPr>
        <p:txBody>
          <a:bodyPr wrap="square" rtlCol="0">
            <a:spAutoFit/>
          </a:bodyPr>
          <a:lstStyle/>
          <a:p>
            <a:pPr lvl="0" algn="just"/>
            <a:r>
              <a:rPr lang="es-EC" b="1" dirty="0">
                <a:solidFill>
                  <a:schemeClr val="bg1"/>
                </a:solidFill>
              </a:rPr>
              <a:t>Modelar en BIM las instalaciones eléctricas, instalaciones sanitarias e instalaciones mecánicas</a:t>
            </a:r>
            <a:r>
              <a:rPr lang="es-EC" dirty="0">
                <a:solidFill>
                  <a:schemeClr val="bg1"/>
                </a:solidFill>
              </a:rPr>
              <a:t>.</a:t>
            </a:r>
          </a:p>
        </p:txBody>
      </p:sp>
      <p:sp>
        <p:nvSpPr>
          <p:cNvPr id="209" name="TextBox 62">
            <a:extLst>
              <a:ext uri="{FF2B5EF4-FFF2-40B4-BE49-F238E27FC236}">
                <a16:creationId xmlns:a16="http://schemas.microsoft.com/office/drawing/2014/main" id="{1F6D62D8-E817-43A6-83CE-A738F9C1C077}"/>
              </a:ext>
            </a:extLst>
          </p:cNvPr>
          <p:cNvSpPr txBox="1"/>
          <p:nvPr/>
        </p:nvSpPr>
        <p:spPr>
          <a:xfrm>
            <a:off x="5027953" y="3034874"/>
            <a:ext cx="6804559" cy="646331"/>
          </a:xfrm>
          <a:prstGeom prst="rect">
            <a:avLst/>
          </a:prstGeom>
          <a:noFill/>
        </p:spPr>
        <p:txBody>
          <a:bodyPr wrap="square" rtlCol="0">
            <a:spAutoFit/>
          </a:bodyPr>
          <a:lstStyle/>
          <a:p>
            <a:pPr lvl="0" algn="just"/>
            <a:r>
              <a:rPr lang="es-EC" b="1" dirty="0">
                <a:solidFill>
                  <a:schemeClr val="bg1"/>
                </a:solidFill>
              </a:rPr>
              <a:t>Analizar interferencias en base a los planos en planta de las diferentes disciplinas</a:t>
            </a:r>
          </a:p>
        </p:txBody>
      </p:sp>
      <p:sp>
        <p:nvSpPr>
          <p:cNvPr id="212" name="TextBox 65">
            <a:extLst>
              <a:ext uri="{FF2B5EF4-FFF2-40B4-BE49-F238E27FC236}">
                <a16:creationId xmlns:a16="http://schemas.microsoft.com/office/drawing/2014/main" id="{A0CBA281-ACEF-4ACE-BCFF-20F0F62AA5B8}"/>
              </a:ext>
            </a:extLst>
          </p:cNvPr>
          <p:cNvSpPr txBox="1"/>
          <p:nvPr/>
        </p:nvSpPr>
        <p:spPr>
          <a:xfrm>
            <a:off x="6049312" y="3574744"/>
            <a:ext cx="5937292" cy="923330"/>
          </a:xfrm>
          <a:prstGeom prst="rect">
            <a:avLst/>
          </a:prstGeom>
          <a:noFill/>
        </p:spPr>
        <p:txBody>
          <a:bodyPr wrap="square" rtlCol="0">
            <a:spAutoFit/>
          </a:bodyPr>
          <a:lstStyle/>
          <a:p>
            <a:pPr lvl="0" algn="just"/>
            <a:r>
              <a:rPr lang="es-EC" b="1" dirty="0">
                <a:solidFill>
                  <a:schemeClr val="bg1"/>
                </a:solidFill>
              </a:rPr>
              <a:t>Desarrollar el proceso constructivo en una animación 4D con la finalidad de optimizar tiempo y espacio en la obra, para lo cual se utilizará el software de planificación de proyecto BIM</a:t>
            </a:r>
          </a:p>
        </p:txBody>
      </p:sp>
      <p:sp>
        <p:nvSpPr>
          <p:cNvPr id="213" name="Freeform 57">
            <a:extLst>
              <a:ext uri="{FF2B5EF4-FFF2-40B4-BE49-F238E27FC236}">
                <a16:creationId xmlns:a16="http://schemas.microsoft.com/office/drawing/2014/main" id="{E46FA4F8-63D1-43B5-BFEF-C211B7E5B9E7}"/>
              </a:ext>
            </a:extLst>
          </p:cNvPr>
          <p:cNvSpPr/>
          <p:nvPr/>
        </p:nvSpPr>
        <p:spPr>
          <a:xfrm>
            <a:off x="1617504" y="2124723"/>
            <a:ext cx="1179941" cy="977486"/>
          </a:xfrm>
          <a:custGeom>
            <a:avLst/>
            <a:gdLst>
              <a:gd name="connsiteX0" fmla="*/ 0 w 819150"/>
              <a:gd name="connsiteY0" fmla="*/ 1209675 h 1209675"/>
              <a:gd name="connsiteX1" fmla="*/ 514350 w 819150"/>
              <a:gd name="connsiteY1" fmla="*/ 0 h 1209675"/>
              <a:gd name="connsiteX2" fmla="*/ 819150 w 819150"/>
              <a:gd name="connsiteY2" fmla="*/ 0 h 1209675"/>
            </a:gdLst>
            <a:ahLst/>
            <a:cxnLst>
              <a:cxn ang="0">
                <a:pos x="connsiteX0" y="connsiteY0"/>
              </a:cxn>
              <a:cxn ang="0">
                <a:pos x="connsiteX1" y="connsiteY1"/>
              </a:cxn>
              <a:cxn ang="0">
                <a:pos x="connsiteX2" y="connsiteY2"/>
              </a:cxn>
            </a:cxnLst>
            <a:rect l="l" t="t" r="r" b="b"/>
            <a:pathLst>
              <a:path w="819150" h="1209675">
                <a:moveTo>
                  <a:pt x="0" y="1209675"/>
                </a:moveTo>
                <a:lnTo>
                  <a:pt x="514350" y="0"/>
                </a:lnTo>
                <a:lnTo>
                  <a:pt x="819150" y="0"/>
                </a:lnTo>
              </a:path>
            </a:pathLst>
          </a:custGeom>
          <a:ln w="19050">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214" name="Freeform 59">
            <a:extLst>
              <a:ext uri="{FF2B5EF4-FFF2-40B4-BE49-F238E27FC236}">
                <a16:creationId xmlns:a16="http://schemas.microsoft.com/office/drawing/2014/main" id="{6A2AA22B-5E5D-4E36-A73B-D51211CD204A}"/>
              </a:ext>
            </a:extLst>
          </p:cNvPr>
          <p:cNvSpPr/>
          <p:nvPr/>
        </p:nvSpPr>
        <p:spPr>
          <a:xfrm>
            <a:off x="2655712" y="2734433"/>
            <a:ext cx="1179941" cy="977486"/>
          </a:xfrm>
          <a:custGeom>
            <a:avLst/>
            <a:gdLst>
              <a:gd name="connsiteX0" fmla="*/ 0 w 819150"/>
              <a:gd name="connsiteY0" fmla="*/ 1209675 h 1209675"/>
              <a:gd name="connsiteX1" fmla="*/ 514350 w 819150"/>
              <a:gd name="connsiteY1" fmla="*/ 0 h 1209675"/>
              <a:gd name="connsiteX2" fmla="*/ 819150 w 819150"/>
              <a:gd name="connsiteY2" fmla="*/ 0 h 1209675"/>
            </a:gdLst>
            <a:ahLst/>
            <a:cxnLst>
              <a:cxn ang="0">
                <a:pos x="connsiteX0" y="connsiteY0"/>
              </a:cxn>
              <a:cxn ang="0">
                <a:pos x="connsiteX1" y="connsiteY1"/>
              </a:cxn>
              <a:cxn ang="0">
                <a:pos x="connsiteX2" y="connsiteY2"/>
              </a:cxn>
            </a:cxnLst>
            <a:rect l="l" t="t" r="r" b="b"/>
            <a:pathLst>
              <a:path w="819150" h="1209675">
                <a:moveTo>
                  <a:pt x="0" y="1209675"/>
                </a:moveTo>
                <a:lnTo>
                  <a:pt x="514350" y="0"/>
                </a:lnTo>
                <a:lnTo>
                  <a:pt x="819150" y="0"/>
                </a:lnTo>
              </a:path>
            </a:pathLst>
          </a:custGeom>
          <a:ln w="19050">
            <a:solidFill>
              <a:schemeClr val="accent3"/>
            </a:solidFill>
            <a:headEnd type="oval"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215" name="Freeform 60">
            <a:extLst>
              <a:ext uri="{FF2B5EF4-FFF2-40B4-BE49-F238E27FC236}">
                <a16:creationId xmlns:a16="http://schemas.microsoft.com/office/drawing/2014/main" id="{275335F1-B36D-4A12-A42B-DB3C3ECBA765}"/>
              </a:ext>
            </a:extLst>
          </p:cNvPr>
          <p:cNvSpPr/>
          <p:nvPr/>
        </p:nvSpPr>
        <p:spPr>
          <a:xfrm>
            <a:off x="3693920" y="3344145"/>
            <a:ext cx="1179941" cy="977486"/>
          </a:xfrm>
          <a:custGeom>
            <a:avLst/>
            <a:gdLst>
              <a:gd name="connsiteX0" fmla="*/ 0 w 819150"/>
              <a:gd name="connsiteY0" fmla="*/ 1209675 h 1209675"/>
              <a:gd name="connsiteX1" fmla="*/ 514350 w 819150"/>
              <a:gd name="connsiteY1" fmla="*/ 0 h 1209675"/>
              <a:gd name="connsiteX2" fmla="*/ 819150 w 819150"/>
              <a:gd name="connsiteY2" fmla="*/ 0 h 1209675"/>
            </a:gdLst>
            <a:ahLst/>
            <a:cxnLst>
              <a:cxn ang="0">
                <a:pos x="connsiteX0" y="connsiteY0"/>
              </a:cxn>
              <a:cxn ang="0">
                <a:pos x="connsiteX1" y="connsiteY1"/>
              </a:cxn>
              <a:cxn ang="0">
                <a:pos x="connsiteX2" y="connsiteY2"/>
              </a:cxn>
            </a:cxnLst>
            <a:rect l="l" t="t" r="r" b="b"/>
            <a:pathLst>
              <a:path w="819150" h="1209675">
                <a:moveTo>
                  <a:pt x="0" y="1209675"/>
                </a:moveTo>
                <a:lnTo>
                  <a:pt x="514350" y="0"/>
                </a:lnTo>
                <a:lnTo>
                  <a:pt x="819150" y="0"/>
                </a:lnTo>
              </a:path>
            </a:pathLst>
          </a:custGeom>
          <a:ln w="19050">
            <a:solidFill>
              <a:schemeClr val="accent4"/>
            </a:solidFill>
            <a:headEnd type="oval"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216" name="Freeform 61">
            <a:extLst>
              <a:ext uri="{FF2B5EF4-FFF2-40B4-BE49-F238E27FC236}">
                <a16:creationId xmlns:a16="http://schemas.microsoft.com/office/drawing/2014/main" id="{FB8DC5FB-402F-4971-9C05-434D7FA65E36}"/>
              </a:ext>
            </a:extLst>
          </p:cNvPr>
          <p:cNvSpPr/>
          <p:nvPr/>
        </p:nvSpPr>
        <p:spPr>
          <a:xfrm>
            <a:off x="4732128" y="3953855"/>
            <a:ext cx="1179941" cy="977486"/>
          </a:xfrm>
          <a:custGeom>
            <a:avLst/>
            <a:gdLst>
              <a:gd name="connsiteX0" fmla="*/ 0 w 819150"/>
              <a:gd name="connsiteY0" fmla="*/ 1209675 h 1209675"/>
              <a:gd name="connsiteX1" fmla="*/ 514350 w 819150"/>
              <a:gd name="connsiteY1" fmla="*/ 0 h 1209675"/>
              <a:gd name="connsiteX2" fmla="*/ 819150 w 819150"/>
              <a:gd name="connsiteY2" fmla="*/ 0 h 1209675"/>
            </a:gdLst>
            <a:ahLst/>
            <a:cxnLst>
              <a:cxn ang="0">
                <a:pos x="connsiteX0" y="connsiteY0"/>
              </a:cxn>
              <a:cxn ang="0">
                <a:pos x="connsiteX1" y="connsiteY1"/>
              </a:cxn>
              <a:cxn ang="0">
                <a:pos x="connsiteX2" y="connsiteY2"/>
              </a:cxn>
            </a:cxnLst>
            <a:rect l="l" t="t" r="r" b="b"/>
            <a:pathLst>
              <a:path w="819150" h="1209675">
                <a:moveTo>
                  <a:pt x="0" y="1209675"/>
                </a:moveTo>
                <a:lnTo>
                  <a:pt x="514350" y="0"/>
                </a:lnTo>
                <a:lnTo>
                  <a:pt x="819150" y="0"/>
                </a:lnTo>
              </a:path>
            </a:pathLst>
          </a:custGeom>
          <a:ln w="19050">
            <a:solidFill>
              <a:schemeClr val="accent5"/>
            </a:solidFill>
            <a:headEnd type="oval"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217" name="직사각형 52">
            <a:extLst>
              <a:ext uri="{FF2B5EF4-FFF2-40B4-BE49-F238E27FC236}">
                <a16:creationId xmlns:a16="http://schemas.microsoft.com/office/drawing/2014/main" id="{C0C2B4AD-4888-45DF-B647-6F8D41E456BC}"/>
              </a:ext>
            </a:extLst>
          </p:cNvPr>
          <p:cNvSpPr/>
          <p:nvPr/>
        </p:nvSpPr>
        <p:spPr>
          <a:xfrm>
            <a:off x="708553" y="4397828"/>
            <a:ext cx="2072050" cy="5823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8" name="직사각형 53">
            <a:extLst>
              <a:ext uri="{FF2B5EF4-FFF2-40B4-BE49-F238E27FC236}">
                <a16:creationId xmlns:a16="http://schemas.microsoft.com/office/drawing/2014/main" id="{5C2AE7F7-8801-45F9-9A02-89463600328A}"/>
              </a:ext>
            </a:extLst>
          </p:cNvPr>
          <p:cNvSpPr/>
          <p:nvPr/>
        </p:nvSpPr>
        <p:spPr>
          <a:xfrm>
            <a:off x="708554" y="4980163"/>
            <a:ext cx="3108494" cy="581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9" name="직사각형 54">
            <a:extLst>
              <a:ext uri="{FF2B5EF4-FFF2-40B4-BE49-F238E27FC236}">
                <a16:creationId xmlns:a16="http://schemas.microsoft.com/office/drawing/2014/main" id="{56ECEA84-9863-4E2F-9DA8-C32A7750FEBA}"/>
              </a:ext>
            </a:extLst>
          </p:cNvPr>
          <p:cNvSpPr/>
          <p:nvPr/>
        </p:nvSpPr>
        <p:spPr>
          <a:xfrm>
            <a:off x="708554" y="5554157"/>
            <a:ext cx="4139546" cy="5875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0" name="TextBox 75">
            <a:extLst>
              <a:ext uri="{FF2B5EF4-FFF2-40B4-BE49-F238E27FC236}">
                <a16:creationId xmlns:a16="http://schemas.microsoft.com/office/drawing/2014/main" id="{1D52773A-CC4D-45D8-AEAC-2E126D644E91}"/>
              </a:ext>
            </a:extLst>
          </p:cNvPr>
          <p:cNvSpPr txBox="1"/>
          <p:nvPr/>
        </p:nvSpPr>
        <p:spPr>
          <a:xfrm>
            <a:off x="1999310" y="4391531"/>
            <a:ext cx="676554" cy="584775"/>
          </a:xfrm>
          <a:prstGeom prst="rect">
            <a:avLst/>
          </a:prstGeom>
          <a:noFill/>
        </p:spPr>
        <p:txBody>
          <a:bodyPr wrap="square" rtlCol="0">
            <a:spAutoFit/>
          </a:bodyPr>
          <a:lstStyle/>
          <a:p>
            <a:pPr algn="ctr"/>
            <a:r>
              <a:rPr lang="en-US" altLang="ko-KR" sz="3200" b="1" dirty="0">
                <a:ln w="12700">
                  <a:solidFill>
                    <a:schemeClr val="bg1"/>
                  </a:solidFill>
                </a:ln>
                <a:solidFill>
                  <a:schemeClr val="tx1">
                    <a:lumMod val="75000"/>
                    <a:lumOff val="25000"/>
                  </a:schemeClr>
                </a:solidFill>
                <a:cs typeface="Arial" pitchFamily="34" charset="0"/>
              </a:rPr>
              <a:t>02</a:t>
            </a:r>
            <a:endParaRPr lang="ko-KR" altLang="en-US" sz="3200" b="1" dirty="0">
              <a:ln w="12700">
                <a:solidFill>
                  <a:schemeClr val="bg1"/>
                </a:solidFill>
              </a:ln>
              <a:solidFill>
                <a:schemeClr val="tx1">
                  <a:lumMod val="75000"/>
                  <a:lumOff val="25000"/>
                </a:schemeClr>
              </a:solidFill>
              <a:cs typeface="Arial" pitchFamily="34" charset="0"/>
            </a:endParaRPr>
          </a:p>
        </p:txBody>
      </p:sp>
      <p:sp>
        <p:nvSpPr>
          <p:cNvPr id="221" name="TextBox 76">
            <a:extLst>
              <a:ext uri="{FF2B5EF4-FFF2-40B4-BE49-F238E27FC236}">
                <a16:creationId xmlns:a16="http://schemas.microsoft.com/office/drawing/2014/main" id="{D26525DA-AC94-4C23-900B-25134CC7A63F}"/>
              </a:ext>
            </a:extLst>
          </p:cNvPr>
          <p:cNvSpPr txBox="1"/>
          <p:nvPr/>
        </p:nvSpPr>
        <p:spPr>
          <a:xfrm>
            <a:off x="4069372" y="5574729"/>
            <a:ext cx="676554" cy="584775"/>
          </a:xfrm>
          <a:prstGeom prst="rect">
            <a:avLst/>
          </a:prstGeom>
          <a:noFill/>
        </p:spPr>
        <p:txBody>
          <a:bodyPr wrap="square" rtlCol="0">
            <a:spAutoFit/>
          </a:bodyPr>
          <a:lstStyle/>
          <a:p>
            <a:pPr algn="ctr"/>
            <a:r>
              <a:rPr lang="en-US" altLang="ko-KR" sz="3200" b="1" dirty="0">
                <a:ln w="12700">
                  <a:solidFill>
                    <a:schemeClr val="bg1"/>
                  </a:solidFill>
                </a:ln>
                <a:solidFill>
                  <a:schemeClr val="tx1">
                    <a:lumMod val="75000"/>
                    <a:lumOff val="25000"/>
                  </a:schemeClr>
                </a:solidFill>
                <a:cs typeface="Arial" pitchFamily="34" charset="0"/>
              </a:rPr>
              <a:t>04</a:t>
            </a:r>
            <a:endParaRPr lang="ko-KR" altLang="en-US" sz="3200" b="1" dirty="0">
              <a:ln w="12700">
                <a:solidFill>
                  <a:schemeClr val="bg1"/>
                </a:solidFill>
              </a:ln>
              <a:solidFill>
                <a:schemeClr val="tx1">
                  <a:lumMod val="75000"/>
                  <a:lumOff val="25000"/>
                </a:schemeClr>
              </a:solidFill>
              <a:cs typeface="Arial" pitchFamily="34" charset="0"/>
            </a:endParaRPr>
          </a:p>
        </p:txBody>
      </p:sp>
      <p:sp>
        <p:nvSpPr>
          <p:cNvPr id="222" name="TextBox 77">
            <a:extLst>
              <a:ext uri="{FF2B5EF4-FFF2-40B4-BE49-F238E27FC236}">
                <a16:creationId xmlns:a16="http://schemas.microsoft.com/office/drawing/2014/main" id="{ACE30821-0988-44FE-A5DB-6BDA68DDBAB2}"/>
              </a:ext>
            </a:extLst>
          </p:cNvPr>
          <p:cNvSpPr txBox="1"/>
          <p:nvPr/>
        </p:nvSpPr>
        <p:spPr>
          <a:xfrm>
            <a:off x="3034341" y="4965425"/>
            <a:ext cx="676554" cy="584775"/>
          </a:xfrm>
          <a:prstGeom prst="rect">
            <a:avLst/>
          </a:prstGeom>
          <a:noFill/>
        </p:spPr>
        <p:txBody>
          <a:bodyPr wrap="square" rtlCol="0">
            <a:spAutoFit/>
          </a:bodyPr>
          <a:lstStyle/>
          <a:p>
            <a:pPr algn="ctr"/>
            <a:r>
              <a:rPr lang="en-US" altLang="ko-KR" sz="3200" b="1" dirty="0">
                <a:ln w="12700">
                  <a:solidFill>
                    <a:schemeClr val="bg1"/>
                  </a:solidFill>
                </a:ln>
                <a:solidFill>
                  <a:schemeClr val="tx1">
                    <a:lumMod val="75000"/>
                    <a:lumOff val="25000"/>
                  </a:schemeClr>
                </a:solidFill>
                <a:cs typeface="Arial" pitchFamily="34" charset="0"/>
              </a:rPr>
              <a:t>03</a:t>
            </a:r>
            <a:endParaRPr lang="ko-KR" altLang="en-US" sz="3200" b="1" dirty="0">
              <a:ln w="12700">
                <a:solidFill>
                  <a:schemeClr val="bg1"/>
                </a:solidFill>
              </a:ln>
              <a:solidFill>
                <a:schemeClr val="tx1">
                  <a:lumMod val="75000"/>
                  <a:lumOff val="25000"/>
                </a:schemeClr>
              </a:solidFill>
              <a:cs typeface="Arial" pitchFamily="34" charset="0"/>
            </a:endParaRPr>
          </a:p>
        </p:txBody>
      </p:sp>
      <p:grpSp>
        <p:nvGrpSpPr>
          <p:cNvPr id="226" name="Group 83">
            <a:extLst>
              <a:ext uri="{FF2B5EF4-FFF2-40B4-BE49-F238E27FC236}">
                <a16:creationId xmlns:a16="http://schemas.microsoft.com/office/drawing/2014/main" id="{50F6A4E9-542F-4A2C-A3DE-9807DCA92173}"/>
              </a:ext>
            </a:extLst>
          </p:cNvPr>
          <p:cNvGrpSpPr/>
          <p:nvPr/>
        </p:nvGrpSpPr>
        <p:grpSpPr>
          <a:xfrm rot="2218954">
            <a:off x="3303485" y="4271482"/>
            <a:ext cx="224382" cy="495978"/>
            <a:chOff x="9501391" y="4122779"/>
            <a:chExt cx="922752" cy="2039667"/>
          </a:xfrm>
          <a:solidFill>
            <a:schemeClr val="accent4"/>
          </a:solidFill>
        </p:grpSpPr>
        <p:sp>
          <p:nvSpPr>
            <p:cNvPr id="227" name="Freeform: Shape 84">
              <a:extLst>
                <a:ext uri="{FF2B5EF4-FFF2-40B4-BE49-F238E27FC236}">
                  <a16:creationId xmlns:a16="http://schemas.microsoft.com/office/drawing/2014/main" id="{C30B27A6-429F-4E3F-A9B8-468A54ECDC52}"/>
                </a:ext>
              </a:extLst>
            </p:cNvPr>
            <p:cNvSpPr/>
            <p:nvPr/>
          </p:nvSpPr>
          <p:spPr>
            <a:xfrm>
              <a:off x="9501391" y="4122779"/>
              <a:ext cx="922752" cy="999648"/>
            </a:xfrm>
            <a:custGeom>
              <a:avLst/>
              <a:gdLst>
                <a:gd name="connsiteX0" fmla="*/ 907614 w 922752"/>
                <a:gd name="connsiteY0" fmla="*/ 924915 h 999648"/>
                <a:gd name="connsiteX1" fmla="*/ 898002 w 922752"/>
                <a:gd name="connsiteY1" fmla="*/ 957596 h 999648"/>
                <a:gd name="connsiteX2" fmla="*/ 842252 w 922752"/>
                <a:gd name="connsiteY2" fmla="*/ 986432 h 999648"/>
                <a:gd name="connsiteX3" fmla="*/ 94438 w 922752"/>
                <a:gd name="connsiteY3" fmla="*/ 986432 h 999648"/>
                <a:gd name="connsiteX4" fmla="*/ 38688 w 922752"/>
                <a:gd name="connsiteY4" fmla="*/ 957596 h 999648"/>
                <a:gd name="connsiteX5" fmla="*/ 29076 w 922752"/>
                <a:gd name="connsiteY5" fmla="*/ 924915 h 999648"/>
                <a:gd name="connsiteX6" fmla="*/ 34843 w 922752"/>
                <a:gd name="connsiteY6" fmla="*/ 898001 h 999648"/>
                <a:gd name="connsiteX7" fmla="*/ 407789 w 922752"/>
                <a:gd name="connsiteY7" fmla="*/ 65602 h 999648"/>
                <a:gd name="connsiteX8" fmla="*/ 467383 w 922752"/>
                <a:gd name="connsiteY8" fmla="*/ 29076 h 999648"/>
                <a:gd name="connsiteX9" fmla="*/ 526979 w 922752"/>
                <a:gd name="connsiteY9" fmla="*/ 65602 h 999648"/>
                <a:gd name="connsiteX10" fmla="*/ 899924 w 922752"/>
                <a:gd name="connsiteY10" fmla="*/ 898001 h 999648"/>
                <a:gd name="connsiteX11" fmla="*/ 907614 w 922752"/>
                <a:gd name="connsiteY11" fmla="*/ 924915 h 99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2752" h="999648">
                  <a:moveTo>
                    <a:pt x="907614" y="924915"/>
                  </a:moveTo>
                  <a:cubicBezTo>
                    <a:pt x="907614" y="936449"/>
                    <a:pt x="903769" y="947984"/>
                    <a:pt x="898002" y="957596"/>
                  </a:cubicBezTo>
                  <a:cubicBezTo>
                    <a:pt x="886466" y="974897"/>
                    <a:pt x="865321" y="986432"/>
                    <a:pt x="842252" y="986432"/>
                  </a:cubicBezTo>
                  <a:lnTo>
                    <a:pt x="94438" y="986432"/>
                  </a:lnTo>
                  <a:cubicBezTo>
                    <a:pt x="71369" y="986432"/>
                    <a:pt x="52145" y="974897"/>
                    <a:pt x="38688" y="957596"/>
                  </a:cubicBezTo>
                  <a:cubicBezTo>
                    <a:pt x="32921" y="947984"/>
                    <a:pt x="29076" y="936449"/>
                    <a:pt x="29076" y="924915"/>
                  </a:cubicBezTo>
                  <a:cubicBezTo>
                    <a:pt x="29076" y="915303"/>
                    <a:pt x="30999" y="905691"/>
                    <a:pt x="34843" y="898001"/>
                  </a:cubicBezTo>
                  <a:lnTo>
                    <a:pt x="407789" y="65602"/>
                  </a:lnTo>
                  <a:cubicBezTo>
                    <a:pt x="419323" y="44456"/>
                    <a:pt x="442392" y="29076"/>
                    <a:pt x="467383" y="29076"/>
                  </a:cubicBezTo>
                  <a:cubicBezTo>
                    <a:pt x="492374" y="29076"/>
                    <a:pt x="515443" y="42533"/>
                    <a:pt x="526979" y="65602"/>
                  </a:cubicBezTo>
                  <a:lnTo>
                    <a:pt x="899924" y="898001"/>
                  </a:lnTo>
                  <a:cubicBezTo>
                    <a:pt x="905690" y="905691"/>
                    <a:pt x="907614" y="915303"/>
                    <a:pt x="907614" y="924915"/>
                  </a:cubicBezTo>
                  <a:close/>
                </a:path>
              </a:pathLst>
            </a:custGeom>
            <a:grpFill/>
            <a:ln w="19209" cap="flat">
              <a:noFill/>
              <a:prstDash val="solid"/>
              <a:miter/>
            </a:ln>
          </p:spPr>
          <p:txBody>
            <a:bodyPr rtlCol="0" anchor="ctr"/>
            <a:lstStyle/>
            <a:p>
              <a:endParaRPr lang="en-US" dirty="0"/>
            </a:p>
          </p:txBody>
        </p:sp>
        <p:sp>
          <p:nvSpPr>
            <p:cNvPr id="228" name="Freeform: Shape 85">
              <a:extLst>
                <a:ext uri="{FF2B5EF4-FFF2-40B4-BE49-F238E27FC236}">
                  <a16:creationId xmlns:a16="http://schemas.microsoft.com/office/drawing/2014/main" id="{746EE1E5-B4C0-4C95-8C3C-F7A1FFC3841F}"/>
                </a:ext>
              </a:extLst>
            </p:cNvPr>
            <p:cNvSpPr/>
            <p:nvPr/>
          </p:nvSpPr>
          <p:spPr>
            <a:xfrm>
              <a:off x="9912785" y="4907118"/>
              <a:ext cx="115344" cy="480600"/>
            </a:xfrm>
            <a:custGeom>
              <a:avLst/>
              <a:gdLst>
                <a:gd name="connsiteX0" fmla="*/ 29076 w 115344"/>
                <a:gd name="connsiteY0" fmla="*/ 57912 h 480600"/>
                <a:gd name="connsiteX1" fmla="*/ 29076 w 115344"/>
                <a:gd name="connsiteY1" fmla="*/ 457772 h 480600"/>
                <a:gd name="connsiteX2" fmla="*/ 88671 w 115344"/>
                <a:gd name="connsiteY2" fmla="*/ 457772 h 480600"/>
                <a:gd name="connsiteX3" fmla="*/ 88671 w 115344"/>
                <a:gd name="connsiteY3" fmla="*/ 57912 h 480600"/>
                <a:gd name="connsiteX4" fmla="*/ 59835 w 115344"/>
                <a:gd name="connsiteY4" fmla="*/ 29076 h 480600"/>
                <a:gd name="connsiteX5" fmla="*/ 29076 w 115344"/>
                <a:gd name="connsiteY5" fmla="*/ 57912 h 4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44" h="480600">
                  <a:moveTo>
                    <a:pt x="29076" y="57912"/>
                  </a:moveTo>
                  <a:lnTo>
                    <a:pt x="29076" y="457772"/>
                  </a:lnTo>
                  <a:lnTo>
                    <a:pt x="88671" y="457772"/>
                  </a:lnTo>
                  <a:lnTo>
                    <a:pt x="88671" y="57912"/>
                  </a:lnTo>
                  <a:cubicBezTo>
                    <a:pt x="88671" y="42533"/>
                    <a:pt x="75214" y="29076"/>
                    <a:pt x="59835" y="29076"/>
                  </a:cubicBezTo>
                  <a:cubicBezTo>
                    <a:pt x="40611" y="29076"/>
                    <a:pt x="29076" y="42533"/>
                    <a:pt x="29076" y="57912"/>
                  </a:cubicBezTo>
                  <a:close/>
                </a:path>
              </a:pathLst>
            </a:custGeom>
            <a:grpFill/>
            <a:ln w="19209" cap="flat">
              <a:noFill/>
              <a:prstDash val="solid"/>
              <a:miter/>
            </a:ln>
          </p:spPr>
          <p:txBody>
            <a:bodyPr rtlCol="0" anchor="ctr"/>
            <a:lstStyle/>
            <a:p>
              <a:endParaRPr lang="en-US" dirty="0"/>
            </a:p>
          </p:txBody>
        </p:sp>
        <p:sp>
          <p:nvSpPr>
            <p:cNvPr id="229" name="Freeform: Shape 86">
              <a:extLst>
                <a:ext uri="{FF2B5EF4-FFF2-40B4-BE49-F238E27FC236}">
                  <a16:creationId xmlns:a16="http://schemas.microsoft.com/office/drawing/2014/main" id="{2FE4F4C5-5663-40F4-83F9-AC3C981940D8}"/>
                </a:ext>
              </a:extLst>
            </p:cNvPr>
            <p:cNvSpPr/>
            <p:nvPr/>
          </p:nvSpPr>
          <p:spPr>
            <a:xfrm>
              <a:off x="9839425" y="5355038"/>
              <a:ext cx="249912" cy="807408"/>
            </a:xfrm>
            <a:custGeom>
              <a:avLst/>
              <a:gdLst>
                <a:gd name="connsiteX0" fmla="*/ 233159 w 249912"/>
                <a:gd name="connsiteY0" fmla="*/ 86748 h 807408"/>
                <a:gd name="connsiteX1" fmla="*/ 200478 w 249912"/>
                <a:gd name="connsiteY1" fmla="*/ 29076 h 807408"/>
                <a:gd name="connsiteX2" fmla="*/ 131272 w 249912"/>
                <a:gd name="connsiteY2" fmla="*/ 29076 h 807408"/>
                <a:gd name="connsiteX3" fmla="*/ 62065 w 249912"/>
                <a:gd name="connsiteY3" fmla="*/ 29076 h 807408"/>
                <a:gd name="connsiteX4" fmla="*/ 29385 w 249912"/>
                <a:gd name="connsiteY4" fmla="*/ 86748 h 807408"/>
                <a:gd name="connsiteX5" fmla="*/ 35152 w 249912"/>
                <a:gd name="connsiteY5" fmla="*/ 698072 h 807408"/>
                <a:gd name="connsiteX6" fmla="*/ 131272 w 249912"/>
                <a:gd name="connsiteY6" fmla="*/ 778812 h 807408"/>
                <a:gd name="connsiteX7" fmla="*/ 227392 w 249912"/>
                <a:gd name="connsiteY7" fmla="*/ 698072 h 807408"/>
                <a:gd name="connsiteX8" fmla="*/ 233159 w 249912"/>
                <a:gd name="connsiteY8" fmla="*/ 86748 h 8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12" h="807408">
                  <a:moveTo>
                    <a:pt x="233159" y="86748"/>
                  </a:moveTo>
                  <a:cubicBezTo>
                    <a:pt x="229314" y="52145"/>
                    <a:pt x="210090" y="29076"/>
                    <a:pt x="200478" y="29076"/>
                  </a:cubicBezTo>
                  <a:lnTo>
                    <a:pt x="131272" y="29076"/>
                  </a:lnTo>
                  <a:lnTo>
                    <a:pt x="62065" y="29076"/>
                  </a:lnTo>
                  <a:cubicBezTo>
                    <a:pt x="52453" y="29076"/>
                    <a:pt x="33229" y="52145"/>
                    <a:pt x="29385" y="86748"/>
                  </a:cubicBezTo>
                  <a:cubicBezTo>
                    <a:pt x="27462" y="113662"/>
                    <a:pt x="35152" y="673080"/>
                    <a:pt x="35152" y="698072"/>
                  </a:cubicBezTo>
                  <a:cubicBezTo>
                    <a:pt x="35152" y="749976"/>
                    <a:pt x="42841" y="778812"/>
                    <a:pt x="131272" y="778812"/>
                  </a:cubicBezTo>
                  <a:cubicBezTo>
                    <a:pt x="221624" y="778812"/>
                    <a:pt x="227392" y="749976"/>
                    <a:pt x="227392" y="698072"/>
                  </a:cubicBezTo>
                  <a:cubicBezTo>
                    <a:pt x="227392" y="673080"/>
                    <a:pt x="235081" y="111740"/>
                    <a:pt x="233159" y="86748"/>
                  </a:cubicBezTo>
                  <a:close/>
                </a:path>
              </a:pathLst>
            </a:custGeom>
            <a:grpFill/>
            <a:ln w="19209" cap="flat">
              <a:noFill/>
              <a:prstDash val="solid"/>
              <a:miter/>
            </a:ln>
          </p:spPr>
          <p:txBody>
            <a:bodyPr rtlCol="0" anchor="ctr"/>
            <a:lstStyle/>
            <a:p>
              <a:endParaRPr lang="en-US" dirty="0"/>
            </a:p>
          </p:txBody>
        </p:sp>
        <p:sp>
          <p:nvSpPr>
            <p:cNvPr id="230" name="Freeform: Shape 87">
              <a:extLst>
                <a:ext uri="{FF2B5EF4-FFF2-40B4-BE49-F238E27FC236}">
                  <a16:creationId xmlns:a16="http://schemas.microsoft.com/office/drawing/2014/main" id="{B62FBB1E-4058-40B1-B33C-9A72565C80B6}"/>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sp>
          <p:nvSpPr>
            <p:cNvPr id="231" name="Freeform: Shape 88">
              <a:extLst>
                <a:ext uri="{FF2B5EF4-FFF2-40B4-BE49-F238E27FC236}">
                  <a16:creationId xmlns:a16="http://schemas.microsoft.com/office/drawing/2014/main" id="{8E420AC7-9FE8-47C5-BCA3-2F193B5C1C13}"/>
                </a:ext>
              </a:extLst>
            </p:cNvPr>
            <p:cNvSpPr/>
            <p:nvPr/>
          </p:nvSpPr>
          <p:spPr>
            <a:xfrm>
              <a:off x="9882026" y="5328124"/>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sp>
          <p:nvSpPr>
            <p:cNvPr id="232" name="Freeform: Shape 89">
              <a:extLst>
                <a:ext uri="{FF2B5EF4-FFF2-40B4-BE49-F238E27FC236}">
                  <a16:creationId xmlns:a16="http://schemas.microsoft.com/office/drawing/2014/main" id="{EC34AA34-0EE5-498A-8A5F-E380B980A889}"/>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grpSp>
      <p:grpSp>
        <p:nvGrpSpPr>
          <p:cNvPr id="233" name="Group 90">
            <a:extLst>
              <a:ext uri="{FF2B5EF4-FFF2-40B4-BE49-F238E27FC236}">
                <a16:creationId xmlns:a16="http://schemas.microsoft.com/office/drawing/2014/main" id="{DAB0BB56-F0F8-42BB-871F-FAB4DE4A6321}"/>
              </a:ext>
            </a:extLst>
          </p:cNvPr>
          <p:cNvGrpSpPr/>
          <p:nvPr/>
        </p:nvGrpSpPr>
        <p:grpSpPr>
          <a:xfrm rot="2078969">
            <a:off x="4325954" y="4860264"/>
            <a:ext cx="264664" cy="433860"/>
            <a:chOff x="8457528" y="4216977"/>
            <a:chExt cx="1076544" cy="1764763"/>
          </a:xfrm>
          <a:solidFill>
            <a:schemeClr val="accent5"/>
          </a:solidFill>
        </p:grpSpPr>
        <p:sp>
          <p:nvSpPr>
            <p:cNvPr id="234" name="Freeform: Shape 91">
              <a:extLst>
                <a:ext uri="{FF2B5EF4-FFF2-40B4-BE49-F238E27FC236}">
                  <a16:creationId xmlns:a16="http://schemas.microsoft.com/office/drawing/2014/main" id="{6C8B9887-6A36-4928-BAB8-8BE92B372AED}"/>
                </a:ext>
              </a:extLst>
            </p:cNvPr>
            <p:cNvSpPr/>
            <p:nvPr/>
          </p:nvSpPr>
          <p:spPr>
            <a:xfrm>
              <a:off x="8457528" y="5212780"/>
              <a:ext cx="1076544" cy="768960"/>
            </a:xfrm>
            <a:custGeom>
              <a:avLst/>
              <a:gdLst>
                <a:gd name="connsiteX0" fmla="*/ 905690 w 1076544"/>
                <a:gd name="connsiteY0" fmla="*/ 29076 h 768960"/>
                <a:gd name="connsiteX1" fmla="*/ 538512 w 1076544"/>
                <a:gd name="connsiteY1" fmla="*/ 29076 h 768960"/>
                <a:gd name="connsiteX2" fmla="*/ 171334 w 1076544"/>
                <a:gd name="connsiteY2" fmla="*/ 29076 h 768960"/>
                <a:gd name="connsiteX3" fmla="*/ 29076 w 1076544"/>
                <a:gd name="connsiteY3" fmla="*/ 755744 h 768960"/>
                <a:gd name="connsiteX4" fmla="*/ 538512 w 1076544"/>
                <a:gd name="connsiteY4" fmla="*/ 755744 h 768960"/>
                <a:gd name="connsiteX5" fmla="*/ 1047949 w 1076544"/>
                <a:gd name="connsiteY5" fmla="*/ 755744 h 768960"/>
                <a:gd name="connsiteX6" fmla="*/ 905690 w 1076544"/>
                <a:gd name="connsiteY6" fmla="*/ 29076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544" h="768960">
                  <a:moveTo>
                    <a:pt x="905690" y="29076"/>
                  </a:moveTo>
                  <a:lnTo>
                    <a:pt x="538512" y="29076"/>
                  </a:lnTo>
                  <a:lnTo>
                    <a:pt x="171334" y="29076"/>
                  </a:lnTo>
                  <a:cubicBezTo>
                    <a:pt x="109817" y="159800"/>
                    <a:pt x="29076" y="423168"/>
                    <a:pt x="29076" y="755744"/>
                  </a:cubicBezTo>
                  <a:lnTo>
                    <a:pt x="538512" y="755744"/>
                  </a:lnTo>
                  <a:lnTo>
                    <a:pt x="1047949" y="755744"/>
                  </a:lnTo>
                  <a:cubicBezTo>
                    <a:pt x="1049871" y="423168"/>
                    <a:pt x="967208" y="159800"/>
                    <a:pt x="905690" y="29076"/>
                  </a:cubicBezTo>
                  <a:close/>
                </a:path>
              </a:pathLst>
            </a:custGeom>
            <a:grpFill/>
            <a:ln w="19209" cap="flat">
              <a:noFill/>
              <a:prstDash val="solid"/>
              <a:miter/>
            </a:ln>
          </p:spPr>
          <p:txBody>
            <a:bodyPr rtlCol="0" anchor="ctr"/>
            <a:lstStyle/>
            <a:p>
              <a:endParaRPr lang="en-US" dirty="0"/>
            </a:p>
          </p:txBody>
        </p:sp>
        <p:sp>
          <p:nvSpPr>
            <p:cNvPr id="235" name="Freeform: Shape 92">
              <a:extLst>
                <a:ext uri="{FF2B5EF4-FFF2-40B4-BE49-F238E27FC236}">
                  <a16:creationId xmlns:a16="http://schemas.microsoft.com/office/drawing/2014/main" id="{67C2F77B-7439-4A4E-B4EE-D76C5CC9B23F}"/>
                </a:ext>
              </a:extLst>
            </p:cNvPr>
            <p:cNvSpPr/>
            <p:nvPr/>
          </p:nvSpPr>
          <p:spPr>
            <a:xfrm>
              <a:off x="8601708" y="4216977"/>
              <a:ext cx="788184" cy="1038096"/>
            </a:xfrm>
            <a:custGeom>
              <a:avLst/>
              <a:gdLst>
                <a:gd name="connsiteX0" fmla="*/ 759589 w 788184"/>
                <a:gd name="connsiteY0" fmla="*/ 1024880 h 1038096"/>
                <a:gd name="connsiteX1" fmla="*/ 394332 w 788184"/>
                <a:gd name="connsiteY1" fmla="*/ 1024880 h 1038096"/>
                <a:gd name="connsiteX2" fmla="*/ 29076 w 788184"/>
                <a:gd name="connsiteY2" fmla="*/ 1024880 h 1038096"/>
                <a:gd name="connsiteX3" fmla="*/ 61757 w 788184"/>
                <a:gd name="connsiteY3" fmla="*/ 899923 h 1038096"/>
                <a:gd name="connsiteX4" fmla="*/ 277066 w 788184"/>
                <a:gd name="connsiteY4" fmla="*/ 849941 h 1038096"/>
                <a:gd name="connsiteX5" fmla="*/ 236695 w 788184"/>
                <a:gd name="connsiteY5" fmla="*/ 436625 h 1038096"/>
                <a:gd name="connsiteX6" fmla="*/ 394332 w 788184"/>
                <a:gd name="connsiteY6" fmla="*/ 29076 h 1038096"/>
                <a:gd name="connsiteX7" fmla="*/ 551969 w 788184"/>
                <a:gd name="connsiteY7" fmla="*/ 436625 h 1038096"/>
                <a:gd name="connsiteX8" fmla="*/ 511598 w 788184"/>
                <a:gd name="connsiteY8" fmla="*/ 849941 h 1038096"/>
                <a:gd name="connsiteX9" fmla="*/ 726907 w 788184"/>
                <a:gd name="connsiteY9" fmla="*/ 899923 h 1038096"/>
                <a:gd name="connsiteX10" fmla="*/ 759589 w 788184"/>
                <a:gd name="connsiteY10" fmla="*/ 1024880 h 1038096"/>
                <a:gd name="connsiteX11" fmla="*/ 394332 w 788184"/>
                <a:gd name="connsiteY11" fmla="*/ 190558 h 1038096"/>
                <a:gd name="connsiteX12" fmla="*/ 332815 w 788184"/>
                <a:gd name="connsiteY12" fmla="*/ 303979 h 1038096"/>
                <a:gd name="connsiteX13" fmla="*/ 400099 w 788184"/>
                <a:gd name="connsiteY13" fmla="*/ 402022 h 1038096"/>
                <a:gd name="connsiteX14" fmla="*/ 457771 w 788184"/>
                <a:gd name="connsiteY14" fmla="*/ 303979 h 1038096"/>
                <a:gd name="connsiteX15" fmla="*/ 394332 w 788184"/>
                <a:gd name="connsiteY15" fmla="*/ 190558 h 10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184" h="1038096">
                  <a:moveTo>
                    <a:pt x="759589" y="1024880"/>
                  </a:moveTo>
                  <a:lnTo>
                    <a:pt x="394332" y="1024880"/>
                  </a:lnTo>
                  <a:lnTo>
                    <a:pt x="29076" y="1024880"/>
                  </a:lnTo>
                  <a:cubicBezTo>
                    <a:pt x="29076" y="1024880"/>
                    <a:pt x="29076" y="936449"/>
                    <a:pt x="61757" y="899923"/>
                  </a:cubicBezTo>
                  <a:cubicBezTo>
                    <a:pt x="107894" y="849941"/>
                    <a:pt x="244385" y="884545"/>
                    <a:pt x="277066" y="849941"/>
                  </a:cubicBezTo>
                  <a:cubicBezTo>
                    <a:pt x="309746" y="815338"/>
                    <a:pt x="236695" y="607719"/>
                    <a:pt x="236695" y="436625"/>
                  </a:cubicBezTo>
                  <a:cubicBezTo>
                    <a:pt x="236695" y="265531"/>
                    <a:pt x="240540" y="29076"/>
                    <a:pt x="394332" y="29076"/>
                  </a:cubicBezTo>
                  <a:cubicBezTo>
                    <a:pt x="548124" y="29076"/>
                    <a:pt x="551969" y="265531"/>
                    <a:pt x="551969" y="436625"/>
                  </a:cubicBezTo>
                  <a:cubicBezTo>
                    <a:pt x="551969" y="607719"/>
                    <a:pt x="478918" y="815338"/>
                    <a:pt x="511598" y="849941"/>
                  </a:cubicBezTo>
                  <a:cubicBezTo>
                    <a:pt x="544279" y="884545"/>
                    <a:pt x="680770" y="849941"/>
                    <a:pt x="726907" y="899923"/>
                  </a:cubicBezTo>
                  <a:cubicBezTo>
                    <a:pt x="761510" y="936449"/>
                    <a:pt x="759589" y="1024880"/>
                    <a:pt x="759589" y="1024880"/>
                  </a:cubicBezTo>
                  <a:close/>
                  <a:moveTo>
                    <a:pt x="394332" y="190558"/>
                  </a:moveTo>
                  <a:cubicBezTo>
                    <a:pt x="359729" y="190558"/>
                    <a:pt x="332815" y="221316"/>
                    <a:pt x="332815" y="303979"/>
                  </a:cubicBezTo>
                  <a:cubicBezTo>
                    <a:pt x="332815" y="386643"/>
                    <a:pt x="365496" y="402022"/>
                    <a:pt x="400099" y="402022"/>
                  </a:cubicBezTo>
                  <a:cubicBezTo>
                    <a:pt x="434702" y="402022"/>
                    <a:pt x="457771" y="388565"/>
                    <a:pt x="457771" y="303979"/>
                  </a:cubicBezTo>
                  <a:cubicBezTo>
                    <a:pt x="457771" y="221316"/>
                    <a:pt x="428935" y="190558"/>
                    <a:pt x="394332" y="190558"/>
                  </a:cubicBezTo>
                  <a:close/>
                </a:path>
              </a:pathLst>
            </a:custGeom>
            <a:grpFill/>
            <a:ln w="19209" cap="flat">
              <a:noFill/>
              <a:prstDash val="solid"/>
              <a:miter/>
            </a:ln>
          </p:spPr>
          <p:txBody>
            <a:bodyPr rtlCol="0" anchor="ctr"/>
            <a:lstStyle/>
            <a:p>
              <a:endParaRPr lang="en-US" dirty="0"/>
            </a:p>
          </p:txBody>
        </p:sp>
      </p:grpSp>
      <p:grpSp>
        <p:nvGrpSpPr>
          <p:cNvPr id="236" name="Group 96">
            <a:extLst>
              <a:ext uri="{FF2B5EF4-FFF2-40B4-BE49-F238E27FC236}">
                <a16:creationId xmlns:a16="http://schemas.microsoft.com/office/drawing/2014/main" id="{1A8716BB-823D-4F53-A446-8CED9C3E309F}"/>
              </a:ext>
            </a:extLst>
          </p:cNvPr>
          <p:cNvGrpSpPr/>
          <p:nvPr/>
        </p:nvGrpSpPr>
        <p:grpSpPr>
          <a:xfrm rot="18900000">
            <a:off x="2187959" y="3893778"/>
            <a:ext cx="519819" cy="157676"/>
            <a:chOff x="115511" y="1655618"/>
            <a:chExt cx="2541413" cy="770883"/>
          </a:xfrm>
          <a:solidFill>
            <a:schemeClr val="accent3"/>
          </a:solidFill>
        </p:grpSpPr>
        <p:sp>
          <p:nvSpPr>
            <p:cNvPr id="237" name="Freeform: Shape 97">
              <a:extLst>
                <a:ext uri="{FF2B5EF4-FFF2-40B4-BE49-F238E27FC236}">
                  <a16:creationId xmlns:a16="http://schemas.microsoft.com/office/drawing/2014/main" id="{222E0881-7552-47E7-BA6C-F85C6518B0A6}"/>
                </a:ext>
              </a:extLst>
            </p:cNvPr>
            <p:cNvSpPr/>
            <p:nvPr/>
          </p:nvSpPr>
          <p:spPr>
            <a:xfrm>
              <a:off x="115511" y="1655618"/>
              <a:ext cx="1749384" cy="730512"/>
            </a:xfrm>
            <a:custGeom>
              <a:avLst/>
              <a:gdLst>
                <a:gd name="connsiteX0" fmla="*/ 1575407 w 1749384"/>
                <a:gd name="connsiteY0" fmla="*/ 685336 h 730512"/>
                <a:gd name="connsiteX1" fmla="*/ 1536959 w 1749384"/>
                <a:gd name="connsiteY1" fmla="*/ 641121 h 730512"/>
                <a:gd name="connsiteX2" fmla="*/ 1435072 w 1749384"/>
                <a:gd name="connsiteY2" fmla="*/ 637276 h 730512"/>
                <a:gd name="connsiteX3" fmla="*/ 1427382 w 1749384"/>
                <a:gd name="connsiteY3" fmla="*/ 639198 h 730512"/>
                <a:gd name="connsiteX4" fmla="*/ 1369710 w 1749384"/>
                <a:gd name="connsiteY4" fmla="*/ 689181 h 730512"/>
                <a:gd name="connsiteX5" fmla="*/ 1363943 w 1749384"/>
                <a:gd name="connsiteY5" fmla="*/ 691103 h 730512"/>
                <a:gd name="connsiteX6" fmla="*/ 1358176 w 1749384"/>
                <a:gd name="connsiteY6" fmla="*/ 687258 h 730512"/>
                <a:gd name="connsiteX7" fmla="*/ 1313961 w 1749384"/>
                <a:gd name="connsiteY7" fmla="*/ 627664 h 730512"/>
                <a:gd name="connsiteX8" fmla="*/ 1304349 w 1749384"/>
                <a:gd name="connsiteY8" fmla="*/ 625741 h 730512"/>
                <a:gd name="connsiteX9" fmla="*/ 1238987 w 1749384"/>
                <a:gd name="connsiteY9" fmla="*/ 662267 h 730512"/>
                <a:gd name="connsiteX10" fmla="*/ 1233220 w 1749384"/>
                <a:gd name="connsiteY10" fmla="*/ 662267 h 730512"/>
                <a:gd name="connsiteX11" fmla="*/ 1229375 w 1749384"/>
                <a:gd name="connsiteY11" fmla="*/ 658422 h 730512"/>
                <a:gd name="connsiteX12" fmla="*/ 1135178 w 1749384"/>
                <a:gd name="connsiteY12" fmla="*/ 575759 h 730512"/>
                <a:gd name="connsiteX13" fmla="*/ 1129410 w 1749384"/>
                <a:gd name="connsiteY13" fmla="*/ 571914 h 730512"/>
                <a:gd name="connsiteX14" fmla="*/ 1121721 w 1749384"/>
                <a:gd name="connsiteY14" fmla="*/ 575759 h 730512"/>
                <a:gd name="connsiteX15" fmla="*/ 1033290 w 1749384"/>
                <a:gd name="connsiteY15" fmla="*/ 616129 h 730512"/>
                <a:gd name="connsiteX16" fmla="*/ 1027523 w 1749384"/>
                <a:gd name="connsiteY16" fmla="*/ 619974 h 730512"/>
                <a:gd name="connsiteX17" fmla="*/ 1021756 w 1749384"/>
                <a:gd name="connsiteY17" fmla="*/ 616129 h 730512"/>
                <a:gd name="connsiteX18" fmla="*/ 987153 w 1749384"/>
                <a:gd name="connsiteY18" fmla="*/ 560380 h 730512"/>
                <a:gd name="connsiteX19" fmla="*/ 981385 w 1749384"/>
                <a:gd name="connsiteY19" fmla="*/ 556535 h 730512"/>
                <a:gd name="connsiteX20" fmla="*/ 917946 w 1749384"/>
                <a:gd name="connsiteY20" fmla="*/ 558457 h 730512"/>
                <a:gd name="connsiteX21" fmla="*/ 864119 w 1749384"/>
                <a:gd name="connsiteY21" fmla="*/ 593061 h 730512"/>
                <a:gd name="connsiteX22" fmla="*/ 858352 w 1749384"/>
                <a:gd name="connsiteY22" fmla="*/ 594983 h 730512"/>
                <a:gd name="connsiteX23" fmla="*/ 852585 w 1749384"/>
                <a:gd name="connsiteY23" fmla="*/ 591138 h 730512"/>
                <a:gd name="connsiteX24" fmla="*/ 812214 w 1749384"/>
                <a:gd name="connsiteY24" fmla="*/ 521932 h 730512"/>
                <a:gd name="connsiteX25" fmla="*/ 806447 w 1749384"/>
                <a:gd name="connsiteY25" fmla="*/ 518087 h 730512"/>
                <a:gd name="connsiteX26" fmla="*/ 798757 w 1749384"/>
                <a:gd name="connsiteY26" fmla="*/ 520009 h 730512"/>
                <a:gd name="connsiteX27" fmla="*/ 712249 w 1749384"/>
                <a:gd name="connsiteY27" fmla="*/ 564225 h 730512"/>
                <a:gd name="connsiteX28" fmla="*/ 633431 w 1749384"/>
                <a:gd name="connsiteY28" fmla="*/ 468105 h 730512"/>
                <a:gd name="connsiteX29" fmla="*/ 625741 w 1749384"/>
                <a:gd name="connsiteY29" fmla="*/ 466182 h 730512"/>
                <a:gd name="connsiteX30" fmla="*/ 514242 w 1749384"/>
                <a:gd name="connsiteY30" fmla="*/ 510397 h 730512"/>
                <a:gd name="connsiteX31" fmla="*/ 506553 w 1749384"/>
                <a:gd name="connsiteY31" fmla="*/ 508475 h 730512"/>
                <a:gd name="connsiteX32" fmla="*/ 445036 w 1749384"/>
                <a:gd name="connsiteY32" fmla="*/ 420045 h 730512"/>
                <a:gd name="connsiteX33" fmla="*/ 439269 w 1749384"/>
                <a:gd name="connsiteY33" fmla="*/ 418122 h 730512"/>
                <a:gd name="connsiteX34" fmla="*/ 343149 w 1749384"/>
                <a:gd name="connsiteY34" fmla="*/ 473872 h 730512"/>
                <a:gd name="connsiteX35" fmla="*/ 337381 w 1749384"/>
                <a:gd name="connsiteY35" fmla="*/ 471949 h 730512"/>
                <a:gd name="connsiteX36" fmla="*/ 250873 w 1749384"/>
                <a:gd name="connsiteY36" fmla="*/ 379674 h 730512"/>
                <a:gd name="connsiteX37" fmla="*/ 241261 w 1749384"/>
                <a:gd name="connsiteY37" fmla="*/ 379674 h 730512"/>
                <a:gd name="connsiteX38" fmla="*/ 152831 w 1749384"/>
                <a:gd name="connsiteY38" fmla="*/ 429657 h 730512"/>
                <a:gd name="connsiteX39" fmla="*/ 148986 w 1749384"/>
                <a:gd name="connsiteY39" fmla="*/ 429657 h 730512"/>
                <a:gd name="connsiteX40" fmla="*/ 68245 w 1749384"/>
                <a:gd name="connsiteY40" fmla="*/ 404665 h 730512"/>
                <a:gd name="connsiteX41" fmla="*/ 14418 w 1749384"/>
                <a:gd name="connsiteY41" fmla="*/ 333536 h 730512"/>
                <a:gd name="connsiteX42" fmla="*/ 16340 w 1749384"/>
                <a:gd name="connsiteY42" fmla="*/ 85547 h 730512"/>
                <a:gd name="connsiteX43" fmla="*/ 87469 w 1749384"/>
                <a:gd name="connsiteY43" fmla="*/ 14418 h 730512"/>
                <a:gd name="connsiteX44" fmla="*/ 1665760 w 1749384"/>
                <a:gd name="connsiteY44" fmla="*/ 22108 h 730512"/>
                <a:gd name="connsiteX45" fmla="*/ 1715743 w 1749384"/>
                <a:gd name="connsiteY45" fmla="*/ 43254 h 730512"/>
                <a:gd name="connsiteX46" fmla="*/ 1736889 w 1749384"/>
                <a:gd name="connsiteY46" fmla="*/ 93236 h 730512"/>
                <a:gd name="connsiteX47" fmla="*/ 1733044 w 1749384"/>
                <a:gd name="connsiteY47" fmla="*/ 654577 h 730512"/>
                <a:gd name="connsiteX48" fmla="*/ 1706131 w 1749384"/>
                <a:gd name="connsiteY48" fmla="*/ 710327 h 730512"/>
                <a:gd name="connsiteX49" fmla="*/ 1625390 w 1749384"/>
                <a:gd name="connsiteY49" fmla="*/ 716094 h 7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49384" h="730512">
                  <a:moveTo>
                    <a:pt x="1575407" y="685336"/>
                  </a:moveTo>
                  <a:lnTo>
                    <a:pt x="1536959" y="641121"/>
                  </a:lnTo>
                  <a:cubicBezTo>
                    <a:pt x="1535037" y="639198"/>
                    <a:pt x="1436994" y="637276"/>
                    <a:pt x="1435072" y="637276"/>
                  </a:cubicBezTo>
                  <a:cubicBezTo>
                    <a:pt x="1433150" y="637276"/>
                    <a:pt x="1429305" y="637276"/>
                    <a:pt x="1427382" y="639198"/>
                  </a:cubicBezTo>
                  <a:lnTo>
                    <a:pt x="1369710" y="689181"/>
                  </a:lnTo>
                  <a:cubicBezTo>
                    <a:pt x="1367788" y="691103"/>
                    <a:pt x="1365866" y="691103"/>
                    <a:pt x="1363943" y="691103"/>
                  </a:cubicBezTo>
                  <a:cubicBezTo>
                    <a:pt x="1362021" y="691103"/>
                    <a:pt x="1360098" y="689181"/>
                    <a:pt x="1358176" y="687258"/>
                  </a:cubicBezTo>
                  <a:lnTo>
                    <a:pt x="1313961" y="627664"/>
                  </a:lnTo>
                  <a:cubicBezTo>
                    <a:pt x="1312038" y="623819"/>
                    <a:pt x="1308194" y="623819"/>
                    <a:pt x="1304349" y="625741"/>
                  </a:cubicBezTo>
                  <a:lnTo>
                    <a:pt x="1238987" y="662267"/>
                  </a:lnTo>
                  <a:cubicBezTo>
                    <a:pt x="1237065" y="664189"/>
                    <a:pt x="1235142" y="664189"/>
                    <a:pt x="1233220" y="662267"/>
                  </a:cubicBezTo>
                  <a:cubicBezTo>
                    <a:pt x="1231298" y="662267"/>
                    <a:pt x="1229375" y="660345"/>
                    <a:pt x="1229375" y="658422"/>
                  </a:cubicBezTo>
                  <a:lnTo>
                    <a:pt x="1135178" y="575759"/>
                  </a:lnTo>
                  <a:cubicBezTo>
                    <a:pt x="1117876" y="556535"/>
                    <a:pt x="1142867" y="594983"/>
                    <a:pt x="1129410" y="571914"/>
                  </a:cubicBezTo>
                  <a:cubicBezTo>
                    <a:pt x="1127488" y="569992"/>
                    <a:pt x="1123643" y="573837"/>
                    <a:pt x="1121721" y="575759"/>
                  </a:cubicBezTo>
                  <a:lnTo>
                    <a:pt x="1033290" y="616129"/>
                  </a:lnTo>
                  <a:cubicBezTo>
                    <a:pt x="1031368" y="618052"/>
                    <a:pt x="1029445" y="619974"/>
                    <a:pt x="1027523" y="619974"/>
                  </a:cubicBezTo>
                  <a:cubicBezTo>
                    <a:pt x="1025601" y="619974"/>
                    <a:pt x="1021756" y="618052"/>
                    <a:pt x="1021756" y="616129"/>
                  </a:cubicBezTo>
                  <a:lnTo>
                    <a:pt x="987153" y="560380"/>
                  </a:lnTo>
                  <a:cubicBezTo>
                    <a:pt x="985230" y="558457"/>
                    <a:pt x="983308" y="556535"/>
                    <a:pt x="981385" y="556535"/>
                  </a:cubicBezTo>
                  <a:cubicBezTo>
                    <a:pt x="979463" y="556535"/>
                    <a:pt x="919869" y="556535"/>
                    <a:pt x="917946" y="558457"/>
                  </a:cubicBezTo>
                  <a:lnTo>
                    <a:pt x="864119" y="593061"/>
                  </a:lnTo>
                  <a:cubicBezTo>
                    <a:pt x="862197" y="594983"/>
                    <a:pt x="860274" y="594983"/>
                    <a:pt x="858352" y="594983"/>
                  </a:cubicBezTo>
                  <a:cubicBezTo>
                    <a:pt x="856429" y="594983"/>
                    <a:pt x="854507" y="593061"/>
                    <a:pt x="852585" y="591138"/>
                  </a:cubicBezTo>
                  <a:lnTo>
                    <a:pt x="812214" y="521932"/>
                  </a:lnTo>
                  <a:cubicBezTo>
                    <a:pt x="810292" y="520009"/>
                    <a:pt x="808369" y="518087"/>
                    <a:pt x="806447" y="518087"/>
                  </a:cubicBezTo>
                  <a:cubicBezTo>
                    <a:pt x="804525" y="518087"/>
                    <a:pt x="800680" y="518087"/>
                    <a:pt x="798757" y="520009"/>
                  </a:cubicBezTo>
                  <a:lnTo>
                    <a:pt x="712249" y="564225"/>
                  </a:lnTo>
                  <a:lnTo>
                    <a:pt x="633431" y="468105"/>
                  </a:lnTo>
                  <a:cubicBezTo>
                    <a:pt x="631509" y="466182"/>
                    <a:pt x="629586" y="466182"/>
                    <a:pt x="625741" y="466182"/>
                  </a:cubicBezTo>
                  <a:lnTo>
                    <a:pt x="514242" y="510397"/>
                  </a:lnTo>
                  <a:cubicBezTo>
                    <a:pt x="512320" y="510397"/>
                    <a:pt x="508475" y="510397"/>
                    <a:pt x="506553" y="508475"/>
                  </a:cubicBezTo>
                  <a:lnTo>
                    <a:pt x="445036" y="420045"/>
                  </a:lnTo>
                  <a:cubicBezTo>
                    <a:pt x="443113" y="418122"/>
                    <a:pt x="441191" y="418122"/>
                    <a:pt x="439269" y="418122"/>
                  </a:cubicBezTo>
                  <a:lnTo>
                    <a:pt x="343149" y="473872"/>
                  </a:lnTo>
                  <a:cubicBezTo>
                    <a:pt x="341226" y="473872"/>
                    <a:pt x="337381" y="473872"/>
                    <a:pt x="337381" y="471949"/>
                  </a:cubicBezTo>
                  <a:lnTo>
                    <a:pt x="250873" y="379674"/>
                  </a:lnTo>
                  <a:cubicBezTo>
                    <a:pt x="247028" y="377752"/>
                    <a:pt x="245106" y="377752"/>
                    <a:pt x="241261" y="379674"/>
                  </a:cubicBezTo>
                  <a:lnTo>
                    <a:pt x="152831" y="429657"/>
                  </a:lnTo>
                  <a:cubicBezTo>
                    <a:pt x="150908" y="429657"/>
                    <a:pt x="148986" y="429657"/>
                    <a:pt x="148986" y="429657"/>
                  </a:cubicBezTo>
                  <a:lnTo>
                    <a:pt x="68245" y="404665"/>
                  </a:lnTo>
                  <a:cubicBezTo>
                    <a:pt x="37487" y="396976"/>
                    <a:pt x="14418" y="368140"/>
                    <a:pt x="14418" y="333536"/>
                  </a:cubicBezTo>
                  <a:lnTo>
                    <a:pt x="16340" y="85547"/>
                  </a:lnTo>
                  <a:cubicBezTo>
                    <a:pt x="16340" y="47099"/>
                    <a:pt x="49021" y="14418"/>
                    <a:pt x="87469" y="14418"/>
                  </a:cubicBezTo>
                  <a:lnTo>
                    <a:pt x="1665760" y="22108"/>
                  </a:lnTo>
                  <a:cubicBezTo>
                    <a:pt x="1684984" y="22108"/>
                    <a:pt x="1702286" y="29797"/>
                    <a:pt x="1715743" y="43254"/>
                  </a:cubicBezTo>
                  <a:cubicBezTo>
                    <a:pt x="1729199" y="56711"/>
                    <a:pt x="1736889" y="74012"/>
                    <a:pt x="1736889" y="93236"/>
                  </a:cubicBezTo>
                  <a:lnTo>
                    <a:pt x="1733044" y="654577"/>
                  </a:lnTo>
                  <a:cubicBezTo>
                    <a:pt x="1733044" y="675724"/>
                    <a:pt x="1723432" y="696870"/>
                    <a:pt x="1706131" y="710327"/>
                  </a:cubicBezTo>
                  <a:cubicBezTo>
                    <a:pt x="1688829" y="723784"/>
                    <a:pt x="1646536" y="721861"/>
                    <a:pt x="1625390" y="716094"/>
                  </a:cubicBezTo>
                </a:path>
              </a:pathLst>
            </a:custGeom>
            <a:grpFill/>
            <a:ln w="19050" cap="flat">
              <a:noFill/>
              <a:prstDash val="solid"/>
              <a:miter/>
            </a:ln>
          </p:spPr>
          <p:txBody>
            <a:bodyPr rtlCol="0" anchor="ctr"/>
            <a:lstStyle/>
            <a:p>
              <a:endParaRPr lang="en-US" dirty="0"/>
            </a:p>
          </p:txBody>
        </p:sp>
        <p:sp>
          <p:nvSpPr>
            <p:cNvPr id="238" name="Freeform: Shape 98">
              <a:extLst>
                <a:ext uri="{FF2B5EF4-FFF2-40B4-BE49-F238E27FC236}">
                  <a16:creationId xmlns:a16="http://schemas.microsoft.com/office/drawing/2014/main" id="{E649151C-52EC-4C6D-9970-7430A8328073}"/>
                </a:ext>
              </a:extLst>
            </p:cNvPr>
            <p:cNvSpPr/>
            <p:nvPr/>
          </p:nvSpPr>
          <p:spPr>
            <a:xfrm>
              <a:off x="1830292" y="1657541"/>
              <a:ext cx="826632" cy="768960"/>
            </a:xfrm>
            <a:custGeom>
              <a:avLst/>
              <a:gdLst>
                <a:gd name="connsiteX0" fmla="*/ 750697 w 826632"/>
                <a:gd name="connsiteY0" fmla="*/ 18263 h 768960"/>
                <a:gd name="connsiteX1" fmla="*/ 93237 w 826632"/>
                <a:gd name="connsiteY1" fmla="*/ 14418 h 768960"/>
                <a:gd name="connsiteX2" fmla="*/ 41332 w 826632"/>
                <a:gd name="connsiteY2" fmla="*/ 35564 h 768960"/>
                <a:gd name="connsiteX3" fmla="*/ 18263 w 826632"/>
                <a:gd name="connsiteY3" fmla="*/ 87469 h 768960"/>
                <a:gd name="connsiteX4" fmla="*/ 14418 w 826632"/>
                <a:gd name="connsiteY4" fmla="*/ 693025 h 768960"/>
                <a:gd name="connsiteX5" fmla="*/ 35565 w 826632"/>
                <a:gd name="connsiteY5" fmla="*/ 744930 h 768960"/>
                <a:gd name="connsiteX6" fmla="*/ 87469 w 826632"/>
                <a:gd name="connsiteY6" fmla="*/ 767999 h 768960"/>
                <a:gd name="connsiteX7" fmla="*/ 744930 w 826632"/>
                <a:gd name="connsiteY7" fmla="*/ 771844 h 768960"/>
                <a:gd name="connsiteX8" fmla="*/ 744930 w 826632"/>
                <a:gd name="connsiteY8" fmla="*/ 771844 h 768960"/>
                <a:gd name="connsiteX9" fmla="*/ 819904 w 826632"/>
                <a:gd name="connsiteY9" fmla="*/ 696870 h 768960"/>
                <a:gd name="connsiteX10" fmla="*/ 823749 w 826632"/>
                <a:gd name="connsiteY10" fmla="*/ 91314 h 768960"/>
                <a:gd name="connsiteX11" fmla="*/ 750697 w 826632"/>
                <a:gd name="connsiteY11" fmla="*/ 18263 h 768960"/>
                <a:gd name="connsiteX12" fmla="*/ 671879 w 826632"/>
                <a:gd name="connsiteY12" fmla="*/ 623819 h 768960"/>
                <a:gd name="connsiteX13" fmla="*/ 435424 w 826632"/>
                <a:gd name="connsiteY13" fmla="*/ 621897 h 768960"/>
                <a:gd name="connsiteX14" fmla="*/ 437346 w 826632"/>
                <a:gd name="connsiteY14" fmla="*/ 164365 h 768960"/>
                <a:gd name="connsiteX15" fmla="*/ 673801 w 826632"/>
                <a:gd name="connsiteY15" fmla="*/ 166288 h 768960"/>
                <a:gd name="connsiteX16" fmla="*/ 671879 w 826632"/>
                <a:gd name="connsiteY16" fmla="*/ 623819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6632" h="768960">
                  <a:moveTo>
                    <a:pt x="750697" y="18263"/>
                  </a:moveTo>
                  <a:lnTo>
                    <a:pt x="93237" y="14418"/>
                  </a:lnTo>
                  <a:cubicBezTo>
                    <a:pt x="74013" y="14418"/>
                    <a:pt x="54789" y="22108"/>
                    <a:pt x="41332" y="35564"/>
                  </a:cubicBezTo>
                  <a:cubicBezTo>
                    <a:pt x="27875" y="49021"/>
                    <a:pt x="20185" y="68245"/>
                    <a:pt x="18263" y="87469"/>
                  </a:cubicBezTo>
                  <a:lnTo>
                    <a:pt x="14418" y="693025"/>
                  </a:lnTo>
                  <a:cubicBezTo>
                    <a:pt x="14418" y="712249"/>
                    <a:pt x="22108" y="731473"/>
                    <a:pt x="35565" y="744930"/>
                  </a:cubicBezTo>
                  <a:cubicBezTo>
                    <a:pt x="49021" y="758387"/>
                    <a:pt x="68245" y="766077"/>
                    <a:pt x="87469" y="767999"/>
                  </a:cubicBezTo>
                  <a:lnTo>
                    <a:pt x="744930" y="771844"/>
                  </a:lnTo>
                  <a:cubicBezTo>
                    <a:pt x="744930" y="771844"/>
                    <a:pt x="744930" y="771844"/>
                    <a:pt x="744930" y="771844"/>
                  </a:cubicBezTo>
                  <a:cubicBezTo>
                    <a:pt x="785301" y="771844"/>
                    <a:pt x="819904" y="739163"/>
                    <a:pt x="819904" y="696870"/>
                  </a:cubicBezTo>
                  <a:lnTo>
                    <a:pt x="823749" y="91314"/>
                  </a:lnTo>
                  <a:cubicBezTo>
                    <a:pt x="825671" y="52866"/>
                    <a:pt x="791068" y="18263"/>
                    <a:pt x="750697" y="18263"/>
                  </a:cubicBezTo>
                  <a:close/>
                  <a:moveTo>
                    <a:pt x="671879" y="623819"/>
                  </a:moveTo>
                  <a:lnTo>
                    <a:pt x="435424" y="621897"/>
                  </a:lnTo>
                  <a:lnTo>
                    <a:pt x="437346" y="164365"/>
                  </a:lnTo>
                  <a:lnTo>
                    <a:pt x="673801" y="166288"/>
                  </a:lnTo>
                  <a:lnTo>
                    <a:pt x="671879" y="623819"/>
                  </a:lnTo>
                  <a:close/>
                </a:path>
              </a:pathLst>
            </a:custGeom>
            <a:grpFill/>
            <a:ln w="19050" cap="flat">
              <a:noFill/>
              <a:prstDash val="solid"/>
              <a:miter/>
            </a:ln>
          </p:spPr>
          <p:txBody>
            <a:bodyPr rtlCol="0" anchor="ctr"/>
            <a:lstStyle/>
            <a:p>
              <a:endParaRPr lang="en-US" dirty="0"/>
            </a:p>
          </p:txBody>
        </p:sp>
      </p:grpSp>
      <p:grpSp>
        <p:nvGrpSpPr>
          <p:cNvPr id="245" name="Group 285">
            <a:extLst>
              <a:ext uri="{FF2B5EF4-FFF2-40B4-BE49-F238E27FC236}">
                <a16:creationId xmlns:a16="http://schemas.microsoft.com/office/drawing/2014/main" id="{C60C73E9-2CC5-4066-B4E3-EC98ECD26AA3}"/>
              </a:ext>
            </a:extLst>
          </p:cNvPr>
          <p:cNvGrpSpPr/>
          <p:nvPr/>
        </p:nvGrpSpPr>
        <p:grpSpPr>
          <a:xfrm>
            <a:off x="-1009650" y="802001"/>
            <a:ext cx="7334134" cy="5433699"/>
            <a:chOff x="362343" y="1201483"/>
            <a:chExt cx="7334134" cy="5433699"/>
          </a:xfrm>
        </p:grpSpPr>
        <p:sp>
          <p:nvSpPr>
            <p:cNvPr id="246" name="Rectangle 33">
              <a:extLst>
                <a:ext uri="{FF2B5EF4-FFF2-40B4-BE49-F238E27FC236}">
                  <a16:creationId xmlns:a16="http://schemas.microsoft.com/office/drawing/2014/main" id="{128CB5C9-51A7-481F-A055-5EDDA863DA07}"/>
                </a:ext>
              </a:extLst>
            </p:cNvPr>
            <p:cNvSpPr>
              <a:spLocks noChangeArrowheads="1"/>
            </p:cNvSpPr>
            <p:nvPr/>
          </p:nvSpPr>
          <p:spPr bwMode="auto">
            <a:xfrm>
              <a:off x="1711395" y="2101967"/>
              <a:ext cx="46865" cy="103438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47" name="Rectangle 34">
              <a:extLst>
                <a:ext uri="{FF2B5EF4-FFF2-40B4-BE49-F238E27FC236}">
                  <a16:creationId xmlns:a16="http://schemas.microsoft.com/office/drawing/2014/main" id="{C10D98D2-F0A5-4E8D-9152-FE6E3925A157}"/>
                </a:ext>
              </a:extLst>
            </p:cNvPr>
            <p:cNvSpPr>
              <a:spLocks noChangeArrowheads="1"/>
            </p:cNvSpPr>
            <p:nvPr/>
          </p:nvSpPr>
          <p:spPr bwMode="auto">
            <a:xfrm>
              <a:off x="1957437" y="2101967"/>
              <a:ext cx="56908" cy="103438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48" name="Rectangle 38">
              <a:extLst>
                <a:ext uri="{FF2B5EF4-FFF2-40B4-BE49-F238E27FC236}">
                  <a16:creationId xmlns:a16="http://schemas.microsoft.com/office/drawing/2014/main" id="{33CB691E-17FD-4EA0-B477-FC8EF510599F}"/>
                </a:ext>
              </a:extLst>
            </p:cNvPr>
            <p:cNvSpPr>
              <a:spLocks noChangeArrowheads="1"/>
            </p:cNvSpPr>
            <p:nvPr/>
          </p:nvSpPr>
          <p:spPr bwMode="auto">
            <a:xfrm>
              <a:off x="1711395" y="2336294"/>
              <a:ext cx="289562" cy="50213"/>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nvGrpSpPr>
            <p:cNvPr id="249" name="Group 284">
              <a:extLst>
                <a:ext uri="{FF2B5EF4-FFF2-40B4-BE49-F238E27FC236}">
                  <a16:creationId xmlns:a16="http://schemas.microsoft.com/office/drawing/2014/main" id="{4C51536B-344D-4E7A-B58A-C244BA79B1B3}"/>
                </a:ext>
              </a:extLst>
            </p:cNvPr>
            <p:cNvGrpSpPr/>
            <p:nvPr/>
          </p:nvGrpSpPr>
          <p:grpSpPr>
            <a:xfrm>
              <a:off x="362343" y="1201483"/>
              <a:ext cx="7334134" cy="5433699"/>
              <a:chOff x="362343" y="1201483"/>
              <a:chExt cx="7334134" cy="5433699"/>
            </a:xfrm>
          </p:grpSpPr>
          <p:sp>
            <p:nvSpPr>
              <p:cNvPr id="250" name="TextBox 37">
                <a:extLst>
                  <a:ext uri="{FF2B5EF4-FFF2-40B4-BE49-F238E27FC236}">
                    <a16:creationId xmlns:a16="http://schemas.microsoft.com/office/drawing/2014/main" id="{BCCE21EB-69B5-4413-B0A5-D72C41507214}"/>
                  </a:ext>
                </a:extLst>
              </p:cNvPr>
              <p:cNvSpPr txBox="1"/>
              <p:nvPr/>
            </p:nvSpPr>
            <p:spPr>
              <a:xfrm>
                <a:off x="2349719" y="4217119"/>
                <a:ext cx="676554" cy="58477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ko-KR" sz="3200" b="1" dirty="0">
                    <a:ln w="12700">
                      <a:solidFill>
                        <a:schemeClr val="bg1"/>
                      </a:solidFill>
                    </a:ln>
                    <a:solidFill>
                      <a:schemeClr val="tx1">
                        <a:lumMod val="75000"/>
                        <a:lumOff val="25000"/>
                      </a:schemeClr>
                    </a:solidFill>
                    <a:cs typeface="Arial" pitchFamily="34" charset="0"/>
                  </a:rPr>
                  <a:t>01</a:t>
                </a:r>
                <a:endParaRPr lang="ko-KR" altLang="en-US" sz="3200" b="1" dirty="0">
                  <a:ln w="12700">
                    <a:solidFill>
                      <a:schemeClr val="bg1"/>
                    </a:solidFill>
                  </a:ln>
                  <a:solidFill>
                    <a:schemeClr val="tx1">
                      <a:lumMod val="75000"/>
                      <a:lumOff val="25000"/>
                    </a:schemeClr>
                  </a:solidFill>
                  <a:cs typeface="Arial" pitchFamily="34" charset="0"/>
                </a:endParaRPr>
              </a:p>
            </p:txBody>
          </p:sp>
          <p:sp>
            <p:nvSpPr>
              <p:cNvPr id="251" name="Oval 21">
                <a:extLst>
                  <a:ext uri="{FF2B5EF4-FFF2-40B4-BE49-F238E27FC236}">
                    <a16:creationId xmlns:a16="http://schemas.microsoft.com/office/drawing/2014/main" id="{2E666486-00E7-4592-9A1B-6028099B061F}"/>
                  </a:ext>
                </a:extLst>
              </p:cNvPr>
              <p:cNvSpPr>
                <a:spLocks noChangeAspect="1"/>
              </p:cNvSpPr>
              <p:nvPr/>
            </p:nvSpPr>
            <p:spPr>
              <a:xfrm>
                <a:off x="2491338" y="3482701"/>
                <a:ext cx="393317" cy="3966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52" name="Rectangle 5">
                <a:extLst>
                  <a:ext uri="{FF2B5EF4-FFF2-40B4-BE49-F238E27FC236}">
                    <a16:creationId xmlns:a16="http://schemas.microsoft.com/office/drawing/2014/main" id="{AC2A58D8-A366-4EB7-99DC-7BF98010F233}"/>
                  </a:ext>
                </a:extLst>
              </p:cNvPr>
              <p:cNvSpPr>
                <a:spLocks noChangeArrowheads="1"/>
              </p:cNvSpPr>
              <p:nvPr/>
            </p:nvSpPr>
            <p:spPr bwMode="auto">
              <a:xfrm>
                <a:off x="1634402" y="4395022"/>
                <a:ext cx="103773" cy="1409308"/>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3" name="Rectangle 6">
                <a:extLst>
                  <a:ext uri="{FF2B5EF4-FFF2-40B4-BE49-F238E27FC236}">
                    <a16:creationId xmlns:a16="http://schemas.microsoft.com/office/drawing/2014/main" id="{B77143F9-E4CB-443A-BE8A-D439A43A875B}"/>
                  </a:ext>
                </a:extLst>
              </p:cNvPr>
              <p:cNvSpPr>
                <a:spLocks noChangeArrowheads="1"/>
              </p:cNvSpPr>
              <p:nvPr/>
            </p:nvSpPr>
            <p:spPr bwMode="auto">
              <a:xfrm>
                <a:off x="1997608" y="4395022"/>
                <a:ext cx="90383" cy="1409308"/>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4" name="Rectangle 7">
                <a:extLst>
                  <a:ext uri="{FF2B5EF4-FFF2-40B4-BE49-F238E27FC236}">
                    <a16:creationId xmlns:a16="http://schemas.microsoft.com/office/drawing/2014/main" id="{09650E63-7A16-4E60-B28E-DC5BF61C13FC}"/>
                  </a:ext>
                </a:extLst>
              </p:cNvPr>
              <p:cNvSpPr>
                <a:spLocks noChangeArrowheads="1"/>
              </p:cNvSpPr>
              <p:nvPr/>
            </p:nvSpPr>
            <p:spPr bwMode="auto">
              <a:xfrm>
                <a:off x="1677920" y="4451930"/>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5" name="Freeform 8">
                <a:extLst>
                  <a:ext uri="{FF2B5EF4-FFF2-40B4-BE49-F238E27FC236}">
                    <a16:creationId xmlns:a16="http://schemas.microsoft.com/office/drawing/2014/main" id="{377DE0DD-C1D0-43A0-AE1B-AA90D91BA9BD}"/>
                  </a:ext>
                </a:extLst>
              </p:cNvPr>
              <p:cNvSpPr>
                <a:spLocks/>
              </p:cNvSpPr>
              <p:nvPr/>
            </p:nvSpPr>
            <p:spPr bwMode="auto">
              <a:xfrm>
                <a:off x="1704700" y="4482058"/>
                <a:ext cx="323037" cy="323036"/>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6" name="Freeform 9">
                <a:extLst>
                  <a:ext uri="{FF2B5EF4-FFF2-40B4-BE49-F238E27FC236}">
                    <a16:creationId xmlns:a16="http://schemas.microsoft.com/office/drawing/2014/main" id="{685B8B82-0C0B-4855-A886-C88BFC3E4157}"/>
                  </a:ext>
                </a:extLst>
              </p:cNvPr>
              <p:cNvSpPr>
                <a:spLocks/>
              </p:cNvSpPr>
              <p:nvPr/>
            </p:nvSpPr>
            <p:spPr bwMode="auto">
              <a:xfrm>
                <a:off x="1704700" y="4482058"/>
                <a:ext cx="323037" cy="323036"/>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7" name="Rectangle 10">
                <a:extLst>
                  <a:ext uri="{FF2B5EF4-FFF2-40B4-BE49-F238E27FC236}">
                    <a16:creationId xmlns:a16="http://schemas.microsoft.com/office/drawing/2014/main" id="{F7DF29F0-5DFF-425C-A9FC-936B12025CD2}"/>
                  </a:ext>
                </a:extLst>
              </p:cNvPr>
              <p:cNvSpPr>
                <a:spLocks noChangeArrowheads="1"/>
              </p:cNvSpPr>
              <p:nvPr/>
            </p:nvSpPr>
            <p:spPr bwMode="auto">
              <a:xfrm>
                <a:off x="1677920" y="4761576"/>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8" name="Freeform 11">
                <a:extLst>
                  <a:ext uri="{FF2B5EF4-FFF2-40B4-BE49-F238E27FC236}">
                    <a16:creationId xmlns:a16="http://schemas.microsoft.com/office/drawing/2014/main" id="{7E5DBDF7-D7AD-424D-B834-21A8D90AF73D}"/>
                  </a:ext>
                </a:extLst>
              </p:cNvPr>
              <p:cNvSpPr>
                <a:spLocks/>
              </p:cNvSpPr>
              <p:nvPr/>
            </p:nvSpPr>
            <p:spPr bwMode="auto">
              <a:xfrm>
                <a:off x="1704700" y="4791703"/>
                <a:ext cx="323037" cy="321362"/>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9" name="Freeform 12">
                <a:extLst>
                  <a:ext uri="{FF2B5EF4-FFF2-40B4-BE49-F238E27FC236}">
                    <a16:creationId xmlns:a16="http://schemas.microsoft.com/office/drawing/2014/main" id="{8373D3E5-F4B4-4BD5-BB60-BDDEF04944F9}"/>
                  </a:ext>
                </a:extLst>
              </p:cNvPr>
              <p:cNvSpPr>
                <a:spLocks/>
              </p:cNvSpPr>
              <p:nvPr/>
            </p:nvSpPr>
            <p:spPr bwMode="auto">
              <a:xfrm>
                <a:off x="1704700" y="4791703"/>
                <a:ext cx="323037" cy="321362"/>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0" name="Rectangle 13">
                <a:extLst>
                  <a:ext uri="{FF2B5EF4-FFF2-40B4-BE49-F238E27FC236}">
                    <a16:creationId xmlns:a16="http://schemas.microsoft.com/office/drawing/2014/main" id="{A52CE161-EE13-44B3-B691-2D69239EACF9}"/>
                  </a:ext>
                </a:extLst>
              </p:cNvPr>
              <p:cNvSpPr>
                <a:spLocks noChangeArrowheads="1"/>
              </p:cNvSpPr>
              <p:nvPr/>
            </p:nvSpPr>
            <p:spPr bwMode="auto">
              <a:xfrm>
                <a:off x="1677920" y="5069548"/>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1" name="Freeform 14">
                <a:extLst>
                  <a:ext uri="{FF2B5EF4-FFF2-40B4-BE49-F238E27FC236}">
                    <a16:creationId xmlns:a16="http://schemas.microsoft.com/office/drawing/2014/main" id="{817081A8-9084-4758-A876-2095F9721401}"/>
                  </a:ext>
                </a:extLst>
              </p:cNvPr>
              <p:cNvSpPr>
                <a:spLocks/>
              </p:cNvSpPr>
              <p:nvPr/>
            </p:nvSpPr>
            <p:spPr bwMode="auto">
              <a:xfrm>
                <a:off x="1704700" y="5099676"/>
                <a:ext cx="323037" cy="323036"/>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2" name="Freeform 15">
                <a:extLst>
                  <a:ext uri="{FF2B5EF4-FFF2-40B4-BE49-F238E27FC236}">
                    <a16:creationId xmlns:a16="http://schemas.microsoft.com/office/drawing/2014/main" id="{8D356C10-C9CD-46B1-9501-D450A201A777}"/>
                  </a:ext>
                </a:extLst>
              </p:cNvPr>
              <p:cNvSpPr>
                <a:spLocks/>
              </p:cNvSpPr>
              <p:nvPr/>
            </p:nvSpPr>
            <p:spPr bwMode="auto">
              <a:xfrm>
                <a:off x="1704700" y="5099676"/>
                <a:ext cx="323037" cy="323036"/>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3" name="Rectangle 16">
                <a:extLst>
                  <a:ext uri="{FF2B5EF4-FFF2-40B4-BE49-F238E27FC236}">
                    <a16:creationId xmlns:a16="http://schemas.microsoft.com/office/drawing/2014/main" id="{DB42EBFA-748F-4DE9-8615-61B00B14F1B7}"/>
                  </a:ext>
                </a:extLst>
              </p:cNvPr>
              <p:cNvSpPr>
                <a:spLocks noChangeArrowheads="1"/>
              </p:cNvSpPr>
              <p:nvPr/>
            </p:nvSpPr>
            <p:spPr bwMode="auto">
              <a:xfrm>
                <a:off x="1677920" y="5379195"/>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4" name="Freeform 17">
                <a:extLst>
                  <a:ext uri="{FF2B5EF4-FFF2-40B4-BE49-F238E27FC236}">
                    <a16:creationId xmlns:a16="http://schemas.microsoft.com/office/drawing/2014/main" id="{B839B170-F85D-404E-BB26-92787F94CAA7}"/>
                  </a:ext>
                </a:extLst>
              </p:cNvPr>
              <p:cNvSpPr>
                <a:spLocks/>
              </p:cNvSpPr>
              <p:nvPr/>
            </p:nvSpPr>
            <p:spPr bwMode="auto">
              <a:xfrm>
                <a:off x="1704700" y="5409322"/>
                <a:ext cx="323037" cy="321362"/>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5" name="Freeform 18">
                <a:extLst>
                  <a:ext uri="{FF2B5EF4-FFF2-40B4-BE49-F238E27FC236}">
                    <a16:creationId xmlns:a16="http://schemas.microsoft.com/office/drawing/2014/main" id="{1AF3CB69-9A22-4B44-BB62-6E189E7C01FA}"/>
                  </a:ext>
                </a:extLst>
              </p:cNvPr>
              <p:cNvSpPr>
                <a:spLocks/>
              </p:cNvSpPr>
              <p:nvPr/>
            </p:nvSpPr>
            <p:spPr bwMode="auto">
              <a:xfrm>
                <a:off x="1704700" y="5409322"/>
                <a:ext cx="323037" cy="321362"/>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6" name="Rectangle 19">
                <a:extLst>
                  <a:ext uri="{FF2B5EF4-FFF2-40B4-BE49-F238E27FC236}">
                    <a16:creationId xmlns:a16="http://schemas.microsoft.com/office/drawing/2014/main" id="{2288FF9F-8F0B-4C00-86F7-8440674A6FFA}"/>
                  </a:ext>
                </a:extLst>
              </p:cNvPr>
              <p:cNvSpPr>
                <a:spLocks noChangeArrowheads="1"/>
              </p:cNvSpPr>
              <p:nvPr/>
            </p:nvSpPr>
            <p:spPr bwMode="auto">
              <a:xfrm>
                <a:off x="1634402" y="3133005"/>
                <a:ext cx="103773" cy="135240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7" name="Rectangle 20">
                <a:extLst>
                  <a:ext uri="{FF2B5EF4-FFF2-40B4-BE49-F238E27FC236}">
                    <a16:creationId xmlns:a16="http://schemas.microsoft.com/office/drawing/2014/main" id="{BFB5F0A3-0689-4CBA-B75F-034DC8BC6FE6}"/>
                  </a:ext>
                </a:extLst>
              </p:cNvPr>
              <p:cNvSpPr>
                <a:spLocks noChangeArrowheads="1"/>
              </p:cNvSpPr>
              <p:nvPr/>
            </p:nvSpPr>
            <p:spPr bwMode="auto">
              <a:xfrm>
                <a:off x="1997608" y="3133005"/>
                <a:ext cx="90383" cy="135240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8" name="Rectangle 21">
                <a:extLst>
                  <a:ext uri="{FF2B5EF4-FFF2-40B4-BE49-F238E27FC236}">
                    <a16:creationId xmlns:a16="http://schemas.microsoft.com/office/drawing/2014/main" id="{BAB04CEC-53ED-4DCF-A4FF-478780372211}"/>
                  </a:ext>
                </a:extLst>
              </p:cNvPr>
              <p:cNvSpPr>
                <a:spLocks noChangeArrowheads="1"/>
              </p:cNvSpPr>
              <p:nvPr/>
            </p:nvSpPr>
            <p:spPr bwMode="auto">
              <a:xfrm>
                <a:off x="1677920" y="3133005"/>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69" name="Freeform 22">
                <a:extLst>
                  <a:ext uri="{FF2B5EF4-FFF2-40B4-BE49-F238E27FC236}">
                    <a16:creationId xmlns:a16="http://schemas.microsoft.com/office/drawing/2014/main" id="{38C38E3C-49D8-4F3A-82FE-A07164743CA1}"/>
                  </a:ext>
                </a:extLst>
              </p:cNvPr>
              <p:cNvSpPr>
                <a:spLocks/>
              </p:cNvSpPr>
              <p:nvPr/>
            </p:nvSpPr>
            <p:spPr bwMode="auto">
              <a:xfrm>
                <a:off x="1704700" y="3163133"/>
                <a:ext cx="323037" cy="321362"/>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0" name="Freeform 23">
                <a:extLst>
                  <a:ext uri="{FF2B5EF4-FFF2-40B4-BE49-F238E27FC236}">
                    <a16:creationId xmlns:a16="http://schemas.microsoft.com/office/drawing/2014/main" id="{C0B5CC4E-0F12-438C-B800-766D7A2EFFC6}"/>
                  </a:ext>
                </a:extLst>
              </p:cNvPr>
              <p:cNvSpPr>
                <a:spLocks/>
              </p:cNvSpPr>
              <p:nvPr/>
            </p:nvSpPr>
            <p:spPr bwMode="auto">
              <a:xfrm>
                <a:off x="1704700" y="3163133"/>
                <a:ext cx="323037" cy="321362"/>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1" name="Rectangle 24">
                <a:extLst>
                  <a:ext uri="{FF2B5EF4-FFF2-40B4-BE49-F238E27FC236}">
                    <a16:creationId xmlns:a16="http://schemas.microsoft.com/office/drawing/2014/main" id="{8837207C-B6A0-4C6D-8919-0B0A95CCA0BA}"/>
                  </a:ext>
                </a:extLst>
              </p:cNvPr>
              <p:cNvSpPr>
                <a:spLocks noChangeArrowheads="1"/>
              </p:cNvSpPr>
              <p:nvPr/>
            </p:nvSpPr>
            <p:spPr bwMode="auto">
              <a:xfrm>
                <a:off x="1677920" y="3440977"/>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2" name="Freeform 25">
                <a:extLst>
                  <a:ext uri="{FF2B5EF4-FFF2-40B4-BE49-F238E27FC236}">
                    <a16:creationId xmlns:a16="http://schemas.microsoft.com/office/drawing/2014/main" id="{F0690BC7-9083-4634-9CF7-1C870CC065EE}"/>
                  </a:ext>
                </a:extLst>
              </p:cNvPr>
              <p:cNvSpPr>
                <a:spLocks/>
              </p:cNvSpPr>
              <p:nvPr/>
            </p:nvSpPr>
            <p:spPr bwMode="auto">
              <a:xfrm>
                <a:off x="1704700" y="3471105"/>
                <a:ext cx="323037" cy="323036"/>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3" name="Freeform 26">
                <a:extLst>
                  <a:ext uri="{FF2B5EF4-FFF2-40B4-BE49-F238E27FC236}">
                    <a16:creationId xmlns:a16="http://schemas.microsoft.com/office/drawing/2014/main" id="{AA2D9330-73C8-4CDD-8AF3-ED45F7F21CDD}"/>
                  </a:ext>
                </a:extLst>
              </p:cNvPr>
              <p:cNvSpPr>
                <a:spLocks/>
              </p:cNvSpPr>
              <p:nvPr/>
            </p:nvSpPr>
            <p:spPr bwMode="auto">
              <a:xfrm>
                <a:off x="1704700" y="3471105"/>
                <a:ext cx="323037" cy="323036"/>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4" name="Rectangle 27">
                <a:extLst>
                  <a:ext uri="{FF2B5EF4-FFF2-40B4-BE49-F238E27FC236}">
                    <a16:creationId xmlns:a16="http://schemas.microsoft.com/office/drawing/2014/main" id="{BD3E87CA-21FF-45B9-8E9F-98A20B00FBBD}"/>
                  </a:ext>
                </a:extLst>
              </p:cNvPr>
              <p:cNvSpPr>
                <a:spLocks noChangeArrowheads="1"/>
              </p:cNvSpPr>
              <p:nvPr/>
            </p:nvSpPr>
            <p:spPr bwMode="auto">
              <a:xfrm>
                <a:off x="1677920" y="3750623"/>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5" name="Freeform 28">
                <a:extLst>
                  <a:ext uri="{FF2B5EF4-FFF2-40B4-BE49-F238E27FC236}">
                    <a16:creationId xmlns:a16="http://schemas.microsoft.com/office/drawing/2014/main" id="{12B4613F-C987-4D8D-81F0-E63A8578BC0C}"/>
                  </a:ext>
                </a:extLst>
              </p:cNvPr>
              <p:cNvSpPr>
                <a:spLocks/>
              </p:cNvSpPr>
              <p:nvPr/>
            </p:nvSpPr>
            <p:spPr bwMode="auto">
              <a:xfrm>
                <a:off x="1704700" y="3780751"/>
                <a:ext cx="323037" cy="321362"/>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6" name="Freeform 29">
                <a:extLst>
                  <a:ext uri="{FF2B5EF4-FFF2-40B4-BE49-F238E27FC236}">
                    <a16:creationId xmlns:a16="http://schemas.microsoft.com/office/drawing/2014/main" id="{9E01DB64-E323-41AB-B180-EB8217182BB5}"/>
                  </a:ext>
                </a:extLst>
              </p:cNvPr>
              <p:cNvSpPr>
                <a:spLocks/>
              </p:cNvSpPr>
              <p:nvPr/>
            </p:nvSpPr>
            <p:spPr bwMode="auto">
              <a:xfrm>
                <a:off x="1704700" y="3780751"/>
                <a:ext cx="323037" cy="321362"/>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7" name="Rectangle 30">
                <a:extLst>
                  <a:ext uri="{FF2B5EF4-FFF2-40B4-BE49-F238E27FC236}">
                    <a16:creationId xmlns:a16="http://schemas.microsoft.com/office/drawing/2014/main" id="{4355F70C-4431-42AB-B7B2-4616D3120175}"/>
                  </a:ext>
                </a:extLst>
              </p:cNvPr>
              <p:cNvSpPr>
                <a:spLocks noChangeArrowheads="1"/>
              </p:cNvSpPr>
              <p:nvPr/>
            </p:nvSpPr>
            <p:spPr bwMode="auto">
              <a:xfrm>
                <a:off x="1677920" y="4058595"/>
                <a:ext cx="376597" cy="66951"/>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8" name="Freeform 31">
                <a:extLst>
                  <a:ext uri="{FF2B5EF4-FFF2-40B4-BE49-F238E27FC236}">
                    <a16:creationId xmlns:a16="http://schemas.microsoft.com/office/drawing/2014/main" id="{C964C75B-2B1D-46D7-9C42-D4848F72AF73}"/>
                  </a:ext>
                </a:extLst>
              </p:cNvPr>
              <p:cNvSpPr>
                <a:spLocks/>
              </p:cNvSpPr>
              <p:nvPr/>
            </p:nvSpPr>
            <p:spPr bwMode="auto">
              <a:xfrm>
                <a:off x="1704700" y="4088723"/>
                <a:ext cx="323037" cy="323036"/>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79" name="Freeform 32">
                <a:extLst>
                  <a:ext uri="{FF2B5EF4-FFF2-40B4-BE49-F238E27FC236}">
                    <a16:creationId xmlns:a16="http://schemas.microsoft.com/office/drawing/2014/main" id="{DF36315C-9670-44AE-A862-CC8514BB4635}"/>
                  </a:ext>
                </a:extLst>
              </p:cNvPr>
              <p:cNvSpPr>
                <a:spLocks/>
              </p:cNvSpPr>
              <p:nvPr/>
            </p:nvSpPr>
            <p:spPr bwMode="auto">
              <a:xfrm>
                <a:off x="1704700" y="4088723"/>
                <a:ext cx="323037" cy="323036"/>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0" name="Rectangle 35">
                <a:extLst>
                  <a:ext uri="{FF2B5EF4-FFF2-40B4-BE49-F238E27FC236}">
                    <a16:creationId xmlns:a16="http://schemas.microsoft.com/office/drawing/2014/main" id="{6023B8F8-B469-48FB-87D8-0DAB408AE3DA}"/>
                  </a:ext>
                </a:extLst>
              </p:cNvPr>
              <p:cNvSpPr>
                <a:spLocks noChangeArrowheads="1"/>
              </p:cNvSpPr>
              <p:nvPr/>
            </p:nvSpPr>
            <p:spPr bwMode="auto">
              <a:xfrm>
                <a:off x="1711395" y="2098619"/>
                <a:ext cx="289562" cy="50213"/>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1" name="Freeform 36">
                <a:extLst>
                  <a:ext uri="{FF2B5EF4-FFF2-40B4-BE49-F238E27FC236}">
                    <a16:creationId xmlns:a16="http://schemas.microsoft.com/office/drawing/2014/main" id="{28214FEE-8CAC-4CD0-806C-47C7F1E54A26}"/>
                  </a:ext>
                </a:extLst>
              </p:cNvPr>
              <p:cNvSpPr>
                <a:spLocks/>
              </p:cNvSpPr>
              <p:nvPr/>
            </p:nvSpPr>
            <p:spPr bwMode="auto">
              <a:xfrm>
                <a:off x="1731480" y="2122052"/>
                <a:ext cx="249391" cy="247717"/>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2" name="Freeform 37">
                <a:extLst>
                  <a:ext uri="{FF2B5EF4-FFF2-40B4-BE49-F238E27FC236}">
                    <a16:creationId xmlns:a16="http://schemas.microsoft.com/office/drawing/2014/main" id="{D6FA7462-08B1-4CDB-9DA7-30C747115D97}"/>
                  </a:ext>
                </a:extLst>
              </p:cNvPr>
              <p:cNvSpPr>
                <a:spLocks/>
              </p:cNvSpPr>
              <p:nvPr/>
            </p:nvSpPr>
            <p:spPr bwMode="auto">
              <a:xfrm>
                <a:off x="1731480" y="2122052"/>
                <a:ext cx="249391" cy="247717"/>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3" name="Freeform 39">
                <a:extLst>
                  <a:ext uri="{FF2B5EF4-FFF2-40B4-BE49-F238E27FC236}">
                    <a16:creationId xmlns:a16="http://schemas.microsoft.com/office/drawing/2014/main" id="{CDB18152-2185-4414-96D0-D755B0E72B56}"/>
                  </a:ext>
                </a:extLst>
              </p:cNvPr>
              <p:cNvSpPr>
                <a:spLocks/>
              </p:cNvSpPr>
              <p:nvPr/>
            </p:nvSpPr>
            <p:spPr bwMode="auto">
              <a:xfrm>
                <a:off x="1731480" y="2356379"/>
                <a:ext cx="249391" cy="249390"/>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4" name="Freeform 40">
                <a:extLst>
                  <a:ext uri="{FF2B5EF4-FFF2-40B4-BE49-F238E27FC236}">
                    <a16:creationId xmlns:a16="http://schemas.microsoft.com/office/drawing/2014/main" id="{43869EF9-D221-4568-9374-FE80C8568553}"/>
                  </a:ext>
                </a:extLst>
              </p:cNvPr>
              <p:cNvSpPr>
                <a:spLocks/>
              </p:cNvSpPr>
              <p:nvPr/>
            </p:nvSpPr>
            <p:spPr bwMode="auto">
              <a:xfrm>
                <a:off x="1731480" y="2356379"/>
                <a:ext cx="249391" cy="249390"/>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5" name="Rectangle 41">
                <a:extLst>
                  <a:ext uri="{FF2B5EF4-FFF2-40B4-BE49-F238E27FC236}">
                    <a16:creationId xmlns:a16="http://schemas.microsoft.com/office/drawing/2014/main" id="{5126D8D5-0063-4FE6-82B0-AEEA9859BC4D}"/>
                  </a:ext>
                </a:extLst>
              </p:cNvPr>
              <p:cNvSpPr>
                <a:spLocks noChangeArrowheads="1"/>
              </p:cNvSpPr>
              <p:nvPr/>
            </p:nvSpPr>
            <p:spPr bwMode="auto">
              <a:xfrm>
                <a:off x="1711395" y="2572294"/>
                <a:ext cx="289562" cy="50213"/>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6" name="Freeform 42">
                <a:extLst>
                  <a:ext uri="{FF2B5EF4-FFF2-40B4-BE49-F238E27FC236}">
                    <a16:creationId xmlns:a16="http://schemas.microsoft.com/office/drawing/2014/main" id="{D8671B37-0AD8-44C5-807B-3894CE505D13}"/>
                  </a:ext>
                </a:extLst>
              </p:cNvPr>
              <p:cNvSpPr>
                <a:spLocks/>
              </p:cNvSpPr>
              <p:nvPr/>
            </p:nvSpPr>
            <p:spPr bwMode="auto">
              <a:xfrm>
                <a:off x="1731480" y="2595726"/>
                <a:ext cx="249391" cy="244369"/>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7" name="Freeform 43">
                <a:extLst>
                  <a:ext uri="{FF2B5EF4-FFF2-40B4-BE49-F238E27FC236}">
                    <a16:creationId xmlns:a16="http://schemas.microsoft.com/office/drawing/2014/main" id="{70A0AFD4-E736-40C2-93FB-831CD4A592AF}"/>
                  </a:ext>
                </a:extLst>
              </p:cNvPr>
              <p:cNvSpPr>
                <a:spLocks/>
              </p:cNvSpPr>
              <p:nvPr/>
            </p:nvSpPr>
            <p:spPr bwMode="auto">
              <a:xfrm>
                <a:off x="1731480" y="2595726"/>
                <a:ext cx="249391" cy="244369"/>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8" name="Rectangle 44">
                <a:extLst>
                  <a:ext uri="{FF2B5EF4-FFF2-40B4-BE49-F238E27FC236}">
                    <a16:creationId xmlns:a16="http://schemas.microsoft.com/office/drawing/2014/main" id="{4282B74A-99BC-4B64-BEF4-8EE378D7901C}"/>
                  </a:ext>
                </a:extLst>
              </p:cNvPr>
              <p:cNvSpPr>
                <a:spLocks noChangeArrowheads="1"/>
              </p:cNvSpPr>
              <p:nvPr/>
            </p:nvSpPr>
            <p:spPr bwMode="auto">
              <a:xfrm>
                <a:off x="1711395" y="2809968"/>
                <a:ext cx="289562" cy="4686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89" name="Freeform 45">
                <a:extLst>
                  <a:ext uri="{FF2B5EF4-FFF2-40B4-BE49-F238E27FC236}">
                    <a16:creationId xmlns:a16="http://schemas.microsoft.com/office/drawing/2014/main" id="{14067949-B743-4152-B5F9-21DD3A06D794}"/>
                  </a:ext>
                </a:extLst>
              </p:cNvPr>
              <p:cNvSpPr>
                <a:spLocks/>
              </p:cNvSpPr>
              <p:nvPr/>
            </p:nvSpPr>
            <p:spPr bwMode="auto">
              <a:xfrm>
                <a:off x="1731480" y="2830053"/>
                <a:ext cx="249391" cy="249390"/>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0" name="Freeform 46">
                <a:extLst>
                  <a:ext uri="{FF2B5EF4-FFF2-40B4-BE49-F238E27FC236}">
                    <a16:creationId xmlns:a16="http://schemas.microsoft.com/office/drawing/2014/main" id="{339C5584-48FA-4A24-81D4-550DEBAC8237}"/>
                  </a:ext>
                </a:extLst>
              </p:cNvPr>
              <p:cNvSpPr>
                <a:spLocks/>
              </p:cNvSpPr>
              <p:nvPr/>
            </p:nvSpPr>
            <p:spPr bwMode="auto">
              <a:xfrm>
                <a:off x="1731480" y="2830053"/>
                <a:ext cx="249391" cy="249390"/>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1" name="Rectangle 47">
                <a:extLst>
                  <a:ext uri="{FF2B5EF4-FFF2-40B4-BE49-F238E27FC236}">
                    <a16:creationId xmlns:a16="http://schemas.microsoft.com/office/drawing/2014/main" id="{7CBA98C2-7A36-43AC-B26F-57FE5B89144C}"/>
                  </a:ext>
                </a:extLst>
              </p:cNvPr>
              <p:cNvSpPr>
                <a:spLocks noChangeArrowheads="1"/>
              </p:cNvSpPr>
              <p:nvPr/>
            </p:nvSpPr>
            <p:spPr bwMode="auto">
              <a:xfrm>
                <a:off x="1714742" y="1362164"/>
                <a:ext cx="46865" cy="78666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2" name="Rectangle 48">
                <a:extLst>
                  <a:ext uri="{FF2B5EF4-FFF2-40B4-BE49-F238E27FC236}">
                    <a16:creationId xmlns:a16="http://schemas.microsoft.com/office/drawing/2014/main" id="{19A7E8EF-451F-4D4D-9BB9-19D200F90395}"/>
                  </a:ext>
                </a:extLst>
              </p:cNvPr>
              <p:cNvSpPr>
                <a:spLocks noChangeArrowheads="1"/>
              </p:cNvSpPr>
              <p:nvPr/>
            </p:nvSpPr>
            <p:spPr bwMode="auto">
              <a:xfrm>
                <a:off x="1960785" y="1362164"/>
                <a:ext cx="56908" cy="786669"/>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3" name="Freeform 49">
                <a:extLst>
                  <a:ext uri="{FF2B5EF4-FFF2-40B4-BE49-F238E27FC236}">
                    <a16:creationId xmlns:a16="http://schemas.microsoft.com/office/drawing/2014/main" id="{05940671-1C3C-40F4-A46C-C0A57DD15289}"/>
                  </a:ext>
                </a:extLst>
              </p:cNvPr>
              <p:cNvSpPr>
                <a:spLocks/>
              </p:cNvSpPr>
              <p:nvPr/>
            </p:nvSpPr>
            <p:spPr bwMode="auto">
              <a:xfrm>
                <a:off x="1714742" y="1201483"/>
                <a:ext cx="302952" cy="199177"/>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4" name="Freeform 50">
                <a:extLst>
                  <a:ext uri="{FF2B5EF4-FFF2-40B4-BE49-F238E27FC236}">
                    <a16:creationId xmlns:a16="http://schemas.microsoft.com/office/drawing/2014/main" id="{2BA5B4DF-5DDA-4ABF-A848-7725009518CC}"/>
                  </a:ext>
                </a:extLst>
              </p:cNvPr>
              <p:cNvSpPr>
                <a:spLocks/>
              </p:cNvSpPr>
              <p:nvPr/>
            </p:nvSpPr>
            <p:spPr bwMode="auto">
              <a:xfrm>
                <a:off x="1734827" y="1372206"/>
                <a:ext cx="249391" cy="249390"/>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5" name="Freeform 51">
                <a:extLst>
                  <a:ext uri="{FF2B5EF4-FFF2-40B4-BE49-F238E27FC236}">
                    <a16:creationId xmlns:a16="http://schemas.microsoft.com/office/drawing/2014/main" id="{078DB848-1DEC-4398-8344-F8CB3DC0C991}"/>
                  </a:ext>
                </a:extLst>
              </p:cNvPr>
              <p:cNvSpPr>
                <a:spLocks/>
              </p:cNvSpPr>
              <p:nvPr/>
            </p:nvSpPr>
            <p:spPr bwMode="auto">
              <a:xfrm>
                <a:off x="1734827" y="1372206"/>
                <a:ext cx="249391" cy="249390"/>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6" name="Rectangle 52">
                <a:extLst>
                  <a:ext uri="{FF2B5EF4-FFF2-40B4-BE49-F238E27FC236}">
                    <a16:creationId xmlns:a16="http://schemas.microsoft.com/office/drawing/2014/main" id="{F24F88A9-2FB6-4808-BCE7-ADB2A469B946}"/>
                  </a:ext>
                </a:extLst>
              </p:cNvPr>
              <p:cNvSpPr>
                <a:spLocks noChangeArrowheads="1"/>
              </p:cNvSpPr>
              <p:nvPr/>
            </p:nvSpPr>
            <p:spPr bwMode="auto">
              <a:xfrm>
                <a:off x="1714742" y="1588121"/>
                <a:ext cx="289562" cy="50213"/>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7" name="Freeform 53">
                <a:extLst>
                  <a:ext uri="{FF2B5EF4-FFF2-40B4-BE49-F238E27FC236}">
                    <a16:creationId xmlns:a16="http://schemas.microsoft.com/office/drawing/2014/main" id="{180CD059-2D87-4C28-8039-548079F6A16F}"/>
                  </a:ext>
                </a:extLst>
              </p:cNvPr>
              <p:cNvSpPr>
                <a:spLocks/>
              </p:cNvSpPr>
              <p:nvPr/>
            </p:nvSpPr>
            <p:spPr bwMode="auto">
              <a:xfrm>
                <a:off x="1734827" y="1608206"/>
                <a:ext cx="249391" cy="247717"/>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8" name="Freeform 54">
                <a:extLst>
                  <a:ext uri="{FF2B5EF4-FFF2-40B4-BE49-F238E27FC236}">
                    <a16:creationId xmlns:a16="http://schemas.microsoft.com/office/drawing/2014/main" id="{3FD22117-ADAC-471E-ADB8-B32CBFAE5086}"/>
                  </a:ext>
                </a:extLst>
              </p:cNvPr>
              <p:cNvSpPr>
                <a:spLocks/>
              </p:cNvSpPr>
              <p:nvPr/>
            </p:nvSpPr>
            <p:spPr bwMode="auto">
              <a:xfrm>
                <a:off x="1734827" y="1608206"/>
                <a:ext cx="249391" cy="247717"/>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9" name="Rectangle 55">
                <a:extLst>
                  <a:ext uri="{FF2B5EF4-FFF2-40B4-BE49-F238E27FC236}">
                    <a16:creationId xmlns:a16="http://schemas.microsoft.com/office/drawing/2014/main" id="{A2464A23-C799-45B8-AFA4-A953EF812E67}"/>
                  </a:ext>
                </a:extLst>
              </p:cNvPr>
              <p:cNvSpPr>
                <a:spLocks noChangeArrowheads="1"/>
              </p:cNvSpPr>
              <p:nvPr/>
            </p:nvSpPr>
            <p:spPr bwMode="auto">
              <a:xfrm>
                <a:off x="1714742" y="1822448"/>
                <a:ext cx="289562" cy="50213"/>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0" name="Freeform 56">
                <a:extLst>
                  <a:ext uri="{FF2B5EF4-FFF2-40B4-BE49-F238E27FC236}">
                    <a16:creationId xmlns:a16="http://schemas.microsoft.com/office/drawing/2014/main" id="{96414231-32BD-4C94-AFF2-3302F78B00A8}"/>
                  </a:ext>
                </a:extLst>
              </p:cNvPr>
              <p:cNvSpPr>
                <a:spLocks/>
              </p:cNvSpPr>
              <p:nvPr/>
            </p:nvSpPr>
            <p:spPr bwMode="auto">
              <a:xfrm>
                <a:off x="1734827" y="1845881"/>
                <a:ext cx="249391" cy="246043"/>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1" name="Freeform 57">
                <a:extLst>
                  <a:ext uri="{FF2B5EF4-FFF2-40B4-BE49-F238E27FC236}">
                    <a16:creationId xmlns:a16="http://schemas.microsoft.com/office/drawing/2014/main" id="{36123EBA-BB9F-4B93-957F-F9C8450BD2AD}"/>
                  </a:ext>
                </a:extLst>
              </p:cNvPr>
              <p:cNvSpPr>
                <a:spLocks/>
              </p:cNvSpPr>
              <p:nvPr/>
            </p:nvSpPr>
            <p:spPr bwMode="auto">
              <a:xfrm>
                <a:off x="1734827" y="1845881"/>
                <a:ext cx="249391" cy="246043"/>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2" name="Rectangle 58">
                <a:extLst>
                  <a:ext uri="{FF2B5EF4-FFF2-40B4-BE49-F238E27FC236}">
                    <a16:creationId xmlns:a16="http://schemas.microsoft.com/office/drawing/2014/main" id="{0FFC391B-A178-4B6A-801A-DAAF2050FFC0}"/>
                  </a:ext>
                </a:extLst>
              </p:cNvPr>
              <p:cNvSpPr>
                <a:spLocks noChangeArrowheads="1"/>
              </p:cNvSpPr>
              <p:nvPr/>
            </p:nvSpPr>
            <p:spPr bwMode="auto">
              <a:xfrm>
                <a:off x="887903" y="1929569"/>
                <a:ext cx="870357" cy="4184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3" name="Rectangle 59">
                <a:extLst>
                  <a:ext uri="{FF2B5EF4-FFF2-40B4-BE49-F238E27FC236}">
                    <a16:creationId xmlns:a16="http://schemas.microsoft.com/office/drawing/2014/main" id="{029018F0-E150-40A6-A635-E9A265056CD6}"/>
                  </a:ext>
                </a:extLst>
              </p:cNvPr>
              <p:cNvSpPr>
                <a:spLocks noChangeArrowheads="1"/>
              </p:cNvSpPr>
              <p:nvPr/>
            </p:nvSpPr>
            <p:spPr bwMode="auto">
              <a:xfrm>
                <a:off x="887903" y="2135442"/>
                <a:ext cx="870357" cy="4686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4" name="Rectangle 60">
                <a:extLst>
                  <a:ext uri="{FF2B5EF4-FFF2-40B4-BE49-F238E27FC236}">
                    <a16:creationId xmlns:a16="http://schemas.microsoft.com/office/drawing/2014/main" id="{B79EB1DE-9462-4470-AD53-4EC2F7031CB1}"/>
                  </a:ext>
                </a:extLst>
              </p:cNvPr>
              <p:cNvSpPr>
                <a:spLocks noChangeArrowheads="1"/>
              </p:cNvSpPr>
              <p:nvPr/>
            </p:nvSpPr>
            <p:spPr bwMode="auto">
              <a:xfrm>
                <a:off x="1718090" y="1929569"/>
                <a:ext cx="40170"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5" name="Freeform 61">
                <a:extLst>
                  <a:ext uri="{FF2B5EF4-FFF2-40B4-BE49-F238E27FC236}">
                    <a16:creationId xmlns:a16="http://schemas.microsoft.com/office/drawing/2014/main" id="{D3824007-95D4-4E63-AAF8-80B5C60F791A}"/>
                  </a:ext>
                </a:extLst>
              </p:cNvPr>
              <p:cNvSpPr>
                <a:spLocks/>
              </p:cNvSpPr>
              <p:nvPr/>
            </p:nvSpPr>
            <p:spPr bwMode="auto">
              <a:xfrm>
                <a:off x="1532302" y="1947981"/>
                <a:ext cx="209221" cy="207547"/>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6" name="Freeform 62">
                <a:extLst>
                  <a:ext uri="{FF2B5EF4-FFF2-40B4-BE49-F238E27FC236}">
                    <a16:creationId xmlns:a16="http://schemas.microsoft.com/office/drawing/2014/main" id="{FACB23FA-F744-4DBE-B8ED-8DB6F1FF99FE}"/>
                  </a:ext>
                </a:extLst>
              </p:cNvPr>
              <p:cNvSpPr>
                <a:spLocks/>
              </p:cNvSpPr>
              <p:nvPr/>
            </p:nvSpPr>
            <p:spPr bwMode="auto">
              <a:xfrm>
                <a:off x="1532302" y="1947981"/>
                <a:ext cx="209221" cy="207547"/>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7" name="Rectangle 63">
                <a:extLst>
                  <a:ext uri="{FF2B5EF4-FFF2-40B4-BE49-F238E27FC236}">
                    <a16:creationId xmlns:a16="http://schemas.microsoft.com/office/drawing/2014/main" id="{33355256-8992-4BB0-935B-848CFE4B567C}"/>
                  </a:ext>
                </a:extLst>
              </p:cNvPr>
              <p:cNvSpPr>
                <a:spLocks noChangeArrowheads="1"/>
              </p:cNvSpPr>
              <p:nvPr/>
            </p:nvSpPr>
            <p:spPr bwMode="auto">
              <a:xfrm>
                <a:off x="1518912" y="1929569"/>
                <a:ext cx="41845"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8" name="Freeform 64">
                <a:extLst>
                  <a:ext uri="{FF2B5EF4-FFF2-40B4-BE49-F238E27FC236}">
                    <a16:creationId xmlns:a16="http://schemas.microsoft.com/office/drawing/2014/main" id="{9B0CC27C-12A8-4726-807F-F75A8ABECBDA}"/>
                  </a:ext>
                </a:extLst>
              </p:cNvPr>
              <p:cNvSpPr>
                <a:spLocks/>
              </p:cNvSpPr>
              <p:nvPr/>
            </p:nvSpPr>
            <p:spPr bwMode="auto">
              <a:xfrm>
                <a:off x="1331450" y="1947981"/>
                <a:ext cx="212568" cy="207547"/>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09" name="Freeform 65">
                <a:extLst>
                  <a:ext uri="{FF2B5EF4-FFF2-40B4-BE49-F238E27FC236}">
                    <a16:creationId xmlns:a16="http://schemas.microsoft.com/office/drawing/2014/main" id="{3FF6707F-63C7-45F4-9819-EA6104704A2E}"/>
                  </a:ext>
                </a:extLst>
              </p:cNvPr>
              <p:cNvSpPr>
                <a:spLocks/>
              </p:cNvSpPr>
              <p:nvPr/>
            </p:nvSpPr>
            <p:spPr bwMode="auto">
              <a:xfrm>
                <a:off x="1331450" y="1947981"/>
                <a:ext cx="212568" cy="207547"/>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0" name="Rectangle 66">
                <a:extLst>
                  <a:ext uri="{FF2B5EF4-FFF2-40B4-BE49-F238E27FC236}">
                    <a16:creationId xmlns:a16="http://schemas.microsoft.com/office/drawing/2014/main" id="{A51A2FD5-082D-48F3-A454-8147DB82AAF7}"/>
                  </a:ext>
                </a:extLst>
              </p:cNvPr>
              <p:cNvSpPr>
                <a:spLocks noChangeArrowheads="1"/>
              </p:cNvSpPr>
              <p:nvPr/>
            </p:nvSpPr>
            <p:spPr bwMode="auto">
              <a:xfrm>
                <a:off x="1318060" y="1929569"/>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1" name="Freeform 67">
                <a:extLst>
                  <a:ext uri="{FF2B5EF4-FFF2-40B4-BE49-F238E27FC236}">
                    <a16:creationId xmlns:a16="http://schemas.microsoft.com/office/drawing/2014/main" id="{E7614E61-6A2D-4037-8C39-0ED67484C06F}"/>
                  </a:ext>
                </a:extLst>
              </p:cNvPr>
              <p:cNvSpPr>
                <a:spLocks/>
              </p:cNvSpPr>
              <p:nvPr/>
            </p:nvSpPr>
            <p:spPr bwMode="auto">
              <a:xfrm>
                <a:off x="1133946" y="1947981"/>
                <a:ext cx="207547" cy="207547"/>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2" name="Freeform 68">
                <a:extLst>
                  <a:ext uri="{FF2B5EF4-FFF2-40B4-BE49-F238E27FC236}">
                    <a16:creationId xmlns:a16="http://schemas.microsoft.com/office/drawing/2014/main" id="{EC6EF780-FEA2-46A5-BD59-ED8D61294399}"/>
                  </a:ext>
                </a:extLst>
              </p:cNvPr>
              <p:cNvSpPr>
                <a:spLocks/>
              </p:cNvSpPr>
              <p:nvPr/>
            </p:nvSpPr>
            <p:spPr bwMode="auto">
              <a:xfrm>
                <a:off x="1133946" y="1947981"/>
                <a:ext cx="207547" cy="207547"/>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3" name="Rectangle 69">
                <a:extLst>
                  <a:ext uri="{FF2B5EF4-FFF2-40B4-BE49-F238E27FC236}">
                    <a16:creationId xmlns:a16="http://schemas.microsoft.com/office/drawing/2014/main" id="{083D13DB-DC7F-4D47-804A-7AD0368BE54D}"/>
                  </a:ext>
                </a:extLst>
              </p:cNvPr>
              <p:cNvSpPr>
                <a:spLocks noChangeArrowheads="1"/>
              </p:cNvSpPr>
              <p:nvPr/>
            </p:nvSpPr>
            <p:spPr bwMode="auto">
              <a:xfrm>
                <a:off x="1118883" y="1929569"/>
                <a:ext cx="45192"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4" name="Freeform 70">
                <a:extLst>
                  <a:ext uri="{FF2B5EF4-FFF2-40B4-BE49-F238E27FC236}">
                    <a16:creationId xmlns:a16="http://schemas.microsoft.com/office/drawing/2014/main" id="{19A7B7AD-4CE5-430B-8CD3-5F4744232B82}"/>
                  </a:ext>
                </a:extLst>
              </p:cNvPr>
              <p:cNvSpPr>
                <a:spLocks/>
              </p:cNvSpPr>
              <p:nvPr/>
            </p:nvSpPr>
            <p:spPr bwMode="auto">
              <a:xfrm>
                <a:off x="934769" y="1947981"/>
                <a:ext cx="209221" cy="207547"/>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5" name="Freeform 71">
                <a:extLst>
                  <a:ext uri="{FF2B5EF4-FFF2-40B4-BE49-F238E27FC236}">
                    <a16:creationId xmlns:a16="http://schemas.microsoft.com/office/drawing/2014/main" id="{EBB128A8-9864-404C-8315-EBCCFDE59684}"/>
                  </a:ext>
                </a:extLst>
              </p:cNvPr>
              <p:cNvSpPr>
                <a:spLocks/>
              </p:cNvSpPr>
              <p:nvPr/>
            </p:nvSpPr>
            <p:spPr bwMode="auto">
              <a:xfrm>
                <a:off x="934769" y="1947981"/>
                <a:ext cx="209221" cy="207547"/>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6" name="Rectangle 72">
                <a:extLst>
                  <a:ext uri="{FF2B5EF4-FFF2-40B4-BE49-F238E27FC236}">
                    <a16:creationId xmlns:a16="http://schemas.microsoft.com/office/drawing/2014/main" id="{0442C24D-D758-4627-AFBF-0E2B0C8C1A4A}"/>
                  </a:ext>
                </a:extLst>
              </p:cNvPr>
              <p:cNvSpPr>
                <a:spLocks noChangeArrowheads="1"/>
              </p:cNvSpPr>
              <p:nvPr/>
            </p:nvSpPr>
            <p:spPr bwMode="auto">
              <a:xfrm>
                <a:off x="2054515" y="1929569"/>
                <a:ext cx="4572000" cy="41844"/>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7" name="Rectangle 74">
                <a:extLst>
                  <a:ext uri="{FF2B5EF4-FFF2-40B4-BE49-F238E27FC236}">
                    <a16:creationId xmlns:a16="http://schemas.microsoft.com/office/drawing/2014/main" id="{FAAEC0BA-166B-4FCC-A9E4-DC4CC8A23F6D}"/>
                  </a:ext>
                </a:extLst>
              </p:cNvPr>
              <p:cNvSpPr>
                <a:spLocks noChangeArrowheads="1"/>
              </p:cNvSpPr>
              <p:nvPr/>
            </p:nvSpPr>
            <p:spPr bwMode="auto">
              <a:xfrm>
                <a:off x="2884702" y="1929569"/>
                <a:ext cx="40170"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8" name="Freeform 75">
                <a:extLst>
                  <a:ext uri="{FF2B5EF4-FFF2-40B4-BE49-F238E27FC236}">
                    <a16:creationId xmlns:a16="http://schemas.microsoft.com/office/drawing/2014/main" id="{0FD4E6B4-CF99-4F3F-968C-05EAB8755A88}"/>
                  </a:ext>
                </a:extLst>
              </p:cNvPr>
              <p:cNvSpPr>
                <a:spLocks/>
              </p:cNvSpPr>
              <p:nvPr/>
            </p:nvSpPr>
            <p:spPr bwMode="auto">
              <a:xfrm>
                <a:off x="2698915" y="1947981"/>
                <a:ext cx="209221" cy="207547"/>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19" name="Freeform 76">
                <a:extLst>
                  <a:ext uri="{FF2B5EF4-FFF2-40B4-BE49-F238E27FC236}">
                    <a16:creationId xmlns:a16="http://schemas.microsoft.com/office/drawing/2014/main" id="{2528D194-FB9C-439C-8656-24AE3C2FCCF4}"/>
                  </a:ext>
                </a:extLst>
              </p:cNvPr>
              <p:cNvSpPr>
                <a:spLocks/>
              </p:cNvSpPr>
              <p:nvPr/>
            </p:nvSpPr>
            <p:spPr bwMode="auto">
              <a:xfrm>
                <a:off x="2698915" y="1947981"/>
                <a:ext cx="209221" cy="207547"/>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0" name="Rectangle 77">
                <a:extLst>
                  <a:ext uri="{FF2B5EF4-FFF2-40B4-BE49-F238E27FC236}">
                    <a16:creationId xmlns:a16="http://schemas.microsoft.com/office/drawing/2014/main" id="{209ACEB4-F4D8-4282-BA7D-6874E357C927}"/>
                  </a:ext>
                </a:extLst>
              </p:cNvPr>
              <p:cNvSpPr>
                <a:spLocks noChangeArrowheads="1"/>
              </p:cNvSpPr>
              <p:nvPr/>
            </p:nvSpPr>
            <p:spPr bwMode="auto">
              <a:xfrm>
                <a:off x="2682177" y="1929569"/>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1" name="Freeform 78">
                <a:extLst>
                  <a:ext uri="{FF2B5EF4-FFF2-40B4-BE49-F238E27FC236}">
                    <a16:creationId xmlns:a16="http://schemas.microsoft.com/office/drawing/2014/main" id="{55E82904-9022-427A-9DD3-1ABE18BC37A9}"/>
                  </a:ext>
                </a:extLst>
              </p:cNvPr>
              <p:cNvSpPr>
                <a:spLocks/>
              </p:cNvSpPr>
              <p:nvPr/>
            </p:nvSpPr>
            <p:spPr bwMode="auto">
              <a:xfrm>
                <a:off x="2498063" y="1947981"/>
                <a:ext cx="210894" cy="207547"/>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2" name="Freeform 79">
                <a:extLst>
                  <a:ext uri="{FF2B5EF4-FFF2-40B4-BE49-F238E27FC236}">
                    <a16:creationId xmlns:a16="http://schemas.microsoft.com/office/drawing/2014/main" id="{C46B135B-03F8-4A49-8BE4-4DE8AD926530}"/>
                  </a:ext>
                </a:extLst>
              </p:cNvPr>
              <p:cNvSpPr>
                <a:spLocks/>
              </p:cNvSpPr>
              <p:nvPr/>
            </p:nvSpPr>
            <p:spPr bwMode="auto">
              <a:xfrm>
                <a:off x="2498063" y="1947981"/>
                <a:ext cx="210894" cy="207547"/>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3" name="Rectangle 80">
                <a:extLst>
                  <a:ext uri="{FF2B5EF4-FFF2-40B4-BE49-F238E27FC236}">
                    <a16:creationId xmlns:a16="http://schemas.microsoft.com/office/drawing/2014/main" id="{907554FF-51FC-410A-9754-6141B07ADEDF}"/>
                  </a:ext>
                </a:extLst>
              </p:cNvPr>
              <p:cNvSpPr>
                <a:spLocks noChangeArrowheads="1"/>
              </p:cNvSpPr>
              <p:nvPr/>
            </p:nvSpPr>
            <p:spPr bwMode="auto">
              <a:xfrm>
                <a:off x="2484673" y="1929569"/>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4" name="Freeform 81">
                <a:extLst>
                  <a:ext uri="{FF2B5EF4-FFF2-40B4-BE49-F238E27FC236}">
                    <a16:creationId xmlns:a16="http://schemas.microsoft.com/office/drawing/2014/main" id="{9D48838D-3F03-4054-B5F1-A75521420C67}"/>
                  </a:ext>
                </a:extLst>
              </p:cNvPr>
              <p:cNvSpPr>
                <a:spLocks/>
              </p:cNvSpPr>
              <p:nvPr/>
            </p:nvSpPr>
            <p:spPr bwMode="auto">
              <a:xfrm>
                <a:off x="2298885" y="1947981"/>
                <a:ext cx="209221" cy="207547"/>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5" name="Freeform 82">
                <a:extLst>
                  <a:ext uri="{FF2B5EF4-FFF2-40B4-BE49-F238E27FC236}">
                    <a16:creationId xmlns:a16="http://schemas.microsoft.com/office/drawing/2014/main" id="{B539DBBF-DA33-4438-818E-678243B3F631}"/>
                  </a:ext>
                </a:extLst>
              </p:cNvPr>
              <p:cNvSpPr>
                <a:spLocks/>
              </p:cNvSpPr>
              <p:nvPr/>
            </p:nvSpPr>
            <p:spPr bwMode="auto">
              <a:xfrm>
                <a:off x="2298885" y="1947981"/>
                <a:ext cx="209221" cy="207547"/>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6" name="Rectangle 83">
                <a:extLst>
                  <a:ext uri="{FF2B5EF4-FFF2-40B4-BE49-F238E27FC236}">
                    <a16:creationId xmlns:a16="http://schemas.microsoft.com/office/drawing/2014/main" id="{C3A3E366-F9F0-412C-9F23-E4EFFBFACB07}"/>
                  </a:ext>
                </a:extLst>
              </p:cNvPr>
              <p:cNvSpPr>
                <a:spLocks noChangeArrowheads="1"/>
              </p:cNvSpPr>
              <p:nvPr/>
            </p:nvSpPr>
            <p:spPr bwMode="auto">
              <a:xfrm>
                <a:off x="2285495" y="1929569"/>
                <a:ext cx="40170"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7" name="Freeform 84">
                <a:extLst>
                  <a:ext uri="{FF2B5EF4-FFF2-40B4-BE49-F238E27FC236}">
                    <a16:creationId xmlns:a16="http://schemas.microsoft.com/office/drawing/2014/main" id="{F8F5349A-C3F7-403F-86C2-69E98AB562B5}"/>
                  </a:ext>
                </a:extLst>
              </p:cNvPr>
              <p:cNvSpPr>
                <a:spLocks/>
              </p:cNvSpPr>
              <p:nvPr/>
            </p:nvSpPr>
            <p:spPr bwMode="auto">
              <a:xfrm>
                <a:off x="2101381" y="1947981"/>
                <a:ext cx="207547" cy="207547"/>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8" name="Freeform 85">
                <a:extLst>
                  <a:ext uri="{FF2B5EF4-FFF2-40B4-BE49-F238E27FC236}">
                    <a16:creationId xmlns:a16="http://schemas.microsoft.com/office/drawing/2014/main" id="{A5426ACA-48B5-4D25-B0B9-7820B02594D7}"/>
                  </a:ext>
                </a:extLst>
              </p:cNvPr>
              <p:cNvSpPr>
                <a:spLocks/>
              </p:cNvSpPr>
              <p:nvPr/>
            </p:nvSpPr>
            <p:spPr bwMode="auto">
              <a:xfrm>
                <a:off x="2101381" y="1947981"/>
                <a:ext cx="207547" cy="207547"/>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9" name="Freeform 88">
                <a:extLst>
                  <a:ext uri="{FF2B5EF4-FFF2-40B4-BE49-F238E27FC236}">
                    <a16:creationId xmlns:a16="http://schemas.microsoft.com/office/drawing/2014/main" id="{AD28D5AA-5324-481C-B59C-86BBEC3E9CA6}"/>
                  </a:ext>
                </a:extLst>
              </p:cNvPr>
              <p:cNvSpPr>
                <a:spLocks/>
              </p:cNvSpPr>
              <p:nvPr/>
            </p:nvSpPr>
            <p:spPr bwMode="auto">
              <a:xfrm>
                <a:off x="2265635" y="2130247"/>
                <a:ext cx="5394960" cy="46865"/>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ln/>
            </p:spPr>
            <p:style>
              <a:lnRef idx="1">
                <a:schemeClr val="dk1">
                  <a:lumMod val="67000"/>
                </a:schemeClr>
              </a:lnRef>
              <a:fillRef idx="0">
                <a:schemeClr val="dk1">
                  <a:lumMod val="67000"/>
                </a:schemeClr>
              </a:fillRef>
              <a:effectRef idx="0">
                <a:schemeClr val="dk1">
                  <a:lumMod val="67000"/>
                </a:schemeClr>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330" name="Rectangle 89">
                <a:extLst>
                  <a:ext uri="{FF2B5EF4-FFF2-40B4-BE49-F238E27FC236}">
                    <a16:creationId xmlns:a16="http://schemas.microsoft.com/office/drawing/2014/main" id="{54D4C29C-65BC-4DCC-AD35-4313F565ED53}"/>
                  </a:ext>
                </a:extLst>
              </p:cNvPr>
              <p:cNvSpPr>
                <a:spLocks noChangeArrowheads="1"/>
              </p:cNvSpPr>
              <p:nvPr/>
            </p:nvSpPr>
            <p:spPr bwMode="auto">
              <a:xfrm>
                <a:off x="3688108" y="1929569"/>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1" name="Freeform 90">
                <a:extLst>
                  <a:ext uri="{FF2B5EF4-FFF2-40B4-BE49-F238E27FC236}">
                    <a16:creationId xmlns:a16="http://schemas.microsoft.com/office/drawing/2014/main" id="{6807BBDE-62D6-475F-87B9-43DF37D63488}"/>
                  </a:ext>
                </a:extLst>
              </p:cNvPr>
              <p:cNvSpPr>
                <a:spLocks/>
              </p:cNvSpPr>
              <p:nvPr/>
            </p:nvSpPr>
            <p:spPr bwMode="auto">
              <a:xfrm>
                <a:off x="3502321" y="1947981"/>
                <a:ext cx="209221" cy="207547"/>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2" name="Freeform 91">
                <a:extLst>
                  <a:ext uri="{FF2B5EF4-FFF2-40B4-BE49-F238E27FC236}">
                    <a16:creationId xmlns:a16="http://schemas.microsoft.com/office/drawing/2014/main" id="{FD8405ED-5BAB-42B4-9764-EB9021C6FA48}"/>
                  </a:ext>
                </a:extLst>
              </p:cNvPr>
              <p:cNvSpPr>
                <a:spLocks/>
              </p:cNvSpPr>
              <p:nvPr/>
            </p:nvSpPr>
            <p:spPr bwMode="auto">
              <a:xfrm>
                <a:off x="3502321" y="1947981"/>
                <a:ext cx="209221" cy="207547"/>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3" name="Rectangle 92">
                <a:extLst>
                  <a:ext uri="{FF2B5EF4-FFF2-40B4-BE49-F238E27FC236}">
                    <a16:creationId xmlns:a16="http://schemas.microsoft.com/office/drawing/2014/main" id="{D4EDE514-F6DE-4698-8DA8-4E5422AC88E4}"/>
                  </a:ext>
                </a:extLst>
              </p:cNvPr>
              <p:cNvSpPr>
                <a:spLocks noChangeArrowheads="1"/>
              </p:cNvSpPr>
              <p:nvPr/>
            </p:nvSpPr>
            <p:spPr bwMode="auto">
              <a:xfrm>
                <a:off x="3488931" y="1929569"/>
                <a:ext cx="40170"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4" name="Freeform 93">
                <a:extLst>
                  <a:ext uri="{FF2B5EF4-FFF2-40B4-BE49-F238E27FC236}">
                    <a16:creationId xmlns:a16="http://schemas.microsoft.com/office/drawing/2014/main" id="{73151519-615B-4F2D-B1D2-CE7AC1A0944F}"/>
                  </a:ext>
                </a:extLst>
              </p:cNvPr>
              <p:cNvSpPr>
                <a:spLocks/>
              </p:cNvSpPr>
              <p:nvPr/>
            </p:nvSpPr>
            <p:spPr bwMode="auto">
              <a:xfrm>
                <a:off x="3304817" y="1947981"/>
                <a:ext cx="207547" cy="207547"/>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5" name="Freeform 94">
                <a:extLst>
                  <a:ext uri="{FF2B5EF4-FFF2-40B4-BE49-F238E27FC236}">
                    <a16:creationId xmlns:a16="http://schemas.microsoft.com/office/drawing/2014/main" id="{7891869B-B4E0-4B54-A624-B5065745BC7C}"/>
                  </a:ext>
                </a:extLst>
              </p:cNvPr>
              <p:cNvSpPr>
                <a:spLocks/>
              </p:cNvSpPr>
              <p:nvPr/>
            </p:nvSpPr>
            <p:spPr bwMode="auto">
              <a:xfrm>
                <a:off x="3304817" y="1947981"/>
                <a:ext cx="207547" cy="207547"/>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6" name="Rectangle 95">
                <a:extLst>
                  <a:ext uri="{FF2B5EF4-FFF2-40B4-BE49-F238E27FC236}">
                    <a16:creationId xmlns:a16="http://schemas.microsoft.com/office/drawing/2014/main" id="{3E095D17-2138-4204-A67E-C734FCED5681}"/>
                  </a:ext>
                </a:extLst>
              </p:cNvPr>
              <p:cNvSpPr>
                <a:spLocks noChangeArrowheads="1"/>
              </p:cNvSpPr>
              <p:nvPr/>
            </p:nvSpPr>
            <p:spPr bwMode="auto">
              <a:xfrm>
                <a:off x="3288079" y="1929569"/>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7" name="Freeform 96">
                <a:extLst>
                  <a:ext uri="{FF2B5EF4-FFF2-40B4-BE49-F238E27FC236}">
                    <a16:creationId xmlns:a16="http://schemas.microsoft.com/office/drawing/2014/main" id="{7AF86EEE-9D86-473D-9673-15308204A32D}"/>
                  </a:ext>
                </a:extLst>
              </p:cNvPr>
              <p:cNvSpPr>
                <a:spLocks/>
              </p:cNvSpPr>
              <p:nvPr/>
            </p:nvSpPr>
            <p:spPr bwMode="auto">
              <a:xfrm>
                <a:off x="3102291" y="1947981"/>
                <a:ext cx="212568" cy="207547"/>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8" name="Freeform 97">
                <a:extLst>
                  <a:ext uri="{FF2B5EF4-FFF2-40B4-BE49-F238E27FC236}">
                    <a16:creationId xmlns:a16="http://schemas.microsoft.com/office/drawing/2014/main" id="{BA19B938-B8B7-434D-BBB4-DFA3FE179DD5}"/>
                  </a:ext>
                </a:extLst>
              </p:cNvPr>
              <p:cNvSpPr>
                <a:spLocks/>
              </p:cNvSpPr>
              <p:nvPr/>
            </p:nvSpPr>
            <p:spPr bwMode="auto">
              <a:xfrm>
                <a:off x="3102291" y="1947981"/>
                <a:ext cx="212568" cy="207547"/>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39" name="Rectangle 98">
                <a:extLst>
                  <a:ext uri="{FF2B5EF4-FFF2-40B4-BE49-F238E27FC236}">
                    <a16:creationId xmlns:a16="http://schemas.microsoft.com/office/drawing/2014/main" id="{E7A523A2-E972-4435-BB55-D9EB1EEC428B}"/>
                  </a:ext>
                </a:extLst>
              </p:cNvPr>
              <p:cNvSpPr>
                <a:spLocks noChangeArrowheads="1"/>
              </p:cNvSpPr>
              <p:nvPr/>
            </p:nvSpPr>
            <p:spPr bwMode="auto">
              <a:xfrm>
                <a:off x="3088901" y="1929569"/>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0" name="Freeform 99">
                <a:extLst>
                  <a:ext uri="{FF2B5EF4-FFF2-40B4-BE49-F238E27FC236}">
                    <a16:creationId xmlns:a16="http://schemas.microsoft.com/office/drawing/2014/main" id="{6CB440B2-BCA3-469D-99F5-7B49E94833E9}"/>
                  </a:ext>
                </a:extLst>
              </p:cNvPr>
              <p:cNvSpPr>
                <a:spLocks/>
              </p:cNvSpPr>
              <p:nvPr/>
            </p:nvSpPr>
            <p:spPr bwMode="auto">
              <a:xfrm>
                <a:off x="2904787" y="1947981"/>
                <a:ext cx="207547" cy="207547"/>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1" name="Freeform 100">
                <a:extLst>
                  <a:ext uri="{FF2B5EF4-FFF2-40B4-BE49-F238E27FC236}">
                    <a16:creationId xmlns:a16="http://schemas.microsoft.com/office/drawing/2014/main" id="{D8A5A561-29E6-41A5-8793-E2003838BB9A}"/>
                  </a:ext>
                </a:extLst>
              </p:cNvPr>
              <p:cNvSpPr>
                <a:spLocks/>
              </p:cNvSpPr>
              <p:nvPr/>
            </p:nvSpPr>
            <p:spPr bwMode="auto">
              <a:xfrm>
                <a:off x="2904787" y="1947981"/>
                <a:ext cx="207547" cy="207547"/>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2" name="Freeform 101">
                <a:extLst>
                  <a:ext uri="{FF2B5EF4-FFF2-40B4-BE49-F238E27FC236}">
                    <a16:creationId xmlns:a16="http://schemas.microsoft.com/office/drawing/2014/main" id="{7944CC13-64DB-419C-AF28-63740CA02699}"/>
                  </a:ext>
                </a:extLst>
              </p:cNvPr>
              <p:cNvSpPr>
                <a:spLocks/>
              </p:cNvSpPr>
              <p:nvPr/>
            </p:nvSpPr>
            <p:spPr bwMode="auto">
              <a:xfrm>
                <a:off x="1577494" y="1795668"/>
                <a:ext cx="687917" cy="500455"/>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3" name="Rectangle 102">
                <a:extLst>
                  <a:ext uri="{FF2B5EF4-FFF2-40B4-BE49-F238E27FC236}">
                    <a16:creationId xmlns:a16="http://schemas.microsoft.com/office/drawing/2014/main" id="{CE35CB95-EEB0-429A-A382-B7ADF4F67E11}"/>
                  </a:ext>
                </a:extLst>
              </p:cNvPr>
              <p:cNvSpPr>
                <a:spLocks noChangeArrowheads="1"/>
              </p:cNvSpPr>
              <p:nvPr/>
            </p:nvSpPr>
            <p:spPr bwMode="auto">
              <a:xfrm>
                <a:off x="717180" y="1869313"/>
                <a:ext cx="230979" cy="51719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4" name="Freeform 115">
                <a:extLst>
                  <a:ext uri="{FF2B5EF4-FFF2-40B4-BE49-F238E27FC236}">
                    <a16:creationId xmlns:a16="http://schemas.microsoft.com/office/drawing/2014/main" id="{6C54F46E-D56A-48BD-BB5A-80F644C5A1A7}"/>
                  </a:ext>
                </a:extLst>
              </p:cNvPr>
              <p:cNvSpPr>
                <a:spLocks/>
              </p:cNvSpPr>
              <p:nvPr/>
            </p:nvSpPr>
            <p:spPr bwMode="auto">
              <a:xfrm>
                <a:off x="4094833" y="1942959"/>
                <a:ext cx="194156" cy="195830"/>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5" name="Freeform 116">
                <a:extLst>
                  <a:ext uri="{FF2B5EF4-FFF2-40B4-BE49-F238E27FC236}">
                    <a16:creationId xmlns:a16="http://schemas.microsoft.com/office/drawing/2014/main" id="{06EBCC08-4906-4E08-B960-1AB301610F49}"/>
                  </a:ext>
                </a:extLst>
              </p:cNvPr>
              <p:cNvSpPr>
                <a:spLocks/>
              </p:cNvSpPr>
              <p:nvPr/>
            </p:nvSpPr>
            <p:spPr bwMode="auto">
              <a:xfrm>
                <a:off x="4094833" y="1942959"/>
                <a:ext cx="194156" cy="195830"/>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6" name="Rectangle 117">
                <a:extLst>
                  <a:ext uri="{FF2B5EF4-FFF2-40B4-BE49-F238E27FC236}">
                    <a16:creationId xmlns:a16="http://schemas.microsoft.com/office/drawing/2014/main" id="{5D6EB12B-CF2B-4A92-A3DC-CC763CB09B8D}"/>
                  </a:ext>
                </a:extLst>
              </p:cNvPr>
              <p:cNvSpPr>
                <a:spLocks noChangeArrowheads="1"/>
              </p:cNvSpPr>
              <p:nvPr/>
            </p:nvSpPr>
            <p:spPr bwMode="auto">
              <a:xfrm>
                <a:off x="4081443" y="1926221"/>
                <a:ext cx="40170" cy="22595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7" name="Freeform 118">
                <a:extLst>
                  <a:ext uri="{FF2B5EF4-FFF2-40B4-BE49-F238E27FC236}">
                    <a16:creationId xmlns:a16="http://schemas.microsoft.com/office/drawing/2014/main" id="{AE24A573-640A-4D62-846D-144FD62C2375}"/>
                  </a:ext>
                </a:extLst>
              </p:cNvPr>
              <p:cNvSpPr>
                <a:spLocks/>
              </p:cNvSpPr>
              <p:nvPr/>
            </p:nvSpPr>
            <p:spPr bwMode="auto">
              <a:xfrm>
                <a:off x="3905697" y="1942959"/>
                <a:ext cx="199178" cy="195830"/>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8" name="Freeform 119">
                <a:extLst>
                  <a:ext uri="{FF2B5EF4-FFF2-40B4-BE49-F238E27FC236}">
                    <a16:creationId xmlns:a16="http://schemas.microsoft.com/office/drawing/2014/main" id="{49A26101-3534-4637-8A55-EA80FDDE3A6D}"/>
                  </a:ext>
                </a:extLst>
              </p:cNvPr>
              <p:cNvSpPr>
                <a:spLocks/>
              </p:cNvSpPr>
              <p:nvPr/>
            </p:nvSpPr>
            <p:spPr bwMode="auto">
              <a:xfrm>
                <a:off x="3905697" y="1942959"/>
                <a:ext cx="199178" cy="195830"/>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49" name="Rectangle 120">
                <a:extLst>
                  <a:ext uri="{FF2B5EF4-FFF2-40B4-BE49-F238E27FC236}">
                    <a16:creationId xmlns:a16="http://schemas.microsoft.com/office/drawing/2014/main" id="{1A63B3F6-F842-4302-BA4D-D95E0F2E5908}"/>
                  </a:ext>
                </a:extLst>
              </p:cNvPr>
              <p:cNvSpPr>
                <a:spLocks noChangeArrowheads="1"/>
              </p:cNvSpPr>
              <p:nvPr/>
            </p:nvSpPr>
            <p:spPr bwMode="auto">
              <a:xfrm>
                <a:off x="3895655" y="1926221"/>
                <a:ext cx="36823" cy="22595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0" name="Freeform 121">
                <a:extLst>
                  <a:ext uri="{FF2B5EF4-FFF2-40B4-BE49-F238E27FC236}">
                    <a16:creationId xmlns:a16="http://schemas.microsoft.com/office/drawing/2014/main" id="{6E1AF9D5-123C-44CE-B41A-2A3FD7B55AA4}"/>
                  </a:ext>
                </a:extLst>
              </p:cNvPr>
              <p:cNvSpPr>
                <a:spLocks/>
              </p:cNvSpPr>
              <p:nvPr/>
            </p:nvSpPr>
            <p:spPr bwMode="auto">
              <a:xfrm>
                <a:off x="3721584" y="1942959"/>
                <a:ext cx="194156" cy="195830"/>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1" name="Freeform 122">
                <a:extLst>
                  <a:ext uri="{FF2B5EF4-FFF2-40B4-BE49-F238E27FC236}">
                    <a16:creationId xmlns:a16="http://schemas.microsoft.com/office/drawing/2014/main" id="{00ACFEE8-89DC-44D7-9305-C6E1F8100C72}"/>
                  </a:ext>
                </a:extLst>
              </p:cNvPr>
              <p:cNvSpPr>
                <a:spLocks/>
              </p:cNvSpPr>
              <p:nvPr/>
            </p:nvSpPr>
            <p:spPr bwMode="auto">
              <a:xfrm>
                <a:off x="3721584" y="1942959"/>
                <a:ext cx="194156" cy="195830"/>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2" name="Rectangle 124">
                <a:extLst>
                  <a:ext uri="{FF2B5EF4-FFF2-40B4-BE49-F238E27FC236}">
                    <a16:creationId xmlns:a16="http://schemas.microsoft.com/office/drawing/2014/main" id="{30451C4E-ABC5-4707-8F44-56D8B63B09C9}"/>
                  </a:ext>
                </a:extLst>
              </p:cNvPr>
              <p:cNvSpPr>
                <a:spLocks noChangeArrowheads="1"/>
              </p:cNvSpPr>
              <p:nvPr/>
            </p:nvSpPr>
            <p:spPr bwMode="auto">
              <a:xfrm>
                <a:off x="362343" y="1865966"/>
                <a:ext cx="326383" cy="944002"/>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3" name="Freeform 125">
                <a:extLst>
                  <a:ext uri="{FF2B5EF4-FFF2-40B4-BE49-F238E27FC236}">
                    <a16:creationId xmlns:a16="http://schemas.microsoft.com/office/drawing/2014/main" id="{AAA200F7-82F1-44E4-92EC-1623BC275328}"/>
                  </a:ext>
                </a:extLst>
              </p:cNvPr>
              <p:cNvSpPr>
                <a:spLocks/>
              </p:cNvSpPr>
              <p:nvPr/>
            </p:nvSpPr>
            <p:spPr bwMode="auto">
              <a:xfrm>
                <a:off x="1557982" y="5781260"/>
                <a:ext cx="604321" cy="85392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4" name="Rectangle 74">
                <a:extLst>
                  <a:ext uri="{FF2B5EF4-FFF2-40B4-BE49-F238E27FC236}">
                    <a16:creationId xmlns:a16="http://schemas.microsoft.com/office/drawing/2014/main" id="{47C8E2F2-670B-44E6-AD16-73BFF7B318D9}"/>
                  </a:ext>
                </a:extLst>
              </p:cNvPr>
              <p:cNvSpPr>
                <a:spLocks noChangeArrowheads="1"/>
              </p:cNvSpPr>
              <p:nvPr/>
            </p:nvSpPr>
            <p:spPr bwMode="auto">
              <a:xfrm>
                <a:off x="4672803" y="1933638"/>
                <a:ext cx="40170"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5" name="Freeform 75">
                <a:extLst>
                  <a:ext uri="{FF2B5EF4-FFF2-40B4-BE49-F238E27FC236}">
                    <a16:creationId xmlns:a16="http://schemas.microsoft.com/office/drawing/2014/main" id="{478967B4-16A6-40E6-8986-3E188A3630B5}"/>
                  </a:ext>
                </a:extLst>
              </p:cNvPr>
              <p:cNvSpPr>
                <a:spLocks/>
              </p:cNvSpPr>
              <p:nvPr/>
            </p:nvSpPr>
            <p:spPr bwMode="auto">
              <a:xfrm>
                <a:off x="4487016" y="1952050"/>
                <a:ext cx="209221" cy="207547"/>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6" name="Freeform 76">
                <a:extLst>
                  <a:ext uri="{FF2B5EF4-FFF2-40B4-BE49-F238E27FC236}">
                    <a16:creationId xmlns:a16="http://schemas.microsoft.com/office/drawing/2014/main" id="{3365B306-AE1D-4D62-BB34-A2D0DEEF7C27}"/>
                  </a:ext>
                </a:extLst>
              </p:cNvPr>
              <p:cNvSpPr>
                <a:spLocks/>
              </p:cNvSpPr>
              <p:nvPr/>
            </p:nvSpPr>
            <p:spPr bwMode="auto">
              <a:xfrm>
                <a:off x="4487016" y="1952050"/>
                <a:ext cx="209221" cy="207547"/>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7" name="Rectangle 77">
                <a:extLst>
                  <a:ext uri="{FF2B5EF4-FFF2-40B4-BE49-F238E27FC236}">
                    <a16:creationId xmlns:a16="http://schemas.microsoft.com/office/drawing/2014/main" id="{E67D4733-676C-4947-B57D-B295585A32B3}"/>
                  </a:ext>
                </a:extLst>
              </p:cNvPr>
              <p:cNvSpPr>
                <a:spLocks noChangeArrowheads="1"/>
              </p:cNvSpPr>
              <p:nvPr/>
            </p:nvSpPr>
            <p:spPr bwMode="auto">
              <a:xfrm>
                <a:off x="4470278" y="1933638"/>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8" name="Freeform 78">
                <a:extLst>
                  <a:ext uri="{FF2B5EF4-FFF2-40B4-BE49-F238E27FC236}">
                    <a16:creationId xmlns:a16="http://schemas.microsoft.com/office/drawing/2014/main" id="{95BD6200-38CC-4988-85B6-0D96E63C414E}"/>
                  </a:ext>
                </a:extLst>
              </p:cNvPr>
              <p:cNvSpPr>
                <a:spLocks/>
              </p:cNvSpPr>
              <p:nvPr/>
            </p:nvSpPr>
            <p:spPr bwMode="auto">
              <a:xfrm>
                <a:off x="4286164" y="1952050"/>
                <a:ext cx="210894" cy="207547"/>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59" name="Freeform 79">
                <a:extLst>
                  <a:ext uri="{FF2B5EF4-FFF2-40B4-BE49-F238E27FC236}">
                    <a16:creationId xmlns:a16="http://schemas.microsoft.com/office/drawing/2014/main" id="{935E85C7-B5AE-45F7-8FE6-F69A4C87EEE2}"/>
                  </a:ext>
                </a:extLst>
              </p:cNvPr>
              <p:cNvSpPr>
                <a:spLocks/>
              </p:cNvSpPr>
              <p:nvPr/>
            </p:nvSpPr>
            <p:spPr bwMode="auto">
              <a:xfrm>
                <a:off x="4286164" y="1952050"/>
                <a:ext cx="210894" cy="207547"/>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0" name="Rectangle 80">
                <a:extLst>
                  <a:ext uri="{FF2B5EF4-FFF2-40B4-BE49-F238E27FC236}">
                    <a16:creationId xmlns:a16="http://schemas.microsoft.com/office/drawing/2014/main" id="{3520E1B5-1570-4F86-901E-1D935CB0F14B}"/>
                  </a:ext>
                </a:extLst>
              </p:cNvPr>
              <p:cNvSpPr>
                <a:spLocks noChangeArrowheads="1"/>
              </p:cNvSpPr>
              <p:nvPr/>
            </p:nvSpPr>
            <p:spPr bwMode="auto">
              <a:xfrm>
                <a:off x="4272774" y="1933638"/>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1" name="Rectangle 89">
                <a:extLst>
                  <a:ext uri="{FF2B5EF4-FFF2-40B4-BE49-F238E27FC236}">
                    <a16:creationId xmlns:a16="http://schemas.microsoft.com/office/drawing/2014/main" id="{33330C87-68B8-447F-B754-0154B9A2A681}"/>
                  </a:ext>
                </a:extLst>
              </p:cNvPr>
              <p:cNvSpPr>
                <a:spLocks noChangeArrowheads="1"/>
              </p:cNvSpPr>
              <p:nvPr/>
            </p:nvSpPr>
            <p:spPr bwMode="auto">
              <a:xfrm>
                <a:off x="5476209" y="1933638"/>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2" name="Freeform 90">
                <a:extLst>
                  <a:ext uri="{FF2B5EF4-FFF2-40B4-BE49-F238E27FC236}">
                    <a16:creationId xmlns:a16="http://schemas.microsoft.com/office/drawing/2014/main" id="{E63CC263-24D2-4C70-9C63-D151F05A6CB1}"/>
                  </a:ext>
                </a:extLst>
              </p:cNvPr>
              <p:cNvSpPr>
                <a:spLocks/>
              </p:cNvSpPr>
              <p:nvPr/>
            </p:nvSpPr>
            <p:spPr bwMode="auto">
              <a:xfrm>
                <a:off x="5290422" y="1952050"/>
                <a:ext cx="209221" cy="207547"/>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3" name="Freeform 91">
                <a:extLst>
                  <a:ext uri="{FF2B5EF4-FFF2-40B4-BE49-F238E27FC236}">
                    <a16:creationId xmlns:a16="http://schemas.microsoft.com/office/drawing/2014/main" id="{43412AB5-AA43-41D0-B267-6A8BAE14E3B3}"/>
                  </a:ext>
                </a:extLst>
              </p:cNvPr>
              <p:cNvSpPr>
                <a:spLocks/>
              </p:cNvSpPr>
              <p:nvPr/>
            </p:nvSpPr>
            <p:spPr bwMode="auto">
              <a:xfrm>
                <a:off x="5290422" y="1952050"/>
                <a:ext cx="209221" cy="207547"/>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4" name="Rectangle 92">
                <a:extLst>
                  <a:ext uri="{FF2B5EF4-FFF2-40B4-BE49-F238E27FC236}">
                    <a16:creationId xmlns:a16="http://schemas.microsoft.com/office/drawing/2014/main" id="{60480B2D-6D1A-452F-B60E-CA83FBFE4534}"/>
                  </a:ext>
                </a:extLst>
              </p:cNvPr>
              <p:cNvSpPr>
                <a:spLocks noChangeArrowheads="1"/>
              </p:cNvSpPr>
              <p:nvPr/>
            </p:nvSpPr>
            <p:spPr bwMode="auto">
              <a:xfrm>
                <a:off x="5277032" y="1933638"/>
                <a:ext cx="40170"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5" name="Freeform 93">
                <a:extLst>
                  <a:ext uri="{FF2B5EF4-FFF2-40B4-BE49-F238E27FC236}">
                    <a16:creationId xmlns:a16="http://schemas.microsoft.com/office/drawing/2014/main" id="{FC5CA095-9EC4-4CEB-8782-63EB55209D20}"/>
                  </a:ext>
                </a:extLst>
              </p:cNvPr>
              <p:cNvSpPr>
                <a:spLocks/>
              </p:cNvSpPr>
              <p:nvPr/>
            </p:nvSpPr>
            <p:spPr bwMode="auto">
              <a:xfrm>
                <a:off x="5092918" y="1952050"/>
                <a:ext cx="207547" cy="207547"/>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6" name="Freeform 94">
                <a:extLst>
                  <a:ext uri="{FF2B5EF4-FFF2-40B4-BE49-F238E27FC236}">
                    <a16:creationId xmlns:a16="http://schemas.microsoft.com/office/drawing/2014/main" id="{7F8A6A20-312B-49B9-888A-617F2CA5568D}"/>
                  </a:ext>
                </a:extLst>
              </p:cNvPr>
              <p:cNvSpPr>
                <a:spLocks/>
              </p:cNvSpPr>
              <p:nvPr/>
            </p:nvSpPr>
            <p:spPr bwMode="auto">
              <a:xfrm>
                <a:off x="5092918" y="1952050"/>
                <a:ext cx="207547" cy="207547"/>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7" name="Rectangle 95">
                <a:extLst>
                  <a:ext uri="{FF2B5EF4-FFF2-40B4-BE49-F238E27FC236}">
                    <a16:creationId xmlns:a16="http://schemas.microsoft.com/office/drawing/2014/main" id="{A26DA81D-08C4-4FD1-B18C-056990B470E2}"/>
                  </a:ext>
                </a:extLst>
              </p:cNvPr>
              <p:cNvSpPr>
                <a:spLocks noChangeArrowheads="1"/>
              </p:cNvSpPr>
              <p:nvPr/>
            </p:nvSpPr>
            <p:spPr bwMode="auto">
              <a:xfrm>
                <a:off x="5076180" y="1933638"/>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8" name="Freeform 96">
                <a:extLst>
                  <a:ext uri="{FF2B5EF4-FFF2-40B4-BE49-F238E27FC236}">
                    <a16:creationId xmlns:a16="http://schemas.microsoft.com/office/drawing/2014/main" id="{C28BD519-4F34-4FDF-B994-E28C3252A9CB}"/>
                  </a:ext>
                </a:extLst>
              </p:cNvPr>
              <p:cNvSpPr>
                <a:spLocks/>
              </p:cNvSpPr>
              <p:nvPr/>
            </p:nvSpPr>
            <p:spPr bwMode="auto">
              <a:xfrm>
                <a:off x="4890392" y="1952050"/>
                <a:ext cx="212568" cy="207547"/>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69" name="Freeform 97">
                <a:extLst>
                  <a:ext uri="{FF2B5EF4-FFF2-40B4-BE49-F238E27FC236}">
                    <a16:creationId xmlns:a16="http://schemas.microsoft.com/office/drawing/2014/main" id="{139922CE-3723-4716-A6A6-4FC0436AE274}"/>
                  </a:ext>
                </a:extLst>
              </p:cNvPr>
              <p:cNvSpPr>
                <a:spLocks/>
              </p:cNvSpPr>
              <p:nvPr/>
            </p:nvSpPr>
            <p:spPr bwMode="auto">
              <a:xfrm>
                <a:off x="4890392" y="1952050"/>
                <a:ext cx="212568" cy="207547"/>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0" name="Rectangle 98">
                <a:extLst>
                  <a:ext uri="{FF2B5EF4-FFF2-40B4-BE49-F238E27FC236}">
                    <a16:creationId xmlns:a16="http://schemas.microsoft.com/office/drawing/2014/main" id="{1FFE5A4F-34E7-48F1-8DEE-459DB5671FDC}"/>
                  </a:ext>
                </a:extLst>
              </p:cNvPr>
              <p:cNvSpPr>
                <a:spLocks noChangeArrowheads="1"/>
              </p:cNvSpPr>
              <p:nvPr/>
            </p:nvSpPr>
            <p:spPr bwMode="auto">
              <a:xfrm>
                <a:off x="4877002" y="1933638"/>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1" name="Freeform 99">
                <a:extLst>
                  <a:ext uri="{FF2B5EF4-FFF2-40B4-BE49-F238E27FC236}">
                    <a16:creationId xmlns:a16="http://schemas.microsoft.com/office/drawing/2014/main" id="{129A97A5-8045-4F45-AD89-7F51329A6296}"/>
                  </a:ext>
                </a:extLst>
              </p:cNvPr>
              <p:cNvSpPr>
                <a:spLocks/>
              </p:cNvSpPr>
              <p:nvPr/>
            </p:nvSpPr>
            <p:spPr bwMode="auto">
              <a:xfrm>
                <a:off x="4692888" y="1952050"/>
                <a:ext cx="207547" cy="207547"/>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2" name="Freeform 100">
                <a:extLst>
                  <a:ext uri="{FF2B5EF4-FFF2-40B4-BE49-F238E27FC236}">
                    <a16:creationId xmlns:a16="http://schemas.microsoft.com/office/drawing/2014/main" id="{0B9124C3-C2D7-405A-A5D1-9F19CF3206E5}"/>
                  </a:ext>
                </a:extLst>
              </p:cNvPr>
              <p:cNvSpPr>
                <a:spLocks/>
              </p:cNvSpPr>
              <p:nvPr/>
            </p:nvSpPr>
            <p:spPr bwMode="auto">
              <a:xfrm>
                <a:off x="4692888" y="1952050"/>
                <a:ext cx="207547" cy="207547"/>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3" name="Freeform 115">
                <a:extLst>
                  <a:ext uri="{FF2B5EF4-FFF2-40B4-BE49-F238E27FC236}">
                    <a16:creationId xmlns:a16="http://schemas.microsoft.com/office/drawing/2014/main" id="{AD8B6F9F-F6E7-4E42-859A-0BFA7555B532}"/>
                  </a:ext>
                </a:extLst>
              </p:cNvPr>
              <p:cNvSpPr>
                <a:spLocks/>
              </p:cNvSpPr>
              <p:nvPr/>
            </p:nvSpPr>
            <p:spPr bwMode="auto">
              <a:xfrm>
                <a:off x="5882934" y="1947028"/>
                <a:ext cx="194156" cy="195830"/>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4" name="Freeform 116">
                <a:extLst>
                  <a:ext uri="{FF2B5EF4-FFF2-40B4-BE49-F238E27FC236}">
                    <a16:creationId xmlns:a16="http://schemas.microsoft.com/office/drawing/2014/main" id="{97E975FA-4E3F-451B-842B-B29B86CC43B8}"/>
                  </a:ext>
                </a:extLst>
              </p:cNvPr>
              <p:cNvSpPr>
                <a:spLocks/>
              </p:cNvSpPr>
              <p:nvPr/>
            </p:nvSpPr>
            <p:spPr bwMode="auto">
              <a:xfrm>
                <a:off x="5882934" y="1947028"/>
                <a:ext cx="194156" cy="195830"/>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5" name="Rectangle 117">
                <a:extLst>
                  <a:ext uri="{FF2B5EF4-FFF2-40B4-BE49-F238E27FC236}">
                    <a16:creationId xmlns:a16="http://schemas.microsoft.com/office/drawing/2014/main" id="{3AB59081-A15A-4CD7-A5E5-413549BC5DF2}"/>
                  </a:ext>
                </a:extLst>
              </p:cNvPr>
              <p:cNvSpPr>
                <a:spLocks noChangeArrowheads="1"/>
              </p:cNvSpPr>
              <p:nvPr/>
            </p:nvSpPr>
            <p:spPr bwMode="auto">
              <a:xfrm>
                <a:off x="5869544" y="1930290"/>
                <a:ext cx="40170" cy="22595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6" name="Freeform 118">
                <a:extLst>
                  <a:ext uri="{FF2B5EF4-FFF2-40B4-BE49-F238E27FC236}">
                    <a16:creationId xmlns:a16="http://schemas.microsoft.com/office/drawing/2014/main" id="{FAA43084-DFA4-4496-ADF9-FD7E91528565}"/>
                  </a:ext>
                </a:extLst>
              </p:cNvPr>
              <p:cNvSpPr>
                <a:spLocks/>
              </p:cNvSpPr>
              <p:nvPr/>
            </p:nvSpPr>
            <p:spPr bwMode="auto">
              <a:xfrm>
                <a:off x="5693798" y="1947028"/>
                <a:ext cx="199178" cy="195830"/>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7" name="Freeform 119">
                <a:extLst>
                  <a:ext uri="{FF2B5EF4-FFF2-40B4-BE49-F238E27FC236}">
                    <a16:creationId xmlns:a16="http://schemas.microsoft.com/office/drawing/2014/main" id="{119C4F2D-ED39-4744-9A69-FF2628ADE8DE}"/>
                  </a:ext>
                </a:extLst>
              </p:cNvPr>
              <p:cNvSpPr>
                <a:spLocks/>
              </p:cNvSpPr>
              <p:nvPr/>
            </p:nvSpPr>
            <p:spPr bwMode="auto">
              <a:xfrm>
                <a:off x="5693798" y="1947028"/>
                <a:ext cx="199178" cy="195830"/>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8" name="Rectangle 120">
                <a:extLst>
                  <a:ext uri="{FF2B5EF4-FFF2-40B4-BE49-F238E27FC236}">
                    <a16:creationId xmlns:a16="http://schemas.microsoft.com/office/drawing/2014/main" id="{1615BA50-4670-4741-945A-34C32A5E3961}"/>
                  </a:ext>
                </a:extLst>
              </p:cNvPr>
              <p:cNvSpPr>
                <a:spLocks noChangeArrowheads="1"/>
              </p:cNvSpPr>
              <p:nvPr/>
            </p:nvSpPr>
            <p:spPr bwMode="auto">
              <a:xfrm>
                <a:off x="5683756" y="1930290"/>
                <a:ext cx="36823" cy="225957"/>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79" name="Freeform 121">
                <a:extLst>
                  <a:ext uri="{FF2B5EF4-FFF2-40B4-BE49-F238E27FC236}">
                    <a16:creationId xmlns:a16="http://schemas.microsoft.com/office/drawing/2014/main" id="{7A44FA5D-BA5F-4FF5-831F-A5EE5F1993B1}"/>
                  </a:ext>
                </a:extLst>
              </p:cNvPr>
              <p:cNvSpPr>
                <a:spLocks/>
              </p:cNvSpPr>
              <p:nvPr/>
            </p:nvSpPr>
            <p:spPr bwMode="auto">
              <a:xfrm>
                <a:off x="5509685" y="1947028"/>
                <a:ext cx="194156" cy="195830"/>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0" name="Freeform 122">
                <a:extLst>
                  <a:ext uri="{FF2B5EF4-FFF2-40B4-BE49-F238E27FC236}">
                    <a16:creationId xmlns:a16="http://schemas.microsoft.com/office/drawing/2014/main" id="{DBD9906D-804C-4ABC-BA75-6B6684E27D64}"/>
                  </a:ext>
                </a:extLst>
              </p:cNvPr>
              <p:cNvSpPr>
                <a:spLocks/>
              </p:cNvSpPr>
              <p:nvPr/>
            </p:nvSpPr>
            <p:spPr bwMode="auto">
              <a:xfrm>
                <a:off x="5509685" y="1947028"/>
                <a:ext cx="194156" cy="195830"/>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1" name="Rectangle 258">
                <a:extLst>
                  <a:ext uri="{FF2B5EF4-FFF2-40B4-BE49-F238E27FC236}">
                    <a16:creationId xmlns:a16="http://schemas.microsoft.com/office/drawing/2014/main" id="{87406A09-21BE-4EDB-9B87-41B38576CB7E}"/>
                  </a:ext>
                </a:extLst>
              </p:cNvPr>
              <p:cNvSpPr/>
              <p:nvPr/>
            </p:nvSpPr>
            <p:spPr>
              <a:xfrm rot="19380000">
                <a:off x="621099" y="1548310"/>
                <a:ext cx="1371600" cy="9144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82" name="Rectangle 259">
                <a:extLst>
                  <a:ext uri="{FF2B5EF4-FFF2-40B4-BE49-F238E27FC236}">
                    <a16:creationId xmlns:a16="http://schemas.microsoft.com/office/drawing/2014/main" id="{512ABA51-E910-4C1E-B843-8625FCBE6EA5}"/>
                  </a:ext>
                </a:extLst>
              </p:cNvPr>
              <p:cNvSpPr/>
              <p:nvPr/>
            </p:nvSpPr>
            <p:spPr>
              <a:xfrm rot="540000">
                <a:off x="1752877" y="1607916"/>
                <a:ext cx="5943600" cy="9144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83" name="Rectangle 89">
                <a:extLst>
                  <a:ext uri="{FF2B5EF4-FFF2-40B4-BE49-F238E27FC236}">
                    <a16:creationId xmlns:a16="http://schemas.microsoft.com/office/drawing/2014/main" id="{63F758FE-080B-47AD-BC29-B9FADAEC30D6}"/>
                  </a:ext>
                </a:extLst>
              </p:cNvPr>
              <p:cNvSpPr>
                <a:spLocks noChangeArrowheads="1"/>
              </p:cNvSpPr>
              <p:nvPr/>
            </p:nvSpPr>
            <p:spPr bwMode="auto">
              <a:xfrm>
                <a:off x="6651689" y="1931196"/>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4" name="Freeform 90">
                <a:extLst>
                  <a:ext uri="{FF2B5EF4-FFF2-40B4-BE49-F238E27FC236}">
                    <a16:creationId xmlns:a16="http://schemas.microsoft.com/office/drawing/2014/main" id="{A96352FA-1672-4932-A6E9-84C7D8448B88}"/>
                  </a:ext>
                </a:extLst>
              </p:cNvPr>
              <p:cNvSpPr>
                <a:spLocks/>
              </p:cNvSpPr>
              <p:nvPr/>
            </p:nvSpPr>
            <p:spPr bwMode="auto">
              <a:xfrm>
                <a:off x="6465902" y="1949608"/>
                <a:ext cx="209221" cy="207547"/>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5" name="Freeform 91">
                <a:extLst>
                  <a:ext uri="{FF2B5EF4-FFF2-40B4-BE49-F238E27FC236}">
                    <a16:creationId xmlns:a16="http://schemas.microsoft.com/office/drawing/2014/main" id="{EDB99C19-43E3-4402-A55E-80499E2420E9}"/>
                  </a:ext>
                </a:extLst>
              </p:cNvPr>
              <p:cNvSpPr>
                <a:spLocks/>
              </p:cNvSpPr>
              <p:nvPr/>
            </p:nvSpPr>
            <p:spPr bwMode="auto">
              <a:xfrm>
                <a:off x="6465902" y="1949608"/>
                <a:ext cx="209221" cy="207547"/>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6" name="Rectangle 92">
                <a:extLst>
                  <a:ext uri="{FF2B5EF4-FFF2-40B4-BE49-F238E27FC236}">
                    <a16:creationId xmlns:a16="http://schemas.microsoft.com/office/drawing/2014/main" id="{04300661-55D8-4BC7-B904-227025CA4FAB}"/>
                  </a:ext>
                </a:extLst>
              </p:cNvPr>
              <p:cNvSpPr>
                <a:spLocks noChangeArrowheads="1"/>
              </p:cNvSpPr>
              <p:nvPr/>
            </p:nvSpPr>
            <p:spPr bwMode="auto">
              <a:xfrm>
                <a:off x="6452512" y="1931196"/>
                <a:ext cx="40170"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7" name="Freeform 93">
                <a:extLst>
                  <a:ext uri="{FF2B5EF4-FFF2-40B4-BE49-F238E27FC236}">
                    <a16:creationId xmlns:a16="http://schemas.microsoft.com/office/drawing/2014/main" id="{858827F2-BA80-41D1-A0E4-B2EE05067807}"/>
                  </a:ext>
                </a:extLst>
              </p:cNvPr>
              <p:cNvSpPr>
                <a:spLocks/>
              </p:cNvSpPr>
              <p:nvPr/>
            </p:nvSpPr>
            <p:spPr bwMode="auto">
              <a:xfrm>
                <a:off x="6268398" y="1949608"/>
                <a:ext cx="207547" cy="207547"/>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8" name="Freeform 94">
                <a:extLst>
                  <a:ext uri="{FF2B5EF4-FFF2-40B4-BE49-F238E27FC236}">
                    <a16:creationId xmlns:a16="http://schemas.microsoft.com/office/drawing/2014/main" id="{5B3123F5-5EBE-4C8D-9BF7-808FD3C8EFF9}"/>
                  </a:ext>
                </a:extLst>
              </p:cNvPr>
              <p:cNvSpPr>
                <a:spLocks/>
              </p:cNvSpPr>
              <p:nvPr/>
            </p:nvSpPr>
            <p:spPr bwMode="auto">
              <a:xfrm>
                <a:off x="6268398" y="1949608"/>
                <a:ext cx="207547" cy="207547"/>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89" name="Rectangle 95">
                <a:extLst>
                  <a:ext uri="{FF2B5EF4-FFF2-40B4-BE49-F238E27FC236}">
                    <a16:creationId xmlns:a16="http://schemas.microsoft.com/office/drawing/2014/main" id="{82A0EF99-6A9C-4A51-9A45-A8DB29CF0A30}"/>
                  </a:ext>
                </a:extLst>
              </p:cNvPr>
              <p:cNvSpPr>
                <a:spLocks noChangeArrowheads="1"/>
              </p:cNvSpPr>
              <p:nvPr/>
            </p:nvSpPr>
            <p:spPr bwMode="auto">
              <a:xfrm>
                <a:off x="6251660" y="1931196"/>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90" name="Freeform 96">
                <a:extLst>
                  <a:ext uri="{FF2B5EF4-FFF2-40B4-BE49-F238E27FC236}">
                    <a16:creationId xmlns:a16="http://schemas.microsoft.com/office/drawing/2014/main" id="{9247A725-66E0-4958-B28F-C3A0AB790FBF}"/>
                  </a:ext>
                </a:extLst>
              </p:cNvPr>
              <p:cNvSpPr>
                <a:spLocks/>
              </p:cNvSpPr>
              <p:nvPr/>
            </p:nvSpPr>
            <p:spPr bwMode="auto">
              <a:xfrm>
                <a:off x="6065872" y="1949608"/>
                <a:ext cx="212568" cy="207547"/>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91" name="Freeform 97">
                <a:extLst>
                  <a:ext uri="{FF2B5EF4-FFF2-40B4-BE49-F238E27FC236}">
                    <a16:creationId xmlns:a16="http://schemas.microsoft.com/office/drawing/2014/main" id="{64C2B904-54B1-430C-A00A-7185E6647E44}"/>
                  </a:ext>
                </a:extLst>
              </p:cNvPr>
              <p:cNvSpPr>
                <a:spLocks/>
              </p:cNvSpPr>
              <p:nvPr/>
            </p:nvSpPr>
            <p:spPr bwMode="auto">
              <a:xfrm>
                <a:off x="6065872" y="1949608"/>
                <a:ext cx="212568" cy="207547"/>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92" name="Rectangle 98">
                <a:extLst>
                  <a:ext uri="{FF2B5EF4-FFF2-40B4-BE49-F238E27FC236}">
                    <a16:creationId xmlns:a16="http://schemas.microsoft.com/office/drawing/2014/main" id="{938E440C-2AB1-4E8B-96F7-E174512CE20E}"/>
                  </a:ext>
                </a:extLst>
              </p:cNvPr>
              <p:cNvSpPr>
                <a:spLocks noChangeArrowheads="1"/>
              </p:cNvSpPr>
              <p:nvPr/>
            </p:nvSpPr>
            <p:spPr bwMode="auto">
              <a:xfrm>
                <a:off x="6052482" y="1931196"/>
                <a:ext cx="43518" cy="242695"/>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93" name="Rectangle 92">
                <a:extLst>
                  <a:ext uri="{FF2B5EF4-FFF2-40B4-BE49-F238E27FC236}">
                    <a16:creationId xmlns:a16="http://schemas.microsoft.com/office/drawing/2014/main" id="{AE0DF766-9D9C-4278-95B0-79CE2D3A8C3F}"/>
                  </a:ext>
                </a:extLst>
              </p:cNvPr>
              <p:cNvSpPr>
                <a:spLocks noChangeArrowheads="1"/>
              </p:cNvSpPr>
              <p:nvPr/>
            </p:nvSpPr>
            <p:spPr bwMode="auto">
              <a:xfrm>
                <a:off x="6843390" y="1957171"/>
                <a:ext cx="40170" cy="18288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94" name="Freeform 93">
                <a:extLst>
                  <a:ext uri="{FF2B5EF4-FFF2-40B4-BE49-F238E27FC236}">
                    <a16:creationId xmlns:a16="http://schemas.microsoft.com/office/drawing/2014/main" id="{8C5F193E-5104-4B72-A9FF-64A37127D9D0}"/>
                  </a:ext>
                </a:extLst>
              </p:cNvPr>
              <p:cNvSpPr>
                <a:spLocks/>
              </p:cNvSpPr>
              <p:nvPr/>
            </p:nvSpPr>
            <p:spPr bwMode="auto">
              <a:xfrm>
                <a:off x="6659276" y="1949608"/>
                <a:ext cx="207547" cy="207547"/>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95" name="Freeform 94">
                <a:extLst>
                  <a:ext uri="{FF2B5EF4-FFF2-40B4-BE49-F238E27FC236}">
                    <a16:creationId xmlns:a16="http://schemas.microsoft.com/office/drawing/2014/main" id="{97D4F151-2F4F-409E-8D38-D5BE494AE924}"/>
                  </a:ext>
                </a:extLst>
              </p:cNvPr>
              <p:cNvSpPr>
                <a:spLocks/>
              </p:cNvSpPr>
              <p:nvPr/>
            </p:nvSpPr>
            <p:spPr bwMode="auto">
              <a:xfrm>
                <a:off x="6659276" y="1949608"/>
                <a:ext cx="207547" cy="207547"/>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grpSp>
      <p:sp>
        <p:nvSpPr>
          <p:cNvPr id="396" name="Freeform 61">
            <a:extLst>
              <a:ext uri="{FF2B5EF4-FFF2-40B4-BE49-F238E27FC236}">
                <a16:creationId xmlns:a16="http://schemas.microsoft.com/office/drawing/2014/main" id="{4300D5F1-4E0D-45A3-AA51-785A22F06762}"/>
              </a:ext>
            </a:extLst>
          </p:cNvPr>
          <p:cNvSpPr/>
          <p:nvPr/>
        </p:nvSpPr>
        <p:spPr>
          <a:xfrm>
            <a:off x="5045842" y="5033378"/>
            <a:ext cx="1179941" cy="977486"/>
          </a:xfrm>
          <a:custGeom>
            <a:avLst/>
            <a:gdLst>
              <a:gd name="connsiteX0" fmla="*/ 0 w 819150"/>
              <a:gd name="connsiteY0" fmla="*/ 1209675 h 1209675"/>
              <a:gd name="connsiteX1" fmla="*/ 514350 w 819150"/>
              <a:gd name="connsiteY1" fmla="*/ 0 h 1209675"/>
              <a:gd name="connsiteX2" fmla="*/ 819150 w 819150"/>
              <a:gd name="connsiteY2" fmla="*/ 0 h 1209675"/>
            </a:gdLst>
            <a:ahLst/>
            <a:cxnLst>
              <a:cxn ang="0">
                <a:pos x="connsiteX0" y="connsiteY0"/>
              </a:cxn>
              <a:cxn ang="0">
                <a:pos x="connsiteX1" y="connsiteY1"/>
              </a:cxn>
              <a:cxn ang="0">
                <a:pos x="connsiteX2" y="connsiteY2"/>
              </a:cxn>
            </a:cxnLst>
            <a:rect l="l" t="t" r="r" b="b"/>
            <a:pathLst>
              <a:path w="819150" h="1209675">
                <a:moveTo>
                  <a:pt x="0" y="1209675"/>
                </a:moveTo>
                <a:lnTo>
                  <a:pt x="514350" y="0"/>
                </a:lnTo>
                <a:lnTo>
                  <a:pt x="819150" y="0"/>
                </a:lnTo>
              </a:path>
            </a:pathLst>
          </a:custGeom>
          <a:ln w="19050">
            <a:solidFill>
              <a:schemeClr val="accent5"/>
            </a:solidFill>
            <a:headEnd type="oval"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15" name="Rectángulo 14">
            <a:extLst>
              <a:ext uri="{FF2B5EF4-FFF2-40B4-BE49-F238E27FC236}">
                <a16:creationId xmlns:a16="http://schemas.microsoft.com/office/drawing/2014/main" id="{E2B878D3-F2C3-4914-84AF-402A71DFE270}"/>
              </a:ext>
            </a:extLst>
          </p:cNvPr>
          <p:cNvSpPr/>
          <p:nvPr/>
        </p:nvSpPr>
        <p:spPr>
          <a:xfrm>
            <a:off x="6297034" y="4794404"/>
            <a:ext cx="5535478" cy="464871"/>
          </a:xfrm>
          <a:prstGeom prst="rect">
            <a:avLst/>
          </a:prstGeom>
        </p:spPr>
        <p:txBody>
          <a:bodyPr wrap="square">
            <a:spAutoFit/>
          </a:bodyPr>
          <a:lstStyle/>
          <a:p>
            <a:pPr lvl="0" algn="just">
              <a:lnSpc>
                <a:spcPct val="150000"/>
              </a:lnSpc>
              <a:spcAft>
                <a:spcPts val="500"/>
              </a:spcAft>
            </a:pPr>
            <a:r>
              <a:rPr lang="es-EC" b="1" dirty="0">
                <a:solidFill>
                  <a:schemeClr val="bg1"/>
                </a:solidFill>
              </a:rPr>
              <a:t>Contrastar el modelo CAD con el modelo BIM.</a:t>
            </a:r>
          </a:p>
        </p:txBody>
      </p:sp>
      <p:sp>
        <p:nvSpPr>
          <p:cNvPr id="400" name="Flecha derecha 4">
            <a:extLst>
              <a:ext uri="{FF2B5EF4-FFF2-40B4-BE49-F238E27FC236}">
                <a16:creationId xmlns:a16="http://schemas.microsoft.com/office/drawing/2014/main" id="{2917F7FF-BA22-4AA2-8899-16CA97BB09FF}"/>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401" name="Flecha derecha 5">
            <a:extLst>
              <a:ext uri="{FF2B5EF4-FFF2-40B4-BE49-F238E27FC236}">
                <a16:creationId xmlns:a16="http://schemas.microsoft.com/office/drawing/2014/main" id="{6B155AF4-F3E2-4255-9687-C72A449D730A}"/>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402" name="Flecha derecha 6">
            <a:extLst>
              <a:ext uri="{FF2B5EF4-FFF2-40B4-BE49-F238E27FC236}">
                <a16:creationId xmlns:a16="http://schemas.microsoft.com/office/drawing/2014/main" id="{3E9DF2F9-BCB6-4E85-B26C-8A257BC8A358}"/>
              </a:ext>
            </a:extLst>
          </p:cNvPr>
          <p:cNvSpPr/>
          <p:nvPr/>
        </p:nvSpPr>
        <p:spPr>
          <a:xfrm>
            <a:off x="3382382"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403" name="Flecha derecha 7">
            <a:extLst>
              <a:ext uri="{FF2B5EF4-FFF2-40B4-BE49-F238E27FC236}">
                <a16:creationId xmlns:a16="http://schemas.microsoft.com/office/drawing/2014/main" id="{DDF34935-E41D-406E-A070-2A64B705D2EF}"/>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404" name="Flecha derecha 8">
            <a:extLst>
              <a:ext uri="{FF2B5EF4-FFF2-40B4-BE49-F238E27FC236}">
                <a16:creationId xmlns:a16="http://schemas.microsoft.com/office/drawing/2014/main" id="{0D8F602F-7D58-45BC-989E-2F7100D138F3}"/>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405" name="Flecha derecha 9">
            <a:extLst>
              <a:ext uri="{FF2B5EF4-FFF2-40B4-BE49-F238E27FC236}">
                <a16:creationId xmlns:a16="http://schemas.microsoft.com/office/drawing/2014/main" id="{97B21946-CE90-4A22-AFF6-1CE303381588}"/>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406" name="Flecha derecha 12">
            <a:extLst>
              <a:ext uri="{FF2B5EF4-FFF2-40B4-BE49-F238E27FC236}">
                <a16:creationId xmlns:a16="http://schemas.microsoft.com/office/drawing/2014/main" id="{7AF51464-03C9-48A9-86EF-D36C3803C450}"/>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26913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fade">
                                      <p:cBhvr>
                                        <p:cTn id="12" dur="500"/>
                                        <p:tgtEl>
                                          <p:spTgt spid="2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500"/>
                                        <p:tgtEl>
                                          <p:spTgt spid="2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500"/>
                                        <p:tgtEl>
                                          <p:spTgt spid="2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P spid="206" grpId="0"/>
      <p:bldP spid="209" grpId="0"/>
      <p:bldP spid="2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14</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4" name="CuadroTexto 13">
            <a:extLst>
              <a:ext uri="{FF2B5EF4-FFF2-40B4-BE49-F238E27FC236}">
                <a16:creationId xmlns:a16="http://schemas.microsoft.com/office/drawing/2014/main" id="{0B1DC364-5EBD-485B-8ADA-1466A80E70BA}"/>
              </a:ext>
            </a:extLst>
          </p:cNvPr>
          <p:cNvSpPr txBox="1"/>
          <p:nvPr/>
        </p:nvSpPr>
        <p:spPr>
          <a:xfrm>
            <a:off x="671333" y="2581153"/>
            <a:ext cx="11030672" cy="1107996"/>
          </a:xfrm>
          <a:prstGeom prst="rect">
            <a:avLst/>
          </a:prstGeom>
          <a:noFill/>
        </p:spPr>
        <p:txBody>
          <a:bodyPr wrap="square" rtlCol="0">
            <a:spAutoFit/>
          </a:bodyPr>
          <a:lstStyle/>
          <a:p>
            <a:pPr algn="ctr"/>
            <a:r>
              <a:rPr lang="es-EC" sz="6600" b="1" dirty="0">
                <a:solidFill>
                  <a:schemeClr val="bg1"/>
                </a:solidFill>
              </a:rPr>
              <a:t>MARCO TEÓRICO</a:t>
            </a:r>
            <a:endParaRPr lang="es-EC" sz="6600" b="1" dirty="0"/>
          </a:p>
        </p:txBody>
      </p:sp>
    </p:spTree>
    <p:extLst>
      <p:ext uri="{BB962C8B-B14F-4D97-AF65-F5344CB8AC3E}">
        <p14:creationId xmlns:p14="http://schemas.microsoft.com/office/powerpoint/2010/main" val="253461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15</a:t>
            </a:r>
          </a:p>
        </p:txBody>
      </p:sp>
      <p:sp>
        <p:nvSpPr>
          <p:cNvPr id="73" name="Chevron 2">
            <a:extLst>
              <a:ext uri="{FF2B5EF4-FFF2-40B4-BE49-F238E27FC236}">
                <a16:creationId xmlns:a16="http://schemas.microsoft.com/office/drawing/2014/main" id="{2EE6CFFD-869B-47FC-B5A1-566CDA0733C6}"/>
              </a:ext>
            </a:extLst>
          </p:cNvPr>
          <p:cNvSpPr/>
          <p:nvPr/>
        </p:nvSpPr>
        <p:spPr>
          <a:xfrm>
            <a:off x="945795" y="4482519"/>
            <a:ext cx="718200" cy="8379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74" name="Chevron 3">
            <a:extLst>
              <a:ext uri="{FF2B5EF4-FFF2-40B4-BE49-F238E27FC236}">
                <a16:creationId xmlns:a16="http://schemas.microsoft.com/office/drawing/2014/main" id="{0DC5287F-D367-44FC-9CCC-273A4FD7E1F2}"/>
              </a:ext>
            </a:extLst>
          </p:cNvPr>
          <p:cNvSpPr/>
          <p:nvPr/>
        </p:nvSpPr>
        <p:spPr>
          <a:xfrm>
            <a:off x="1767740" y="4622169"/>
            <a:ext cx="478800" cy="558600"/>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75" name="Chevron 4">
            <a:extLst>
              <a:ext uri="{FF2B5EF4-FFF2-40B4-BE49-F238E27FC236}">
                <a16:creationId xmlns:a16="http://schemas.microsoft.com/office/drawing/2014/main" id="{C4F110BC-121B-4BAC-8865-1AC61FC9B8E6}"/>
              </a:ext>
            </a:extLst>
          </p:cNvPr>
          <p:cNvSpPr/>
          <p:nvPr/>
        </p:nvSpPr>
        <p:spPr>
          <a:xfrm>
            <a:off x="2350285" y="4622169"/>
            <a:ext cx="478800" cy="558600"/>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76" name="Chevron 5">
            <a:extLst>
              <a:ext uri="{FF2B5EF4-FFF2-40B4-BE49-F238E27FC236}">
                <a16:creationId xmlns:a16="http://schemas.microsoft.com/office/drawing/2014/main" id="{29C446CA-D22D-407D-A976-9C15DA0BE9D8}"/>
              </a:ext>
            </a:extLst>
          </p:cNvPr>
          <p:cNvSpPr/>
          <p:nvPr/>
        </p:nvSpPr>
        <p:spPr>
          <a:xfrm>
            <a:off x="2932830" y="4622169"/>
            <a:ext cx="478800" cy="558600"/>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77" name="Chevron 6">
            <a:extLst>
              <a:ext uri="{FF2B5EF4-FFF2-40B4-BE49-F238E27FC236}">
                <a16:creationId xmlns:a16="http://schemas.microsoft.com/office/drawing/2014/main" id="{66A0A4DB-A4DB-4E0F-8440-1E5142A59CFE}"/>
              </a:ext>
            </a:extLst>
          </p:cNvPr>
          <p:cNvSpPr/>
          <p:nvPr/>
        </p:nvSpPr>
        <p:spPr>
          <a:xfrm>
            <a:off x="4097920" y="4482519"/>
            <a:ext cx="718200" cy="8379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78" name="Chevron 7">
            <a:extLst>
              <a:ext uri="{FF2B5EF4-FFF2-40B4-BE49-F238E27FC236}">
                <a16:creationId xmlns:a16="http://schemas.microsoft.com/office/drawing/2014/main" id="{89276D82-869B-48B7-937C-740646BB77B6}"/>
              </a:ext>
            </a:extLst>
          </p:cNvPr>
          <p:cNvSpPr/>
          <p:nvPr/>
        </p:nvSpPr>
        <p:spPr>
          <a:xfrm>
            <a:off x="4919865" y="4622169"/>
            <a:ext cx="478800" cy="558600"/>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79" name="Chevron 8">
            <a:extLst>
              <a:ext uri="{FF2B5EF4-FFF2-40B4-BE49-F238E27FC236}">
                <a16:creationId xmlns:a16="http://schemas.microsoft.com/office/drawing/2014/main" id="{7B45C468-95A1-475C-86A0-EF9BC2E454D2}"/>
              </a:ext>
            </a:extLst>
          </p:cNvPr>
          <p:cNvSpPr/>
          <p:nvPr/>
        </p:nvSpPr>
        <p:spPr>
          <a:xfrm>
            <a:off x="5502410" y="4622169"/>
            <a:ext cx="478800" cy="558600"/>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0" name="Chevron 9">
            <a:extLst>
              <a:ext uri="{FF2B5EF4-FFF2-40B4-BE49-F238E27FC236}">
                <a16:creationId xmlns:a16="http://schemas.microsoft.com/office/drawing/2014/main" id="{BFF3485A-4321-4467-8AF8-D5344694B462}"/>
              </a:ext>
            </a:extLst>
          </p:cNvPr>
          <p:cNvSpPr/>
          <p:nvPr/>
        </p:nvSpPr>
        <p:spPr>
          <a:xfrm>
            <a:off x="6084955" y="4622169"/>
            <a:ext cx="478800" cy="558600"/>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1" name="Chevron 10">
            <a:extLst>
              <a:ext uri="{FF2B5EF4-FFF2-40B4-BE49-F238E27FC236}">
                <a16:creationId xmlns:a16="http://schemas.microsoft.com/office/drawing/2014/main" id="{5AFE39EC-DA04-48BB-BA23-3D0B3B619DD6}"/>
              </a:ext>
            </a:extLst>
          </p:cNvPr>
          <p:cNvSpPr/>
          <p:nvPr/>
        </p:nvSpPr>
        <p:spPr>
          <a:xfrm>
            <a:off x="7250045" y="4482519"/>
            <a:ext cx="718200" cy="8379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2" name="Chevron 11">
            <a:extLst>
              <a:ext uri="{FF2B5EF4-FFF2-40B4-BE49-F238E27FC236}">
                <a16:creationId xmlns:a16="http://schemas.microsoft.com/office/drawing/2014/main" id="{5D21D43A-6DFC-46C6-9130-C16E01EF3530}"/>
              </a:ext>
            </a:extLst>
          </p:cNvPr>
          <p:cNvSpPr/>
          <p:nvPr/>
        </p:nvSpPr>
        <p:spPr>
          <a:xfrm>
            <a:off x="8071990" y="4622169"/>
            <a:ext cx="478800" cy="5586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3" name="Chevron 12">
            <a:extLst>
              <a:ext uri="{FF2B5EF4-FFF2-40B4-BE49-F238E27FC236}">
                <a16:creationId xmlns:a16="http://schemas.microsoft.com/office/drawing/2014/main" id="{52BC3078-E382-4EF1-9E7E-AF8242116551}"/>
              </a:ext>
            </a:extLst>
          </p:cNvPr>
          <p:cNvSpPr/>
          <p:nvPr/>
        </p:nvSpPr>
        <p:spPr>
          <a:xfrm>
            <a:off x="8654535" y="4622169"/>
            <a:ext cx="478800" cy="5586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4" name="Chevron 13">
            <a:extLst>
              <a:ext uri="{FF2B5EF4-FFF2-40B4-BE49-F238E27FC236}">
                <a16:creationId xmlns:a16="http://schemas.microsoft.com/office/drawing/2014/main" id="{B40DBF48-5E59-42CE-8FB3-0ECB62FFF80F}"/>
              </a:ext>
            </a:extLst>
          </p:cNvPr>
          <p:cNvSpPr/>
          <p:nvPr/>
        </p:nvSpPr>
        <p:spPr>
          <a:xfrm>
            <a:off x="9237080" y="4622169"/>
            <a:ext cx="478800" cy="5586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5" name="Chevron 14">
            <a:extLst>
              <a:ext uri="{FF2B5EF4-FFF2-40B4-BE49-F238E27FC236}">
                <a16:creationId xmlns:a16="http://schemas.microsoft.com/office/drawing/2014/main" id="{CD7E85AA-7445-4C3A-872F-1371D89C7455}"/>
              </a:ext>
            </a:extLst>
          </p:cNvPr>
          <p:cNvSpPr/>
          <p:nvPr/>
        </p:nvSpPr>
        <p:spPr>
          <a:xfrm>
            <a:off x="10402168" y="4482519"/>
            <a:ext cx="718200" cy="8379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86" name="TextBox 15">
            <a:extLst>
              <a:ext uri="{FF2B5EF4-FFF2-40B4-BE49-F238E27FC236}">
                <a16:creationId xmlns:a16="http://schemas.microsoft.com/office/drawing/2014/main" id="{D69F98A6-1CB3-4161-BE2B-1229F9AA23C0}"/>
              </a:ext>
            </a:extLst>
          </p:cNvPr>
          <p:cNvSpPr txBox="1"/>
          <p:nvPr/>
        </p:nvSpPr>
        <p:spPr>
          <a:xfrm>
            <a:off x="892101" y="3566198"/>
            <a:ext cx="2059982" cy="646331"/>
          </a:xfrm>
          <a:prstGeom prst="rect">
            <a:avLst/>
          </a:prstGeom>
          <a:noFill/>
        </p:spPr>
        <p:txBody>
          <a:bodyPr wrap="square" rtlCol="0" anchor="ctr">
            <a:spAutoFit/>
          </a:bodyPr>
          <a:lstStyle/>
          <a:p>
            <a:r>
              <a:rPr lang="en-US" altLang="ko-KR" sz="3600" b="1" dirty="0">
                <a:solidFill>
                  <a:schemeClr val="bg1"/>
                </a:solidFill>
              </a:rPr>
              <a:t>PASADO</a:t>
            </a:r>
            <a:endParaRPr lang="ko-KR" altLang="en-US" sz="3600" b="1" dirty="0">
              <a:solidFill>
                <a:schemeClr val="bg1"/>
              </a:solidFill>
            </a:endParaRPr>
          </a:p>
        </p:txBody>
      </p:sp>
      <p:sp>
        <p:nvSpPr>
          <p:cNvPr id="88" name="TextBox 17">
            <a:extLst>
              <a:ext uri="{FF2B5EF4-FFF2-40B4-BE49-F238E27FC236}">
                <a16:creationId xmlns:a16="http://schemas.microsoft.com/office/drawing/2014/main" id="{235F45E2-7C5A-4180-9830-B9F0FDC68C1E}"/>
              </a:ext>
            </a:extLst>
          </p:cNvPr>
          <p:cNvSpPr txBox="1"/>
          <p:nvPr/>
        </p:nvSpPr>
        <p:spPr>
          <a:xfrm>
            <a:off x="3911618" y="5392098"/>
            <a:ext cx="1711279" cy="646331"/>
          </a:xfrm>
          <a:prstGeom prst="rect">
            <a:avLst/>
          </a:prstGeom>
          <a:noFill/>
        </p:spPr>
        <p:txBody>
          <a:bodyPr wrap="square" rtlCol="0" anchor="ctr">
            <a:spAutoFit/>
          </a:bodyPr>
          <a:lstStyle/>
          <a:p>
            <a:r>
              <a:rPr lang="en-US" altLang="ko-KR" sz="3600" b="1" dirty="0">
                <a:solidFill>
                  <a:schemeClr val="bg1"/>
                </a:solidFill>
              </a:rPr>
              <a:t>1980</a:t>
            </a:r>
            <a:endParaRPr lang="ko-KR" altLang="en-US" sz="3600" b="1" dirty="0">
              <a:solidFill>
                <a:schemeClr val="bg1"/>
              </a:solidFill>
            </a:endParaRPr>
          </a:p>
        </p:txBody>
      </p:sp>
      <p:sp>
        <p:nvSpPr>
          <p:cNvPr id="89" name="TextBox 18">
            <a:extLst>
              <a:ext uri="{FF2B5EF4-FFF2-40B4-BE49-F238E27FC236}">
                <a16:creationId xmlns:a16="http://schemas.microsoft.com/office/drawing/2014/main" id="{544B7077-D565-4662-8FAA-BE9C62C5B6B6}"/>
              </a:ext>
            </a:extLst>
          </p:cNvPr>
          <p:cNvSpPr txBox="1"/>
          <p:nvPr/>
        </p:nvSpPr>
        <p:spPr>
          <a:xfrm>
            <a:off x="934299" y="4166955"/>
            <a:ext cx="1711279" cy="353943"/>
          </a:xfrm>
          <a:prstGeom prst="rect">
            <a:avLst/>
          </a:prstGeom>
          <a:noFill/>
        </p:spPr>
        <p:txBody>
          <a:bodyPr wrap="square" rtlCol="0">
            <a:spAutoFit/>
          </a:bodyPr>
          <a:lstStyle/>
          <a:p>
            <a:r>
              <a:rPr lang="en-US" altLang="ko-KR" sz="1700" dirty="0">
                <a:solidFill>
                  <a:schemeClr val="bg1"/>
                </a:solidFill>
              </a:rPr>
              <a:t>TINTA Y PAPEL</a:t>
            </a:r>
          </a:p>
        </p:txBody>
      </p:sp>
      <p:sp>
        <p:nvSpPr>
          <p:cNvPr id="90" name="TextBox 19">
            <a:extLst>
              <a:ext uri="{FF2B5EF4-FFF2-40B4-BE49-F238E27FC236}">
                <a16:creationId xmlns:a16="http://schemas.microsoft.com/office/drawing/2014/main" id="{C7ACA9EA-E62B-4D3E-B36F-65BED12D0DCD}"/>
              </a:ext>
            </a:extLst>
          </p:cNvPr>
          <p:cNvSpPr txBox="1"/>
          <p:nvPr/>
        </p:nvSpPr>
        <p:spPr>
          <a:xfrm>
            <a:off x="9483314" y="5310164"/>
            <a:ext cx="1711279" cy="646331"/>
          </a:xfrm>
          <a:prstGeom prst="rect">
            <a:avLst/>
          </a:prstGeom>
          <a:noFill/>
        </p:spPr>
        <p:txBody>
          <a:bodyPr wrap="square" rtlCol="0" anchor="ctr">
            <a:spAutoFit/>
          </a:bodyPr>
          <a:lstStyle/>
          <a:p>
            <a:pPr algn="r"/>
            <a:r>
              <a:rPr lang="en-US" altLang="ko-KR" sz="3600" b="1" dirty="0">
                <a:solidFill>
                  <a:schemeClr val="accent1"/>
                </a:solidFill>
              </a:rPr>
              <a:t>2020</a:t>
            </a:r>
            <a:endParaRPr lang="ko-KR" altLang="en-US" sz="3600" b="1" dirty="0">
              <a:solidFill>
                <a:schemeClr val="accent1"/>
              </a:solidFill>
            </a:endParaRPr>
          </a:p>
        </p:txBody>
      </p:sp>
      <p:sp>
        <p:nvSpPr>
          <p:cNvPr id="91" name="TextBox 20">
            <a:extLst>
              <a:ext uri="{FF2B5EF4-FFF2-40B4-BE49-F238E27FC236}">
                <a16:creationId xmlns:a16="http://schemas.microsoft.com/office/drawing/2014/main" id="{13ED9733-21F4-425D-A424-BBBEA797F34B}"/>
              </a:ext>
            </a:extLst>
          </p:cNvPr>
          <p:cNvSpPr txBox="1"/>
          <p:nvPr/>
        </p:nvSpPr>
        <p:spPr>
          <a:xfrm>
            <a:off x="8577842" y="5774035"/>
            <a:ext cx="3226348" cy="353943"/>
          </a:xfrm>
          <a:prstGeom prst="rect">
            <a:avLst/>
          </a:prstGeom>
          <a:noFill/>
        </p:spPr>
        <p:txBody>
          <a:bodyPr wrap="square" rtlCol="0">
            <a:spAutoFit/>
          </a:bodyPr>
          <a:lstStyle/>
          <a:p>
            <a:pPr algn="r"/>
            <a:r>
              <a:rPr lang="en-US" altLang="ko-KR" sz="1700" dirty="0">
                <a:solidFill>
                  <a:schemeClr val="bg1"/>
                </a:solidFill>
              </a:rPr>
              <a:t>TENDENCIA EN ALGUNOS PAISES</a:t>
            </a:r>
          </a:p>
        </p:txBody>
      </p:sp>
      <p:sp>
        <p:nvSpPr>
          <p:cNvPr id="92" name="TextBox 21">
            <a:extLst>
              <a:ext uri="{FF2B5EF4-FFF2-40B4-BE49-F238E27FC236}">
                <a16:creationId xmlns:a16="http://schemas.microsoft.com/office/drawing/2014/main" id="{9B41E41B-4E7D-44B2-9573-CDE5532A02E9}"/>
              </a:ext>
            </a:extLst>
          </p:cNvPr>
          <p:cNvSpPr txBox="1"/>
          <p:nvPr/>
        </p:nvSpPr>
        <p:spPr>
          <a:xfrm>
            <a:off x="7154462" y="3566198"/>
            <a:ext cx="1711279" cy="646331"/>
          </a:xfrm>
          <a:prstGeom prst="rect">
            <a:avLst/>
          </a:prstGeom>
          <a:noFill/>
        </p:spPr>
        <p:txBody>
          <a:bodyPr wrap="square" rtlCol="0" anchor="ctr">
            <a:spAutoFit/>
          </a:bodyPr>
          <a:lstStyle/>
          <a:p>
            <a:r>
              <a:rPr lang="en-US" altLang="ko-KR" sz="3600" b="1" dirty="0">
                <a:solidFill>
                  <a:schemeClr val="bg1"/>
                </a:solidFill>
              </a:rPr>
              <a:t>2000</a:t>
            </a:r>
            <a:endParaRPr lang="ko-KR" altLang="en-US" sz="3600" b="1" dirty="0">
              <a:solidFill>
                <a:schemeClr val="bg1"/>
              </a:solidFill>
            </a:endParaRPr>
          </a:p>
        </p:txBody>
      </p:sp>
      <p:sp>
        <p:nvSpPr>
          <p:cNvPr id="93" name="TextBox 22">
            <a:extLst>
              <a:ext uri="{FF2B5EF4-FFF2-40B4-BE49-F238E27FC236}">
                <a16:creationId xmlns:a16="http://schemas.microsoft.com/office/drawing/2014/main" id="{B4DF226A-2DC5-4E14-BA92-E782ECF667CA}"/>
              </a:ext>
            </a:extLst>
          </p:cNvPr>
          <p:cNvSpPr txBox="1"/>
          <p:nvPr/>
        </p:nvSpPr>
        <p:spPr>
          <a:xfrm>
            <a:off x="7154462" y="4096889"/>
            <a:ext cx="2082618" cy="353943"/>
          </a:xfrm>
          <a:prstGeom prst="rect">
            <a:avLst/>
          </a:prstGeom>
          <a:noFill/>
        </p:spPr>
        <p:txBody>
          <a:bodyPr wrap="square" rtlCol="0">
            <a:spAutoFit/>
          </a:bodyPr>
          <a:lstStyle/>
          <a:p>
            <a:r>
              <a:rPr lang="en-US" altLang="ko-KR" sz="1700" dirty="0">
                <a:solidFill>
                  <a:schemeClr val="bg1"/>
                </a:solidFill>
              </a:rPr>
              <a:t>SE ESCUCHA DE BIM</a:t>
            </a:r>
          </a:p>
        </p:txBody>
      </p:sp>
      <p:sp>
        <p:nvSpPr>
          <p:cNvPr id="94" name="Chevron 5">
            <a:extLst>
              <a:ext uri="{FF2B5EF4-FFF2-40B4-BE49-F238E27FC236}">
                <a16:creationId xmlns:a16="http://schemas.microsoft.com/office/drawing/2014/main" id="{5E5C8261-07FD-424F-AE51-1C7F0CE01368}"/>
              </a:ext>
            </a:extLst>
          </p:cNvPr>
          <p:cNvSpPr/>
          <p:nvPr/>
        </p:nvSpPr>
        <p:spPr>
          <a:xfrm>
            <a:off x="3515375" y="4622169"/>
            <a:ext cx="478800" cy="558600"/>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95" name="Chevron 9">
            <a:extLst>
              <a:ext uri="{FF2B5EF4-FFF2-40B4-BE49-F238E27FC236}">
                <a16:creationId xmlns:a16="http://schemas.microsoft.com/office/drawing/2014/main" id="{F21315A9-73A3-4280-8A93-C0005B9F0E52}"/>
              </a:ext>
            </a:extLst>
          </p:cNvPr>
          <p:cNvSpPr/>
          <p:nvPr/>
        </p:nvSpPr>
        <p:spPr>
          <a:xfrm>
            <a:off x="6667500" y="4622169"/>
            <a:ext cx="478800" cy="558600"/>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96" name="Chevron 12">
            <a:extLst>
              <a:ext uri="{FF2B5EF4-FFF2-40B4-BE49-F238E27FC236}">
                <a16:creationId xmlns:a16="http://schemas.microsoft.com/office/drawing/2014/main" id="{14683CF4-B063-476E-A930-B5DFA08CF34F}"/>
              </a:ext>
            </a:extLst>
          </p:cNvPr>
          <p:cNvSpPr/>
          <p:nvPr/>
        </p:nvSpPr>
        <p:spPr>
          <a:xfrm>
            <a:off x="9819625" y="4622169"/>
            <a:ext cx="478800" cy="5586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99" name="TextBox 18">
            <a:extLst>
              <a:ext uri="{FF2B5EF4-FFF2-40B4-BE49-F238E27FC236}">
                <a16:creationId xmlns:a16="http://schemas.microsoft.com/office/drawing/2014/main" id="{6A53935D-3AD7-4F4F-9AEA-6E698A9A111B}"/>
              </a:ext>
            </a:extLst>
          </p:cNvPr>
          <p:cNvSpPr txBox="1"/>
          <p:nvPr/>
        </p:nvSpPr>
        <p:spPr>
          <a:xfrm>
            <a:off x="3994175" y="5876622"/>
            <a:ext cx="1711279" cy="353943"/>
          </a:xfrm>
          <a:prstGeom prst="rect">
            <a:avLst/>
          </a:prstGeom>
          <a:noFill/>
        </p:spPr>
        <p:txBody>
          <a:bodyPr wrap="square" rtlCol="0">
            <a:spAutoFit/>
          </a:bodyPr>
          <a:lstStyle/>
          <a:p>
            <a:r>
              <a:rPr lang="en-US" altLang="ko-KR" sz="1700" dirty="0">
                <a:solidFill>
                  <a:schemeClr val="bg1"/>
                </a:solidFill>
              </a:rPr>
              <a:t>CAD</a:t>
            </a:r>
          </a:p>
        </p:txBody>
      </p:sp>
      <p:sp>
        <p:nvSpPr>
          <p:cNvPr id="100" name="TextBox 21">
            <a:extLst>
              <a:ext uri="{FF2B5EF4-FFF2-40B4-BE49-F238E27FC236}">
                <a16:creationId xmlns:a16="http://schemas.microsoft.com/office/drawing/2014/main" id="{F4CB62DD-E959-4ED8-8341-3521F1828D23}"/>
              </a:ext>
            </a:extLst>
          </p:cNvPr>
          <p:cNvSpPr txBox="1"/>
          <p:nvPr/>
        </p:nvSpPr>
        <p:spPr>
          <a:xfrm>
            <a:off x="5705454" y="611768"/>
            <a:ext cx="3066433" cy="769441"/>
          </a:xfrm>
          <a:prstGeom prst="rect">
            <a:avLst/>
          </a:prstGeom>
          <a:noFill/>
        </p:spPr>
        <p:txBody>
          <a:bodyPr wrap="square" rtlCol="0" anchor="ctr">
            <a:spAutoFit/>
          </a:bodyPr>
          <a:lstStyle/>
          <a:p>
            <a:r>
              <a:rPr lang="en-US" altLang="ko-KR" sz="4400" b="1" dirty="0">
                <a:solidFill>
                  <a:schemeClr val="bg1"/>
                </a:solidFill>
              </a:rPr>
              <a:t>BIM</a:t>
            </a:r>
            <a:endParaRPr lang="ko-KR" altLang="en-US" sz="4400" b="1" dirty="0">
              <a:solidFill>
                <a:schemeClr val="bg1"/>
              </a:solidFill>
            </a:endParaRPr>
          </a:p>
        </p:txBody>
      </p:sp>
      <p:sp>
        <p:nvSpPr>
          <p:cNvPr id="101" name="TextBox 21">
            <a:extLst>
              <a:ext uri="{FF2B5EF4-FFF2-40B4-BE49-F238E27FC236}">
                <a16:creationId xmlns:a16="http://schemas.microsoft.com/office/drawing/2014/main" id="{8DBEEF2A-B9F2-4284-B069-D078531DC442}"/>
              </a:ext>
            </a:extLst>
          </p:cNvPr>
          <p:cNvSpPr txBox="1"/>
          <p:nvPr/>
        </p:nvSpPr>
        <p:spPr>
          <a:xfrm>
            <a:off x="426081" y="2484509"/>
            <a:ext cx="6137674" cy="523220"/>
          </a:xfrm>
          <a:prstGeom prst="rect">
            <a:avLst/>
          </a:prstGeom>
          <a:noFill/>
        </p:spPr>
        <p:txBody>
          <a:bodyPr wrap="square" rtlCol="0" anchor="ctr">
            <a:spAutoFit/>
          </a:bodyPr>
          <a:lstStyle/>
          <a:p>
            <a:r>
              <a:rPr lang="es-EC" sz="2800" b="1" dirty="0">
                <a:solidFill>
                  <a:schemeClr val="bg1"/>
                </a:solidFill>
              </a:rPr>
              <a:t>Building Information Modeling</a:t>
            </a:r>
            <a:endParaRPr lang="ko-KR" altLang="en-US" sz="2800" b="1" dirty="0">
              <a:solidFill>
                <a:schemeClr val="bg1"/>
              </a:solidFill>
            </a:endParaRPr>
          </a:p>
        </p:txBody>
      </p:sp>
      <p:sp>
        <p:nvSpPr>
          <p:cNvPr id="102" name="TextBox 21">
            <a:extLst>
              <a:ext uri="{FF2B5EF4-FFF2-40B4-BE49-F238E27FC236}">
                <a16:creationId xmlns:a16="http://schemas.microsoft.com/office/drawing/2014/main" id="{96D36A7F-2F7D-4823-9F7D-C0DFF37CB1D6}"/>
              </a:ext>
            </a:extLst>
          </p:cNvPr>
          <p:cNvSpPr txBox="1"/>
          <p:nvPr/>
        </p:nvSpPr>
        <p:spPr>
          <a:xfrm>
            <a:off x="4819810" y="1229424"/>
            <a:ext cx="3066433" cy="646331"/>
          </a:xfrm>
          <a:prstGeom prst="rect">
            <a:avLst/>
          </a:prstGeom>
          <a:noFill/>
        </p:spPr>
        <p:txBody>
          <a:bodyPr wrap="square" rtlCol="0" anchor="ctr">
            <a:spAutoFit/>
          </a:bodyPr>
          <a:lstStyle/>
          <a:p>
            <a:r>
              <a:rPr lang="en-US" altLang="ko-KR" sz="3600" b="1" dirty="0">
                <a:solidFill>
                  <a:schemeClr val="bg1"/>
                </a:solidFill>
              </a:rPr>
              <a:t>¿QUE ES BIM?</a:t>
            </a:r>
            <a:endParaRPr lang="ko-KR" altLang="en-US" sz="3600" b="1" dirty="0">
              <a:solidFill>
                <a:schemeClr val="bg1"/>
              </a:solidFill>
            </a:endParaRPr>
          </a:p>
        </p:txBody>
      </p:sp>
      <p:sp>
        <p:nvSpPr>
          <p:cNvPr id="103" name="Freeform 60">
            <a:extLst>
              <a:ext uri="{FF2B5EF4-FFF2-40B4-BE49-F238E27FC236}">
                <a16:creationId xmlns:a16="http://schemas.microsoft.com/office/drawing/2014/main" id="{DBCDBF5F-EB44-441D-B926-BE01A91F40F2}"/>
              </a:ext>
            </a:extLst>
          </p:cNvPr>
          <p:cNvSpPr/>
          <p:nvPr/>
        </p:nvSpPr>
        <p:spPr>
          <a:xfrm>
            <a:off x="2350285" y="1572212"/>
            <a:ext cx="2538240" cy="1009747"/>
          </a:xfrm>
          <a:custGeom>
            <a:avLst/>
            <a:gdLst>
              <a:gd name="connsiteX0" fmla="*/ 0 w 819150"/>
              <a:gd name="connsiteY0" fmla="*/ 1209675 h 1209675"/>
              <a:gd name="connsiteX1" fmla="*/ 514350 w 819150"/>
              <a:gd name="connsiteY1" fmla="*/ 0 h 1209675"/>
              <a:gd name="connsiteX2" fmla="*/ 819150 w 819150"/>
              <a:gd name="connsiteY2" fmla="*/ 0 h 1209675"/>
            </a:gdLst>
            <a:ahLst/>
            <a:cxnLst>
              <a:cxn ang="0">
                <a:pos x="connsiteX0" y="connsiteY0"/>
              </a:cxn>
              <a:cxn ang="0">
                <a:pos x="connsiteX1" y="connsiteY1"/>
              </a:cxn>
              <a:cxn ang="0">
                <a:pos x="connsiteX2" y="connsiteY2"/>
              </a:cxn>
            </a:cxnLst>
            <a:rect l="l" t="t" r="r" b="b"/>
            <a:pathLst>
              <a:path w="819150" h="1209675">
                <a:moveTo>
                  <a:pt x="0" y="1209675"/>
                </a:moveTo>
                <a:lnTo>
                  <a:pt x="514350" y="0"/>
                </a:lnTo>
                <a:lnTo>
                  <a:pt x="819150" y="0"/>
                </a:lnTo>
              </a:path>
            </a:pathLst>
          </a:custGeom>
          <a:ln w="19050">
            <a:solidFill>
              <a:schemeClr val="accent4"/>
            </a:solidFill>
            <a:headEnd type="oval"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104" name="TextBox 21">
            <a:extLst>
              <a:ext uri="{FF2B5EF4-FFF2-40B4-BE49-F238E27FC236}">
                <a16:creationId xmlns:a16="http://schemas.microsoft.com/office/drawing/2014/main" id="{A01AB560-97F8-4AD3-84AB-B213F8508F2D}"/>
              </a:ext>
            </a:extLst>
          </p:cNvPr>
          <p:cNvSpPr txBox="1"/>
          <p:nvPr/>
        </p:nvSpPr>
        <p:spPr>
          <a:xfrm>
            <a:off x="7684550" y="2213663"/>
            <a:ext cx="4270149" cy="954107"/>
          </a:xfrm>
          <a:prstGeom prst="rect">
            <a:avLst/>
          </a:prstGeom>
          <a:noFill/>
        </p:spPr>
        <p:txBody>
          <a:bodyPr wrap="square" rtlCol="0" anchor="ctr">
            <a:spAutoFit/>
          </a:bodyPr>
          <a:lstStyle/>
          <a:p>
            <a:pPr algn="just"/>
            <a:r>
              <a:rPr lang="es-EC" sz="2800" b="1" dirty="0">
                <a:solidFill>
                  <a:schemeClr val="bg1"/>
                </a:solidFill>
              </a:rPr>
              <a:t>Modelado con Información para la Construcción</a:t>
            </a:r>
            <a:endParaRPr lang="ko-KR" altLang="en-US" sz="2800" b="1" dirty="0">
              <a:solidFill>
                <a:schemeClr val="bg1"/>
              </a:solidFill>
            </a:endParaRPr>
          </a:p>
        </p:txBody>
      </p:sp>
      <p:sp>
        <p:nvSpPr>
          <p:cNvPr id="105" name="Freeform 60">
            <a:extLst>
              <a:ext uri="{FF2B5EF4-FFF2-40B4-BE49-F238E27FC236}">
                <a16:creationId xmlns:a16="http://schemas.microsoft.com/office/drawing/2014/main" id="{2CEACF0E-C310-45C7-A82E-E2E66D67162C}"/>
              </a:ext>
            </a:extLst>
          </p:cNvPr>
          <p:cNvSpPr/>
          <p:nvPr/>
        </p:nvSpPr>
        <p:spPr>
          <a:xfrm flipH="1">
            <a:off x="7886242" y="1504812"/>
            <a:ext cx="2276329" cy="730266"/>
          </a:xfrm>
          <a:custGeom>
            <a:avLst/>
            <a:gdLst>
              <a:gd name="connsiteX0" fmla="*/ 0 w 819150"/>
              <a:gd name="connsiteY0" fmla="*/ 1209675 h 1209675"/>
              <a:gd name="connsiteX1" fmla="*/ 514350 w 819150"/>
              <a:gd name="connsiteY1" fmla="*/ 0 h 1209675"/>
              <a:gd name="connsiteX2" fmla="*/ 819150 w 819150"/>
              <a:gd name="connsiteY2" fmla="*/ 0 h 1209675"/>
            </a:gdLst>
            <a:ahLst/>
            <a:cxnLst>
              <a:cxn ang="0">
                <a:pos x="connsiteX0" y="connsiteY0"/>
              </a:cxn>
              <a:cxn ang="0">
                <a:pos x="connsiteX1" y="connsiteY1"/>
              </a:cxn>
              <a:cxn ang="0">
                <a:pos x="connsiteX2" y="connsiteY2"/>
              </a:cxn>
            </a:cxnLst>
            <a:rect l="l" t="t" r="r" b="b"/>
            <a:pathLst>
              <a:path w="819150" h="1209675">
                <a:moveTo>
                  <a:pt x="0" y="1209675"/>
                </a:moveTo>
                <a:lnTo>
                  <a:pt x="514350" y="0"/>
                </a:lnTo>
                <a:lnTo>
                  <a:pt x="819150" y="0"/>
                </a:lnTo>
              </a:path>
            </a:pathLst>
          </a:custGeom>
          <a:ln w="19050">
            <a:solidFill>
              <a:schemeClr val="accent4"/>
            </a:solidFill>
            <a:headEnd type="oval"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106" name="Flecha derecha 4">
            <a:extLst>
              <a:ext uri="{FF2B5EF4-FFF2-40B4-BE49-F238E27FC236}">
                <a16:creationId xmlns:a16="http://schemas.microsoft.com/office/drawing/2014/main" id="{92AF93C5-C15B-4B25-958D-B96FB51961EF}"/>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107" name="Flecha derecha 5">
            <a:extLst>
              <a:ext uri="{FF2B5EF4-FFF2-40B4-BE49-F238E27FC236}">
                <a16:creationId xmlns:a16="http://schemas.microsoft.com/office/drawing/2014/main" id="{B99A6E55-3297-4A66-850C-63D64076B5D9}"/>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108" name="Flecha derecha 6">
            <a:extLst>
              <a:ext uri="{FF2B5EF4-FFF2-40B4-BE49-F238E27FC236}">
                <a16:creationId xmlns:a16="http://schemas.microsoft.com/office/drawing/2014/main" id="{0B29D440-A2F9-4FD9-B619-888CF907FD10}"/>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9" name="Flecha derecha 7">
            <a:extLst>
              <a:ext uri="{FF2B5EF4-FFF2-40B4-BE49-F238E27FC236}">
                <a16:creationId xmlns:a16="http://schemas.microsoft.com/office/drawing/2014/main" id="{ACA20F65-19A7-4D0D-9353-926966EA827F}"/>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0" name="Flecha derecha 8">
            <a:extLst>
              <a:ext uri="{FF2B5EF4-FFF2-40B4-BE49-F238E27FC236}">
                <a16:creationId xmlns:a16="http://schemas.microsoft.com/office/drawing/2014/main" id="{A0EB8C69-9187-4EB1-A804-B002957D06A6}"/>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11" name="Flecha derecha 9">
            <a:extLst>
              <a:ext uri="{FF2B5EF4-FFF2-40B4-BE49-F238E27FC236}">
                <a16:creationId xmlns:a16="http://schemas.microsoft.com/office/drawing/2014/main" id="{FA2919FF-D6AC-47E2-8DBC-888BE1A31ED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12" name="Flecha derecha 12">
            <a:extLst>
              <a:ext uri="{FF2B5EF4-FFF2-40B4-BE49-F238E27FC236}">
                <a16:creationId xmlns:a16="http://schemas.microsoft.com/office/drawing/2014/main" id="{350561D1-1FB7-449E-9424-D28FA0A0FEA5}"/>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pic>
        <p:nvPicPr>
          <p:cNvPr id="4" name="Imagen 3">
            <a:extLst>
              <a:ext uri="{FF2B5EF4-FFF2-40B4-BE49-F238E27FC236}">
                <a16:creationId xmlns:a16="http://schemas.microsoft.com/office/drawing/2014/main" id="{FF009ABD-5BE9-4D05-8674-3D89BA81E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027" y="1321447"/>
            <a:ext cx="5440366" cy="4552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446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fade">
                                      <p:cBhvr>
                                        <p:cTn id="46" dur="500"/>
                                        <p:tgtEl>
                                          <p:spTgt spid="8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fade">
                                      <p:cBhvr>
                                        <p:cTn id="49" dur="500"/>
                                        <p:tgtEl>
                                          <p:spTgt spid="8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fade">
                                      <p:cBhvr>
                                        <p:cTn id="52" dur="500"/>
                                        <p:tgtEl>
                                          <p:spTgt spid="8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500"/>
                                        <p:tgtEl>
                                          <p:spTgt spid="9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500"/>
                                        <p:tgtEl>
                                          <p:spTgt spid="9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500"/>
                                        <p:tgtEl>
                                          <p:spTgt spid="9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fade">
                                      <p:cBhvr>
                                        <p:cTn id="70" dur="500"/>
                                        <p:tgtEl>
                                          <p:spTgt spid="9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fade">
                                      <p:cBhvr>
                                        <p:cTn id="73" dur="500"/>
                                        <p:tgtEl>
                                          <p:spTgt spid="9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9"/>
                                        </p:tgtEl>
                                        <p:attrNameLst>
                                          <p:attrName>style.visibility</p:attrName>
                                        </p:attrNameLst>
                                      </p:cBhvr>
                                      <p:to>
                                        <p:strVal val="visible"/>
                                      </p:to>
                                    </p:set>
                                    <p:animEffect transition="in" filter="fade">
                                      <p:cBhvr>
                                        <p:cTn id="76" dur="500"/>
                                        <p:tgtEl>
                                          <p:spTgt spid="9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fade">
                                      <p:cBhvr>
                                        <p:cTn id="79" dur="500"/>
                                        <p:tgtEl>
                                          <p:spTgt spid="10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1"/>
                                        </p:tgtEl>
                                        <p:attrNameLst>
                                          <p:attrName>style.visibility</p:attrName>
                                        </p:attrNameLst>
                                      </p:cBhvr>
                                      <p:to>
                                        <p:strVal val="visible"/>
                                      </p:to>
                                    </p:set>
                                    <p:animEffect transition="in" filter="fade">
                                      <p:cBhvr>
                                        <p:cTn id="82" dur="500"/>
                                        <p:tgtEl>
                                          <p:spTgt spid="10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2"/>
                                        </p:tgtEl>
                                        <p:attrNameLst>
                                          <p:attrName>style.visibility</p:attrName>
                                        </p:attrNameLst>
                                      </p:cBhvr>
                                      <p:to>
                                        <p:strVal val="visible"/>
                                      </p:to>
                                    </p:set>
                                    <p:animEffect transition="in" filter="fade">
                                      <p:cBhvr>
                                        <p:cTn id="85" dur="500"/>
                                        <p:tgtEl>
                                          <p:spTgt spid="10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3"/>
                                        </p:tgtEl>
                                        <p:attrNameLst>
                                          <p:attrName>style.visibility</p:attrName>
                                        </p:attrNameLst>
                                      </p:cBhvr>
                                      <p:to>
                                        <p:strVal val="visible"/>
                                      </p:to>
                                    </p:set>
                                    <p:animEffect transition="in" filter="fade">
                                      <p:cBhvr>
                                        <p:cTn id="88" dur="500"/>
                                        <p:tgtEl>
                                          <p:spTgt spid="10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fade">
                                      <p:cBhvr>
                                        <p:cTn id="91" dur="500"/>
                                        <p:tgtEl>
                                          <p:spTgt spid="10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500"/>
                                        <p:tgtEl>
                                          <p:spTgt spid="10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fade">
                                      <p:cBhvr>
                                        <p:cTn id="9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p:bldP spid="88" grpId="0"/>
      <p:bldP spid="89" grpId="0"/>
      <p:bldP spid="90" grpId="0"/>
      <p:bldP spid="91" grpId="0"/>
      <p:bldP spid="92" grpId="0"/>
      <p:bldP spid="93" grpId="0"/>
      <p:bldP spid="94" grpId="0" animBg="1"/>
      <p:bldP spid="95" grpId="0" animBg="1"/>
      <p:bldP spid="96" grpId="0" animBg="1"/>
      <p:bldP spid="99" grpId="0"/>
      <p:bldP spid="100" grpId="0"/>
      <p:bldP spid="101" grpId="0"/>
      <p:bldP spid="102" grpId="0"/>
      <p:bldP spid="103" grpId="0" animBg="1"/>
      <p:bldP spid="104" grpId="0"/>
      <p:bldP spid="10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16</a:t>
            </a:r>
          </a:p>
        </p:txBody>
      </p:sp>
      <p:sp>
        <p:nvSpPr>
          <p:cNvPr id="18" name="CuadroTexto 17">
            <a:extLst>
              <a:ext uri="{FF2B5EF4-FFF2-40B4-BE49-F238E27FC236}">
                <a16:creationId xmlns:a16="http://schemas.microsoft.com/office/drawing/2014/main" id="{5ADEDCDE-0B17-4709-A835-ED1E15B27618}"/>
              </a:ext>
            </a:extLst>
          </p:cNvPr>
          <p:cNvSpPr txBox="1"/>
          <p:nvPr/>
        </p:nvSpPr>
        <p:spPr>
          <a:xfrm>
            <a:off x="100330" y="4959076"/>
            <a:ext cx="5995670" cy="954107"/>
          </a:xfrm>
          <a:prstGeom prst="rect">
            <a:avLst/>
          </a:prstGeom>
          <a:noFill/>
        </p:spPr>
        <p:txBody>
          <a:bodyPr wrap="square" rtlCol="0">
            <a:spAutoFit/>
          </a:bodyPr>
          <a:lstStyle/>
          <a:p>
            <a:pPr algn="just"/>
            <a:r>
              <a:rPr lang="es-ES" sz="2800" b="1" dirty="0">
                <a:solidFill>
                  <a:schemeClr val="bg1"/>
                </a:solidFill>
                <a:latin typeface="Times New Roman" panose="02020603050405020304" pitchFamily="18" charset="0"/>
                <a:cs typeface="Times New Roman" panose="02020603050405020304" pitchFamily="18" charset="0"/>
              </a:rPr>
              <a:t>REVOLUCIÓN EN LA INDUSTRIA DE LA CONSTRUCCIÓN </a:t>
            </a:r>
          </a:p>
        </p:txBody>
      </p:sp>
      <p:sp>
        <p:nvSpPr>
          <p:cNvPr id="23" name="Up Arrow 3">
            <a:extLst>
              <a:ext uri="{FF2B5EF4-FFF2-40B4-BE49-F238E27FC236}">
                <a16:creationId xmlns:a16="http://schemas.microsoft.com/office/drawing/2014/main" id="{21696558-54D4-4398-940D-111D5E2E8F68}"/>
              </a:ext>
            </a:extLst>
          </p:cNvPr>
          <p:cNvSpPr/>
          <p:nvPr/>
        </p:nvSpPr>
        <p:spPr>
          <a:xfrm>
            <a:off x="5967209" y="618809"/>
            <a:ext cx="2188737" cy="5483679"/>
          </a:xfrm>
          <a:prstGeom prst="upArrow">
            <a:avLst>
              <a:gd name="adj1" fmla="val 66553"/>
              <a:gd name="adj2" fmla="val 30688"/>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Rectangle 77">
            <a:extLst>
              <a:ext uri="{FF2B5EF4-FFF2-40B4-BE49-F238E27FC236}">
                <a16:creationId xmlns:a16="http://schemas.microsoft.com/office/drawing/2014/main" id="{E752BFEB-C475-4829-8A44-FA376977AF30}"/>
              </a:ext>
            </a:extLst>
          </p:cNvPr>
          <p:cNvSpPr/>
          <p:nvPr/>
        </p:nvSpPr>
        <p:spPr>
          <a:xfrm>
            <a:off x="6978471" y="1329785"/>
            <a:ext cx="4347011" cy="7200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EC" altLang="ko-KR" sz="2000" dirty="0"/>
              <a:t>Cambia los método de trabajo</a:t>
            </a:r>
            <a:endParaRPr lang="ko-KR" altLang="en-US" sz="2000" dirty="0"/>
          </a:p>
        </p:txBody>
      </p:sp>
      <p:sp>
        <p:nvSpPr>
          <p:cNvPr id="25" name="Rectangle 78">
            <a:extLst>
              <a:ext uri="{FF2B5EF4-FFF2-40B4-BE49-F238E27FC236}">
                <a16:creationId xmlns:a16="http://schemas.microsoft.com/office/drawing/2014/main" id="{3979F73B-D210-4358-86C6-C09E760A6D9E}"/>
              </a:ext>
            </a:extLst>
          </p:cNvPr>
          <p:cNvSpPr/>
          <p:nvPr/>
        </p:nvSpPr>
        <p:spPr>
          <a:xfrm>
            <a:off x="6938873" y="2213327"/>
            <a:ext cx="4347011" cy="72000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EC" altLang="ko-KR" sz="2000" dirty="0"/>
              <a:t>Se asocia a un software de modelo paramétrico</a:t>
            </a:r>
            <a:endParaRPr lang="ko-KR" altLang="en-US" sz="2000" dirty="0"/>
          </a:p>
        </p:txBody>
      </p:sp>
      <p:sp>
        <p:nvSpPr>
          <p:cNvPr id="26" name="Rectangle 79">
            <a:extLst>
              <a:ext uri="{FF2B5EF4-FFF2-40B4-BE49-F238E27FC236}">
                <a16:creationId xmlns:a16="http://schemas.microsoft.com/office/drawing/2014/main" id="{AE9599E8-5737-4815-8742-60B12FEDDBFC}"/>
              </a:ext>
            </a:extLst>
          </p:cNvPr>
          <p:cNvSpPr/>
          <p:nvPr/>
        </p:nvSpPr>
        <p:spPr>
          <a:xfrm>
            <a:off x="6938873" y="3083852"/>
            <a:ext cx="4347011" cy="720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EC" altLang="ko-KR" sz="2000" dirty="0"/>
              <a:t>Trabaja bajo un único modelo 3D</a:t>
            </a:r>
            <a:endParaRPr lang="ko-KR" altLang="en-US" sz="2000" dirty="0"/>
          </a:p>
        </p:txBody>
      </p:sp>
      <p:sp>
        <p:nvSpPr>
          <p:cNvPr id="27" name="Rectangle 80">
            <a:extLst>
              <a:ext uri="{FF2B5EF4-FFF2-40B4-BE49-F238E27FC236}">
                <a16:creationId xmlns:a16="http://schemas.microsoft.com/office/drawing/2014/main" id="{2673B7F1-AB69-441C-8993-C49CA4C06BC6}"/>
              </a:ext>
            </a:extLst>
          </p:cNvPr>
          <p:cNvSpPr/>
          <p:nvPr/>
        </p:nvSpPr>
        <p:spPr>
          <a:xfrm>
            <a:off x="7331033" y="3937213"/>
            <a:ext cx="3954851" cy="51999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EC" altLang="ko-KR" sz="2000" dirty="0"/>
              <a:t>De forma colaborativa</a:t>
            </a:r>
            <a:endParaRPr lang="ko-KR" altLang="en-US" sz="2000" dirty="0"/>
          </a:p>
        </p:txBody>
      </p:sp>
      <p:grpSp>
        <p:nvGrpSpPr>
          <p:cNvPr id="28" name="Group 81">
            <a:extLst>
              <a:ext uri="{FF2B5EF4-FFF2-40B4-BE49-F238E27FC236}">
                <a16:creationId xmlns:a16="http://schemas.microsoft.com/office/drawing/2014/main" id="{BE14E89D-D943-47A3-913D-7C868496B6EB}"/>
              </a:ext>
            </a:extLst>
          </p:cNvPr>
          <p:cNvGrpSpPr/>
          <p:nvPr/>
        </p:nvGrpSpPr>
        <p:grpSpPr>
          <a:xfrm>
            <a:off x="6463688" y="1130720"/>
            <a:ext cx="1493509" cy="756162"/>
            <a:chOff x="4333508" y="1848856"/>
            <a:chExt cx="1493509" cy="756162"/>
          </a:xfrm>
        </p:grpSpPr>
        <p:pic>
          <p:nvPicPr>
            <p:cNvPr id="29" name="Picture 2" descr="E:\002-KIMS BUSINESS\007-04-1-FIVERR\01-PPT-TEMPLATE\COVER-PSD\05-cut-01.png">
              <a:extLst>
                <a:ext uri="{FF2B5EF4-FFF2-40B4-BE49-F238E27FC236}">
                  <a16:creationId xmlns:a16="http://schemas.microsoft.com/office/drawing/2014/main" id="{D3840A16-1C3D-4137-9767-A82B37C3F7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30" name="Isosceles Triangle 83">
              <a:extLst>
                <a:ext uri="{FF2B5EF4-FFF2-40B4-BE49-F238E27FC236}">
                  <a16:creationId xmlns:a16="http://schemas.microsoft.com/office/drawing/2014/main" id="{5AA46F0F-C97B-425E-B2FE-B112EB6C250A}"/>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nvGrpSpPr>
          <p:cNvPr id="31" name="Group 84">
            <a:extLst>
              <a:ext uri="{FF2B5EF4-FFF2-40B4-BE49-F238E27FC236}">
                <a16:creationId xmlns:a16="http://schemas.microsoft.com/office/drawing/2014/main" id="{05537F7F-79FA-4EAA-8AC6-56C520B839B7}"/>
              </a:ext>
            </a:extLst>
          </p:cNvPr>
          <p:cNvGrpSpPr/>
          <p:nvPr/>
        </p:nvGrpSpPr>
        <p:grpSpPr>
          <a:xfrm>
            <a:off x="6463688" y="2007388"/>
            <a:ext cx="1493509" cy="756162"/>
            <a:chOff x="4333508" y="1848856"/>
            <a:chExt cx="1493509" cy="756162"/>
          </a:xfrm>
        </p:grpSpPr>
        <p:pic>
          <p:nvPicPr>
            <p:cNvPr id="32" name="Picture 2" descr="E:\002-KIMS BUSINESS\007-04-1-FIVERR\01-PPT-TEMPLATE\COVER-PSD\05-cut-01.png">
              <a:extLst>
                <a:ext uri="{FF2B5EF4-FFF2-40B4-BE49-F238E27FC236}">
                  <a16:creationId xmlns:a16="http://schemas.microsoft.com/office/drawing/2014/main" id="{5E968D42-0D33-4CB3-B890-45EEE230F1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33" name="Isosceles Triangle 86">
              <a:extLst>
                <a:ext uri="{FF2B5EF4-FFF2-40B4-BE49-F238E27FC236}">
                  <a16:creationId xmlns:a16="http://schemas.microsoft.com/office/drawing/2014/main" id="{CC877F60-17A6-4001-9E76-C79037528A20}"/>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34" name="Group 87">
            <a:extLst>
              <a:ext uri="{FF2B5EF4-FFF2-40B4-BE49-F238E27FC236}">
                <a16:creationId xmlns:a16="http://schemas.microsoft.com/office/drawing/2014/main" id="{A6C4EB37-2675-47EA-8750-9921B594C11E}"/>
              </a:ext>
            </a:extLst>
          </p:cNvPr>
          <p:cNvGrpSpPr/>
          <p:nvPr/>
        </p:nvGrpSpPr>
        <p:grpSpPr>
          <a:xfrm>
            <a:off x="6463688" y="2884054"/>
            <a:ext cx="1493509" cy="756162"/>
            <a:chOff x="4333508" y="1848856"/>
            <a:chExt cx="1493509" cy="756162"/>
          </a:xfrm>
        </p:grpSpPr>
        <p:pic>
          <p:nvPicPr>
            <p:cNvPr id="35" name="Picture 2" descr="E:\002-KIMS BUSINESS\007-04-1-FIVERR\01-PPT-TEMPLATE\COVER-PSD\05-cut-01.png">
              <a:extLst>
                <a:ext uri="{FF2B5EF4-FFF2-40B4-BE49-F238E27FC236}">
                  <a16:creationId xmlns:a16="http://schemas.microsoft.com/office/drawing/2014/main" id="{2679DA3D-947C-43CC-9EA2-7D8449457D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36" name="Isosceles Triangle 89">
              <a:extLst>
                <a:ext uri="{FF2B5EF4-FFF2-40B4-BE49-F238E27FC236}">
                  <a16:creationId xmlns:a16="http://schemas.microsoft.com/office/drawing/2014/main" id="{DD13D686-0D10-48BC-9AFC-11962803DAE6}"/>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37" name="Group 90">
            <a:extLst>
              <a:ext uri="{FF2B5EF4-FFF2-40B4-BE49-F238E27FC236}">
                <a16:creationId xmlns:a16="http://schemas.microsoft.com/office/drawing/2014/main" id="{90553EC3-C265-4CBF-9201-98BE84E7D685}"/>
              </a:ext>
            </a:extLst>
          </p:cNvPr>
          <p:cNvGrpSpPr/>
          <p:nvPr/>
        </p:nvGrpSpPr>
        <p:grpSpPr>
          <a:xfrm>
            <a:off x="6679745" y="3911096"/>
            <a:ext cx="1493509" cy="546116"/>
            <a:chOff x="4333508" y="1848856"/>
            <a:chExt cx="1493509" cy="756162"/>
          </a:xfrm>
        </p:grpSpPr>
        <p:pic>
          <p:nvPicPr>
            <p:cNvPr id="38" name="Picture 2" descr="E:\002-KIMS BUSINESS\007-04-1-FIVERR\01-PPT-TEMPLATE\COVER-PSD\05-cut-01.png">
              <a:extLst>
                <a:ext uri="{FF2B5EF4-FFF2-40B4-BE49-F238E27FC236}">
                  <a16:creationId xmlns:a16="http://schemas.microsoft.com/office/drawing/2014/main" id="{5CA54751-2DD2-4AA7-8DCA-96EC111705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39" name="Isosceles Triangle 92">
              <a:extLst>
                <a:ext uri="{FF2B5EF4-FFF2-40B4-BE49-F238E27FC236}">
                  <a16:creationId xmlns:a16="http://schemas.microsoft.com/office/drawing/2014/main" id="{DE88A623-903E-4AAC-8587-597B02B6DAFE}"/>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nvGrpSpPr>
          <p:cNvPr id="44" name="Group 113">
            <a:extLst>
              <a:ext uri="{FF2B5EF4-FFF2-40B4-BE49-F238E27FC236}">
                <a16:creationId xmlns:a16="http://schemas.microsoft.com/office/drawing/2014/main" id="{75C6FB0A-D0C8-42F5-BFA9-ECD28D8ECFCC}"/>
              </a:ext>
            </a:extLst>
          </p:cNvPr>
          <p:cNvGrpSpPr/>
          <p:nvPr/>
        </p:nvGrpSpPr>
        <p:grpSpPr>
          <a:xfrm rot="2722666">
            <a:off x="7085149" y="2461582"/>
            <a:ext cx="273865" cy="449246"/>
            <a:chOff x="7997054" y="1606357"/>
            <a:chExt cx="796901" cy="1307232"/>
          </a:xfrm>
          <a:solidFill>
            <a:schemeClr val="bg1"/>
          </a:solidFill>
        </p:grpSpPr>
        <p:sp>
          <p:nvSpPr>
            <p:cNvPr id="45" name="Freeform: Shape 114">
              <a:extLst>
                <a:ext uri="{FF2B5EF4-FFF2-40B4-BE49-F238E27FC236}">
                  <a16:creationId xmlns:a16="http://schemas.microsoft.com/office/drawing/2014/main" id="{3451CAC4-38C9-42F5-8CE9-E2CB604AE0AD}"/>
                </a:ext>
              </a:extLst>
            </p:cNvPr>
            <p:cNvSpPr/>
            <p:nvPr/>
          </p:nvSpPr>
          <p:spPr>
            <a:xfrm>
              <a:off x="8198011" y="1606357"/>
              <a:ext cx="595944" cy="1307232"/>
            </a:xfrm>
            <a:custGeom>
              <a:avLst/>
              <a:gdLst>
                <a:gd name="connsiteX0" fmla="*/ 100198 w 595944"/>
                <a:gd name="connsiteY0" fmla="*/ 29076 h 1307232"/>
                <a:gd name="connsiteX1" fmla="*/ 148258 w 595944"/>
                <a:gd name="connsiteY1" fmla="*/ 540435 h 1307232"/>
                <a:gd name="connsiteX2" fmla="*/ 423161 w 595944"/>
                <a:gd name="connsiteY2" fmla="*/ 1178672 h 1307232"/>
                <a:gd name="connsiteX3" fmla="*/ 523126 w 595944"/>
                <a:gd name="connsiteY3" fmla="*/ 1278637 h 1307232"/>
                <a:gd name="connsiteX4" fmla="*/ 575031 w 595944"/>
                <a:gd name="connsiteY4" fmla="*/ 1145991 h 1307232"/>
                <a:gd name="connsiteX5" fmla="*/ 303972 w 595944"/>
                <a:gd name="connsiteY5" fmla="*/ 513521 h 1307232"/>
                <a:gd name="connsiteX6" fmla="*/ 169404 w 595944"/>
                <a:gd name="connsiteY6" fmla="*/ 267454 h 1307232"/>
                <a:gd name="connsiteX7" fmla="*/ 100198 w 595944"/>
                <a:gd name="connsiteY7" fmla="*/ 29076 h 130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944" h="1307232">
                  <a:moveTo>
                    <a:pt x="100198" y="29076"/>
                  </a:moveTo>
                  <a:cubicBezTo>
                    <a:pt x="100198" y="29076"/>
                    <a:pt x="-88197" y="236696"/>
                    <a:pt x="148258" y="540435"/>
                  </a:cubicBezTo>
                  <a:cubicBezTo>
                    <a:pt x="384713" y="842252"/>
                    <a:pt x="398170" y="1046026"/>
                    <a:pt x="423161" y="1178672"/>
                  </a:cubicBezTo>
                  <a:cubicBezTo>
                    <a:pt x="446230" y="1311317"/>
                    <a:pt x="523126" y="1278637"/>
                    <a:pt x="523126" y="1278637"/>
                  </a:cubicBezTo>
                  <a:cubicBezTo>
                    <a:pt x="523126" y="1278637"/>
                    <a:pt x="584643" y="1255568"/>
                    <a:pt x="575031" y="1145991"/>
                  </a:cubicBezTo>
                  <a:cubicBezTo>
                    <a:pt x="565419" y="1036414"/>
                    <a:pt x="500057" y="805726"/>
                    <a:pt x="303972" y="513521"/>
                  </a:cubicBezTo>
                  <a:cubicBezTo>
                    <a:pt x="303972" y="513521"/>
                    <a:pt x="350110" y="303980"/>
                    <a:pt x="169404" y="267454"/>
                  </a:cubicBezTo>
                  <a:lnTo>
                    <a:pt x="100198" y="29076"/>
                  </a:lnTo>
                  <a:close/>
                </a:path>
              </a:pathLst>
            </a:custGeom>
            <a:grpFill/>
            <a:ln w="19209" cap="flat">
              <a:noFill/>
              <a:prstDash val="solid"/>
              <a:miter/>
            </a:ln>
          </p:spPr>
          <p:txBody>
            <a:bodyPr rtlCol="0" anchor="ctr"/>
            <a:lstStyle/>
            <a:p>
              <a:endParaRPr lang="en-US" dirty="0"/>
            </a:p>
          </p:txBody>
        </p:sp>
        <p:sp>
          <p:nvSpPr>
            <p:cNvPr id="46" name="Freeform: Shape 115">
              <a:extLst>
                <a:ext uri="{FF2B5EF4-FFF2-40B4-BE49-F238E27FC236}">
                  <a16:creationId xmlns:a16="http://schemas.microsoft.com/office/drawing/2014/main" id="{520485B5-919C-4FDF-9597-3228767D6002}"/>
                </a:ext>
              </a:extLst>
            </p:cNvPr>
            <p:cNvSpPr/>
            <p:nvPr/>
          </p:nvSpPr>
          <p:spPr>
            <a:xfrm>
              <a:off x="7997054" y="1606357"/>
              <a:ext cx="595944" cy="1307232"/>
            </a:xfrm>
            <a:custGeom>
              <a:avLst/>
              <a:gdLst>
                <a:gd name="connsiteX0" fmla="*/ 504929 w 595944"/>
                <a:gd name="connsiteY0" fmla="*/ 29076 h 1307232"/>
                <a:gd name="connsiteX1" fmla="*/ 456869 w 595944"/>
                <a:gd name="connsiteY1" fmla="*/ 540435 h 1307232"/>
                <a:gd name="connsiteX2" fmla="*/ 181966 w 595944"/>
                <a:gd name="connsiteY2" fmla="*/ 1178672 h 1307232"/>
                <a:gd name="connsiteX3" fmla="*/ 82001 w 595944"/>
                <a:gd name="connsiteY3" fmla="*/ 1278637 h 1307232"/>
                <a:gd name="connsiteX4" fmla="*/ 30096 w 595944"/>
                <a:gd name="connsiteY4" fmla="*/ 1145991 h 1307232"/>
                <a:gd name="connsiteX5" fmla="*/ 301154 w 595944"/>
                <a:gd name="connsiteY5" fmla="*/ 513521 h 1307232"/>
                <a:gd name="connsiteX6" fmla="*/ 435722 w 595944"/>
                <a:gd name="connsiteY6" fmla="*/ 267454 h 1307232"/>
                <a:gd name="connsiteX7" fmla="*/ 504929 w 595944"/>
                <a:gd name="connsiteY7" fmla="*/ 29076 h 130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944" h="1307232">
                  <a:moveTo>
                    <a:pt x="504929" y="29076"/>
                  </a:moveTo>
                  <a:cubicBezTo>
                    <a:pt x="504929" y="29076"/>
                    <a:pt x="693324" y="236696"/>
                    <a:pt x="456869" y="540435"/>
                  </a:cubicBezTo>
                  <a:cubicBezTo>
                    <a:pt x="220414" y="842252"/>
                    <a:pt x="206957" y="1046026"/>
                    <a:pt x="181966" y="1178672"/>
                  </a:cubicBezTo>
                  <a:cubicBezTo>
                    <a:pt x="158897" y="1311317"/>
                    <a:pt x="82001" y="1278637"/>
                    <a:pt x="82001" y="1278637"/>
                  </a:cubicBezTo>
                  <a:cubicBezTo>
                    <a:pt x="82001" y="1278637"/>
                    <a:pt x="20484" y="1255568"/>
                    <a:pt x="30096" y="1145991"/>
                  </a:cubicBezTo>
                  <a:cubicBezTo>
                    <a:pt x="39708" y="1036414"/>
                    <a:pt x="105070" y="805726"/>
                    <a:pt x="301154" y="513521"/>
                  </a:cubicBezTo>
                  <a:cubicBezTo>
                    <a:pt x="301154" y="513521"/>
                    <a:pt x="255017" y="303980"/>
                    <a:pt x="435722" y="267454"/>
                  </a:cubicBezTo>
                  <a:lnTo>
                    <a:pt x="504929" y="29076"/>
                  </a:lnTo>
                  <a:close/>
                </a:path>
              </a:pathLst>
            </a:custGeom>
            <a:grpFill/>
            <a:ln w="19209" cap="flat">
              <a:noFill/>
              <a:prstDash val="solid"/>
              <a:miter/>
            </a:ln>
          </p:spPr>
          <p:txBody>
            <a:bodyPr rtlCol="0" anchor="ctr"/>
            <a:lstStyle/>
            <a:p>
              <a:endParaRPr lang="en-US" dirty="0"/>
            </a:p>
          </p:txBody>
        </p:sp>
        <p:sp>
          <p:nvSpPr>
            <p:cNvPr id="47" name="Freeform: Shape 116">
              <a:extLst>
                <a:ext uri="{FF2B5EF4-FFF2-40B4-BE49-F238E27FC236}">
                  <a16:creationId xmlns:a16="http://schemas.microsoft.com/office/drawing/2014/main" id="{84BB0C9F-7FE3-4D90-BBE4-DBFE8A4C34B4}"/>
                </a:ext>
              </a:extLst>
            </p:cNvPr>
            <p:cNvSpPr/>
            <p:nvPr/>
          </p:nvSpPr>
          <p:spPr>
            <a:xfrm>
              <a:off x="8324882" y="1938932"/>
              <a:ext cx="134568" cy="134568"/>
            </a:xfrm>
            <a:custGeom>
              <a:avLst/>
              <a:gdLst>
                <a:gd name="connsiteX0" fmla="*/ 121352 w 134568"/>
                <a:gd name="connsiteY0" fmla="*/ 75214 h 134568"/>
                <a:gd name="connsiteX1" fmla="*/ 75214 w 134568"/>
                <a:gd name="connsiteY1" fmla="*/ 121352 h 134568"/>
                <a:gd name="connsiteX2" fmla="*/ 29077 w 134568"/>
                <a:gd name="connsiteY2" fmla="*/ 75214 h 134568"/>
                <a:gd name="connsiteX3" fmla="*/ 75214 w 134568"/>
                <a:gd name="connsiteY3" fmla="*/ 29076 h 134568"/>
                <a:gd name="connsiteX4" fmla="*/ 121352 w 134568"/>
                <a:gd name="connsiteY4" fmla="*/ 75214 h 134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8" h="134568">
                  <a:moveTo>
                    <a:pt x="121352" y="75214"/>
                  </a:moveTo>
                  <a:cubicBezTo>
                    <a:pt x="121352" y="100695"/>
                    <a:pt x="100695" y="121352"/>
                    <a:pt x="75214" y="121352"/>
                  </a:cubicBezTo>
                  <a:cubicBezTo>
                    <a:pt x="49733" y="121352"/>
                    <a:pt x="29077" y="100695"/>
                    <a:pt x="29077" y="75214"/>
                  </a:cubicBezTo>
                  <a:cubicBezTo>
                    <a:pt x="29077" y="49733"/>
                    <a:pt x="49733" y="29076"/>
                    <a:pt x="75214" y="29076"/>
                  </a:cubicBezTo>
                  <a:cubicBezTo>
                    <a:pt x="100695" y="29076"/>
                    <a:pt x="121352" y="49733"/>
                    <a:pt x="121352" y="75214"/>
                  </a:cubicBezTo>
                  <a:close/>
                </a:path>
              </a:pathLst>
            </a:custGeom>
            <a:grpFill/>
            <a:ln w="19209" cap="flat">
              <a:noFill/>
              <a:prstDash val="solid"/>
              <a:miter/>
            </a:ln>
          </p:spPr>
          <p:txBody>
            <a:bodyPr rtlCol="0" anchor="ctr"/>
            <a:lstStyle/>
            <a:p>
              <a:endParaRPr lang="en-US" dirty="0"/>
            </a:p>
          </p:txBody>
        </p:sp>
        <p:sp>
          <p:nvSpPr>
            <p:cNvPr id="48" name="Freeform: Shape 117">
              <a:extLst>
                <a:ext uri="{FF2B5EF4-FFF2-40B4-BE49-F238E27FC236}">
                  <a16:creationId xmlns:a16="http://schemas.microsoft.com/office/drawing/2014/main" id="{50DF9116-0B13-4648-88DC-908352539A00}"/>
                </a:ext>
              </a:extLst>
            </p:cNvPr>
            <p:cNvSpPr/>
            <p:nvPr/>
          </p:nvSpPr>
          <p:spPr>
            <a:xfrm>
              <a:off x="8013970" y="2257330"/>
              <a:ext cx="288360" cy="634392"/>
            </a:xfrm>
            <a:custGeom>
              <a:avLst/>
              <a:gdLst>
                <a:gd name="connsiteX0" fmla="*/ 193887 w 288360"/>
                <a:gd name="connsiteY0" fmla="*/ 14418 h 634392"/>
                <a:gd name="connsiteX1" fmla="*/ 15103 w 288360"/>
                <a:gd name="connsiteY1" fmla="*/ 496940 h 634392"/>
                <a:gd name="connsiteX2" fmla="*/ 67008 w 288360"/>
                <a:gd name="connsiteY2" fmla="*/ 629586 h 634392"/>
                <a:gd name="connsiteX3" fmla="*/ 166972 w 288360"/>
                <a:gd name="connsiteY3" fmla="*/ 529621 h 634392"/>
                <a:gd name="connsiteX4" fmla="*/ 282316 w 288360"/>
                <a:gd name="connsiteY4" fmla="*/ 135529 h 634392"/>
                <a:gd name="connsiteX5" fmla="*/ 193887 w 288360"/>
                <a:gd name="connsiteY5" fmla="*/ 14418 h 6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60" h="634392">
                  <a:moveTo>
                    <a:pt x="193887" y="14418"/>
                  </a:moveTo>
                  <a:cubicBezTo>
                    <a:pt x="72775" y="214348"/>
                    <a:pt x="20870" y="416200"/>
                    <a:pt x="15103" y="496940"/>
                  </a:cubicBezTo>
                  <a:cubicBezTo>
                    <a:pt x="7413" y="606517"/>
                    <a:pt x="67008" y="629586"/>
                    <a:pt x="67008" y="629586"/>
                  </a:cubicBezTo>
                  <a:cubicBezTo>
                    <a:pt x="67008" y="629586"/>
                    <a:pt x="141981" y="662267"/>
                    <a:pt x="166972" y="529621"/>
                  </a:cubicBezTo>
                  <a:cubicBezTo>
                    <a:pt x="184275" y="437346"/>
                    <a:pt x="195808" y="308545"/>
                    <a:pt x="282316" y="135529"/>
                  </a:cubicBezTo>
                  <a:lnTo>
                    <a:pt x="193887" y="14418"/>
                  </a:lnTo>
                  <a:close/>
                </a:path>
              </a:pathLst>
            </a:custGeom>
            <a:grpFill/>
            <a:ln w="9525" cap="flat">
              <a:noFill/>
              <a:prstDash val="solid"/>
              <a:miter/>
            </a:ln>
          </p:spPr>
          <p:txBody>
            <a:bodyPr rtlCol="0" anchor="ctr"/>
            <a:lstStyle/>
            <a:p>
              <a:endParaRPr lang="en-US" dirty="0"/>
            </a:p>
          </p:txBody>
        </p:sp>
        <p:sp>
          <p:nvSpPr>
            <p:cNvPr id="49" name="Freeform: Shape 118">
              <a:extLst>
                <a:ext uri="{FF2B5EF4-FFF2-40B4-BE49-F238E27FC236}">
                  <a16:creationId xmlns:a16="http://schemas.microsoft.com/office/drawing/2014/main" id="{D66B78B6-A54D-4C2E-96B6-2E3725D9D727}"/>
                </a:ext>
              </a:extLst>
            </p:cNvPr>
            <p:cNvSpPr/>
            <p:nvPr/>
          </p:nvSpPr>
          <p:spPr>
            <a:xfrm>
              <a:off x="8489488" y="2284243"/>
              <a:ext cx="288360" cy="615168"/>
            </a:xfrm>
            <a:custGeom>
              <a:avLst/>
              <a:gdLst>
                <a:gd name="connsiteX0" fmla="*/ 122073 w 288360"/>
                <a:gd name="connsiteY0" fmla="*/ 14418 h 615168"/>
                <a:gd name="connsiteX1" fmla="*/ 14418 w 288360"/>
                <a:gd name="connsiteY1" fmla="*/ 108616 h 615168"/>
                <a:gd name="connsiteX2" fmla="*/ 129762 w 288360"/>
                <a:gd name="connsiteY2" fmla="*/ 502708 h 615168"/>
                <a:gd name="connsiteX3" fmla="*/ 229727 w 288360"/>
                <a:gd name="connsiteY3" fmla="*/ 602673 h 615168"/>
                <a:gd name="connsiteX4" fmla="*/ 281632 w 288360"/>
                <a:gd name="connsiteY4" fmla="*/ 470027 h 615168"/>
                <a:gd name="connsiteX5" fmla="*/ 122073 w 288360"/>
                <a:gd name="connsiteY5" fmla="*/ 14418 h 6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60" h="615168">
                  <a:moveTo>
                    <a:pt x="122073" y="14418"/>
                  </a:moveTo>
                  <a:lnTo>
                    <a:pt x="14418" y="108616"/>
                  </a:lnTo>
                  <a:cubicBezTo>
                    <a:pt x="100926" y="281632"/>
                    <a:pt x="114382" y="408510"/>
                    <a:pt x="129762" y="502708"/>
                  </a:cubicBezTo>
                  <a:cubicBezTo>
                    <a:pt x="152830" y="635353"/>
                    <a:pt x="229727" y="602673"/>
                    <a:pt x="229727" y="602673"/>
                  </a:cubicBezTo>
                  <a:cubicBezTo>
                    <a:pt x="229727" y="602673"/>
                    <a:pt x="289321" y="579604"/>
                    <a:pt x="281632" y="470027"/>
                  </a:cubicBezTo>
                  <a:cubicBezTo>
                    <a:pt x="275865" y="360450"/>
                    <a:pt x="214348" y="179744"/>
                    <a:pt x="122073" y="14418"/>
                  </a:cubicBezTo>
                  <a:close/>
                </a:path>
              </a:pathLst>
            </a:custGeom>
            <a:grpFill/>
            <a:ln w="9525" cap="flat">
              <a:noFill/>
              <a:prstDash val="solid"/>
              <a:miter/>
            </a:ln>
          </p:spPr>
          <p:txBody>
            <a:bodyPr rtlCol="0" anchor="ctr"/>
            <a:lstStyle/>
            <a:p>
              <a:endParaRPr lang="en-US" dirty="0"/>
            </a:p>
          </p:txBody>
        </p:sp>
      </p:grpSp>
      <p:grpSp>
        <p:nvGrpSpPr>
          <p:cNvPr id="50" name="Group 119">
            <a:extLst>
              <a:ext uri="{FF2B5EF4-FFF2-40B4-BE49-F238E27FC236}">
                <a16:creationId xmlns:a16="http://schemas.microsoft.com/office/drawing/2014/main" id="{93EAE8B9-B421-40A4-B204-B69E58EB8ED8}"/>
              </a:ext>
            </a:extLst>
          </p:cNvPr>
          <p:cNvGrpSpPr/>
          <p:nvPr/>
        </p:nvGrpSpPr>
        <p:grpSpPr>
          <a:xfrm rot="2218954">
            <a:off x="7316360" y="1568674"/>
            <a:ext cx="220282" cy="486915"/>
            <a:chOff x="9501391" y="4122779"/>
            <a:chExt cx="922752" cy="2039667"/>
          </a:xfrm>
          <a:solidFill>
            <a:schemeClr val="bg1"/>
          </a:solidFill>
        </p:grpSpPr>
        <p:sp>
          <p:nvSpPr>
            <p:cNvPr id="51" name="Freeform: Shape 120">
              <a:extLst>
                <a:ext uri="{FF2B5EF4-FFF2-40B4-BE49-F238E27FC236}">
                  <a16:creationId xmlns:a16="http://schemas.microsoft.com/office/drawing/2014/main" id="{2B6CECA2-BABB-4CCA-BDB0-C5173009F5B8}"/>
                </a:ext>
              </a:extLst>
            </p:cNvPr>
            <p:cNvSpPr/>
            <p:nvPr/>
          </p:nvSpPr>
          <p:spPr>
            <a:xfrm>
              <a:off x="9501391" y="4122779"/>
              <a:ext cx="922752" cy="999648"/>
            </a:xfrm>
            <a:custGeom>
              <a:avLst/>
              <a:gdLst>
                <a:gd name="connsiteX0" fmla="*/ 907614 w 922752"/>
                <a:gd name="connsiteY0" fmla="*/ 924915 h 999648"/>
                <a:gd name="connsiteX1" fmla="*/ 898002 w 922752"/>
                <a:gd name="connsiteY1" fmla="*/ 957596 h 999648"/>
                <a:gd name="connsiteX2" fmla="*/ 842252 w 922752"/>
                <a:gd name="connsiteY2" fmla="*/ 986432 h 999648"/>
                <a:gd name="connsiteX3" fmla="*/ 94438 w 922752"/>
                <a:gd name="connsiteY3" fmla="*/ 986432 h 999648"/>
                <a:gd name="connsiteX4" fmla="*/ 38688 w 922752"/>
                <a:gd name="connsiteY4" fmla="*/ 957596 h 999648"/>
                <a:gd name="connsiteX5" fmla="*/ 29076 w 922752"/>
                <a:gd name="connsiteY5" fmla="*/ 924915 h 999648"/>
                <a:gd name="connsiteX6" fmla="*/ 34843 w 922752"/>
                <a:gd name="connsiteY6" fmla="*/ 898001 h 999648"/>
                <a:gd name="connsiteX7" fmla="*/ 407789 w 922752"/>
                <a:gd name="connsiteY7" fmla="*/ 65602 h 999648"/>
                <a:gd name="connsiteX8" fmla="*/ 467383 w 922752"/>
                <a:gd name="connsiteY8" fmla="*/ 29076 h 999648"/>
                <a:gd name="connsiteX9" fmla="*/ 526979 w 922752"/>
                <a:gd name="connsiteY9" fmla="*/ 65602 h 999648"/>
                <a:gd name="connsiteX10" fmla="*/ 899924 w 922752"/>
                <a:gd name="connsiteY10" fmla="*/ 898001 h 999648"/>
                <a:gd name="connsiteX11" fmla="*/ 907614 w 922752"/>
                <a:gd name="connsiteY11" fmla="*/ 924915 h 99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2752" h="999648">
                  <a:moveTo>
                    <a:pt x="907614" y="924915"/>
                  </a:moveTo>
                  <a:cubicBezTo>
                    <a:pt x="907614" y="936449"/>
                    <a:pt x="903769" y="947984"/>
                    <a:pt x="898002" y="957596"/>
                  </a:cubicBezTo>
                  <a:cubicBezTo>
                    <a:pt x="886466" y="974897"/>
                    <a:pt x="865321" y="986432"/>
                    <a:pt x="842252" y="986432"/>
                  </a:cubicBezTo>
                  <a:lnTo>
                    <a:pt x="94438" y="986432"/>
                  </a:lnTo>
                  <a:cubicBezTo>
                    <a:pt x="71369" y="986432"/>
                    <a:pt x="52145" y="974897"/>
                    <a:pt x="38688" y="957596"/>
                  </a:cubicBezTo>
                  <a:cubicBezTo>
                    <a:pt x="32921" y="947984"/>
                    <a:pt x="29076" y="936449"/>
                    <a:pt x="29076" y="924915"/>
                  </a:cubicBezTo>
                  <a:cubicBezTo>
                    <a:pt x="29076" y="915303"/>
                    <a:pt x="30999" y="905691"/>
                    <a:pt x="34843" y="898001"/>
                  </a:cubicBezTo>
                  <a:lnTo>
                    <a:pt x="407789" y="65602"/>
                  </a:lnTo>
                  <a:cubicBezTo>
                    <a:pt x="419323" y="44456"/>
                    <a:pt x="442392" y="29076"/>
                    <a:pt x="467383" y="29076"/>
                  </a:cubicBezTo>
                  <a:cubicBezTo>
                    <a:pt x="492374" y="29076"/>
                    <a:pt x="515443" y="42533"/>
                    <a:pt x="526979" y="65602"/>
                  </a:cubicBezTo>
                  <a:lnTo>
                    <a:pt x="899924" y="898001"/>
                  </a:lnTo>
                  <a:cubicBezTo>
                    <a:pt x="905690" y="905691"/>
                    <a:pt x="907614" y="915303"/>
                    <a:pt x="907614" y="924915"/>
                  </a:cubicBezTo>
                  <a:close/>
                </a:path>
              </a:pathLst>
            </a:custGeom>
            <a:grpFill/>
            <a:ln w="19209" cap="flat">
              <a:noFill/>
              <a:prstDash val="solid"/>
              <a:miter/>
            </a:ln>
          </p:spPr>
          <p:txBody>
            <a:bodyPr rtlCol="0" anchor="ctr"/>
            <a:lstStyle/>
            <a:p>
              <a:endParaRPr lang="en-US" dirty="0"/>
            </a:p>
          </p:txBody>
        </p:sp>
        <p:sp>
          <p:nvSpPr>
            <p:cNvPr id="52" name="Freeform: Shape 121">
              <a:extLst>
                <a:ext uri="{FF2B5EF4-FFF2-40B4-BE49-F238E27FC236}">
                  <a16:creationId xmlns:a16="http://schemas.microsoft.com/office/drawing/2014/main" id="{65E7ABAA-FB4A-45FE-B3A3-EEBBA7413582}"/>
                </a:ext>
              </a:extLst>
            </p:cNvPr>
            <p:cNvSpPr/>
            <p:nvPr/>
          </p:nvSpPr>
          <p:spPr>
            <a:xfrm>
              <a:off x="9912785" y="4907118"/>
              <a:ext cx="115344" cy="480600"/>
            </a:xfrm>
            <a:custGeom>
              <a:avLst/>
              <a:gdLst>
                <a:gd name="connsiteX0" fmla="*/ 29076 w 115344"/>
                <a:gd name="connsiteY0" fmla="*/ 57912 h 480600"/>
                <a:gd name="connsiteX1" fmla="*/ 29076 w 115344"/>
                <a:gd name="connsiteY1" fmla="*/ 457772 h 480600"/>
                <a:gd name="connsiteX2" fmla="*/ 88671 w 115344"/>
                <a:gd name="connsiteY2" fmla="*/ 457772 h 480600"/>
                <a:gd name="connsiteX3" fmla="*/ 88671 w 115344"/>
                <a:gd name="connsiteY3" fmla="*/ 57912 h 480600"/>
                <a:gd name="connsiteX4" fmla="*/ 59835 w 115344"/>
                <a:gd name="connsiteY4" fmla="*/ 29076 h 480600"/>
                <a:gd name="connsiteX5" fmla="*/ 29076 w 115344"/>
                <a:gd name="connsiteY5" fmla="*/ 57912 h 4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44" h="480600">
                  <a:moveTo>
                    <a:pt x="29076" y="57912"/>
                  </a:moveTo>
                  <a:lnTo>
                    <a:pt x="29076" y="457772"/>
                  </a:lnTo>
                  <a:lnTo>
                    <a:pt x="88671" y="457772"/>
                  </a:lnTo>
                  <a:lnTo>
                    <a:pt x="88671" y="57912"/>
                  </a:lnTo>
                  <a:cubicBezTo>
                    <a:pt x="88671" y="42533"/>
                    <a:pt x="75214" y="29076"/>
                    <a:pt x="59835" y="29076"/>
                  </a:cubicBezTo>
                  <a:cubicBezTo>
                    <a:pt x="40611" y="29076"/>
                    <a:pt x="29076" y="42533"/>
                    <a:pt x="29076" y="57912"/>
                  </a:cubicBezTo>
                  <a:close/>
                </a:path>
              </a:pathLst>
            </a:custGeom>
            <a:grpFill/>
            <a:ln w="19209" cap="flat">
              <a:noFill/>
              <a:prstDash val="solid"/>
              <a:miter/>
            </a:ln>
          </p:spPr>
          <p:txBody>
            <a:bodyPr rtlCol="0" anchor="ctr"/>
            <a:lstStyle/>
            <a:p>
              <a:endParaRPr lang="en-US" dirty="0"/>
            </a:p>
          </p:txBody>
        </p:sp>
        <p:sp>
          <p:nvSpPr>
            <p:cNvPr id="53" name="Freeform: Shape 122">
              <a:extLst>
                <a:ext uri="{FF2B5EF4-FFF2-40B4-BE49-F238E27FC236}">
                  <a16:creationId xmlns:a16="http://schemas.microsoft.com/office/drawing/2014/main" id="{C7ED296E-1336-4EC6-818B-271887CA0D0E}"/>
                </a:ext>
              </a:extLst>
            </p:cNvPr>
            <p:cNvSpPr/>
            <p:nvPr/>
          </p:nvSpPr>
          <p:spPr>
            <a:xfrm>
              <a:off x="9839425" y="5355038"/>
              <a:ext cx="249912" cy="807408"/>
            </a:xfrm>
            <a:custGeom>
              <a:avLst/>
              <a:gdLst>
                <a:gd name="connsiteX0" fmla="*/ 233159 w 249912"/>
                <a:gd name="connsiteY0" fmla="*/ 86748 h 807408"/>
                <a:gd name="connsiteX1" fmla="*/ 200478 w 249912"/>
                <a:gd name="connsiteY1" fmla="*/ 29076 h 807408"/>
                <a:gd name="connsiteX2" fmla="*/ 131272 w 249912"/>
                <a:gd name="connsiteY2" fmla="*/ 29076 h 807408"/>
                <a:gd name="connsiteX3" fmla="*/ 62065 w 249912"/>
                <a:gd name="connsiteY3" fmla="*/ 29076 h 807408"/>
                <a:gd name="connsiteX4" fmla="*/ 29385 w 249912"/>
                <a:gd name="connsiteY4" fmla="*/ 86748 h 807408"/>
                <a:gd name="connsiteX5" fmla="*/ 35152 w 249912"/>
                <a:gd name="connsiteY5" fmla="*/ 698072 h 807408"/>
                <a:gd name="connsiteX6" fmla="*/ 131272 w 249912"/>
                <a:gd name="connsiteY6" fmla="*/ 778812 h 807408"/>
                <a:gd name="connsiteX7" fmla="*/ 227392 w 249912"/>
                <a:gd name="connsiteY7" fmla="*/ 698072 h 807408"/>
                <a:gd name="connsiteX8" fmla="*/ 233159 w 249912"/>
                <a:gd name="connsiteY8" fmla="*/ 86748 h 8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12" h="807408">
                  <a:moveTo>
                    <a:pt x="233159" y="86748"/>
                  </a:moveTo>
                  <a:cubicBezTo>
                    <a:pt x="229314" y="52145"/>
                    <a:pt x="210090" y="29076"/>
                    <a:pt x="200478" y="29076"/>
                  </a:cubicBezTo>
                  <a:lnTo>
                    <a:pt x="131272" y="29076"/>
                  </a:lnTo>
                  <a:lnTo>
                    <a:pt x="62065" y="29076"/>
                  </a:lnTo>
                  <a:cubicBezTo>
                    <a:pt x="52453" y="29076"/>
                    <a:pt x="33229" y="52145"/>
                    <a:pt x="29385" y="86748"/>
                  </a:cubicBezTo>
                  <a:cubicBezTo>
                    <a:pt x="27462" y="113662"/>
                    <a:pt x="35152" y="673080"/>
                    <a:pt x="35152" y="698072"/>
                  </a:cubicBezTo>
                  <a:cubicBezTo>
                    <a:pt x="35152" y="749976"/>
                    <a:pt x="42841" y="778812"/>
                    <a:pt x="131272" y="778812"/>
                  </a:cubicBezTo>
                  <a:cubicBezTo>
                    <a:pt x="221624" y="778812"/>
                    <a:pt x="227392" y="749976"/>
                    <a:pt x="227392" y="698072"/>
                  </a:cubicBezTo>
                  <a:cubicBezTo>
                    <a:pt x="227392" y="673080"/>
                    <a:pt x="235081" y="111740"/>
                    <a:pt x="233159" y="86748"/>
                  </a:cubicBezTo>
                  <a:close/>
                </a:path>
              </a:pathLst>
            </a:custGeom>
            <a:grpFill/>
            <a:ln w="19209" cap="flat">
              <a:noFill/>
              <a:prstDash val="solid"/>
              <a:miter/>
            </a:ln>
          </p:spPr>
          <p:txBody>
            <a:bodyPr rtlCol="0" anchor="ctr"/>
            <a:lstStyle/>
            <a:p>
              <a:endParaRPr lang="en-US" dirty="0"/>
            </a:p>
          </p:txBody>
        </p:sp>
        <p:sp>
          <p:nvSpPr>
            <p:cNvPr id="54" name="Freeform: Shape 123">
              <a:extLst>
                <a:ext uri="{FF2B5EF4-FFF2-40B4-BE49-F238E27FC236}">
                  <a16:creationId xmlns:a16="http://schemas.microsoft.com/office/drawing/2014/main" id="{CB81D295-D914-4F8F-BFA8-B404909709E9}"/>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sp>
          <p:nvSpPr>
            <p:cNvPr id="55" name="Freeform: Shape 124">
              <a:extLst>
                <a:ext uri="{FF2B5EF4-FFF2-40B4-BE49-F238E27FC236}">
                  <a16:creationId xmlns:a16="http://schemas.microsoft.com/office/drawing/2014/main" id="{8108ED80-1B72-4768-BD98-136987F4D52E}"/>
                </a:ext>
              </a:extLst>
            </p:cNvPr>
            <p:cNvSpPr/>
            <p:nvPr/>
          </p:nvSpPr>
          <p:spPr>
            <a:xfrm>
              <a:off x="9882026" y="5328124"/>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sp>
          <p:nvSpPr>
            <p:cNvPr id="56" name="Freeform: Shape 125">
              <a:extLst>
                <a:ext uri="{FF2B5EF4-FFF2-40B4-BE49-F238E27FC236}">
                  <a16:creationId xmlns:a16="http://schemas.microsoft.com/office/drawing/2014/main" id="{8A1107A3-BED5-4A49-A35D-32E47C12ACA6}"/>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grpSp>
      <p:grpSp>
        <p:nvGrpSpPr>
          <p:cNvPr id="57" name="Group 126">
            <a:extLst>
              <a:ext uri="{FF2B5EF4-FFF2-40B4-BE49-F238E27FC236}">
                <a16:creationId xmlns:a16="http://schemas.microsoft.com/office/drawing/2014/main" id="{A32F8A4E-1504-48CB-92D5-4424479CE15E}"/>
              </a:ext>
            </a:extLst>
          </p:cNvPr>
          <p:cNvGrpSpPr/>
          <p:nvPr/>
        </p:nvGrpSpPr>
        <p:grpSpPr>
          <a:xfrm rot="2078969">
            <a:off x="7616044" y="3932347"/>
            <a:ext cx="259827" cy="425931"/>
            <a:chOff x="8457528" y="4216977"/>
            <a:chExt cx="1076544" cy="1764763"/>
          </a:xfrm>
          <a:solidFill>
            <a:schemeClr val="bg1"/>
          </a:solidFill>
        </p:grpSpPr>
        <p:sp>
          <p:nvSpPr>
            <p:cNvPr id="58" name="Freeform: Shape 127">
              <a:extLst>
                <a:ext uri="{FF2B5EF4-FFF2-40B4-BE49-F238E27FC236}">
                  <a16:creationId xmlns:a16="http://schemas.microsoft.com/office/drawing/2014/main" id="{D3C5E722-5543-4CF1-8A31-8C3A4D5743B7}"/>
                </a:ext>
              </a:extLst>
            </p:cNvPr>
            <p:cNvSpPr/>
            <p:nvPr/>
          </p:nvSpPr>
          <p:spPr>
            <a:xfrm>
              <a:off x="8457528" y="5212780"/>
              <a:ext cx="1076544" cy="768960"/>
            </a:xfrm>
            <a:custGeom>
              <a:avLst/>
              <a:gdLst>
                <a:gd name="connsiteX0" fmla="*/ 905690 w 1076544"/>
                <a:gd name="connsiteY0" fmla="*/ 29076 h 768960"/>
                <a:gd name="connsiteX1" fmla="*/ 538512 w 1076544"/>
                <a:gd name="connsiteY1" fmla="*/ 29076 h 768960"/>
                <a:gd name="connsiteX2" fmla="*/ 171334 w 1076544"/>
                <a:gd name="connsiteY2" fmla="*/ 29076 h 768960"/>
                <a:gd name="connsiteX3" fmla="*/ 29076 w 1076544"/>
                <a:gd name="connsiteY3" fmla="*/ 755744 h 768960"/>
                <a:gd name="connsiteX4" fmla="*/ 538512 w 1076544"/>
                <a:gd name="connsiteY4" fmla="*/ 755744 h 768960"/>
                <a:gd name="connsiteX5" fmla="*/ 1047949 w 1076544"/>
                <a:gd name="connsiteY5" fmla="*/ 755744 h 768960"/>
                <a:gd name="connsiteX6" fmla="*/ 905690 w 1076544"/>
                <a:gd name="connsiteY6" fmla="*/ 29076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544" h="768960">
                  <a:moveTo>
                    <a:pt x="905690" y="29076"/>
                  </a:moveTo>
                  <a:lnTo>
                    <a:pt x="538512" y="29076"/>
                  </a:lnTo>
                  <a:lnTo>
                    <a:pt x="171334" y="29076"/>
                  </a:lnTo>
                  <a:cubicBezTo>
                    <a:pt x="109817" y="159800"/>
                    <a:pt x="29076" y="423168"/>
                    <a:pt x="29076" y="755744"/>
                  </a:cubicBezTo>
                  <a:lnTo>
                    <a:pt x="538512" y="755744"/>
                  </a:lnTo>
                  <a:lnTo>
                    <a:pt x="1047949" y="755744"/>
                  </a:lnTo>
                  <a:cubicBezTo>
                    <a:pt x="1049871" y="423168"/>
                    <a:pt x="967208" y="159800"/>
                    <a:pt x="905690" y="29076"/>
                  </a:cubicBezTo>
                  <a:close/>
                </a:path>
              </a:pathLst>
            </a:custGeom>
            <a:grpFill/>
            <a:ln w="19209" cap="flat">
              <a:noFill/>
              <a:prstDash val="solid"/>
              <a:miter/>
            </a:ln>
          </p:spPr>
          <p:txBody>
            <a:bodyPr rtlCol="0" anchor="ctr"/>
            <a:lstStyle/>
            <a:p>
              <a:endParaRPr lang="en-US" dirty="0"/>
            </a:p>
          </p:txBody>
        </p:sp>
        <p:sp>
          <p:nvSpPr>
            <p:cNvPr id="59" name="Freeform: Shape 128">
              <a:extLst>
                <a:ext uri="{FF2B5EF4-FFF2-40B4-BE49-F238E27FC236}">
                  <a16:creationId xmlns:a16="http://schemas.microsoft.com/office/drawing/2014/main" id="{53D3CC15-2DC6-4F17-94EA-BDC284E1B1D2}"/>
                </a:ext>
              </a:extLst>
            </p:cNvPr>
            <p:cNvSpPr/>
            <p:nvPr/>
          </p:nvSpPr>
          <p:spPr>
            <a:xfrm>
              <a:off x="8601708" y="4216977"/>
              <a:ext cx="788184" cy="1038096"/>
            </a:xfrm>
            <a:custGeom>
              <a:avLst/>
              <a:gdLst>
                <a:gd name="connsiteX0" fmla="*/ 759589 w 788184"/>
                <a:gd name="connsiteY0" fmla="*/ 1024880 h 1038096"/>
                <a:gd name="connsiteX1" fmla="*/ 394332 w 788184"/>
                <a:gd name="connsiteY1" fmla="*/ 1024880 h 1038096"/>
                <a:gd name="connsiteX2" fmla="*/ 29076 w 788184"/>
                <a:gd name="connsiteY2" fmla="*/ 1024880 h 1038096"/>
                <a:gd name="connsiteX3" fmla="*/ 61757 w 788184"/>
                <a:gd name="connsiteY3" fmla="*/ 899923 h 1038096"/>
                <a:gd name="connsiteX4" fmla="*/ 277066 w 788184"/>
                <a:gd name="connsiteY4" fmla="*/ 849941 h 1038096"/>
                <a:gd name="connsiteX5" fmla="*/ 236695 w 788184"/>
                <a:gd name="connsiteY5" fmla="*/ 436625 h 1038096"/>
                <a:gd name="connsiteX6" fmla="*/ 394332 w 788184"/>
                <a:gd name="connsiteY6" fmla="*/ 29076 h 1038096"/>
                <a:gd name="connsiteX7" fmla="*/ 551969 w 788184"/>
                <a:gd name="connsiteY7" fmla="*/ 436625 h 1038096"/>
                <a:gd name="connsiteX8" fmla="*/ 511598 w 788184"/>
                <a:gd name="connsiteY8" fmla="*/ 849941 h 1038096"/>
                <a:gd name="connsiteX9" fmla="*/ 726907 w 788184"/>
                <a:gd name="connsiteY9" fmla="*/ 899923 h 1038096"/>
                <a:gd name="connsiteX10" fmla="*/ 759589 w 788184"/>
                <a:gd name="connsiteY10" fmla="*/ 1024880 h 1038096"/>
                <a:gd name="connsiteX11" fmla="*/ 394332 w 788184"/>
                <a:gd name="connsiteY11" fmla="*/ 190558 h 1038096"/>
                <a:gd name="connsiteX12" fmla="*/ 332815 w 788184"/>
                <a:gd name="connsiteY12" fmla="*/ 303979 h 1038096"/>
                <a:gd name="connsiteX13" fmla="*/ 400099 w 788184"/>
                <a:gd name="connsiteY13" fmla="*/ 402022 h 1038096"/>
                <a:gd name="connsiteX14" fmla="*/ 457771 w 788184"/>
                <a:gd name="connsiteY14" fmla="*/ 303979 h 1038096"/>
                <a:gd name="connsiteX15" fmla="*/ 394332 w 788184"/>
                <a:gd name="connsiteY15" fmla="*/ 190558 h 10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184" h="1038096">
                  <a:moveTo>
                    <a:pt x="759589" y="1024880"/>
                  </a:moveTo>
                  <a:lnTo>
                    <a:pt x="394332" y="1024880"/>
                  </a:lnTo>
                  <a:lnTo>
                    <a:pt x="29076" y="1024880"/>
                  </a:lnTo>
                  <a:cubicBezTo>
                    <a:pt x="29076" y="1024880"/>
                    <a:pt x="29076" y="936449"/>
                    <a:pt x="61757" y="899923"/>
                  </a:cubicBezTo>
                  <a:cubicBezTo>
                    <a:pt x="107894" y="849941"/>
                    <a:pt x="244385" y="884545"/>
                    <a:pt x="277066" y="849941"/>
                  </a:cubicBezTo>
                  <a:cubicBezTo>
                    <a:pt x="309746" y="815338"/>
                    <a:pt x="236695" y="607719"/>
                    <a:pt x="236695" y="436625"/>
                  </a:cubicBezTo>
                  <a:cubicBezTo>
                    <a:pt x="236695" y="265531"/>
                    <a:pt x="240540" y="29076"/>
                    <a:pt x="394332" y="29076"/>
                  </a:cubicBezTo>
                  <a:cubicBezTo>
                    <a:pt x="548124" y="29076"/>
                    <a:pt x="551969" y="265531"/>
                    <a:pt x="551969" y="436625"/>
                  </a:cubicBezTo>
                  <a:cubicBezTo>
                    <a:pt x="551969" y="607719"/>
                    <a:pt x="478918" y="815338"/>
                    <a:pt x="511598" y="849941"/>
                  </a:cubicBezTo>
                  <a:cubicBezTo>
                    <a:pt x="544279" y="884545"/>
                    <a:pt x="680770" y="849941"/>
                    <a:pt x="726907" y="899923"/>
                  </a:cubicBezTo>
                  <a:cubicBezTo>
                    <a:pt x="761510" y="936449"/>
                    <a:pt x="759589" y="1024880"/>
                    <a:pt x="759589" y="1024880"/>
                  </a:cubicBezTo>
                  <a:close/>
                  <a:moveTo>
                    <a:pt x="394332" y="190558"/>
                  </a:moveTo>
                  <a:cubicBezTo>
                    <a:pt x="359729" y="190558"/>
                    <a:pt x="332815" y="221316"/>
                    <a:pt x="332815" y="303979"/>
                  </a:cubicBezTo>
                  <a:cubicBezTo>
                    <a:pt x="332815" y="386643"/>
                    <a:pt x="365496" y="402022"/>
                    <a:pt x="400099" y="402022"/>
                  </a:cubicBezTo>
                  <a:cubicBezTo>
                    <a:pt x="434702" y="402022"/>
                    <a:pt x="457771" y="388565"/>
                    <a:pt x="457771" y="303979"/>
                  </a:cubicBezTo>
                  <a:cubicBezTo>
                    <a:pt x="457771" y="221316"/>
                    <a:pt x="428935" y="190558"/>
                    <a:pt x="394332" y="190558"/>
                  </a:cubicBezTo>
                  <a:close/>
                </a:path>
              </a:pathLst>
            </a:custGeom>
            <a:grpFill/>
            <a:ln w="19209" cap="flat">
              <a:noFill/>
              <a:prstDash val="solid"/>
              <a:miter/>
            </a:ln>
          </p:spPr>
          <p:txBody>
            <a:bodyPr rtlCol="0" anchor="ctr"/>
            <a:lstStyle/>
            <a:p>
              <a:endParaRPr lang="en-US" dirty="0"/>
            </a:p>
          </p:txBody>
        </p:sp>
      </p:grpSp>
      <p:grpSp>
        <p:nvGrpSpPr>
          <p:cNvPr id="60" name="Group 129">
            <a:extLst>
              <a:ext uri="{FF2B5EF4-FFF2-40B4-BE49-F238E27FC236}">
                <a16:creationId xmlns:a16="http://schemas.microsoft.com/office/drawing/2014/main" id="{FCD13A59-76B8-4D92-9F34-2B71B26EF815}"/>
              </a:ext>
            </a:extLst>
          </p:cNvPr>
          <p:cNvGrpSpPr/>
          <p:nvPr/>
        </p:nvGrpSpPr>
        <p:grpSpPr>
          <a:xfrm rot="18900000">
            <a:off x="6915192" y="3540458"/>
            <a:ext cx="510321" cy="154795"/>
            <a:chOff x="115511" y="1655618"/>
            <a:chExt cx="2541413" cy="770883"/>
          </a:xfrm>
          <a:solidFill>
            <a:schemeClr val="bg1"/>
          </a:solidFill>
        </p:grpSpPr>
        <p:sp>
          <p:nvSpPr>
            <p:cNvPr id="61" name="Freeform: Shape 130">
              <a:extLst>
                <a:ext uri="{FF2B5EF4-FFF2-40B4-BE49-F238E27FC236}">
                  <a16:creationId xmlns:a16="http://schemas.microsoft.com/office/drawing/2014/main" id="{DBB993B8-7303-4ABE-95AD-04182A793189}"/>
                </a:ext>
              </a:extLst>
            </p:cNvPr>
            <p:cNvSpPr/>
            <p:nvPr/>
          </p:nvSpPr>
          <p:spPr>
            <a:xfrm>
              <a:off x="115511" y="1655618"/>
              <a:ext cx="1749384" cy="730512"/>
            </a:xfrm>
            <a:custGeom>
              <a:avLst/>
              <a:gdLst>
                <a:gd name="connsiteX0" fmla="*/ 1575407 w 1749384"/>
                <a:gd name="connsiteY0" fmla="*/ 685336 h 730512"/>
                <a:gd name="connsiteX1" fmla="*/ 1536959 w 1749384"/>
                <a:gd name="connsiteY1" fmla="*/ 641121 h 730512"/>
                <a:gd name="connsiteX2" fmla="*/ 1435072 w 1749384"/>
                <a:gd name="connsiteY2" fmla="*/ 637276 h 730512"/>
                <a:gd name="connsiteX3" fmla="*/ 1427382 w 1749384"/>
                <a:gd name="connsiteY3" fmla="*/ 639198 h 730512"/>
                <a:gd name="connsiteX4" fmla="*/ 1369710 w 1749384"/>
                <a:gd name="connsiteY4" fmla="*/ 689181 h 730512"/>
                <a:gd name="connsiteX5" fmla="*/ 1363943 w 1749384"/>
                <a:gd name="connsiteY5" fmla="*/ 691103 h 730512"/>
                <a:gd name="connsiteX6" fmla="*/ 1358176 w 1749384"/>
                <a:gd name="connsiteY6" fmla="*/ 687258 h 730512"/>
                <a:gd name="connsiteX7" fmla="*/ 1313961 w 1749384"/>
                <a:gd name="connsiteY7" fmla="*/ 627664 h 730512"/>
                <a:gd name="connsiteX8" fmla="*/ 1304349 w 1749384"/>
                <a:gd name="connsiteY8" fmla="*/ 625741 h 730512"/>
                <a:gd name="connsiteX9" fmla="*/ 1238987 w 1749384"/>
                <a:gd name="connsiteY9" fmla="*/ 662267 h 730512"/>
                <a:gd name="connsiteX10" fmla="*/ 1233220 w 1749384"/>
                <a:gd name="connsiteY10" fmla="*/ 662267 h 730512"/>
                <a:gd name="connsiteX11" fmla="*/ 1229375 w 1749384"/>
                <a:gd name="connsiteY11" fmla="*/ 658422 h 730512"/>
                <a:gd name="connsiteX12" fmla="*/ 1135178 w 1749384"/>
                <a:gd name="connsiteY12" fmla="*/ 575759 h 730512"/>
                <a:gd name="connsiteX13" fmla="*/ 1129410 w 1749384"/>
                <a:gd name="connsiteY13" fmla="*/ 571914 h 730512"/>
                <a:gd name="connsiteX14" fmla="*/ 1121721 w 1749384"/>
                <a:gd name="connsiteY14" fmla="*/ 575759 h 730512"/>
                <a:gd name="connsiteX15" fmla="*/ 1033290 w 1749384"/>
                <a:gd name="connsiteY15" fmla="*/ 616129 h 730512"/>
                <a:gd name="connsiteX16" fmla="*/ 1027523 w 1749384"/>
                <a:gd name="connsiteY16" fmla="*/ 619974 h 730512"/>
                <a:gd name="connsiteX17" fmla="*/ 1021756 w 1749384"/>
                <a:gd name="connsiteY17" fmla="*/ 616129 h 730512"/>
                <a:gd name="connsiteX18" fmla="*/ 987153 w 1749384"/>
                <a:gd name="connsiteY18" fmla="*/ 560380 h 730512"/>
                <a:gd name="connsiteX19" fmla="*/ 981385 w 1749384"/>
                <a:gd name="connsiteY19" fmla="*/ 556535 h 730512"/>
                <a:gd name="connsiteX20" fmla="*/ 917946 w 1749384"/>
                <a:gd name="connsiteY20" fmla="*/ 558457 h 730512"/>
                <a:gd name="connsiteX21" fmla="*/ 864119 w 1749384"/>
                <a:gd name="connsiteY21" fmla="*/ 593061 h 730512"/>
                <a:gd name="connsiteX22" fmla="*/ 858352 w 1749384"/>
                <a:gd name="connsiteY22" fmla="*/ 594983 h 730512"/>
                <a:gd name="connsiteX23" fmla="*/ 852585 w 1749384"/>
                <a:gd name="connsiteY23" fmla="*/ 591138 h 730512"/>
                <a:gd name="connsiteX24" fmla="*/ 812214 w 1749384"/>
                <a:gd name="connsiteY24" fmla="*/ 521932 h 730512"/>
                <a:gd name="connsiteX25" fmla="*/ 806447 w 1749384"/>
                <a:gd name="connsiteY25" fmla="*/ 518087 h 730512"/>
                <a:gd name="connsiteX26" fmla="*/ 798757 w 1749384"/>
                <a:gd name="connsiteY26" fmla="*/ 520009 h 730512"/>
                <a:gd name="connsiteX27" fmla="*/ 712249 w 1749384"/>
                <a:gd name="connsiteY27" fmla="*/ 564225 h 730512"/>
                <a:gd name="connsiteX28" fmla="*/ 633431 w 1749384"/>
                <a:gd name="connsiteY28" fmla="*/ 468105 h 730512"/>
                <a:gd name="connsiteX29" fmla="*/ 625741 w 1749384"/>
                <a:gd name="connsiteY29" fmla="*/ 466182 h 730512"/>
                <a:gd name="connsiteX30" fmla="*/ 514242 w 1749384"/>
                <a:gd name="connsiteY30" fmla="*/ 510397 h 730512"/>
                <a:gd name="connsiteX31" fmla="*/ 506553 w 1749384"/>
                <a:gd name="connsiteY31" fmla="*/ 508475 h 730512"/>
                <a:gd name="connsiteX32" fmla="*/ 445036 w 1749384"/>
                <a:gd name="connsiteY32" fmla="*/ 420045 h 730512"/>
                <a:gd name="connsiteX33" fmla="*/ 439269 w 1749384"/>
                <a:gd name="connsiteY33" fmla="*/ 418122 h 730512"/>
                <a:gd name="connsiteX34" fmla="*/ 343149 w 1749384"/>
                <a:gd name="connsiteY34" fmla="*/ 473872 h 730512"/>
                <a:gd name="connsiteX35" fmla="*/ 337381 w 1749384"/>
                <a:gd name="connsiteY35" fmla="*/ 471949 h 730512"/>
                <a:gd name="connsiteX36" fmla="*/ 250873 w 1749384"/>
                <a:gd name="connsiteY36" fmla="*/ 379674 h 730512"/>
                <a:gd name="connsiteX37" fmla="*/ 241261 w 1749384"/>
                <a:gd name="connsiteY37" fmla="*/ 379674 h 730512"/>
                <a:gd name="connsiteX38" fmla="*/ 152831 w 1749384"/>
                <a:gd name="connsiteY38" fmla="*/ 429657 h 730512"/>
                <a:gd name="connsiteX39" fmla="*/ 148986 w 1749384"/>
                <a:gd name="connsiteY39" fmla="*/ 429657 h 730512"/>
                <a:gd name="connsiteX40" fmla="*/ 68245 w 1749384"/>
                <a:gd name="connsiteY40" fmla="*/ 404665 h 730512"/>
                <a:gd name="connsiteX41" fmla="*/ 14418 w 1749384"/>
                <a:gd name="connsiteY41" fmla="*/ 333536 h 730512"/>
                <a:gd name="connsiteX42" fmla="*/ 16340 w 1749384"/>
                <a:gd name="connsiteY42" fmla="*/ 85547 h 730512"/>
                <a:gd name="connsiteX43" fmla="*/ 87469 w 1749384"/>
                <a:gd name="connsiteY43" fmla="*/ 14418 h 730512"/>
                <a:gd name="connsiteX44" fmla="*/ 1665760 w 1749384"/>
                <a:gd name="connsiteY44" fmla="*/ 22108 h 730512"/>
                <a:gd name="connsiteX45" fmla="*/ 1715743 w 1749384"/>
                <a:gd name="connsiteY45" fmla="*/ 43254 h 730512"/>
                <a:gd name="connsiteX46" fmla="*/ 1736889 w 1749384"/>
                <a:gd name="connsiteY46" fmla="*/ 93236 h 730512"/>
                <a:gd name="connsiteX47" fmla="*/ 1733044 w 1749384"/>
                <a:gd name="connsiteY47" fmla="*/ 654577 h 730512"/>
                <a:gd name="connsiteX48" fmla="*/ 1706131 w 1749384"/>
                <a:gd name="connsiteY48" fmla="*/ 710327 h 730512"/>
                <a:gd name="connsiteX49" fmla="*/ 1625390 w 1749384"/>
                <a:gd name="connsiteY49" fmla="*/ 716094 h 7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49384" h="730512">
                  <a:moveTo>
                    <a:pt x="1575407" y="685336"/>
                  </a:moveTo>
                  <a:lnTo>
                    <a:pt x="1536959" y="641121"/>
                  </a:lnTo>
                  <a:cubicBezTo>
                    <a:pt x="1535037" y="639198"/>
                    <a:pt x="1436994" y="637276"/>
                    <a:pt x="1435072" y="637276"/>
                  </a:cubicBezTo>
                  <a:cubicBezTo>
                    <a:pt x="1433150" y="637276"/>
                    <a:pt x="1429305" y="637276"/>
                    <a:pt x="1427382" y="639198"/>
                  </a:cubicBezTo>
                  <a:lnTo>
                    <a:pt x="1369710" y="689181"/>
                  </a:lnTo>
                  <a:cubicBezTo>
                    <a:pt x="1367788" y="691103"/>
                    <a:pt x="1365866" y="691103"/>
                    <a:pt x="1363943" y="691103"/>
                  </a:cubicBezTo>
                  <a:cubicBezTo>
                    <a:pt x="1362021" y="691103"/>
                    <a:pt x="1360098" y="689181"/>
                    <a:pt x="1358176" y="687258"/>
                  </a:cubicBezTo>
                  <a:lnTo>
                    <a:pt x="1313961" y="627664"/>
                  </a:lnTo>
                  <a:cubicBezTo>
                    <a:pt x="1312038" y="623819"/>
                    <a:pt x="1308194" y="623819"/>
                    <a:pt x="1304349" y="625741"/>
                  </a:cubicBezTo>
                  <a:lnTo>
                    <a:pt x="1238987" y="662267"/>
                  </a:lnTo>
                  <a:cubicBezTo>
                    <a:pt x="1237065" y="664189"/>
                    <a:pt x="1235142" y="664189"/>
                    <a:pt x="1233220" y="662267"/>
                  </a:cubicBezTo>
                  <a:cubicBezTo>
                    <a:pt x="1231298" y="662267"/>
                    <a:pt x="1229375" y="660345"/>
                    <a:pt x="1229375" y="658422"/>
                  </a:cubicBezTo>
                  <a:lnTo>
                    <a:pt x="1135178" y="575759"/>
                  </a:lnTo>
                  <a:cubicBezTo>
                    <a:pt x="1117876" y="556535"/>
                    <a:pt x="1142867" y="594983"/>
                    <a:pt x="1129410" y="571914"/>
                  </a:cubicBezTo>
                  <a:cubicBezTo>
                    <a:pt x="1127488" y="569992"/>
                    <a:pt x="1123643" y="573837"/>
                    <a:pt x="1121721" y="575759"/>
                  </a:cubicBezTo>
                  <a:lnTo>
                    <a:pt x="1033290" y="616129"/>
                  </a:lnTo>
                  <a:cubicBezTo>
                    <a:pt x="1031368" y="618052"/>
                    <a:pt x="1029445" y="619974"/>
                    <a:pt x="1027523" y="619974"/>
                  </a:cubicBezTo>
                  <a:cubicBezTo>
                    <a:pt x="1025601" y="619974"/>
                    <a:pt x="1021756" y="618052"/>
                    <a:pt x="1021756" y="616129"/>
                  </a:cubicBezTo>
                  <a:lnTo>
                    <a:pt x="987153" y="560380"/>
                  </a:lnTo>
                  <a:cubicBezTo>
                    <a:pt x="985230" y="558457"/>
                    <a:pt x="983308" y="556535"/>
                    <a:pt x="981385" y="556535"/>
                  </a:cubicBezTo>
                  <a:cubicBezTo>
                    <a:pt x="979463" y="556535"/>
                    <a:pt x="919869" y="556535"/>
                    <a:pt x="917946" y="558457"/>
                  </a:cubicBezTo>
                  <a:lnTo>
                    <a:pt x="864119" y="593061"/>
                  </a:lnTo>
                  <a:cubicBezTo>
                    <a:pt x="862197" y="594983"/>
                    <a:pt x="860274" y="594983"/>
                    <a:pt x="858352" y="594983"/>
                  </a:cubicBezTo>
                  <a:cubicBezTo>
                    <a:pt x="856429" y="594983"/>
                    <a:pt x="854507" y="593061"/>
                    <a:pt x="852585" y="591138"/>
                  </a:cubicBezTo>
                  <a:lnTo>
                    <a:pt x="812214" y="521932"/>
                  </a:lnTo>
                  <a:cubicBezTo>
                    <a:pt x="810292" y="520009"/>
                    <a:pt x="808369" y="518087"/>
                    <a:pt x="806447" y="518087"/>
                  </a:cubicBezTo>
                  <a:cubicBezTo>
                    <a:pt x="804525" y="518087"/>
                    <a:pt x="800680" y="518087"/>
                    <a:pt x="798757" y="520009"/>
                  </a:cubicBezTo>
                  <a:lnTo>
                    <a:pt x="712249" y="564225"/>
                  </a:lnTo>
                  <a:lnTo>
                    <a:pt x="633431" y="468105"/>
                  </a:lnTo>
                  <a:cubicBezTo>
                    <a:pt x="631509" y="466182"/>
                    <a:pt x="629586" y="466182"/>
                    <a:pt x="625741" y="466182"/>
                  </a:cubicBezTo>
                  <a:lnTo>
                    <a:pt x="514242" y="510397"/>
                  </a:lnTo>
                  <a:cubicBezTo>
                    <a:pt x="512320" y="510397"/>
                    <a:pt x="508475" y="510397"/>
                    <a:pt x="506553" y="508475"/>
                  </a:cubicBezTo>
                  <a:lnTo>
                    <a:pt x="445036" y="420045"/>
                  </a:lnTo>
                  <a:cubicBezTo>
                    <a:pt x="443113" y="418122"/>
                    <a:pt x="441191" y="418122"/>
                    <a:pt x="439269" y="418122"/>
                  </a:cubicBezTo>
                  <a:lnTo>
                    <a:pt x="343149" y="473872"/>
                  </a:lnTo>
                  <a:cubicBezTo>
                    <a:pt x="341226" y="473872"/>
                    <a:pt x="337381" y="473872"/>
                    <a:pt x="337381" y="471949"/>
                  </a:cubicBezTo>
                  <a:lnTo>
                    <a:pt x="250873" y="379674"/>
                  </a:lnTo>
                  <a:cubicBezTo>
                    <a:pt x="247028" y="377752"/>
                    <a:pt x="245106" y="377752"/>
                    <a:pt x="241261" y="379674"/>
                  </a:cubicBezTo>
                  <a:lnTo>
                    <a:pt x="152831" y="429657"/>
                  </a:lnTo>
                  <a:cubicBezTo>
                    <a:pt x="150908" y="429657"/>
                    <a:pt x="148986" y="429657"/>
                    <a:pt x="148986" y="429657"/>
                  </a:cubicBezTo>
                  <a:lnTo>
                    <a:pt x="68245" y="404665"/>
                  </a:lnTo>
                  <a:cubicBezTo>
                    <a:pt x="37487" y="396976"/>
                    <a:pt x="14418" y="368140"/>
                    <a:pt x="14418" y="333536"/>
                  </a:cubicBezTo>
                  <a:lnTo>
                    <a:pt x="16340" y="85547"/>
                  </a:lnTo>
                  <a:cubicBezTo>
                    <a:pt x="16340" y="47099"/>
                    <a:pt x="49021" y="14418"/>
                    <a:pt x="87469" y="14418"/>
                  </a:cubicBezTo>
                  <a:lnTo>
                    <a:pt x="1665760" y="22108"/>
                  </a:lnTo>
                  <a:cubicBezTo>
                    <a:pt x="1684984" y="22108"/>
                    <a:pt x="1702286" y="29797"/>
                    <a:pt x="1715743" y="43254"/>
                  </a:cubicBezTo>
                  <a:cubicBezTo>
                    <a:pt x="1729199" y="56711"/>
                    <a:pt x="1736889" y="74012"/>
                    <a:pt x="1736889" y="93236"/>
                  </a:cubicBezTo>
                  <a:lnTo>
                    <a:pt x="1733044" y="654577"/>
                  </a:lnTo>
                  <a:cubicBezTo>
                    <a:pt x="1733044" y="675724"/>
                    <a:pt x="1723432" y="696870"/>
                    <a:pt x="1706131" y="710327"/>
                  </a:cubicBezTo>
                  <a:cubicBezTo>
                    <a:pt x="1688829" y="723784"/>
                    <a:pt x="1646536" y="721861"/>
                    <a:pt x="1625390" y="716094"/>
                  </a:cubicBezTo>
                </a:path>
              </a:pathLst>
            </a:custGeom>
            <a:grpFill/>
            <a:ln w="19050" cap="flat">
              <a:noFill/>
              <a:prstDash val="solid"/>
              <a:miter/>
            </a:ln>
          </p:spPr>
          <p:txBody>
            <a:bodyPr rtlCol="0" anchor="ctr"/>
            <a:lstStyle/>
            <a:p>
              <a:endParaRPr lang="en-US" dirty="0"/>
            </a:p>
          </p:txBody>
        </p:sp>
        <p:sp>
          <p:nvSpPr>
            <p:cNvPr id="62" name="Freeform: Shape 131">
              <a:extLst>
                <a:ext uri="{FF2B5EF4-FFF2-40B4-BE49-F238E27FC236}">
                  <a16:creationId xmlns:a16="http://schemas.microsoft.com/office/drawing/2014/main" id="{028E59C0-6A4F-4793-A031-EB8CB8CB2741}"/>
                </a:ext>
              </a:extLst>
            </p:cNvPr>
            <p:cNvSpPr/>
            <p:nvPr/>
          </p:nvSpPr>
          <p:spPr>
            <a:xfrm>
              <a:off x="1830292" y="1657541"/>
              <a:ext cx="826632" cy="768960"/>
            </a:xfrm>
            <a:custGeom>
              <a:avLst/>
              <a:gdLst>
                <a:gd name="connsiteX0" fmla="*/ 750697 w 826632"/>
                <a:gd name="connsiteY0" fmla="*/ 18263 h 768960"/>
                <a:gd name="connsiteX1" fmla="*/ 93237 w 826632"/>
                <a:gd name="connsiteY1" fmla="*/ 14418 h 768960"/>
                <a:gd name="connsiteX2" fmla="*/ 41332 w 826632"/>
                <a:gd name="connsiteY2" fmla="*/ 35564 h 768960"/>
                <a:gd name="connsiteX3" fmla="*/ 18263 w 826632"/>
                <a:gd name="connsiteY3" fmla="*/ 87469 h 768960"/>
                <a:gd name="connsiteX4" fmla="*/ 14418 w 826632"/>
                <a:gd name="connsiteY4" fmla="*/ 693025 h 768960"/>
                <a:gd name="connsiteX5" fmla="*/ 35565 w 826632"/>
                <a:gd name="connsiteY5" fmla="*/ 744930 h 768960"/>
                <a:gd name="connsiteX6" fmla="*/ 87469 w 826632"/>
                <a:gd name="connsiteY6" fmla="*/ 767999 h 768960"/>
                <a:gd name="connsiteX7" fmla="*/ 744930 w 826632"/>
                <a:gd name="connsiteY7" fmla="*/ 771844 h 768960"/>
                <a:gd name="connsiteX8" fmla="*/ 744930 w 826632"/>
                <a:gd name="connsiteY8" fmla="*/ 771844 h 768960"/>
                <a:gd name="connsiteX9" fmla="*/ 819904 w 826632"/>
                <a:gd name="connsiteY9" fmla="*/ 696870 h 768960"/>
                <a:gd name="connsiteX10" fmla="*/ 823749 w 826632"/>
                <a:gd name="connsiteY10" fmla="*/ 91314 h 768960"/>
                <a:gd name="connsiteX11" fmla="*/ 750697 w 826632"/>
                <a:gd name="connsiteY11" fmla="*/ 18263 h 768960"/>
                <a:gd name="connsiteX12" fmla="*/ 671879 w 826632"/>
                <a:gd name="connsiteY12" fmla="*/ 623819 h 768960"/>
                <a:gd name="connsiteX13" fmla="*/ 435424 w 826632"/>
                <a:gd name="connsiteY13" fmla="*/ 621897 h 768960"/>
                <a:gd name="connsiteX14" fmla="*/ 437346 w 826632"/>
                <a:gd name="connsiteY14" fmla="*/ 164365 h 768960"/>
                <a:gd name="connsiteX15" fmla="*/ 673801 w 826632"/>
                <a:gd name="connsiteY15" fmla="*/ 166288 h 768960"/>
                <a:gd name="connsiteX16" fmla="*/ 671879 w 826632"/>
                <a:gd name="connsiteY16" fmla="*/ 623819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6632" h="768960">
                  <a:moveTo>
                    <a:pt x="750697" y="18263"/>
                  </a:moveTo>
                  <a:lnTo>
                    <a:pt x="93237" y="14418"/>
                  </a:lnTo>
                  <a:cubicBezTo>
                    <a:pt x="74013" y="14418"/>
                    <a:pt x="54789" y="22108"/>
                    <a:pt x="41332" y="35564"/>
                  </a:cubicBezTo>
                  <a:cubicBezTo>
                    <a:pt x="27875" y="49021"/>
                    <a:pt x="20185" y="68245"/>
                    <a:pt x="18263" y="87469"/>
                  </a:cubicBezTo>
                  <a:lnTo>
                    <a:pt x="14418" y="693025"/>
                  </a:lnTo>
                  <a:cubicBezTo>
                    <a:pt x="14418" y="712249"/>
                    <a:pt x="22108" y="731473"/>
                    <a:pt x="35565" y="744930"/>
                  </a:cubicBezTo>
                  <a:cubicBezTo>
                    <a:pt x="49021" y="758387"/>
                    <a:pt x="68245" y="766077"/>
                    <a:pt x="87469" y="767999"/>
                  </a:cubicBezTo>
                  <a:lnTo>
                    <a:pt x="744930" y="771844"/>
                  </a:lnTo>
                  <a:cubicBezTo>
                    <a:pt x="744930" y="771844"/>
                    <a:pt x="744930" y="771844"/>
                    <a:pt x="744930" y="771844"/>
                  </a:cubicBezTo>
                  <a:cubicBezTo>
                    <a:pt x="785301" y="771844"/>
                    <a:pt x="819904" y="739163"/>
                    <a:pt x="819904" y="696870"/>
                  </a:cubicBezTo>
                  <a:lnTo>
                    <a:pt x="823749" y="91314"/>
                  </a:lnTo>
                  <a:cubicBezTo>
                    <a:pt x="825671" y="52866"/>
                    <a:pt x="791068" y="18263"/>
                    <a:pt x="750697" y="18263"/>
                  </a:cubicBezTo>
                  <a:close/>
                  <a:moveTo>
                    <a:pt x="671879" y="623819"/>
                  </a:moveTo>
                  <a:lnTo>
                    <a:pt x="435424" y="621897"/>
                  </a:lnTo>
                  <a:lnTo>
                    <a:pt x="437346" y="164365"/>
                  </a:lnTo>
                  <a:lnTo>
                    <a:pt x="673801" y="166288"/>
                  </a:lnTo>
                  <a:lnTo>
                    <a:pt x="671879" y="623819"/>
                  </a:lnTo>
                  <a:close/>
                </a:path>
              </a:pathLst>
            </a:custGeom>
            <a:grpFill/>
            <a:ln w="19050" cap="flat">
              <a:noFill/>
              <a:prstDash val="solid"/>
              <a:miter/>
            </a:ln>
          </p:spPr>
          <p:txBody>
            <a:bodyPr rtlCol="0" anchor="ctr"/>
            <a:lstStyle/>
            <a:p>
              <a:endParaRPr lang="en-US" dirty="0"/>
            </a:p>
          </p:txBody>
        </p:sp>
      </p:grpSp>
      <p:pic>
        <p:nvPicPr>
          <p:cNvPr id="63" name="Imagen 62">
            <a:extLst>
              <a:ext uri="{FF2B5EF4-FFF2-40B4-BE49-F238E27FC236}">
                <a16:creationId xmlns:a16="http://schemas.microsoft.com/office/drawing/2014/main" id="{C85A4F09-6426-4507-9F02-3ABA784E2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337" y="1551395"/>
            <a:ext cx="5189656" cy="2923506"/>
          </a:xfrm>
          <a:prstGeom prst="rect">
            <a:avLst/>
          </a:prstGeom>
        </p:spPr>
      </p:pic>
      <p:sp>
        <p:nvSpPr>
          <p:cNvPr id="65" name="Rectangle 80">
            <a:extLst>
              <a:ext uri="{FF2B5EF4-FFF2-40B4-BE49-F238E27FC236}">
                <a16:creationId xmlns:a16="http://schemas.microsoft.com/office/drawing/2014/main" id="{6DB381B2-5949-430B-85D3-6070D6A02DB4}"/>
              </a:ext>
            </a:extLst>
          </p:cNvPr>
          <p:cNvSpPr/>
          <p:nvPr/>
        </p:nvSpPr>
        <p:spPr>
          <a:xfrm>
            <a:off x="7331033" y="4551126"/>
            <a:ext cx="3954851" cy="51999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EC" altLang="ko-KR" sz="2000" dirty="0"/>
              <a:t>Mejora el rendimiento</a:t>
            </a:r>
            <a:endParaRPr lang="ko-KR" altLang="en-US" sz="2000" dirty="0"/>
          </a:p>
        </p:txBody>
      </p:sp>
      <p:grpSp>
        <p:nvGrpSpPr>
          <p:cNvPr id="66" name="Group 90">
            <a:extLst>
              <a:ext uri="{FF2B5EF4-FFF2-40B4-BE49-F238E27FC236}">
                <a16:creationId xmlns:a16="http://schemas.microsoft.com/office/drawing/2014/main" id="{B32F9613-4424-4A3B-B7F9-0DA44E7A5D4D}"/>
              </a:ext>
            </a:extLst>
          </p:cNvPr>
          <p:cNvGrpSpPr/>
          <p:nvPr/>
        </p:nvGrpSpPr>
        <p:grpSpPr>
          <a:xfrm>
            <a:off x="6679745" y="4525009"/>
            <a:ext cx="1493509" cy="546116"/>
            <a:chOff x="4333508" y="1848856"/>
            <a:chExt cx="1493509" cy="756162"/>
          </a:xfrm>
        </p:grpSpPr>
        <p:pic>
          <p:nvPicPr>
            <p:cNvPr id="67" name="Picture 2" descr="E:\002-KIMS BUSINESS\007-04-1-FIVERR\01-PPT-TEMPLATE\COVER-PSD\05-cut-01.png">
              <a:extLst>
                <a:ext uri="{FF2B5EF4-FFF2-40B4-BE49-F238E27FC236}">
                  <a16:creationId xmlns:a16="http://schemas.microsoft.com/office/drawing/2014/main" id="{C151EFC3-2E19-46D0-B83B-CBB0CDE6AE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68" name="Isosceles Triangle 92">
              <a:extLst>
                <a:ext uri="{FF2B5EF4-FFF2-40B4-BE49-F238E27FC236}">
                  <a16:creationId xmlns:a16="http://schemas.microsoft.com/office/drawing/2014/main" id="{5E55E457-1B31-4009-A968-2F8D127C5CD1}"/>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nvGrpSpPr>
          <p:cNvPr id="69" name="Group 126">
            <a:extLst>
              <a:ext uri="{FF2B5EF4-FFF2-40B4-BE49-F238E27FC236}">
                <a16:creationId xmlns:a16="http://schemas.microsoft.com/office/drawing/2014/main" id="{37B88A8D-FCEB-47CB-94D2-02948D1E51CA}"/>
              </a:ext>
            </a:extLst>
          </p:cNvPr>
          <p:cNvGrpSpPr/>
          <p:nvPr/>
        </p:nvGrpSpPr>
        <p:grpSpPr>
          <a:xfrm rot="2078969">
            <a:off x="7616044" y="4546260"/>
            <a:ext cx="259827" cy="425931"/>
            <a:chOff x="8457528" y="4216977"/>
            <a:chExt cx="1076544" cy="1764763"/>
          </a:xfrm>
          <a:solidFill>
            <a:schemeClr val="bg1"/>
          </a:solidFill>
        </p:grpSpPr>
        <p:sp>
          <p:nvSpPr>
            <p:cNvPr id="70" name="Freeform: Shape 127">
              <a:extLst>
                <a:ext uri="{FF2B5EF4-FFF2-40B4-BE49-F238E27FC236}">
                  <a16:creationId xmlns:a16="http://schemas.microsoft.com/office/drawing/2014/main" id="{F7F16554-395B-411B-9A67-B6BE2C5BD4CA}"/>
                </a:ext>
              </a:extLst>
            </p:cNvPr>
            <p:cNvSpPr/>
            <p:nvPr/>
          </p:nvSpPr>
          <p:spPr>
            <a:xfrm>
              <a:off x="8457528" y="5212780"/>
              <a:ext cx="1076544" cy="768960"/>
            </a:xfrm>
            <a:custGeom>
              <a:avLst/>
              <a:gdLst>
                <a:gd name="connsiteX0" fmla="*/ 905690 w 1076544"/>
                <a:gd name="connsiteY0" fmla="*/ 29076 h 768960"/>
                <a:gd name="connsiteX1" fmla="*/ 538512 w 1076544"/>
                <a:gd name="connsiteY1" fmla="*/ 29076 h 768960"/>
                <a:gd name="connsiteX2" fmla="*/ 171334 w 1076544"/>
                <a:gd name="connsiteY2" fmla="*/ 29076 h 768960"/>
                <a:gd name="connsiteX3" fmla="*/ 29076 w 1076544"/>
                <a:gd name="connsiteY3" fmla="*/ 755744 h 768960"/>
                <a:gd name="connsiteX4" fmla="*/ 538512 w 1076544"/>
                <a:gd name="connsiteY4" fmla="*/ 755744 h 768960"/>
                <a:gd name="connsiteX5" fmla="*/ 1047949 w 1076544"/>
                <a:gd name="connsiteY5" fmla="*/ 755744 h 768960"/>
                <a:gd name="connsiteX6" fmla="*/ 905690 w 1076544"/>
                <a:gd name="connsiteY6" fmla="*/ 29076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544" h="768960">
                  <a:moveTo>
                    <a:pt x="905690" y="29076"/>
                  </a:moveTo>
                  <a:lnTo>
                    <a:pt x="538512" y="29076"/>
                  </a:lnTo>
                  <a:lnTo>
                    <a:pt x="171334" y="29076"/>
                  </a:lnTo>
                  <a:cubicBezTo>
                    <a:pt x="109817" y="159800"/>
                    <a:pt x="29076" y="423168"/>
                    <a:pt x="29076" y="755744"/>
                  </a:cubicBezTo>
                  <a:lnTo>
                    <a:pt x="538512" y="755744"/>
                  </a:lnTo>
                  <a:lnTo>
                    <a:pt x="1047949" y="755744"/>
                  </a:lnTo>
                  <a:cubicBezTo>
                    <a:pt x="1049871" y="423168"/>
                    <a:pt x="967208" y="159800"/>
                    <a:pt x="905690" y="29076"/>
                  </a:cubicBezTo>
                  <a:close/>
                </a:path>
              </a:pathLst>
            </a:custGeom>
            <a:grpFill/>
            <a:ln w="19209" cap="flat">
              <a:noFill/>
              <a:prstDash val="solid"/>
              <a:miter/>
            </a:ln>
          </p:spPr>
          <p:txBody>
            <a:bodyPr rtlCol="0" anchor="ctr"/>
            <a:lstStyle/>
            <a:p>
              <a:endParaRPr lang="en-US" dirty="0"/>
            </a:p>
          </p:txBody>
        </p:sp>
        <p:sp>
          <p:nvSpPr>
            <p:cNvPr id="71" name="Freeform: Shape 128">
              <a:extLst>
                <a:ext uri="{FF2B5EF4-FFF2-40B4-BE49-F238E27FC236}">
                  <a16:creationId xmlns:a16="http://schemas.microsoft.com/office/drawing/2014/main" id="{77F1D0F8-268A-4D81-83B3-D7D842ED850E}"/>
                </a:ext>
              </a:extLst>
            </p:cNvPr>
            <p:cNvSpPr/>
            <p:nvPr/>
          </p:nvSpPr>
          <p:spPr>
            <a:xfrm>
              <a:off x="8601708" y="4216977"/>
              <a:ext cx="788184" cy="1038096"/>
            </a:xfrm>
            <a:custGeom>
              <a:avLst/>
              <a:gdLst>
                <a:gd name="connsiteX0" fmla="*/ 759589 w 788184"/>
                <a:gd name="connsiteY0" fmla="*/ 1024880 h 1038096"/>
                <a:gd name="connsiteX1" fmla="*/ 394332 w 788184"/>
                <a:gd name="connsiteY1" fmla="*/ 1024880 h 1038096"/>
                <a:gd name="connsiteX2" fmla="*/ 29076 w 788184"/>
                <a:gd name="connsiteY2" fmla="*/ 1024880 h 1038096"/>
                <a:gd name="connsiteX3" fmla="*/ 61757 w 788184"/>
                <a:gd name="connsiteY3" fmla="*/ 899923 h 1038096"/>
                <a:gd name="connsiteX4" fmla="*/ 277066 w 788184"/>
                <a:gd name="connsiteY4" fmla="*/ 849941 h 1038096"/>
                <a:gd name="connsiteX5" fmla="*/ 236695 w 788184"/>
                <a:gd name="connsiteY5" fmla="*/ 436625 h 1038096"/>
                <a:gd name="connsiteX6" fmla="*/ 394332 w 788184"/>
                <a:gd name="connsiteY6" fmla="*/ 29076 h 1038096"/>
                <a:gd name="connsiteX7" fmla="*/ 551969 w 788184"/>
                <a:gd name="connsiteY7" fmla="*/ 436625 h 1038096"/>
                <a:gd name="connsiteX8" fmla="*/ 511598 w 788184"/>
                <a:gd name="connsiteY8" fmla="*/ 849941 h 1038096"/>
                <a:gd name="connsiteX9" fmla="*/ 726907 w 788184"/>
                <a:gd name="connsiteY9" fmla="*/ 899923 h 1038096"/>
                <a:gd name="connsiteX10" fmla="*/ 759589 w 788184"/>
                <a:gd name="connsiteY10" fmla="*/ 1024880 h 1038096"/>
                <a:gd name="connsiteX11" fmla="*/ 394332 w 788184"/>
                <a:gd name="connsiteY11" fmla="*/ 190558 h 1038096"/>
                <a:gd name="connsiteX12" fmla="*/ 332815 w 788184"/>
                <a:gd name="connsiteY12" fmla="*/ 303979 h 1038096"/>
                <a:gd name="connsiteX13" fmla="*/ 400099 w 788184"/>
                <a:gd name="connsiteY13" fmla="*/ 402022 h 1038096"/>
                <a:gd name="connsiteX14" fmla="*/ 457771 w 788184"/>
                <a:gd name="connsiteY14" fmla="*/ 303979 h 1038096"/>
                <a:gd name="connsiteX15" fmla="*/ 394332 w 788184"/>
                <a:gd name="connsiteY15" fmla="*/ 190558 h 10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184" h="1038096">
                  <a:moveTo>
                    <a:pt x="759589" y="1024880"/>
                  </a:moveTo>
                  <a:lnTo>
                    <a:pt x="394332" y="1024880"/>
                  </a:lnTo>
                  <a:lnTo>
                    <a:pt x="29076" y="1024880"/>
                  </a:lnTo>
                  <a:cubicBezTo>
                    <a:pt x="29076" y="1024880"/>
                    <a:pt x="29076" y="936449"/>
                    <a:pt x="61757" y="899923"/>
                  </a:cubicBezTo>
                  <a:cubicBezTo>
                    <a:pt x="107894" y="849941"/>
                    <a:pt x="244385" y="884545"/>
                    <a:pt x="277066" y="849941"/>
                  </a:cubicBezTo>
                  <a:cubicBezTo>
                    <a:pt x="309746" y="815338"/>
                    <a:pt x="236695" y="607719"/>
                    <a:pt x="236695" y="436625"/>
                  </a:cubicBezTo>
                  <a:cubicBezTo>
                    <a:pt x="236695" y="265531"/>
                    <a:pt x="240540" y="29076"/>
                    <a:pt x="394332" y="29076"/>
                  </a:cubicBezTo>
                  <a:cubicBezTo>
                    <a:pt x="548124" y="29076"/>
                    <a:pt x="551969" y="265531"/>
                    <a:pt x="551969" y="436625"/>
                  </a:cubicBezTo>
                  <a:cubicBezTo>
                    <a:pt x="551969" y="607719"/>
                    <a:pt x="478918" y="815338"/>
                    <a:pt x="511598" y="849941"/>
                  </a:cubicBezTo>
                  <a:cubicBezTo>
                    <a:pt x="544279" y="884545"/>
                    <a:pt x="680770" y="849941"/>
                    <a:pt x="726907" y="899923"/>
                  </a:cubicBezTo>
                  <a:cubicBezTo>
                    <a:pt x="761510" y="936449"/>
                    <a:pt x="759589" y="1024880"/>
                    <a:pt x="759589" y="1024880"/>
                  </a:cubicBezTo>
                  <a:close/>
                  <a:moveTo>
                    <a:pt x="394332" y="190558"/>
                  </a:moveTo>
                  <a:cubicBezTo>
                    <a:pt x="359729" y="190558"/>
                    <a:pt x="332815" y="221316"/>
                    <a:pt x="332815" y="303979"/>
                  </a:cubicBezTo>
                  <a:cubicBezTo>
                    <a:pt x="332815" y="386643"/>
                    <a:pt x="365496" y="402022"/>
                    <a:pt x="400099" y="402022"/>
                  </a:cubicBezTo>
                  <a:cubicBezTo>
                    <a:pt x="434702" y="402022"/>
                    <a:pt x="457771" y="388565"/>
                    <a:pt x="457771" y="303979"/>
                  </a:cubicBezTo>
                  <a:cubicBezTo>
                    <a:pt x="457771" y="221316"/>
                    <a:pt x="428935" y="190558"/>
                    <a:pt x="394332" y="190558"/>
                  </a:cubicBezTo>
                  <a:close/>
                </a:path>
              </a:pathLst>
            </a:custGeom>
            <a:grpFill/>
            <a:ln w="19209" cap="flat">
              <a:noFill/>
              <a:prstDash val="solid"/>
              <a:miter/>
            </a:ln>
          </p:spPr>
          <p:txBody>
            <a:bodyPr rtlCol="0" anchor="ctr"/>
            <a:lstStyle/>
            <a:p>
              <a:endParaRPr lang="en-US" dirty="0"/>
            </a:p>
          </p:txBody>
        </p:sp>
      </p:grpSp>
      <p:sp>
        <p:nvSpPr>
          <p:cNvPr id="72" name="Rectangle 80">
            <a:extLst>
              <a:ext uri="{FF2B5EF4-FFF2-40B4-BE49-F238E27FC236}">
                <a16:creationId xmlns:a16="http://schemas.microsoft.com/office/drawing/2014/main" id="{0992503C-A601-4F0C-8A40-1CDFFE2F287F}"/>
              </a:ext>
            </a:extLst>
          </p:cNvPr>
          <p:cNvSpPr/>
          <p:nvPr/>
        </p:nvSpPr>
        <p:spPr>
          <a:xfrm>
            <a:off x="7318788" y="5200349"/>
            <a:ext cx="3954851" cy="51999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s-EC" altLang="ko-KR" sz="2000" dirty="0"/>
              <a:t>Info. 3D representada de forma gráfica</a:t>
            </a:r>
            <a:endParaRPr lang="ko-KR" altLang="en-US" sz="2000" dirty="0"/>
          </a:p>
        </p:txBody>
      </p:sp>
      <p:grpSp>
        <p:nvGrpSpPr>
          <p:cNvPr id="73" name="Group 90">
            <a:extLst>
              <a:ext uri="{FF2B5EF4-FFF2-40B4-BE49-F238E27FC236}">
                <a16:creationId xmlns:a16="http://schemas.microsoft.com/office/drawing/2014/main" id="{7AE50695-978B-4A1F-A10E-4C1F43A61707}"/>
              </a:ext>
            </a:extLst>
          </p:cNvPr>
          <p:cNvGrpSpPr/>
          <p:nvPr/>
        </p:nvGrpSpPr>
        <p:grpSpPr>
          <a:xfrm>
            <a:off x="6667500" y="5174232"/>
            <a:ext cx="1493509" cy="546116"/>
            <a:chOff x="4333508" y="1848856"/>
            <a:chExt cx="1493509" cy="756162"/>
          </a:xfrm>
        </p:grpSpPr>
        <p:pic>
          <p:nvPicPr>
            <p:cNvPr id="74" name="Picture 2" descr="E:\002-KIMS BUSINESS\007-04-1-FIVERR\01-PPT-TEMPLATE\COVER-PSD\05-cut-01.png">
              <a:extLst>
                <a:ext uri="{FF2B5EF4-FFF2-40B4-BE49-F238E27FC236}">
                  <a16:creationId xmlns:a16="http://schemas.microsoft.com/office/drawing/2014/main" id="{2B0172E2-EC19-4B87-BD36-419ACDE310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900000">
              <a:off x="4567017" y="2249621"/>
              <a:ext cx="1260000" cy="355397"/>
            </a:xfrm>
            <a:prstGeom prst="rect">
              <a:avLst/>
            </a:prstGeom>
            <a:noFill/>
            <a:extLst>
              <a:ext uri="{909E8E84-426E-40DD-AFC4-6F175D3DCCD1}">
                <a14:hiddenFill xmlns:a14="http://schemas.microsoft.com/office/drawing/2010/main">
                  <a:solidFill>
                    <a:srgbClr val="FFFFFF"/>
                  </a:solidFill>
                </a14:hiddenFill>
              </a:ext>
            </a:extLst>
          </p:spPr>
        </p:pic>
        <p:sp>
          <p:nvSpPr>
            <p:cNvPr id="75" name="Isosceles Triangle 92">
              <a:extLst>
                <a:ext uri="{FF2B5EF4-FFF2-40B4-BE49-F238E27FC236}">
                  <a16:creationId xmlns:a16="http://schemas.microsoft.com/office/drawing/2014/main" id="{01E7EE8F-DF1B-4E5D-B7AF-F5BA15CE6853}"/>
                </a:ext>
              </a:extLst>
            </p:cNvPr>
            <p:cNvSpPr/>
            <p:nvPr/>
          </p:nvSpPr>
          <p:spPr>
            <a:xfrm rot="18900000">
              <a:off x="4333508" y="1848856"/>
              <a:ext cx="1272933" cy="633311"/>
            </a:xfrm>
            <a:prstGeom prst="triangle">
              <a:avLst>
                <a:gd name="adj" fmla="val 511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grpSp>
        <p:nvGrpSpPr>
          <p:cNvPr id="76" name="Group 126">
            <a:extLst>
              <a:ext uri="{FF2B5EF4-FFF2-40B4-BE49-F238E27FC236}">
                <a16:creationId xmlns:a16="http://schemas.microsoft.com/office/drawing/2014/main" id="{0DB48B4F-8E8F-4AC5-BF4E-CEB02603A12F}"/>
              </a:ext>
            </a:extLst>
          </p:cNvPr>
          <p:cNvGrpSpPr/>
          <p:nvPr/>
        </p:nvGrpSpPr>
        <p:grpSpPr>
          <a:xfrm rot="2078969">
            <a:off x="7603799" y="5195483"/>
            <a:ext cx="259827" cy="425931"/>
            <a:chOff x="8457528" y="4216977"/>
            <a:chExt cx="1076544" cy="1764763"/>
          </a:xfrm>
          <a:solidFill>
            <a:schemeClr val="bg1"/>
          </a:solidFill>
        </p:grpSpPr>
        <p:sp>
          <p:nvSpPr>
            <p:cNvPr id="77" name="Freeform: Shape 127">
              <a:extLst>
                <a:ext uri="{FF2B5EF4-FFF2-40B4-BE49-F238E27FC236}">
                  <a16:creationId xmlns:a16="http://schemas.microsoft.com/office/drawing/2014/main" id="{26DE514A-FC1E-4DE5-ADDB-FC2DEC2B133D}"/>
                </a:ext>
              </a:extLst>
            </p:cNvPr>
            <p:cNvSpPr/>
            <p:nvPr/>
          </p:nvSpPr>
          <p:spPr>
            <a:xfrm>
              <a:off x="8457528" y="5212780"/>
              <a:ext cx="1076544" cy="768960"/>
            </a:xfrm>
            <a:custGeom>
              <a:avLst/>
              <a:gdLst>
                <a:gd name="connsiteX0" fmla="*/ 905690 w 1076544"/>
                <a:gd name="connsiteY0" fmla="*/ 29076 h 768960"/>
                <a:gd name="connsiteX1" fmla="*/ 538512 w 1076544"/>
                <a:gd name="connsiteY1" fmla="*/ 29076 h 768960"/>
                <a:gd name="connsiteX2" fmla="*/ 171334 w 1076544"/>
                <a:gd name="connsiteY2" fmla="*/ 29076 h 768960"/>
                <a:gd name="connsiteX3" fmla="*/ 29076 w 1076544"/>
                <a:gd name="connsiteY3" fmla="*/ 755744 h 768960"/>
                <a:gd name="connsiteX4" fmla="*/ 538512 w 1076544"/>
                <a:gd name="connsiteY4" fmla="*/ 755744 h 768960"/>
                <a:gd name="connsiteX5" fmla="*/ 1047949 w 1076544"/>
                <a:gd name="connsiteY5" fmla="*/ 755744 h 768960"/>
                <a:gd name="connsiteX6" fmla="*/ 905690 w 1076544"/>
                <a:gd name="connsiteY6" fmla="*/ 29076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544" h="768960">
                  <a:moveTo>
                    <a:pt x="905690" y="29076"/>
                  </a:moveTo>
                  <a:lnTo>
                    <a:pt x="538512" y="29076"/>
                  </a:lnTo>
                  <a:lnTo>
                    <a:pt x="171334" y="29076"/>
                  </a:lnTo>
                  <a:cubicBezTo>
                    <a:pt x="109817" y="159800"/>
                    <a:pt x="29076" y="423168"/>
                    <a:pt x="29076" y="755744"/>
                  </a:cubicBezTo>
                  <a:lnTo>
                    <a:pt x="538512" y="755744"/>
                  </a:lnTo>
                  <a:lnTo>
                    <a:pt x="1047949" y="755744"/>
                  </a:lnTo>
                  <a:cubicBezTo>
                    <a:pt x="1049871" y="423168"/>
                    <a:pt x="967208" y="159800"/>
                    <a:pt x="905690" y="29076"/>
                  </a:cubicBezTo>
                  <a:close/>
                </a:path>
              </a:pathLst>
            </a:custGeom>
            <a:grpFill/>
            <a:ln w="19209" cap="flat">
              <a:noFill/>
              <a:prstDash val="solid"/>
              <a:miter/>
            </a:ln>
          </p:spPr>
          <p:txBody>
            <a:bodyPr rtlCol="0" anchor="ctr"/>
            <a:lstStyle/>
            <a:p>
              <a:endParaRPr lang="en-US" dirty="0"/>
            </a:p>
          </p:txBody>
        </p:sp>
        <p:sp>
          <p:nvSpPr>
            <p:cNvPr id="78" name="Freeform: Shape 128">
              <a:extLst>
                <a:ext uri="{FF2B5EF4-FFF2-40B4-BE49-F238E27FC236}">
                  <a16:creationId xmlns:a16="http://schemas.microsoft.com/office/drawing/2014/main" id="{C320AB63-649C-494F-8372-8005C030933F}"/>
                </a:ext>
              </a:extLst>
            </p:cNvPr>
            <p:cNvSpPr/>
            <p:nvPr/>
          </p:nvSpPr>
          <p:spPr>
            <a:xfrm>
              <a:off x="8601708" y="4216977"/>
              <a:ext cx="788184" cy="1038096"/>
            </a:xfrm>
            <a:custGeom>
              <a:avLst/>
              <a:gdLst>
                <a:gd name="connsiteX0" fmla="*/ 759589 w 788184"/>
                <a:gd name="connsiteY0" fmla="*/ 1024880 h 1038096"/>
                <a:gd name="connsiteX1" fmla="*/ 394332 w 788184"/>
                <a:gd name="connsiteY1" fmla="*/ 1024880 h 1038096"/>
                <a:gd name="connsiteX2" fmla="*/ 29076 w 788184"/>
                <a:gd name="connsiteY2" fmla="*/ 1024880 h 1038096"/>
                <a:gd name="connsiteX3" fmla="*/ 61757 w 788184"/>
                <a:gd name="connsiteY3" fmla="*/ 899923 h 1038096"/>
                <a:gd name="connsiteX4" fmla="*/ 277066 w 788184"/>
                <a:gd name="connsiteY4" fmla="*/ 849941 h 1038096"/>
                <a:gd name="connsiteX5" fmla="*/ 236695 w 788184"/>
                <a:gd name="connsiteY5" fmla="*/ 436625 h 1038096"/>
                <a:gd name="connsiteX6" fmla="*/ 394332 w 788184"/>
                <a:gd name="connsiteY6" fmla="*/ 29076 h 1038096"/>
                <a:gd name="connsiteX7" fmla="*/ 551969 w 788184"/>
                <a:gd name="connsiteY7" fmla="*/ 436625 h 1038096"/>
                <a:gd name="connsiteX8" fmla="*/ 511598 w 788184"/>
                <a:gd name="connsiteY8" fmla="*/ 849941 h 1038096"/>
                <a:gd name="connsiteX9" fmla="*/ 726907 w 788184"/>
                <a:gd name="connsiteY9" fmla="*/ 899923 h 1038096"/>
                <a:gd name="connsiteX10" fmla="*/ 759589 w 788184"/>
                <a:gd name="connsiteY10" fmla="*/ 1024880 h 1038096"/>
                <a:gd name="connsiteX11" fmla="*/ 394332 w 788184"/>
                <a:gd name="connsiteY11" fmla="*/ 190558 h 1038096"/>
                <a:gd name="connsiteX12" fmla="*/ 332815 w 788184"/>
                <a:gd name="connsiteY12" fmla="*/ 303979 h 1038096"/>
                <a:gd name="connsiteX13" fmla="*/ 400099 w 788184"/>
                <a:gd name="connsiteY13" fmla="*/ 402022 h 1038096"/>
                <a:gd name="connsiteX14" fmla="*/ 457771 w 788184"/>
                <a:gd name="connsiteY14" fmla="*/ 303979 h 1038096"/>
                <a:gd name="connsiteX15" fmla="*/ 394332 w 788184"/>
                <a:gd name="connsiteY15" fmla="*/ 190558 h 10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184" h="1038096">
                  <a:moveTo>
                    <a:pt x="759589" y="1024880"/>
                  </a:moveTo>
                  <a:lnTo>
                    <a:pt x="394332" y="1024880"/>
                  </a:lnTo>
                  <a:lnTo>
                    <a:pt x="29076" y="1024880"/>
                  </a:lnTo>
                  <a:cubicBezTo>
                    <a:pt x="29076" y="1024880"/>
                    <a:pt x="29076" y="936449"/>
                    <a:pt x="61757" y="899923"/>
                  </a:cubicBezTo>
                  <a:cubicBezTo>
                    <a:pt x="107894" y="849941"/>
                    <a:pt x="244385" y="884545"/>
                    <a:pt x="277066" y="849941"/>
                  </a:cubicBezTo>
                  <a:cubicBezTo>
                    <a:pt x="309746" y="815338"/>
                    <a:pt x="236695" y="607719"/>
                    <a:pt x="236695" y="436625"/>
                  </a:cubicBezTo>
                  <a:cubicBezTo>
                    <a:pt x="236695" y="265531"/>
                    <a:pt x="240540" y="29076"/>
                    <a:pt x="394332" y="29076"/>
                  </a:cubicBezTo>
                  <a:cubicBezTo>
                    <a:pt x="548124" y="29076"/>
                    <a:pt x="551969" y="265531"/>
                    <a:pt x="551969" y="436625"/>
                  </a:cubicBezTo>
                  <a:cubicBezTo>
                    <a:pt x="551969" y="607719"/>
                    <a:pt x="478918" y="815338"/>
                    <a:pt x="511598" y="849941"/>
                  </a:cubicBezTo>
                  <a:cubicBezTo>
                    <a:pt x="544279" y="884545"/>
                    <a:pt x="680770" y="849941"/>
                    <a:pt x="726907" y="899923"/>
                  </a:cubicBezTo>
                  <a:cubicBezTo>
                    <a:pt x="761510" y="936449"/>
                    <a:pt x="759589" y="1024880"/>
                    <a:pt x="759589" y="1024880"/>
                  </a:cubicBezTo>
                  <a:close/>
                  <a:moveTo>
                    <a:pt x="394332" y="190558"/>
                  </a:moveTo>
                  <a:cubicBezTo>
                    <a:pt x="359729" y="190558"/>
                    <a:pt x="332815" y="221316"/>
                    <a:pt x="332815" y="303979"/>
                  </a:cubicBezTo>
                  <a:cubicBezTo>
                    <a:pt x="332815" y="386643"/>
                    <a:pt x="365496" y="402022"/>
                    <a:pt x="400099" y="402022"/>
                  </a:cubicBezTo>
                  <a:cubicBezTo>
                    <a:pt x="434702" y="402022"/>
                    <a:pt x="457771" y="388565"/>
                    <a:pt x="457771" y="303979"/>
                  </a:cubicBezTo>
                  <a:cubicBezTo>
                    <a:pt x="457771" y="221316"/>
                    <a:pt x="428935" y="190558"/>
                    <a:pt x="394332" y="190558"/>
                  </a:cubicBezTo>
                  <a:close/>
                </a:path>
              </a:pathLst>
            </a:custGeom>
            <a:grpFill/>
            <a:ln w="19209" cap="flat">
              <a:noFill/>
              <a:prstDash val="solid"/>
              <a:miter/>
            </a:ln>
          </p:spPr>
          <p:txBody>
            <a:bodyPr rtlCol="0" anchor="ctr"/>
            <a:lstStyle/>
            <a:p>
              <a:endParaRPr lang="en-US" dirty="0"/>
            </a:p>
          </p:txBody>
        </p:sp>
      </p:grpSp>
      <p:sp>
        <p:nvSpPr>
          <p:cNvPr id="79" name="Flecha derecha 4">
            <a:extLst>
              <a:ext uri="{FF2B5EF4-FFF2-40B4-BE49-F238E27FC236}">
                <a16:creationId xmlns:a16="http://schemas.microsoft.com/office/drawing/2014/main" id="{0AD42B69-3B59-45B3-8BC2-DE96087BF2A6}"/>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0" name="Flecha derecha 5">
            <a:extLst>
              <a:ext uri="{FF2B5EF4-FFF2-40B4-BE49-F238E27FC236}">
                <a16:creationId xmlns:a16="http://schemas.microsoft.com/office/drawing/2014/main" id="{8425A260-40C4-4682-AA13-60149FF8AE6D}"/>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81" name="Flecha derecha 6">
            <a:extLst>
              <a:ext uri="{FF2B5EF4-FFF2-40B4-BE49-F238E27FC236}">
                <a16:creationId xmlns:a16="http://schemas.microsoft.com/office/drawing/2014/main" id="{60B58DB0-EDA7-465E-BECE-35C9EABCCE31}"/>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82" name="Flecha derecha 7">
            <a:extLst>
              <a:ext uri="{FF2B5EF4-FFF2-40B4-BE49-F238E27FC236}">
                <a16:creationId xmlns:a16="http://schemas.microsoft.com/office/drawing/2014/main" id="{FE03A967-8AE1-4FD6-AEC4-3DB4C7150F06}"/>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83" name="Flecha derecha 8">
            <a:extLst>
              <a:ext uri="{FF2B5EF4-FFF2-40B4-BE49-F238E27FC236}">
                <a16:creationId xmlns:a16="http://schemas.microsoft.com/office/drawing/2014/main" id="{0FB63D3C-C866-4DDE-A230-6BF078F7429A}"/>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84" name="Flecha derecha 9">
            <a:extLst>
              <a:ext uri="{FF2B5EF4-FFF2-40B4-BE49-F238E27FC236}">
                <a16:creationId xmlns:a16="http://schemas.microsoft.com/office/drawing/2014/main" id="{1574F5FC-42E0-4D01-A2E5-5909EF1A4844}"/>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85" name="Flecha derecha 12">
            <a:extLst>
              <a:ext uri="{FF2B5EF4-FFF2-40B4-BE49-F238E27FC236}">
                <a16:creationId xmlns:a16="http://schemas.microsoft.com/office/drawing/2014/main" id="{6DBEF8EB-729B-463B-94DA-D7C7A36D5246}"/>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15608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ppt_x"/>
                                          </p:val>
                                        </p:tav>
                                        <p:tav tm="100000">
                                          <p:val>
                                            <p:strVal val="#ppt_x"/>
                                          </p:val>
                                        </p:tav>
                                      </p:tavLst>
                                    </p:anim>
                                    <p:anim calcmode="lin" valueType="num">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ppt_x"/>
                                          </p:val>
                                        </p:tav>
                                        <p:tav tm="100000">
                                          <p:val>
                                            <p:strVal val="#ppt_x"/>
                                          </p:val>
                                        </p:tav>
                                      </p:tavLst>
                                    </p:anim>
                                    <p:anim calcmode="lin" valueType="num">
                                      <p:cBhvr additive="base">
                                        <p:cTn id="46" dur="500" fill="hold"/>
                                        <p:tgtEl>
                                          <p:spTgt spid="6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ppt_x"/>
                                          </p:val>
                                        </p:tav>
                                        <p:tav tm="100000">
                                          <p:val>
                                            <p:strVal val="#ppt_x"/>
                                          </p:val>
                                        </p:tav>
                                      </p:tavLst>
                                    </p:anim>
                                    <p:anim calcmode="lin" valueType="num">
                                      <p:cBhvr additive="base">
                                        <p:cTn id="58" dur="500" fill="hold"/>
                                        <p:tgtEl>
                                          <p:spTgt spid="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anim calcmode="lin" valueType="num">
                                      <p:cBhvr additive="base">
                                        <p:cTn id="65" dur="500" fill="hold"/>
                                        <p:tgtEl>
                                          <p:spTgt spid="66"/>
                                        </p:tgtEl>
                                        <p:attrNameLst>
                                          <p:attrName>ppt_x</p:attrName>
                                        </p:attrNameLst>
                                      </p:cBhvr>
                                      <p:tavLst>
                                        <p:tav tm="0">
                                          <p:val>
                                            <p:strVal val="#ppt_x"/>
                                          </p:val>
                                        </p:tav>
                                        <p:tav tm="100000">
                                          <p:val>
                                            <p:strVal val="#ppt_x"/>
                                          </p:val>
                                        </p:tav>
                                      </p:tavLst>
                                    </p:anim>
                                    <p:anim calcmode="lin" valueType="num">
                                      <p:cBhvr additive="base">
                                        <p:cTn id="66" dur="500" fill="hold"/>
                                        <p:tgtEl>
                                          <p:spTgt spid="6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9"/>
                                        </p:tgtEl>
                                        <p:attrNameLst>
                                          <p:attrName>style.visibility</p:attrName>
                                        </p:attrNameLst>
                                      </p:cBhvr>
                                      <p:to>
                                        <p:strVal val="visible"/>
                                      </p:to>
                                    </p:set>
                                    <p:anim calcmode="lin" valueType="num">
                                      <p:cBhvr additive="base">
                                        <p:cTn id="69" dur="500" fill="hold"/>
                                        <p:tgtEl>
                                          <p:spTgt spid="69"/>
                                        </p:tgtEl>
                                        <p:attrNameLst>
                                          <p:attrName>ppt_x</p:attrName>
                                        </p:attrNameLst>
                                      </p:cBhvr>
                                      <p:tavLst>
                                        <p:tav tm="0">
                                          <p:val>
                                            <p:strVal val="#ppt_x"/>
                                          </p:val>
                                        </p:tav>
                                        <p:tav tm="100000">
                                          <p:val>
                                            <p:strVal val="#ppt_x"/>
                                          </p:val>
                                        </p:tav>
                                      </p:tavLst>
                                    </p:anim>
                                    <p:anim calcmode="lin" valueType="num">
                                      <p:cBhvr additive="base">
                                        <p:cTn id="70" dur="500" fill="hold"/>
                                        <p:tgtEl>
                                          <p:spTgt spid="6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500" fill="hold"/>
                                        <p:tgtEl>
                                          <p:spTgt spid="65"/>
                                        </p:tgtEl>
                                        <p:attrNameLst>
                                          <p:attrName>ppt_x</p:attrName>
                                        </p:attrNameLst>
                                      </p:cBhvr>
                                      <p:tavLst>
                                        <p:tav tm="0">
                                          <p:val>
                                            <p:strVal val="#ppt_x"/>
                                          </p:val>
                                        </p:tav>
                                        <p:tav tm="100000">
                                          <p:val>
                                            <p:strVal val="#ppt_x"/>
                                          </p:val>
                                        </p:tav>
                                      </p:tavLst>
                                    </p:anim>
                                    <p:anim calcmode="lin" valueType="num">
                                      <p:cBhvr additive="base">
                                        <p:cTn id="74" dur="500" fill="hold"/>
                                        <p:tgtEl>
                                          <p:spTgt spid="6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73"/>
                                        </p:tgtEl>
                                        <p:attrNameLst>
                                          <p:attrName>style.visibility</p:attrName>
                                        </p:attrNameLst>
                                      </p:cBhvr>
                                      <p:to>
                                        <p:strVal val="visible"/>
                                      </p:to>
                                    </p:set>
                                    <p:anim calcmode="lin" valueType="num">
                                      <p:cBhvr additive="base">
                                        <p:cTn id="77" dur="500" fill="hold"/>
                                        <p:tgtEl>
                                          <p:spTgt spid="73"/>
                                        </p:tgtEl>
                                        <p:attrNameLst>
                                          <p:attrName>ppt_x</p:attrName>
                                        </p:attrNameLst>
                                      </p:cBhvr>
                                      <p:tavLst>
                                        <p:tav tm="0">
                                          <p:val>
                                            <p:strVal val="#ppt_x"/>
                                          </p:val>
                                        </p:tav>
                                        <p:tav tm="100000">
                                          <p:val>
                                            <p:strVal val="#ppt_x"/>
                                          </p:val>
                                        </p:tav>
                                      </p:tavLst>
                                    </p:anim>
                                    <p:anim calcmode="lin" valueType="num">
                                      <p:cBhvr additive="base">
                                        <p:cTn id="78" dur="500" fill="hold"/>
                                        <p:tgtEl>
                                          <p:spTgt spid="7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76"/>
                                        </p:tgtEl>
                                        <p:attrNameLst>
                                          <p:attrName>style.visibility</p:attrName>
                                        </p:attrNameLst>
                                      </p:cBhvr>
                                      <p:to>
                                        <p:strVal val="visible"/>
                                      </p:to>
                                    </p:set>
                                    <p:anim calcmode="lin" valueType="num">
                                      <p:cBhvr additive="base">
                                        <p:cTn id="81" dur="500" fill="hold"/>
                                        <p:tgtEl>
                                          <p:spTgt spid="76"/>
                                        </p:tgtEl>
                                        <p:attrNameLst>
                                          <p:attrName>ppt_x</p:attrName>
                                        </p:attrNameLst>
                                      </p:cBhvr>
                                      <p:tavLst>
                                        <p:tav tm="0">
                                          <p:val>
                                            <p:strVal val="#ppt_x"/>
                                          </p:val>
                                        </p:tav>
                                        <p:tav tm="100000">
                                          <p:val>
                                            <p:strVal val="#ppt_x"/>
                                          </p:val>
                                        </p:tav>
                                      </p:tavLst>
                                    </p:anim>
                                    <p:anim calcmode="lin" valueType="num">
                                      <p:cBhvr additive="base">
                                        <p:cTn id="82" dur="500" fill="hold"/>
                                        <p:tgtEl>
                                          <p:spTgt spid="7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2"/>
                                        </p:tgtEl>
                                        <p:attrNameLst>
                                          <p:attrName>style.visibility</p:attrName>
                                        </p:attrNameLst>
                                      </p:cBhvr>
                                      <p:to>
                                        <p:strVal val="visible"/>
                                      </p:to>
                                    </p:set>
                                    <p:anim calcmode="lin" valueType="num">
                                      <p:cBhvr additive="base">
                                        <p:cTn id="85" dur="500" fill="hold"/>
                                        <p:tgtEl>
                                          <p:spTgt spid="72"/>
                                        </p:tgtEl>
                                        <p:attrNameLst>
                                          <p:attrName>ppt_x</p:attrName>
                                        </p:attrNameLst>
                                      </p:cBhvr>
                                      <p:tavLst>
                                        <p:tav tm="0">
                                          <p:val>
                                            <p:strVal val="#ppt_x"/>
                                          </p:val>
                                        </p:tav>
                                        <p:tav tm="100000">
                                          <p:val>
                                            <p:strVal val="#ppt_x"/>
                                          </p:val>
                                        </p:tav>
                                      </p:tavLst>
                                    </p:anim>
                                    <p:anim calcmode="lin" valueType="num">
                                      <p:cBhvr additive="base">
                                        <p:cTn id="8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65" grpId="0" animBg="1"/>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17</a:t>
            </a:r>
          </a:p>
        </p:txBody>
      </p:sp>
      <p:grpSp>
        <p:nvGrpSpPr>
          <p:cNvPr id="79" name="Group 8">
            <a:extLst>
              <a:ext uri="{FF2B5EF4-FFF2-40B4-BE49-F238E27FC236}">
                <a16:creationId xmlns:a16="http://schemas.microsoft.com/office/drawing/2014/main" id="{9AFCBF5A-FF85-4B2A-8CFA-99422B87FCC1}"/>
              </a:ext>
            </a:extLst>
          </p:cNvPr>
          <p:cNvGrpSpPr/>
          <p:nvPr/>
        </p:nvGrpSpPr>
        <p:grpSpPr>
          <a:xfrm>
            <a:off x="4621350" y="1898924"/>
            <a:ext cx="3101883" cy="3753120"/>
            <a:chOff x="3320443" y="1419622"/>
            <a:chExt cx="2503114" cy="3028640"/>
          </a:xfrm>
        </p:grpSpPr>
        <p:sp>
          <p:nvSpPr>
            <p:cNvPr id="80" name="Rectangle 9">
              <a:extLst>
                <a:ext uri="{FF2B5EF4-FFF2-40B4-BE49-F238E27FC236}">
                  <a16:creationId xmlns:a16="http://schemas.microsoft.com/office/drawing/2014/main" id="{26CD89F1-1D6F-4F7D-831F-A04D0815A64C}"/>
                </a:ext>
              </a:extLst>
            </p:cNvPr>
            <p:cNvSpPr/>
            <p:nvPr/>
          </p:nvSpPr>
          <p:spPr>
            <a:xfrm>
              <a:off x="3320443" y="2783320"/>
              <a:ext cx="836239" cy="836239"/>
            </a:xfrm>
            <a:prstGeom prst="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81" name="Rectangle 10">
              <a:extLst>
                <a:ext uri="{FF2B5EF4-FFF2-40B4-BE49-F238E27FC236}">
                  <a16:creationId xmlns:a16="http://schemas.microsoft.com/office/drawing/2014/main" id="{3CFF1666-E36A-484D-BFC5-D319131D287F}"/>
                </a:ext>
              </a:extLst>
            </p:cNvPr>
            <p:cNvSpPr/>
            <p:nvPr/>
          </p:nvSpPr>
          <p:spPr>
            <a:xfrm>
              <a:off x="4981714" y="2783320"/>
              <a:ext cx="836239" cy="836239"/>
            </a:xfrm>
            <a:prstGeom prst="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2" name="Rectangle 10">
              <a:extLst>
                <a:ext uri="{FF2B5EF4-FFF2-40B4-BE49-F238E27FC236}">
                  <a16:creationId xmlns:a16="http://schemas.microsoft.com/office/drawing/2014/main" id="{17E0EE5F-2FFB-43CF-97D6-D5987E844B17}"/>
                </a:ext>
              </a:extLst>
            </p:cNvPr>
            <p:cNvSpPr/>
            <p:nvPr/>
          </p:nvSpPr>
          <p:spPr>
            <a:xfrm>
              <a:off x="3320443" y="3373145"/>
              <a:ext cx="836239" cy="1075117"/>
            </a:xfrm>
            <a:custGeom>
              <a:avLst/>
              <a:gdLst/>
              <a:ahLst/>
              <a:cxnLst/>
              <a:rect l="l" t="t" r="r" b="b"/>
              <a:pathLst>
                <a:path w="1260000" h="1619929">
                  <a:moveTo>
                    <a:pt x="625540" y="0"/>
                  </a:moveTo>
                  <a:cubicBezTo>
                    <a:pt x="705491" y="1786"/>
                    <a:pt x="785914" y="39686"/>
                    <a:pt x="791166" y="110119"/>
                  </a:cubicBezTo>
                  <a:cubicBezTo>
                    <a:pt x="790698" y="195927"/>
                    <a:pt x="715932" y="226813"/>
                    <a:pt x="705484" y="359929"/>
                  </a:cubicBezTo>
                  <a:lnTo>
                    <a:pt x="1260000" y="359929"/>
                  </a:lnTo>
                  <a:lnTo>
                    <a:pt x="1260000" y="1619929"/>
                  </a:lnTo>
                  <a:lnTo>
                    <a:pt x="0" y="1619929"/>
                  </a:lnTo>
                  <a:lnTo>
                    <a:pt x="0" y="359929"/>
                  </a:lnTo>
                  <a:lnTo>
                    <a:pt x="562250" y="359929"/>
                  </a:lnTo>
                  <a:cubicBezTo>
                    <a:pt x="546401" y="236941"/>
                    <a:pt x="478120" y="225931"/>
                    <a:pt x="468836" y="135531"/>
                  </a:cubicBezTo>
                  <a:cubicBezTo>
                    <a:pt x="469431" y="51663"/>
                    <a:pt x="530354" y="6753"/>
                    <a:pt x="625540" y="0"/>
                  </a:cubicBezTo>
                  <a:close/>
                </a:path>
              </a:pathLst>
            </a:cu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3" name="Rectangle 11">
              <a:extLst>
                <a:ext uri="{FF2B5EF4-FFF2-40B4-BE49-F238E27FC236}">
                  <a16:creationId xmlns:a16="http://schemas.microsoft.com/office/drawing/2014/main" id="{C4AD9E32-9C36-43AD-9B10-6465FDD5C5E3}"/>
                </a:ext>
              </a:extLst>
            </p:cNvPr>
            <p:cNvSpPr/>
            <p:nvPr/>
          </p:nvSpPr>
          <p:spPr>
            <a:xfrm>
              <a:off x="4981714" y="3373145"/>
              <a:ext cx="836239" cy="1075117"/>
            </a:xfrm>
            <a:custGeom>
              <a:avLst/>
              <a:gdLst/>
              <a:ahLst/>
              <a:cxnLst/>
              <a:rect l="l" t="t" r="r" b="b"/>
              <a:pathLst>
                <a:path w="1260000" h="1619928">
                  <a:moveTo>
                    <a:pt x="625539" y="0"/>
                  </a:moveTo>
                  <a:cubicBezTo>
                    <a:pt x="705491" y="1786"/>
                    <a:pt x="785913" y="39686"/>
                    <a:pt x="791165" y="110119"/>
                  </a:cubicBezTo>
                  <a:cubicBezTo>
                    <a:pt x="790697" y="195927"/>
                    <a:pt x="715932" y="226813"/>
                    <a:pt x="705483" y="359928"/>
                  </a:cubicBezTo>
                  <a:lnTo>
                    <a:pt x="1260000" y="359928"/>
                  </a:lnTo>
                  <a:lnTo>
                    <a:pt x="1260000" y="1619928"/>
                  </a:lnTo>
                  <a:lnTo>
                    <a:pt x="0" y="1619928"/>
                  </a:lnTo>
                  <a:lnTo>
                    <a:pt x="0" y="359928"/>
                  </a:lnTo>
                  <a:lnTo>
                    <a:pt x="562249" y="359928"/>
                  </a:lnTo>
                  <a:cubicBezTo>
                    <a:pt x="546399" y="236941"/>
                    <a:pt x="478119" y="225931"/>
                    <a:pt x="468835" y="135531"/>
                  </a:cubicBezTo>
                  <a:cubicBezTo>
                    <a:pt x="469430" y="51663"/>
                    <a:pt x="530354" y="6753"/>
                    <a:pt x="625539"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4" name="Rectangle 13">
              <a:extLst>
                <a:ext uri="{FF2B5EF4-FFF2-40B4-BE49-F238E27FC236}">
                  <a16:creationId xmlns:a16="http://schemas.microsoft.com/office/drawing/2014/main" id="{BA514061-E002-4599-8146-A8F4DE5B061B}"/>
                </a:ext>
              </a:extLst>
            </p:cNvPr>
            <p:cNvSpPr/>
            <p:nvPr/>
          </p:nvSpPr>
          <p:spPr>
            <a:xfrm>
              <a:off x="3326046" y="1782475"/>
              <a:ext cx="836239" cy="1243600"/>
            </a:xfrm>
            <a:custGeom>
              <a:avLst/>
              <a:gdLst>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12" fmla="*/ 0 w 836239"/>
                <a:gd name="connsiteY12" fmla="*/ 0 h 1077346"/>
                <a:gd name="connsiteX13" fmla="*/ 35960 w 836239"/>
                <a:gd name="connsiteY13" fmla="*/ 0 h 1077346"/>
                <a:gd name="connsiteX14" fmla="*/ 0 w 836239"/>
                <a:gd name="connsiteY14" fmla="*/ 35960 h 1077346"/>
                <a:gd name="connsiteX15" fmla="*/ 0 w 836239"/>
                <a:gd name="connsiteY15"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12" fmla="*/ 0 w 836239"/>
                <a:gd name="connsiteY12" fmla="*/ 0 h 1077346"/>
                <a:gd name="connsiteX13" fmla="*/ 35960 w 836239"/>
                <a:gd name="connsiteY13" fmla="*/ 0 h 1077346"/>
                <a:gd name="connsiteX14" fmla="*/ 0 w 836239"/>
                <a:gd name="connsiteY14" fmla="*/ 35960 h 1077346"/>
                <a:gd name="connsiteX15" fmla="*/ 0 w 836239"/>
                <a:gd name="connsiteY15"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12" fmla="*/ 0 w 836239"/>
                <a:gd name="connsiteY12" fmla="*/ 0 h 1077346"/>
                <a:gd name="connsiteX13" fmla="*/ 0 w 836239"/>
                <a:gd name="connsiteY13" fmla="*/ 35960 h 1077346"/>
                <a:gd name="connsiteX14" fmla="*/ 0 w 836239"/>
                <a:gd name="connsiteY14"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18816 w 836239"/>
                <a:gd name="connsiteY10" fmla="*/ 671829 h 1077346"/>
                <a:gd name="connsiteX11" fmla="*/ 690645 w 836239"/>
                <a:gd name="connsiteY11" fmla="*/ 0 h 1077346"/>
                <a:gd name="connsiteX0" fmla="*/ 690645 w 836239"/>
                <a:gd name="connsiteY0" fmla="*/ 0 h 1077346"/>
                <a:gd name="connsiteX1" fmla="*/ 836239 w 836239"/>
                <a:gd name="connsiteY1" fmla="*/ 0 h 1077346"/>
                <a:gd name="connsiteX2" fmla="*/ 836239 w 836239"/>
                <a:gd name="connsiteY2" fmla="*/ 836239 h 1077346"/>
                <a:gd name="connsiteX3" fmla="*/ 457268 w 836239"/>
                <a:gd name="connsiteY3" fmla="*/ 836239 h 1077346"/>
                <a:gd name="connsiteX4" fmla="*/ 519478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653014 h 1077346"/>
                <a:gd name="connsiteX10" fmla="*/ 690645 w 836239"/>
                <a:gd name="connsiteY10" fmla="*/ 0 h 1077346"/>
                <a:gd name="connsiteX0" fmla="*/ 690645 w 838684"/>
                <a:gd name="connsiteY0" fmla="*/ 83127 h 1160473"/>
                <a:gd name="connsiteX1" fmla="*/ 838684 w 838684"/>
                <a:gd name="connsiteY1" fmla="*/ 0 h 1160473"/>
                <a:gd name="connsiteX2" fmla="*/ 836239 w 838684"/>
                <a:gd name="connsiteY2" fmla="*/ 919366 h 1160473"/>
                <a:gd name="connsiteX3" fmla="*/ 457268 w 838684"/>
                <a:gd name="connsiteY3" fmla="*/ 919366 h 1160473"/>
                <a:gd name="connsiteX4" fmla="*/ 519478 w 838684"/>
                <a:gd name="connsiteY4" fmla="*/ 1070524 h 1160473"/>
                <a:gd name="connsiteX5" fmla="*/ 415477 w 838684"/>
                <a:gd name="connsiteY5" fmla="*/ 1160473 h 1160473"/>
                <a:gd name="connsiteX6" fmla="*/ 305554 w 838684"/>
                <a:gd name="connsiteY6" fmla="*/ 1087389 h 1160473"/>
                <a:gd name="connsiteX7" fmla="*/ 362534 w 838684"/>
                <a:gd name="connsiteY7" fmla="*/ 919366 h 1160473"/>
                <a:gd name="connsiteX8" fmla="*/ 0 w 838684"/>
                <a:gd name="connsiteY8" fmla="*/ 919366 h 1160473"/>
                <a:gd name="connsiteX9" fmla="*/ 0 w 838684"/>
                <a:gd name="connsiteY9" fmla="*/ 736141 h 1160473"/>
                <a:gd name="connsiteX10" fmla="*/ 690645 w 838684"/>
                <a:gd name="connsiteY10" fmla="*/ 83127 h 1160473"/>
                <a:gd name="connsiteX0" fmla="*/ 0 w 838684"/>
                <a:gd name="connsiteY0" fmla="*/ 736141 h 1160473"/>
                <a:gd name="connsiteX1" fmla="*/ 838684 w 838684"/>
                <a:gd name="connsiteY1" fmla="*/ 0 h 1160473"/>
                <a:gd name="connsiteX2" fmla="*/ 836239 w 838684"/>
                <a:gd name="connsiteY2" fmla="*/ 919366 h 1160473"/>
                <a:gd name="connsiteX3" fmla="*/ 457268 w 838684"/>
                <a:gd name="connsiteY3" fmla="*/ 919366 h 1160473"/>
                <a:gd name="connsiteX4" fmla="*/ 519478 w 838684"/>
                <a:gd name="connsiteY4" fmla="*/ 1070524 h 1160473"/>
                <a:gd name="connsiteX5" fmla="*/ 415477 w 838684"/>
                <a:gd name="connsiteY5" fmla="*/ 1160473 h 1160473"/>
                <a:gd name="connsiteX6" fmla="*/ 305554 w 838684"/>
                <a:gd name="connsiteY6" fmla="*/ 1087389 h 1160473"/>
                <a:gd name="connsiteX7" fmla="*/ 362534 w 838684"/>
                <a:gd name="connsiteY7" fmla="*/ 919366 h 1160473"/>
                <a:gd name="connsiteX8" fmla="*/ 0 w 838684"/>
                <a:gd name="connsiteY8" fmla="*/ 919366 h 1160473"/>
                <a:gd name="connsiteX9" fmla="*/ 0 w 838684"/>
                <a:gd name="connsiteY9" fmla="*/ 736141 h 1160473"/>
                <a:gd name="connsiteX0" fmla="*/ 0 w 836239"/>
                <a:gd name="connsiteY0" fmla="*/ 770370 h 1194702"/>
                <a:gd name="connsiteX1" fmla="*/ 836239 w 836239"/>
                <a:gd name="connsiteY1" fmla="*/ 0 h 1194702"/>
                <a:gd name="connsiteX2" fmla="*/ 836239 w 836239"/>
                <a:gd name="connsiteY2" fmla="*/ 953595 h 1194702"/>
                <a:gd name="connsiteX3" fmla="*/ 457268 w 836239"/>
                <a:gd name="connsiteY3" fmla="*/ 953595 h 1194702"/>
                <a:gd name="connsiteX4" fmla="*/ 519478 w 836239"/>
                <a:gd name="connsiteY4" fmla="*/ 1104753 h 1194702"/>
                <a:gd name="connsiteX5" fmla="*/ 415477 w 836239"/>
                <a:gd name="connsiteY5" fmla="*/ 1194702 h 1194702"/>
                <a:gd name="connsiteX6" fmla="*/ 305554 w 836239"/>
                <a:gd name="connsiteY6" fmla="*/ 1121618 h 1194702"/>
                <a:gd name="connsiteX7" fmla="*/ 362534 w 836239"/>
                <a:gd name="connsiteY7" fmla="*/ 953595 h 1194702"/>
                <a:gd name="connsiteX8" fmla="*/ 0 w 836239"/>
                <a:gd name="connsiteY8" fmla="*/ 953595 h 1194702"/>
                <a:gd name="connsiteX9" fmla="*/ 0 w 836239"/>
                <a:gd name="connsiteY9" fmla="*/ 770370 h 1194702"/>
                <a:gd name="connsiteX0" fmla="*/ 0 w 838684"/>
                <a:gd name="connsiteY0" fmla="*/ 755700 h 1180032"/>
                <a:gd name="connsiteX1" fmla="*/ 838684 w 838684"/>
                <a:gd name="connsiteY1" fmla="*/ 0 h 1180032"/>
                <a:gd name="connsiteX2" fmla="*/ 836239 w 838684"/>
                <a:gd name="connsiteY2" fmla="*/ 938925 h 1180032"/>
                <a:gd name="connsiteX3" fmla="*/ 457268 w 838684"/>
                <a:gd name="connsiteY3" fmla="*/ 938925 h 1180032"/>
                <a:gd name="connsiteX4" fmla="*/ 519478 w 838684"/>
                <a:gd name="connsiteY4" fmla="*/ 1090083 h 1180032"/>
                <a:gd name="connsiteX5" fmla="*/ 415477 w 838684"/>
                <a:gd name="connsiteY5" fmla="*/ 1180032 h 1180032"/>
                <a:gd name="connsiteX6" fmla="*/ 305554 w 838684"/>
                <a:gd name="connsiteY6" fmla="*/ 1106948 h 1180032"/>
                <a:gd name="connsiteX7" fmla="*/ 362534 w 838684"/>
                <a:gd name="connsiteY7" fmla="*/ 938925 h 1180032"/>
                <a:gd name="connsiteX8" fmla="*/ 0 w 838684"/>
                <a:gd name="connsiteY8" fmla="*/ 938925 h 1180032"/>
                <a:gd name="connsiteX9" fmla="*/ 0 w 838684"/>
                <a:gd name="connsiteY9" fmla="*/ 755700 h 1180032"/>
                <a:gd name="connsiteX0" fmla="*/ 0 w 838684"/>
                <a:gd name="connsiteY0" fmla="*/ 775259 h 1199591"/>
                <a:gd name="connsiteX1" fmla="*/ 838684 w 838684"/>
                <a:gd name="connsiteY1" fmla="*/ 0 h 1199591"/>
                <a:gd name="connsiteX2" fmla="*/ 836239 w 838684"/>
                <a:gd name="connsiteY2" fmla="*/ 958484 h 1199591"/>
                <a:gd name="connsiteX3" fmla="*/ 457268 w 838684"/>
                <a:gd name="connsiteY3" fmla="*/ 958484 h 1199591"/>
                <a:gd name="connsiteX4" fmla="*/ 519478 w 838684"/>
                <a:gd name="connsiteY4" fmla="*/ 1109642 h 1199591"/>
                <a:gd name="connsiteX5" fmla="*/ 415477 w 838684"/>
                <a:gd name="connsiteY5" fmla="*/ 1199591 h 1199591"/>
                <a:gd name="connsiteX6" fmla="*/ 305554 w 838684"/>
                <a:gd name="connsiteY6" fmla="*/ 1126507 h 1199591"/>
                <a:gd name="connsiteX7" fmla="*/ 362534 w 838684"/>
                <a:gd name="connsiteY7" fmla="*/ 958484 h 1199591"/>
                <a:gd name="connsiteX8" fmla="*/ 0 w 838684"/>
                <a:gd name="connsiteY8" fmla="*/ 958484 h 1199591"/>
                <a:gd name="connsiteX9" fmla="*/ 0 w 838684"/>
                <a:gd name="connsiteY9" fmla="*/ 775259 h 1199591"/>
                <a:gd name="connsiteX0" fmla="*/ 0 w 836239"/>
                <a:gd name="connsiteY0" fmla="*/ 809488 h 1233820"/>
                <a:gd name="connsiteX1" fmla="*/ 826460 w 836239"/>
                <a:gd name="connsiteY1" fmla="*/ 0 h 1233820"/>
                <a:gd name="connsiteX2" fmla="*/ 836239 w 836239"/>
                <a:gd name="connsiteY2" fmla="*/ 992713 h 1233820"/>
                <a:gd name="connsiteX3" fmla="*/ 457268 w 836239"/>
                <a:gd name="connsiteY3" fmla="*/ 992713 h 1233820"/>
                <a:gd name="connsiteX4" fmla="*/ 519478 w 836239"/>
                <a:gd name="connsiteY4" fmla="*/ 1143871 h 1233820"/>
                <a:gd name="connsiteX5" fmla="*/ 415477 w 836239"/>
                <a:gd name="connsiteY5" fmla="*/ 1233820 h 1233820"/>
                <a:gd name="connsiteX6" fmla="*/ 305554 w 836239"/>
                <a:gd name="connsiteY6" fmla="*/ 1160736 h 1233820"/>
                <a:gd name="connsiteX7" fmla="*/ 362534 w 836239"/>
                <a:gd name="connsiteY7" fmla="*/ 992713 h 1233820"/>
                <a:gd name="connsiteX8" fmla="*/ 0 w 836239"/>
                <a:gd name="connsiteY8" fmla="*/ 992713 h 1233820"/>
                <a:gd name="connsiteX9" fmla="*/ 0 w 836239"/>
                <a:gd name="connsiteY9" fmla="*/ 809488 h 1233820"/>
                <a:gd name="connsiteX0" fmla="*/ 0 w 839410"/>
                <a:gd name="connsiteY0" fmla="*/ 816823 h 1241155"/>
                <a:gd name="connsiteX1" fmla="*/ 838684 w 839410"/>
                <a:gd name="connsiteY1" fmla="*/ 0 h 1241155"/>
                <a:gd name="connsiteX2" fmla="*/ 836239 w 839410"/>
                <a:gd name="connsiteY2" fmla="*/ 1000048 h 1241155"/>
                <a:gd name="connsiteX3" fmla="*/ 457268 w 839410"/>
                <a:gd name="connsiteY3" fmla="*/ 1000048 h 1241155"/>
                <a:gd name="connsiteX4" fmla="*/ 519478 w 839410"/>
                <a:gd name="connsiteY4" fmla="*/ 1151206 h 1241155"/>
                <a:gd name="connsiteX5" fmla="*/ 415477 w 839410"/>
                <a:gd name="connsiteY5" fmla="*/ 1241155 h 1241155"/>
                <a:gd name="connsiteX6" fmla="*/ 305554 w 839410"/>
                <a:gd name="connsiteY6" fmla="*/ 1168071 h 1241155"/>
                <a:gd name="connsiteX7" fmla="*/ 362534 w 839410"/>
                <a:gd name="connsiteY7" fmla="*/ 1000048 h 1241155"/>
                <a:gd name="connsiteX8" fmla="*/ 0 w 839410"/>
                <a:gd name="connsiteY8" fmla="*/ 1000048 h 1241155"/>
                <a:gd name="connsiteX9" fmla="*/ 0 w 839410"/>
                <a:gd name="connsiteY9" fmla="*/ 816823 h 1241155"/>
                <a:gd name="connsiteX0" fmla="*/ 0 w 836239"/>
                <a:gd name="connsiteY0" fmla="*/ 819268 h 1243600"/>
                <a:gd name="connsiteX1" fmla="*/ 831349 w 836239"/>
                <a:gd name="connsiteY1" fmla="*/ 0 h 1243600"/>
                <a:gd name="connsiteX2" fmla="*/ 836239 w 836239"/>
                <a:gd name="connsiteY2" fmla="*/ 1002493 h 1243600"/>
                <a:gd name="connsiteX3" fmla="*/ 457268 w 836239"/>
                <a:gd name="connsiteY3" fmla="*/ 1002493 h 1243600"/>
                <a:gd name="connsiteX4" fmla="*/ 519478 w 836239"/>
                <a:gd name="connsiteY4" fmla="*/ 1153651 h 1243600"/>
                <a:gd name="connsiteX5" fmla="*/ 415477 w 836239"/>
                <a:gd name="connsiteY5" fmla="*/ 1243600 h 1243600"/>
                <a:gd name="connsiteX6" fmla="*/ 305554 w 836239"/>
                <a:gd name="connsiteY6" fmla="*/ 1170516 h 1243600"/>
                <a:gd name="connsiteX7" fmla="*/ 362534 w 836239"/>
                <a:gd name="connsiteY7" fmla="*/ 1002493 h 1243600"/>
                <a:gd name="connsiteX8" fmla="*/ 0 w 836239"/>
                <a:gd name="connsiteY8" fmla="*/ 1002493 h 1243600"/>
                <a:gd name="connsiteX9" fmla="*/ 0 w 836239"/>
                <a:gd name="connsiteY9" fmla="*/ 819268 h 12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39" h="1243600">
                  <a:moveTo>
                    <a:pt x="0" y="819268"/>
                  </a:moveTo>
                  <a:lnTo>
                    <a:pt x="831349" y="0"/>
                  </a:lnTo>
                  <a:cubicBezTo>
                    <a:pt x="834609" y="330904"/>
                    <a:pt x="832979" y="671589"/>
                    <a:pt x="836239" y="1002493"/>
                  </a:cubicBezTo>
                  <a:lnTo>
                    <a:pt x="457268" y="1002493"/>
                  </a:lnTo>
                  <a:cubicBezTo>
                    <a:pt x="467180" y="1086219"/>
                    <a:pt x="513262" y="1093113"/>
                    <a:pt x="519478" y="1153651"/>
                  </a:cubicBezTo>
                  <a:cubicBezTo>
                    <a:pt x="519084" y="1209312"/>
                    <a:pt x="478650" y="1239118"/>
                    <a:pt x="415477" y="1243600"/>
                  </a:cubicBezTo>
                  <a:cubicBezTo>
                    <a:pt x="362415" y="1242415"/>
                    <a:pt x="309040" y="1217261"/>
                    <a:pt x="305554" y="1170516"/>
                  </a:cubicBezTo>
                  <a:cubicBezTo>
                    <a:pt x="305867" y="1113090"/>
                    <a:pt x="356318" y="1092729"/>
                    <a:pt x="362534" y="1002493"/>
                  </a:cubicBezTo>
                  <a:lnTo>
                    <a:pt x="0" y="1002493"/>
                  </a:lnTo>
                  <a:lnTo>
                    <a:pt x="0" y="819268"/>
                  </a:lnTo>
                  <a:close/>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5" name="Rectangle 14">
              <a:extLst>
                <a:ext uri="{FF2B5EF4-FFF2-40B4-BE49-F238E27FC236}">
                  <a16:creationId xmlns:a16="http://schemas.microsoft.com/office/drawing/2014/main" id="{321BDF36-C139-4980-9164-A26077F5E0CB}"/>
                </a:ext>
              </a:extLst>
            </p:cNvPr>
            <p:cNvSpPr/>
            <p:nvPr/>
          </p:nvSpPr>
          <p:spPr>
            <a:xfrm>
              <a:off x="4987021" y="1792256"/>
              <a:ext cx="836536" cy="1233821"/>
            </a:xfrm>
            <a:custGeom>
              <a:avLst/>
              <a:gdLst>
                <a:gd name="connsiteX0" fmla="*/ 794676 w 836239"/>
                <a:gd name="connsiteY0" fmla="*/ 0 h 1077346"/>
                <a:gd name="connsiteX1" fmla="*/ 836239 w 836239"/>
                <a:gd name="connsiteY1" fmla="*/ 41563 h 1077346"/>
                <a:gd name="connsiteX2" fmla="*/ 794676 w 836239"/>
                <a:gd name="connsiteY2" fmla="*/ 0 h 1077346"/>
                <a:gd name="connsiteX3" fmla="*/ 0 w 836239"/>
                <a:gd name="connsiteY3" fmla="*/ 0 h 1077346"/>
                <a:gd name="connsiteX4" fmla="*/ 154603 w 836239"/>
                <a:gd name="connsiteY4" fmla="*/ 0 h 1077346"/>
                <a:gd name="connsiteX5" fmla="*/ 819127 w 836239"/>
                <a:gd name="connsiteY5" fmla="*/ 664524 h 1077346"/>
                <a:gd name="connsiteX6" fmla="*/ 836239 w 836239"/>
                <a:gd name="connsiteY6" fmla="*/ 647411 h 1077346"/>
                <a:gd name="connsiteX7" fmla="*/ 836239 w 836239"/>
                <a:gd name="connsiteY7" fmla="*/ 836239 h 1077346"/>
                <a:gd name="connsiteX8" fmla="*/ 457268 w 836239"/>
                <a:gd name="connsiteY8" fmla="*/ 836239 h 1077346"/>
                <a:gd name="connsiteX9" fmla="*/ 519479 w 836239"/>
                <a:gd name="connsiteY9" fmla="*/ 987397 h 1077346"/>
                <a:gd name="connsiteX10" fmla="*/ 415477 w 836239"/>
                <a:gd name="connsiteY10" fmla="*/ 1077346 h 1077346"/>
                <a:gd name="connsiteX11" fmla="*/ 305554 w 836239"/>
                <a:gd name="connsiteY11" fmla="*/ 1004262 h 1077346"/>
                <a:gd name="connsiteX12" fmla="*/ 362534 w 836239"/>
                <a:gd name="connsiteY12" fmla="*/ 836239 h 1077346"/>
                <a:gd name="connsiteX13" fmla="*/ 0 w 836239"/>
                <a:gd name="connsiteY13" fmla="*/ 836239 h 1077346"/>
                <a:gd name="connsiteX14" fmla="*/ 0 w 836239"/>
                <a:gd name="connsiteY14"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19127 w 836239"/>
                <a:gd name="connsiteY2" fmla="*/ 664524 h 1077346"/>
                <a:gd name="connsiteX3" fmla="*/ 836239 w 836239"/>
                <a:gd name="connsiteY3" fmla="*/ 647411 h 1077346"/>
                <a:gd name="connsiteX4" fmla="*/ 836239 w 836239"/>
                <a:gd name="connsiteY4" fmla="*/ 836239 h 1077346"/>
                <a:gd name="connsiteX5" fmla="*/ 457268 w 836239"/>
                <a:gd name="connsiteY5" fmla="*/ 836239 h 1077346"/>
                <a:gd name="connsiteX6" fmla="*/ 519479 w 836239"/>
                <a:gd name="connsiteY6" fmla="*/ 987397 h 1077346"/>
                <a:gd name="connsiteX7" fmla="*/ 415477 w 836239"/>
                <a:gd name="connsiteY7" fmla="*/ 1077346 h 1077346"/>
                <a:gd name="connsiteX8" fmla="*/ 305554 w 836239"/>
                <a:gd name="connsiteY8" fmla="*/ 1004262 h 1077346"/>
                <a:gd name="connsiteX9" fmla="*/ 362534 w 836239"/>
                <a:gd name="connsiteY9" fmla="*/ 836239 h 1077346"/>
                <a:gd name="connsiteX10" fmla="*/ 0 w 836239"/>
                <a:gd name="connsiteY10" fmla="*/ 836239 h 1077346"/>
                <a:gd name="connsiteX11" fmla="*/ 0 w 836239"/>
                <a:gd name="connsiteY11" fmla="*/ 0 h 1077346"/>
                <a:gd name="connsiteX0" fmla="*/ 0 w 836239"/>
                <a:gd name="connsiteY0" fmla="*/ 0 h 1077346"/>
                <a:gd name="connsiteX1" fmla="*/ 154603 w 836239"/>
                <a:gd name="connsiteY1" fmla="*/ 0 h 1077346"/>
                <a:gd name="connsiteX2" fmla="*/ 836239 w 836239"/>
                <a:gd name="connsiteY2" fmla="*/ 647411 h 1077346"/>
                <a:gd name="connsiteX3" fmla="*/ 836239 w 836239"/>
                <a:gd name="connsiteY3" fmla="*/ 836239 h 1077346"/>
                <a:gd name="connsiteX4" fmla="*/ 457268 w 836239"/>
                <a:gd name="connsiteY4" fmla="*/ 836239 h 1077346"/>
                <a:gd name="connsiteX5" fmla="*/ 519479 w 836239"/>
                <a:gd name="connsiteY5" fmla="*/ 987397 h 1077346"/>
                <a:gd name="connsiteX6" fmla="*/ 415477 w 836239"/>
                <a:gd name="connsiteY6" fmla="*/ 1077346 h 1077346"/>
                <a:gd name="connsiteX7" fmla="*/ 305554 w 836239"/>
                <a:gd name="connsiteY7" fmla="*/ 1004262 h 1077346"/>
                <a:gd name="connsiteX8" fmla="*/ 362534 w 836239"/>
                <a:gd name="connsiteY8" fmla="*/ 836239 h 1077346"/>
                <a:gd name="connsiteX9" fmla="*/ 0 w 836239"/>
                <a:gd name="connsiteY9" fmla="*/ 836239 h 1077346"/>
                <a:gd name="connsiteX10" fmla="*/ 0 w 836239"/>
                <a:gd name="connsiteY10" fmla="*/ 0 h 1077346"/>
                <a:gd name="connsiteX0" fmla="*/ 0 w 836239"/>
                <a:gd name="connsiteY0" fmla="*/ 0 h 1077346"/>
                <a:gd name="connsiteX1" fmla="*/ 836239 w 836239"/>
                <a:gd name="connsiteY1" fmla="*/ 647411 h 1077346"/>
                <a:gd name="connsiteX2" fmla="*/ 836239 w 836239"/>
                <a:gd name="connsiteY2" fmla="*/ 836239 h 1077346"/>
                <a:gd name="connsiteX3" fmla="*/ 457268 w 836239"/>
                <a:gd name="connsiteY3" fmla="*/ 836239 h 1077346"/>
                <a:gd name="connsiteX4" fmla="*/ 519479 w 836239"/>
                <a:gd name="connsiteY4" fmla="*/ 987397 h 1077346"/>
                <a:gd name="connsiteX5" fmla="*/ 415477 w 836239"/>
                <a:gd name="connsiteY5" fmla="*/ 1077346 h 1077346"/>
                <a:gd name="connsiteX6" fmla="*/ 305554 w 836239"/>
                <a:gd name="connsiteY6" fmla="*/ 1004262 h 1077346"/>
                <a:gd name="connsiteX7" fmla="*/ 362534 w 836239"/>
                <a:gd name="connsiteY7" fmla="*/ 836239 h 1077346"/>
                <a:gd name="connsiteX8" fmla="*/ 0 w 836239"/>
                <a:gd name="connsiteY8" fmla="*/ 836239 h 1077346"/>
                <a:gd name="connsiteX9" fmla="*/ 0 w 836239"/>
                <a:gd name="connsiteY9" fmla="*/ 0 h 1077346"/>
                <a:gd name="connsiteX0" fmla="*/ 0 w 841128"/>
                <a:gd name="connsiteY0" fmla="*/ 0 h 1233821"/>
                <a:gd name="connsiteX1" fmla="*/ 841128 w 841128"/>
                <a:gd name="connsiteY1" fmla="*/ 803886 h 1233821"/>
                <a:gd name="connsiteX2" fmla="*/ 841128 w 841128"/>
                <a:gd name="connsiteY2" fmla="*/ 992714 h 1233821"/>
                <a:gd name="connsiteX3" fmla="*/ 462157 w 841128"/>
                <a:gd name="connsiteY3" fmla="*/ 992714 h 1233821"/>
                <a:gd name="connsiteX4" fmla="*/ 524368 w 841128"/>
                <a:gd name="connsiteY4" fmla="*/ 1143872 h 1233821"/>
                <a:gd name="connsiteX5" fmla="*/ 420366 w 841128"/>
                <a:gd name="connsiteY5" fmla="*/ 1233821 h 1233821"/>
                <a:gd name="connsiteX6" fmla="*/ 310443 w 841128"/>
                <a:gd name="connsiteY6" fmla="*/ 1160737 h 1233821"/>
                <a:gd name="connsiteX7" fmla="*/ 367423 w 841128"/>
                <a:gd name="connsiteY7" fmla="*/ 992714 h 1233821"/>
                <a:gd name="connsiteX8" fmla="*/ 4889 w 841128"/>
                <a:gd name="connsiteY8" fmla="*/ 992714 h 1233821"/>
                <a:gd name="connsiteX9" fmla="*/ 0 w 841128"/>
                <a:gd name="connsiteY9" fmla="*/ 0 h 1233821"/>
                <a:gd name="connsiteX0" fmla="*/ 5107 w 836456"/>
                <a:gd name="connsiteY0" fmla="*/ 0 h 1233821"/>
                <a:gd name="connsiteX1" fmla="*/ 836456 w 836456"/>
                <a:gd name="connsiteY1" fmla="*/ 803886 h 1233821"/>
                <a:gd name="connsiteX2" fmla="*/ 836456 w 836456"/>
                <a:gd name="connsiteY2" fmla="*/ 992714 h 1233821"/>
                <a:gd name="connsiteX3" fmla="*/ 457485 w 836456"/>
                <a:gd name="connsiteY3" fmla="*/ 992714 h 1233821"/>
                <a:gd name="connsiteX4" fmla="*/ 519696 w 836456"/>
                <a:gd name="connsiteY4" fmla="*/ 1143872 h 1233821"/>
                <a:gd name="connsiteX5" fmla="*/ 415694 w 836456"/>
                <a:gd name="connsiteY5" fmla="*/ 1233821 h 1233821"/>
                <a:gd name="connsiteX6" fmla="*/ 305771 w 836456"/>
                <a:gd name="connsiteY6" fmla="*/ 1160737 h 1233821"/>
                <a:gd name="connsiteX7" fmla="*/ 362751 w 836456"/>
                <a:gd name="connsiteY7" fmla="*/ 992714 h 1233821"/>
                <a:gd name="connsiteX8" fmla="*/ 217 w 836456"/>
                <a:gd name="connsiteY8" fmla="*/ 992714 h 1233821"/>
                <a:gd name="connsiteX9" fmla="*/ 5107 w 836456"/>
                <a:gd name="connsiteY9" fmla="*/ 0 h 1233821"/>
                <a:gd name="connsiteX0" fmla="*/ 0 w 841128"/>
                <a:gd name="connsiteY0" fmla="*/ 0 h 1233821"/>
                <a:gd name="connsiteX1" fmla="*/ 841128 w 841128"/>
                <a:gd name="connsiteY1" fmla="*/ 803886 h 1233821"/>
                <a:gd name="connsiteX2" fmla="*/ 841128 w 841128"/>
                <a:gd name="connsiteY2" fmla="*/ 992714 h 1233821"/>
                <a:gd name="connsiteX3" fmla="*/ 462157 w 841128"/>
                <a:gd name="connsiteY3" fmla="*/ 992714 h 1233821"/>
                <a:gd name="connsiteX4" fmla="*/ 524368 w 841128"/>
                <a:gd name="connsiteY4" fmla="*/ 1143872 h 1233821"/>
                <a:gd name="connsiteX5" fmla="*/ 420366 w 841128"/>
                <a:gd name="connsiteY5" fmla="*/ 1233821 h 1233821"/>
                <a:gd name="connsiteX6" fmla="*/ 310443 w 841128"/>
                <a:gd name="connsiteY6" fmla="*/ 1160737 h 1233821"/>
                <a:gd name="connsiteX7" fmla="*/ 367423 w 841128"/>
                <a:gd name="connsiteY7" fmla="*/ 992714 h 1233821"/>
                <a:gd name="connsiteX8" fmla="*/ 4889 w 841128"/>
                <a:gd name="connsiteY8" fmla="*/ 992714 h 1233821"/>
                <a:gd name="connsiteX9" fmla="*/ 0 w 841128"/>
                <a:gd name="connsiteY9" fmla="*/ 0 h 1233821"/>
                <a:gd name="connsiteX0" fmla="*/ 2742 w 836536"/>
                <a:gd name="connsiteY0" fmla="*/ 0 h 1233821"/>
                <a:gd name="connsiteX1" fmla="*/ 836536 w 836536"/>
                <a:gd name="connsiteY1" fmla="*/ 803886 h 1233821"/>
                <a:gd name="connsiteX2" fmla="*/ 836536 w 836536"/>
                <a:gd name="connsiteY2" fmla="*/ 992714 h 1233821"/>
                <a:gd name="connsiteX3" fmla="*/ 457565 w 836536"/>
                <a:gd name="connsiteY3" fmla="*/ 992714 h 1233821"/>
                <a:gd name="connsiteX4" fmla="*/ 519776 w 836536"/>
                <a:gd name="connsiteY4" fmla="*/ 1143872 h 1233821"/>
                <a:gd name="connsiteX5" fmla="*/ 415774 w 836536"/>
                <a:gd name="connsiteY5" fmla="*/ 1233821 h 1233821"/>
                <a:gd name="connsiteX6" fmla="*/ 305851 w 836536"/>
                <a:gd name="connsiteY6" fmla="*/ 1160737 h 1233821"/>
                <a:gd name="connsiteX7" fmla="*/ 362831 w 836536"/>
                <a:gd name="connsiteY7" fmla="*/ 992714 h 1233821"/>
                <a:gd name="connsiteX8" fmla="*/ 297 w 836536"/>
                <a:gd name="connsiteY8" fmla="*/ 992714 h 1233821"/>
                <a:gd name="connsiteX9" fmla="*/ 2742 w 836536"/>
                <a:gd name="connsiteY9" fmla="*/ 0 h 123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536" h="1233821">
                  <a:moveTo>
                    <a:pt x="2742" y="0"/>
                  </a:moveTo>
                  <a:lnTo>
                    <a:pt x="836536" y="803886"/>
                  </a:lnTo>
                  <a:lnTo>
                    <a:pt x="836536" y="992714"/>
                  </a:lnTo>
                  <a:lnTo>
                    <a:pt x="457565" y="992714"/>
                  </a:lnTo>
                  <a:cubicBezTo>
                    <a:pt x="467477" y="1076440"/>
                    <a:pt x="513559" y="1083334"/>
                    <a:pt x="519776" y="1143872"/>
                  </a:cubicBezTo>
                  <a:cubicBezTo>
                    <a:pt x="519381" y="1199533"/>
                    <a:pt x="478947" y="1229339"/>
                    <a:pt x="415774" y="1233821"/>
                  </a:cubicBezTo>
                  <a:cubicBezTo>
                    <a:pt x="362712" y="1232636"/>
                    <a:pt x="309337" y="1207482"/>
                    <a:pt x="305851" y="1160737"/>
                  </a:cubicBezTo>
                  <a:cubicBezTo>
                    <a:pt x="306164" y="1103311"/>
                    <a:pt x="356615" y="1082950"/>
                    <a:pt x="362831" y="992714"/>
                  </a:cubicBezTo>
                  <a:lnTo>
                    <a:pt x="297" y="992714"/>
                  </a:lnTo>
                  <a:cubicBezTo>
                    <a:pt x="-1333" y="661809"/>
                    <a:pt x="4372" y="330905"/>
                    <a:pt x="2742" y="0"/>
                  </a:cubicBezTo>
                  <a:close/>
                </a:path>
              </a:pathLst>
            </a:cu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6" name="Rectangle 12">
              <a:extLst>
                <a:ext uri="{FF2B5EF4-FFF2-40B4-BE49-F238E27FC236}">
                  <a16:creationId xmlns:a16="http://schemas.microsoft.com/office/drawing/2014/main" id="{FCB83A4B-DFAA-43D5-B95C-E1CA90357BCC}"/>
                </a:ext>
              </a:extLst>
            </p:cNvPr>
            <p:cNvSpPr/>
            <p:nvPr/>
          </p:nvSpPr>
          <p:spPr>
            <a:xfrm>
              <a:off x="3914673" y="1419622"/>
              <a:ext cx="1317823" cy="1365349"/>
            </a:xfrm>
            <a:custGeom>
              <a:avLst/>
              <a:gdLst>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63956 w 1317823"/>
                <a:gd name="connsiteY16" fmla="*/ 434013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5814 w 1317823"/>
                <a:gd name="connsiteY1" fmla="*/ 529110 h 1365349"/>
                <a:gd name="connsiteX2" fmla="*/ 1078249 w 1317823"/>
                <a:gd name="connsiteY2" fmla="*/ 529110 h 1365349"/>
                <a:gd name="connsiteX3" fmla="*/ 1078249 w 1317823"/>
                <a:gd name="connsiteY3" fmla="*/ 902332 h 1365349"/>
                <a:gd name="connsiteX4" fmla="*/ 1227874 w 1317823"/>
                <a:gd name="connsiteY4" fmla="*/ 840268 h 1365349"/>
                <a:gd name="connsiteX5" fmla="*/ 1317823 w 1317823"/>
                <a:gd name="connsiteY5" fmla="*/ 944270 h 1365349"/>
                <a:gd name="connsiteX6" fmla="*/ 1244739 w 1317823"/>
                <a:gd name="connsiteY6" fmla="*/ 1054193 h 1365349"/>
                <a:gd name="connsiteX7" fmla="*/ 1078249 w 1317823"/>
                <a:gd name="connsiteY7" fmla="*/ 997291 h 1365349"/>
                <a:gd name="connsiteX8" fmla="*/ 1078249 w 1317823"/>
                <a:gd name="connsiteY8" fmla="*/ 1365349 h 1365349"/>
                <a:gd name="connsiteX9" fmla="*/ 242010 w 1317823"/>
                <a:gd name="connsiteY9" fmla="*/ 1365349 h 1365349"/>
                <a:gd name="connsiteX10" fmla="*/ 242010 w 1317823"/>
                <a:gd name="connsiteY10" fmla="*/ 991895 h 1365349"/>
                <a:gd name="connsiteX11" fmla="*/ 89950 w 1317823"/>
                <a:gd name="connsiteY11" fmla="*/ 1054192 h 1365349"/>
                <a:gd name="connsiteX12" fmla="*/ 0 w 1317823"/>
                <a:gd name="connsiteY12" fmla="*/ 950190 h 1365349"/>
                <a:gd name="connsiteX13" fmla="*/ 73084 w 1317823"/>
                <a:gd name="connsiteY13" fmla="*/ 840267 h 1365349"/>
                <a:gd name="connsiteX14" fmla="*/ 242010 w 1317823"/>
                <a:gd name="connsiteY14" fmla="*/ 897293 h 1365349"/>
                <a:gd name="connsiteX15" fmla="*/ 242010 w 1317823"/>
                <a:gd name="connsiteY15" fmla="*/ 529110 h 1365349"/>
                <a:gd name="connsiteX16" fmla="*/ 242525 w 1317823"/>
                <a:gd name="connsiteY16" fmla="*/ 436395 h 1365349"/>
                <a:gd name="connsiteX17" fmla="*/ 655122 w 1317823"/>
                <a:gd name="connsiteY17"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5 w 1317823"/>
                <a:gd name="connsiteY17" fmla="*/ 436395 h 1365349"/>
                <a:gd name="connsiteX18" fmla="*/ 655122 w 1317823"/>
                <a:gd name="connsiteY18" fmla="*/ 0 h 1365349"/>
                <a:gd name="connsiteX0" fmla="*/ 655122 w 1317823"/>
                <a:gd name="connsiteY0" fmla="*/ 0 h 1365349"/>
                <a:gd name="connsiteX1" fmla="*/ 1076427 w 1317823"/>
                <a:gd name="connsiteY1" fmla="*/ 456803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66648 w 1317823"/>
                <a:gd name="connsiteY1" fmla="*/ 42501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66648 w 1317823"/>
                <a:gd name="connsiteY1" fmla="*/ 42501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1538 w 1317823"/>
                <a:gd name="connsiteY1" fmla="*/ 41523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8873 w 1317823"/>
                <a:gd name="connsiteY1" fmla="*/ 412794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8873 w 1317823"/>
                <a:gd name="connsiteY1" fmla="*/ 412794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741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4 w 1317823"/>
                <a:gd name="connsiteY17" fmla="*/ 404611 h 1365349"/>
                <a:gd name="connsiteX18" fmla="*/ 655122 w 1317823"/>
                <a:gd name="connsiteY18" fmla="*/ 0 h 1365349"/>
                <a:gd name="connsiteX0" fmla="*/ 655122 w 1317823"/>
                <a:gd name="connsiteY0" fmla="*/ 0 h 1365349"/>
                <a:gd name="connsiteX1" fmla="*/ 1073983 w 1317823"/>
                <a:gd name="connsiteY1" fmla="*/ 410349 h 1365349"/>
                <a:gd name="connsiteX2" fmla="*/ 1075814 w 1317823"/>
                <a:gd name="connsiteY2" fmla="*/ 529110 h 1365349"/>
                <a:gd name="connsiteX3" fmla="*/ 1078249 w 1317823"/>
                <a:gd name="connsiteY3" fmla="*/ 529110 h 1365349"/>
                <a:gd name="connsiteX4" fmla="*/ 1078249 w 1317823"/>
                <a:gd name="connsiteY4" fmla="*/ 902332 h 1365349"/>
                <a:gd name="connsiteX5" fmla="*/ 1227874 w 1317823"/>
                <a:gd name="connsiteY5" fmla="*/ 840268 h 1365349"/>
                <a:gd name="connsiteX6" fmla="*/ 1317823 w 1317823"/>
                <a:gd name="connsiteY6" fmla="*/ 944270 h 1365349"/>
                <a:gd name="connsiteX7" fmla="*/ 1244739 w 1317823"/>
                <a:gd name="connsiteY7" fmla="*/ 1054193 h 1365349"/>
                <a:gd name="connsiteX8" fmla="*/ 1078249 w 1317823"/>
                <a:gd name="connsiteY8" fmla="*/ 997291 h 1365349"/>
                <a:gd name="connsiteX9" fmla="*/ 1078249 w 1317823"/>
                <a:gd name="connsiteY9" fmla="*/ 1365349 h 1365349"/>
                <a:gd name="connsiteX10" fmla="*/ 242010 w 1317823"/>
                <a:gd name="connsiteY10" fmla="*/ 1365349 h 1365349"/>
                <a:gd name="connsiteX11" fmla="*/ 242010 w 1317823"/>
                <a:gd name="connsiteY11" fmla="*/ 991895 h 1365349"/>
                <a:gd name="connsiteX12" fmla="*/ 89950 w 1317823"/>
                <a:gd name="connsiteY12" fmla="*/ 1054192 h 1365349"/>
                <a:gd name="connsiteX13" fmla="*/ 0 w 1317823"/>
                <a:gd name="connsiteY13" fmla="*/ 950190 h 1365349"/>
                <a:gd name="connsiteX14" fmla="*/ 73084 w 1317823"/>
                <a:gd name="connsiteY14" fmla="*/ 840267 h 1365349"/>
                <a:gd name="connsiteX15" fmla="*/ 242010 w 1317823"/>
                <a:gd name="connsiteY15" fmla="*/ 897293 h 1365349"/>
                <a:gd name="connsiteX16" fmla="*/ 242010 w 1317823"/>
                <a:gd name="connsiteY16" fmla="*/ 529110 h 1365349"/>
                <a:gd name="connsiteX17" fmla="*/ 242524 w 1317823"/>
                <a:gd name="connsiteY17" fmla="*/ 404611 h 1365349"/>
                <a:gd name="connsiteX18" fmla="*/ 655122 w 1317823"/>
                <a:gd name="connsiteY18" fmla="*/ 0 h 136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7823" h="1365349">
                  <a:moveTo>
                    <a:pt x="655122" y="0"/>
                  </a:moveTo>
                  <a:cubicBezTo>
                    <a:pt x="797939" y="157030"/>
                    <a:pt x="933356" y="260590"/>
                    <a:pt x="1073983" y="410349"/>
                  </a:cubicBezTo>
                  <a:cubicBezTo>
                    <a:pt x="1080986" y="491665"/>
                    <a:pt x="1076018" y="505008"/>
                    <a:pt x="1075814" y="529110"/>
                  </a:cubicBezTo>
                  <a:lnTo>
                    <a:pt x="1078249" y="529110"/>
                  </a:lnTo>
                  <a:lnTo>
                    <a:pt x="1078249" y="902332"/>
                  </a:lnTo>
                  <a:cubicBezTo>
                    <a:pt x="1160529" y="892003"/>
                    <a:pt x="1167707" y="846447"/>
                    <a:pt x="1227874" y="840268"/>
                  </a:cubicBezTo>
                  <a:cubicBezTo>
                    <a:pt x="1283535" y="840663"/>
                    <a:pt x="1313341" y="881096"/>
                    <a:pt x="1317823" y="944270"/>
                  </a:cubicBezTo>
                  <a:cubicBezTo>
                    <a:pt x="1316638" y="997332"/>
                    <a:pt x="1291484" y="1050706"/>
                    <a:pt x="1244739" y="1054193"/>
                  </a:cubicBezTo>
                  <a:cubicBezTo>
                    <a:pt x="1187641" y="1053881"/>
                    <a:pt x="1167185" y="1004001"/>
                    <a:pt x="1078249" y="997291"/>
                  </a:cubicBezTo>
                  <a:lnTo>
                    <a:pt x="1078249" y="1365349"/>
                  </a:lnTo>
                  <a:lnTo>
                    <a:pt x="242010" y="1365349"/>
                  </a:lnTo>
                  <a:lnTo>
                    <a:pt x="242010" y="991895"/>
                  </a:lnTo>
                  <a:cubicBezTo>
                    <a:pt x="157429" y="1001563"/>
                    <a:pt x="150704" y="1047953"/>
                    <a:pt x="89950" y="1054192"/>
                  </a:cubicBezTo>
                  <a:cubicBezTo>
                    <a:pt x="34288" y="1053797"/>
                    <a:pt x="4482" y="1013364"/>
                    <a:pt x="0" y="950190"/>
                  </a:cubicBezTo>
                  <a:cubicBezTo>
                    <a:pt x="1185" y="897128"/>
                    <a:pt x="26339" y="843754"/>
                    <a:pt x="73084" y="840267"/>
                  </a:cubicBezTo>
                  <a:cubicBezTo>
                    <a:pt x="130701" y="840581"/>
                    <a:pt x="151007" y="891368"/>
                    <a:pt x="242010" y="897293"/>
                  </a:cubicBezTo>
                  <a:lnTo>
                    <a:pt x="242010" y="529110"/>
                  </a:lnTo>
                  <a:cubicBezTo>
                    <a:pt x="242182" y="498205"/>
                    <a:pt x="242352" y="435516"/>
                    <a:pt x="242524" y="404611"/>
                  </a:cubicBezTo>
                  <a:cubicBezTo>
                    <a:pt x="397152" y="247546"/>
                    <a:pt x="486462" y="173988"/>
                    <a:pt x="655122" y="0"/>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87" name="Rectangle 9">
              <a:extLst>
                <a:ext uri="{FF2B5EF4-FFF2-40B4-BE49-F238E27FC236}">
                  <a16:creationId xmlns:a16="http://schemas.microsoft.com/office/drawing/2014/main" id="{A7712309-FC02-493D-B941-5D3593B9E0E3}"/>
                </a:ext>
              </a:extLst>
            </p:cNvPr>
            <p:cNvSpPr/>
            <p:nvPr/>
          </p:nvSpPr>
          <p:spPr>
            <a:xfrm>
              <a:off x="3914673" y="3612023"/>
              <a:ext cx="1317823" cy="836239"/>
            </a:xfrm>
            <a:custGeom>
              <a:avLst/>
              <a:gdLst/>
              <a:ahLst/>
              <a:cxnLst/>
              <a:rect l="l" t="t" r="r" b="b"/>
              <a:pathLst>
                <a:path w="1985624" h="1260000">
                  <a:moveTo>
                    <a:pt x="356204" y="0"/>
                  </a:moveTo>
                  <a:lnTo>
                    <a:pt x="1616204" y="0"/>
                  </a:lnTo>
                  <a:lnTo>
                    <a:pt x="1616204" y="563159"/>
                  </a:lnTo>
                  <a:cubicBezTo>
                    <a:pt x="1748180" y="549871"/>
                    <a:pt x="1757420" y="478353"/>
                    <a:pt x="1850093" y="468836"/>
                  </a:cubicBezTo>
                  <a:cubicBezTo>
                    <a:pt x="1933961" y="469431"/>
                    <a:pt x="1978871" y="530355"/>
                    <a:pt x="1985624" y="625540"/>
                  </a:cubicBezTo>
                  <a:cubicBezTo>
                    <a:pt x="1983838" y="705492"/>
                    <a:pt x="1945938" y="785914"/>
                    <a:pt x="1875505" y="791166"/>
                  </a:cubicBezTo>
                  <a:cubicBezTo>
                    <a:pt x="1787691" y="790687"/>
                    <a:pt x="1757397" y="712397"/>
                    <a:pt x="1616204" y="704999"/>
                  </a:cubicBezTo>
                  <a:lnTo>
                    <a:pt x="1616204" y="1260000"/>
                  </a:lnTo>
                  <a:lnTo>
                    <a:pt x="356204" y="1260000"/>
                  </a:lnTo>
                  <a:lnTo>
                    <a:pt x="356204" y="698108"/>
                  </a:lnTo>
                  <a:cubicBezTo>
                    <a:pt x="236709" y="714981"/>
                    <a:pt x="225014" y="781976"/>
                    <a:pt x="135531" y="791165"/>
                  </a:cubicBezTo>
                  <a:cubicBezTo>
                    <a:pt x="51663" y="790570"/>
                    <a:pt x="6753" y="729647"/>
                    <a:pt x="0" y="634461"/>
                  </a:cubicBezTo>
                  <a:cubicBezTo>
                    <a:pt x="1786" y="554510"/>
                    <a:pt x="39686" y="474088"/>
                    <a:pt x="110119" y="468835"/>
                  </a:cubicBezTo>
                  <a:cubicBezTo>
                    <a:pt x="195122" y="469298"/>
                    <a:pt x="226228" y="542672"/>
                    <a:pt x="356204" y="554328"/>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8" name="Rectangle 16">
              <a:extLst>
                <a:ext uri="{FF2B5EF4-FFF2-40B4-BE49-F238E27FC236}">
                  <a16:creationId xmlns:a16="http://schemas.microsoft.com/office/drawing/2014/main" id="{29593D18-5A83-4DDF-AEAE-E93EEC53864A}"/>
                </a:ext>
              </a:extLst>
            </p:cNvPr>
            <p:cNvSpPr/>
            <p:nvPr/>
          </p:nvSpPr>
          <p:spPr>
            <a:xfrm rot="5400000">
              <a:off x="3924521" y="2544519"/>
              <a:ext cx="1298127" cy="1317823"/>
            </a:xfrm>
            <a:custGeom>
              <a:avLst/>
              <a:gdLst/>
              <a:ahLst/>
              <a:cxnLst/>
              <a:rect l="l" t="t" r="r" b="b"/>
              <a:pathLst>
                <a:path w="1955947" h="1985624">
                  <a:moveTo>
                    <a:pt x="0" y="1003881"/>
                  </a:moveTo>
                  <a:cubicBezTo>
                    <a:pt x="1786" y="923929"/>
                    <a:pt x="39686" y="843507"/>
                    <a:pt x="110119" y="838255"/>
                  </a:cubicBezTo>
                  <a:cubicBezTo>
                    <a:pt x="192631" y="838705"/>
                    <a:pt x="224359" y="907854"/>
                    <a:pt x="344973" y="923174"/>
                  </a:cubicBezTo>
                  <a:lnTo>
                    <a:pt x="344973" y="369420"/>
                  </a:lnTo>
                  <a:lnTo>
                    <a:pt x="908132" y="369420"/>
                  </a:lnTo>
                  <a:cubicBezTo>
                    <a:pt x="894844" y="237444"/>
                    <a:pt x="823326" y="228204"/>
                    <a:pt x="813809" y="135531"/>
                  </a:cubicBezTo>
                  <a:cubicBezTo>
                    <a:pt x="814404" y="51663"/>
                    <a:pt x="875327" y="6753"/>
                    <a:pt x="970513" y="0"/>
                  </a:cubicBezTo>
                  <a:cubicBezTo>
                    <a:pt x="1050464" y="1786"/>
                    <a:pt x="1130887" y="39686"/>
                    <a:pt x="1136139" y="110119"/>
                  </a:cubicBezTo>
                  <a:cubicBezTo>
                    <a:pt x="1135661" y="197933"/>
                    <a:pt x="1057369" y="228227"/>
                    <a:pt x="1049972" y="369420"/>
                  </a:cubicBezTo>
                  <a:lnTo>
                    <a:pt x="1604973" y="369420"/>
                  </a:lnTo>
                  <a:lnTo>
                    <a:pt x="1604973" y="930811"/>
                  </a:lnTo>
                  <a:cubicBezTo>
                    <a:pt x="1719598" y="912484"/>
                    <a:pt x="1732247" y="847309"/>
                    <a:pt x="1820416" y="838255"/>
                  </a:cubicBezTo>
                  <a:cubicBezTo>
                    <a:pt x="1904284" y="838850"/>
                    <a:pt x="1949194" y="899773"/>
                    <a:pt x="1955947" y="994959"/>
                  </a:cubicBezTo>
                  <a:cubicBezTo>
                    <a:pt x="1954161" y="1074910"/>
                    <a:pt x="1916261" y="1155332"/>
                    <a:pt x="1845828" y="1160585"/>
                  </a:cubicBezTo>
                  <a:cubicBezTo>
                    <a:pt x="1761973" y="1160128"/>
                    <a:pt x="1730569" y="1088717"/>
                    <a:pt x="1604973" y="1075359"/>
                  </a:cubicBezTo>
                  <a:lnTo>
                    <a:pt x="1604973" y="1629420"/>
                  </a:lnTo>
                  <a:lnTo>
                    <a:pt x="1043081" y="1629420"/>
                  </a:lnTo>
                  <a:cubicBezTo>
                    <a:pt x="1059954" y="1748915"/>
                    <a:pt x="1126948" y="1760610"/>
                    <a:pt x="1136138" y="1850093"/>
                  </a:cubicBezTo>
                  <a:cubicBezTo>
                    <a:pt x="1135543" y="1933961"/>
                    <a:pt x="1074620" y="1978871"/>
                    <a:pt x="979434" y="1985624"/>
                  </a:cubicBezTo>
                  <a:cubicBezTo>
                    <a:pt x="899483" y="1983838"/>
                    <a:pt x="819061" y="1945938"/>
                    <a:pt x="813808" y="1875505"/>
                  </a:cubicBezTo>
                  <a:cubicBezTo>
                    <a:pt x="814271" y="1790502"/>
                    <a:pt x="887645" y="1759396"/>
                    <a:pt x="899301" y="1629420"/>
                  </a:cubicBezTo>
                  <a:lnTo>
                    <a:pt x="344973" y="1629420"/>
                  </a:lnTo>
                  <a:lnTo>
                    <a:pt x="344973" y="1069040"/>
                  </a:lnTo>
                  <a:cubicBezTo>
                    <a:pt x="235877" y="1088650"/>
                    <a:pt x="222136" y="1151691"/>
                    <a:pt x="135531" y="1160585"/>
                  </a:cubicBezTo>
                  <a:cubicBezTo>
                    <a:pt x="51663" y="1159990"/>
                    <a:pt x="6753" y="1099066"/>
                    <a:pt x="0" y="1003881"/>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89" name="L-Shape 18">
            <a:extLst>
              <a:ext uri="{FF2B5EF4-FFF2-40B4-BE49-F238E27FC236}">
                <a16:creationId xmlns:a16="http://schemas.microsoft.com/office/drawing/2014/main" id="{0CEACF96-CA3F-4853-A1BF-93B918ADD93A}"/>
              </a:ext>
            </a:extLst>
          </p:cNvPr>
          <p:cNvSpPr/>
          <p:nvPr/>
        </p:nvSpPr>
        <p:spPr>
          <a:xfrm rot="8100000">
            <a:off x="4625711" y="1979373"/>
            <a:ext cx="3093154" cy="3093154"/>
          </a:xfrm>
          <a:prstGeom prst="corner">
            <a:avLst>
              <a:gd name="adj1" fmla="val 10489"/>
              <a:gd name="adj2" fmla="val 10848"/>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0" name="Oval 21">
            <a:extLst>
              <a:ext uri="{FF2B5EF4-FFF2-40B4-BE49-F238E27FC236}">
                <a16:creationId xmlns:a16="http://schemas.microsoft.com/office/drawing/2014/main" id="{C00CF7D1-9083-4DB5-9E66-1546EAD6A43C}"/>
              </a:ext>
            </a:extLst>
          </p:cNvPr>
          <p:cNvSpPr/>
          <p:nvPr/>
        </p:nvSpPr>
        <p:spPr>
          <a:xfrm rot="20700000">
            <a:off x="5863500" y="3837984"/>
            <a:ext cx="613824" cy="537974"/>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91" name="CuadroTexto 90">
            <a:extLst>
              <a:ext uri="{FF2B5EF4-FFF2-40B4-BE49-F238E27FC236}">
                <a16:creationId xmlns:a16="http://schemas.microsoft.com/office/drawing/2014/main" id="{B34DCA90-D16E-49FA-8C14-78C7E37DBB55}"/>
              </a:ext>
            </a:extLst>
          </p:cNvPr>
          <p:cNvSpPr txBox="1"/>
          <p:nvPr/>
        </p:nvSpPr>
        <p:spPr>
          <a:xfrm>
            <a:off x="4330065" y="700350"/>
            <a:ext cx="5995670" cy="523220"/>
          </a:xfrm>
          <a:prstGeom prst="rect">
            <a:avLst/>
          </a:prstGeom>
          <a:noFill/>
        </p:spPr>
        <p:txBody>
          <a:bodyPr wrap="square" rtlCol="0">
            <a:spAutoFit/>
          </a:bodyPr>
          <a:lstStyle/>
          <a:p>
            <a:pPr algn="just"/>
            <a:r>
              <a:rPr lang="es-ES" sz="2800" b="1" dirty="0">
                <a:solidFill>
                  <a:schemeClr val="bg1"/>
                </a:solidFill>
                <a:latin typeface="Times New Roman" panose="02020603050405020304" pitchFamily="18" charset="0"/>
                <a:cs typeface="Times New Roman" panose="02020603050405020304" pitchFamily="18" charset="0"/>
              </a:rPr>
              <a:t>DIMENSIONES DE BIM</a:t>
            </a:r>
          </a:p>
        </p:txBody>
      </p:sp>
      <p:sp>
        <p:nvSpPr>
          <p:cNvPr id="93" name="CuadroTexto 92">
            <a:extLst>
              <a:ext uri="{FF2B5EF4-FFF2-40B4-BE49-F238E27FC236}">
                <a16:creationId xmlns:a16="http://schemas.microsoft.com/office/drawing/2014/main" id="{94F9E29A-2434-4D22-90DA-36BE2FF13418}"/>
              </a:ext>
            </a:extLst>
          </p:cNvPr>
          <p:cNvSpPr txBox="1"/>
          <p:nvPr/>
        </p:nvSpPr>
        <p:spPr>
          <a:xfrm>
            <a:off x="299354" y="1452375"/>
            <a:ext cx="2698022" cy="400110"/>
          </a:xfrm>
          <a:prstGeom prst="rect">
            <a:avLst/>
          </a:prstGeom>
          <a:noFill/>
        </p:spPr>
        <p:txBody>
          <a:bodyPr wrap="square" rtlCol="0">
            <a:spAutoFit/>
          </a:bodyPr>
          <a:lstStyle/>
          <a:p>
            <a:pPr algn="just"/>
            <a:r>
              <a:rPr lang="es-ES" sz="2000" b="1" dirty="0">
                <a:solidFill>
                  <a:schemeClr val="bg1"/>
                </a:solidFill>
                <a:latin typeface="Times New Roman" panose="02020603050405020304" pitchFamily="18" charset="0"/>
                <a:cs typeface="Times New Roman" panose="02020603050405020304" pitchFamily="18" charset="0"/>
              </a:rPr>
              <a:t>3D</a:t>
            </a:r>
          </a:p>
        </p:txBody>
      </p:sp>
      <p:sp>
        <p:nvSpPr>
          <p:cNvPr id="97" name="CuadroTexto 96">
            <a:extLst>
              <a:ext uri="{FF2B5EF4-FFF2-40B4-BE49-F238E27FC236}">
                <a16:creationId xmlns:a16="http://schemas.microsoft.com/office/drawing/2014/main" id="{66511639-916A-40A9-A140-91EE891509F7}"/>
              </a:ext>
            </a:extLst>
          </p:cNvPr>
          <p:cNvSpPr txBox="1"/>
          <p:nvPr/>
        </p:nvSpPr>
        <p:spPr>
          <a:xfrm>
            <a:off x="827185" y="3097091"/>
            <a:ext cx="722092" cy="400110"/>
          </a:xfrm>
          <a:prstGeom prst="rect">
            <a:avLst/>
          </a:prstGeom>
          <a:noFill/>
        </p:spPr>
        <p:txBody>
          <a:bodyPr wrap="square" rtlCol="0">
            <a:spAutoFit/>
          </a:bodyPr>
          <a:lstStyle/>
          <a:p>
            <a:pPr algn="just"/>
            <a:r>
              <a:rPr lang="es-ES" sz="2000" b="1" dirty="0">
                <a:solidFill>
                  <a:schemeClr val="bg1"/>
                </a:solidFill>
                <a:latin typeface="Times New Roman" panose="02020603050405020304" pitchFamily="18" charset="0"/>
                <a:cs typeface="Times New Roman" panose="02020603050405020304" pitchFamily="18" charset="0"/>
              </a:rPr>
              <a:t>4D</a:t>
            </a:r>
            <a:r>
              <a:rPr lang="es-ES" sz="2000" b="1" dirty="0">
                <a:latin typeface="Times New Roman" panose="02020603050405020304" pitchFamily="18" charset="0"/>
                <a:cs typeface="Times New Roman" panose="02020603050405020304" pitchFamily="18" charset="0"/>
              </a:rPr>
              <a:t> </a:t>
            </a:r>
          </a:p>
        </p:txBody>
      </p:sp>
      <p:sp>
        <p:nvSpPr>
          <p:cNvPr id="99" name="CuadroTexto 98">
            <a:extLst>
              <a:ext uri="{FF2B5EF4-FFF2-40B4-BE49-F238E27FC236}">
                <a16:creationId xmlns:a16="http://schemas.microsoft.com/office/drawing/2014/main" id="{E282ADF8-3259-4C59-BC50-45802E5E679F}"/>
              </a:ext>
            </a:extLst>
          </p:cNvPr>
          <p:cNvSpPr txBox="1"/>
          <p:nvPr/>
        </p:nvSpPr>
        <p:spPr>
          <a:xfrm>
            <a:off x="1420134" y="4591351"/>
            <a:ext cx="722092" cy="400110"/>
          </a:xfrm>
          <a:prstGeom prst="rect">
            <a:avLst/>
          </a:prstGeom>
          <a:noFill/>
        </p:spPr>
        <p:txBody>
          <a:bodyPr wrap="square" rtlCol="0">
            <a:spAutoFit/>
          </a:bodyPr>
          <a:lstStyle/>
          <a:p>
            <a:pPr algn="just"/>
            <a:r>
              <a:rPr lang="es-ES" sz="2000" b="1" dirty="0">
                <a:solidFill>
                  <a:schemeClr val="bg1"/>
                </a:solidFill>
                <a:latin typeface="Times New Roman" panose="02020603050405020304" pitchFamily="18" charset="0"/>
                <a:cs typeface="Times New Roman" panose="02020603050405020304" pitchFamily="18" charset="0"/>
              </a:rPr>
              <a:t>5D</a:t>
            </a:r>
            <a:r>
              <a:rPr lang="es-ES" sz="2000" b="1" dirty="0">
                <a:latin typeface="Times New Roman" panose="02020603050405020304" pitchFamily="18" charset="0"/>
                <a:cs typeface="Times New Roman" panose="02020603050405020304" pitchFamily="18" charset="0"/>
              </a:rPr>
              <a:t> </a:t>
            </a:r>
          </a:p>
        </p:txBody>
      </p:sp>
      <p:sp>
        <p:nvSpPr>
          <p:cNvPr id="101" name="CuadroTexto 100">
            <a:extLst>
              <a:ext uri="{FF2B5EF4-FFF2-40B4-BE49-F238E27FC236}">
                <a16:creationId xmlns:a16="http://schemas.microsoft.com/office/drawing/2014/main" id="{DB32A41C-D1BF-46D5-9F03-22D70CF805B3}"/>
              </a:ext>
            </a:extLst>
          </p:cNvPr>
          <p:cNvSpPr txBox="1"/>
          <p:nvPr/>
        </p:nvSpPr>
        <p:spPr>
          <a:xfrm>
            <a:off x="7797794" y="1503759"/>
            <a:ext cx="722092" cy="400110"/>
          </a:xfrm>
          <a:prstGeom prst="rect">
            <a:avLst/>
          </a:prstGeom>
          <a:noFill/>
        </p:spPr>
        <p:txBody>
          <a:bodyPr wrap="square" rtlCol="0">
            <a:spAutoFit/>
          </a:bodyPr>
          <a:lstStyle/>
          <a:p>
            <a:pPr algn="just"/>
            <a:r>
              <a:rPr lang="es-ES" sz="2000" b="1" dirty="0">
                <a:solidFill>
                  <a:schemeClr val="bg1"/>
                </a:solidFill>
                <a:latin typeface="Times New Roman" panose="02020603050405020304" pitchFamily="18" charset="0"/>
                <a:cs typeface="Times New Roman" panose="02020603050405020304" pitchFamily="18" charset="0"/>
              </a:rPr>
              <a:t>6D</a:t>
            </a:r>
            <a:r>
              <a:rPr lang="es-ES" sz="2000" b="1" dirty="0">
                <a:latin typeface="Times New Roman" panose="02020603050405020304" pitchFamily="18" charset="0"/>
                <a:cs typeface="Times New Roman" panose="02020603050405020304" pitchFamily="18" charset="0"/>
              </a:rPr>
              <a:t> </a:t>
            </a:r>
          </a:p>
        </p:txBody>
      </p:sp>
      <p:sp>
        <p:nvSpPr>
          <p:cNvPr id="103" name="CuadroTexto 102">
            <a:extLst>
              <a:ext uri="{FF2B5EF4-FFF2-40B4-BE49-F238E27FC236}">
                <a16:creationId xmlns:a16="http://schemas.microsoft.com/office/drawing/2014/main" id="{45AA9970-5E75-4C83-9718-5D1540E49617}"/>
              </a:ext>
            </a:extLst>
          </p:cNvPr>
          <p:cNvSpPr txBox="1"/>
          <p:nvPr/>
        </p:nvSpPr>
        <p:spPr>
          <a:xfrm>
            <a:off x="8519886" y="3071790"/>
            <a:ext cx="722092" cy="400110"/>
          </a:xfrm>
          <a:prstGeom prst="rect">
            <a:avLst/>
          </a:prstGeom>
          <a:noFill/>
        </p:spPr>
        <p:txBody>
          <a:bodyPr wrap="square" rtlCol="0">
            <a:spAutoFit/>
          </a:bodyPr>
          <a:lstStyle/>
          <a:p>
            <a:pPr algn="just"/>
            <a:r>
              <a:rPr lang="es-ES" sz="2000" b="1" dirty="0">
                <a:solidFill>
                  <a:schemeClr val="bg1"/>
                </a:solidFill>
                <a:latin typeface="Times New Roman" panose="02020603050405020304" pitchFamily="18" charset="0"/>
                <a:cs typeface="Times New Roman" panose="02020603050405020304" pitchFamily="18" charset="0"/>
              </a:rPr>
              <a:t>7D </a:t>
            </a:r>
          </a:p>
        </p:txBody>
      </p:sp>
      <p:pic>
        <p:nvPicPr>
          <p:cNvPr id="28674" name="Picture 2" descr="Resultado de imagen para Modelo parametrico BIM">
            <a:extLst>
              <a:ext uri="{FF2B5EF4-FFF2-40B4-BE49-F238E27FC236}">
                <a16:creationId xmlns:a16="http://schemas.microsoft.com/office/drawing/2014/main" id="{B618CB25-5D77-419E-A450-E875C5CC7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876898"/>
            <a:ext cx="1039407" cy="109221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8676" name="Picture 4" descr="Imagen relacionada">
            <a:extLst>
              <a:ext uri="{FF2B5EF4-FFF2-40B4-BE49-F238E27FC236}">
                <a16:creationId xmlns:a16="http://schemas.microsoft.com/office/drawing/2014/main" id="{AD5A2D66-8AF3-4881-99CE-5222B9E1A4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688"/>
          <a:stretch/>
        </p:blipFill>
        <p:spPr bwMode="auto">
          <a:xfrm>
            <a:off x="1080217" y="3365187"/>
            <a:ext cx="1039407" cy="108696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8678" name="Picture 6" descr="Resultado de imagen para DINERO">
            <a:extLst>
              <a:ext uri="{FF2B5EF4-FFF2-40B4-BE49-F238E27FC236}">
                <a16:creationId xmlns:a16="http://schemas.microsoft.com/office/drawing/2014/main" id="{4A4B52C4-1A0A-4ED3-A23B-A3507AEAF1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6499" y="4913763"/>
            <a:ext cx="1039408" cy="10869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8680" name="Picture 8" descr="Resultado de imagen para Sostenibilidad">
            <a:extLst>
              <a:ext uri="{FF2B5EF4-FFF2-40B4-BE49-F238E27FC236}">
                <a16:creationId xmlns:a16="http://schemas.microsoft.com/office/drawing/2014/main" id="{66FC25C6-C4FA-4F89-8400-F0317E5932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7089" y="1787825"/>
            <a:ext cx="1039408" cy="10827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8682" name="Picture 10" descr="Resultado de imagen para Mantenimiento">
            <a:extLst>
              <a:ext uri="{FF2B5EF4-FFF2-40B4-BE49-F238E27FC236}">
                <a16:creationId xmlns:a16="http://schemas.microsoft.com/office/drawing/2014/main" id="{27E6ADB8-76AC-4381-82CB-FF2341B703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2274" y="3533359"/>
            <a:ext cx="1039408" cy="10827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5" name="Flecha derecha 4">
            <a:extLst>
              <a:ext uri="{FF2B5EF4-FFF2-40B4-BE49-F238E27FC236}">
                <a16:creationId xmlns:a16="http://schemas.microsoft.com/office/drawing/2014/main" id="{05DC6A3C-FEEA-4331-943F-D4D8E18BC491}"/>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106" name="Flecha derecha 5">
            <a:extLst>
              <a:ext uri="{FF2B5EF4-FFF2-40B4-BE49-F238E27FC236}">
                <a16:creationId xmlns:a16="http://schemas.microsoft.com/office/drawing/2014/main" id="{32691B65-DBFF-4271-93B5-261CED35682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107" name="Flecha derecha 6">
            <a:extLst>
              <a:ext uri="{FF2B5EF4-FFF2-40B4-BE49-F238E27FC236}">
                <a16:creationId xmlns:a16="http://schemas.microsoft.com/office/drawing/2014/main" id="{706432E2-E207-4335-8F0E-2DF990131324}"/>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8" name="Flecha derecha 7">
            <a:extLst>
              <a:ext uri="{FF2B5EF4-FFF2-40B4-BE49-F238E27FC236}">
                <a16:creationId xmlns:a16="http://schemas.microsoft.com/office/drawing/2014/main" id="{4AEB6234-F084-482D-ABEE-6B5568C174D0}"/>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09" name="Flecha derecha 8">
            <a:extLst>
              <a:ext uri="{FF2B5EF4-FFF2-40B4-BE49-F238E27FC236}">
                <a16:creationId xmlns:a16="http://schemas.microsoft.com/office/drawing/2014/main" id="{8148FF08-50ED-41EB-B38C-EBF47D189319}"/>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10" name="Flecha derecha 9">
            <a:extLst>
              <a:ext uri="{FF2B5EF4-FFF2-40B4-BE49-F238E27FC236}">
                <a16:creationId xmlns:a16="http://schemas.microsoft.com/office/drawing/2014/main" id="{1538E691-6021-41E1-8F6A-9A5AA6D80C29}"/>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11" name="Flecha derecha 12">
            <a:extLst>
              <a:ext uri="{FF2B5EF4-FFF2-40B4-BE49-F238E27FC236}">
                <a16:creationId xmlns:a16="http://schemas.microsoft.com/office/drawing/2014/main" id="{A064731A-A524-4CD1-B7E5-35B72018BE91}"/>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4" name="CuadroTexto 33">
            <a:extLst>
              <a:ext uri="{FF2B5EF4-FFF2-40B4-BE49-F238E27FC236}">
                <a16:creationId xmlns:a16="http://schemas.microsoft.com/office/drawing/2014/main" id="{7CFCCBA6-CEE8-4934-9637-3225798B61B2}"/>
              </a:ext>
            </a:extLst>
          </p:cNvPr>
          <p:cNvSpPr txBox="1"/>
          <p:nvPr/>
        </p:nvSpPr>
        <p:spPr>
          <a:xfrm>
            <a:off x="1645871" y="1898924"/>
            <a:ext cx="2698022" cy="707886"/>
          </a:xfrm>
          <a:prstGeom prst="rect">
            <a:avLst/>
          </a:prstGeom>
          <a:noFill/>
        </p:spPr>
        <p:txBody>
          <a:bodyPr wrap="square" rtlCol="0">
            <a:spAutoFit/>
          </a:bodyPr>
          <a:lstStyle/>
          <a:p>
            <a:pPr algn="just"/>
            <a:r>
              <a:rPr lang="es-ES" sz="2000" dirty="0">
                <a:solidFill>
                  <a:schemeClr val="bg1"/>
                </a:solidFill>
                <a:latin typeface="Times New Roman" panose="02020603050405020304" pitchFamily="18" charset="0"/>
                <a:cs typeface="Times New Roman" panose="02020603050405020304" pitchFamily="18" charset="0"/>
              </a:rPr>
              <a:t>Representación paramétrica del modelo</a:t>
            </a:r>
          </a:p>
        </p:txBody>
      </p:sp>
      <p:sp>
        <p:nvSpPr>
          <p:cNvPr id="35" name="CuadroTexto 34">
            <a:extLst>
              <a:ext uri="{FF2B5EF4-FFF2-40B4-BE49-F238E27FC236}">
                <a16:creationId xmlns:a16="http://schemas.microsoft.com/office/drawing/2014/main" id="{B3C4BD7E-AE8C-4684-9256-B6257C6CF2C9}"/>
              </a:ext>
            </a:extLst>
          </p:cNvPr>
          <p:cNvSpPr txBox="1"/>
          <p:nvPr/>
        </p:nvSpPr>
        <p:spPr>
          <a:xfrm>
            <a:off x="2089173" y="3545242"/>
            <a:ext cx="2698022" cy="707886"/>
          </a:xfrm>
          <a:prstGeom prst="rect">
            <a:avLst/>
          </a:prstGeom>
          <a:noFill/>
        </p:spPr>
        <p:txBody>
          <a:bodyPr wrap="square" rtlCol="0">
            <a:spAutoFit/>
          </a:bodyPr>
          <a:lstStyle/>
          <a:p>
            <a:pPr algn="just"/>
            <a:r>
              <a:rPr lang="es-ES" sz="2000" dirty="0">
                <a:solidFill>
                  <a:schemeClr val="bg1"/>
                </a:solidFill>
                <a:latin typeface="Times New Roman" panose="02020603050405020304" pitchFamily="18" charset="0"/>
                <a:cs typeface="Times New Roman" panose="02020603050405020304" pitchFamily="18" charset="0"/>
              </a:rPr>
              <a:t>Programación de obra</a:t>
            </a:r>
          </a:p>
          <a:p>
            <a:pPr algn="just"/>
            <a:r>
              <a:rPr lang="es-ES" sz="2000" dirty="0">
                <a:solidFill>
                  <a:schemeClr val="bg1"/>
                </a:solidFill>
                <a:latin typeface="Times New Roman" panose="02020603050405020304" pitchFamily="18" charset="0"/>
                <a:cs typeface="Times New Roman" panose="02020603050405020304" pitchFamily="18" charset="0"/>
              </a:rPr>
              <a:t>Animación </a:t>
            </a:r>
          </a:p>
        </p:txBody>
      </p:sp>
      <p:sp>
        <p:nvSpPr>
          <p:cNvPr id="36" name="CuadroTexto 35">
            <a:extLst>
              <a:ext uri="{FF2B5EF4-FFF2-40B4-BE49-F238E27FC236}">
                <a16:creationId xmlns:a16="http://schemas.microsoft.com/office/drawing/2014/main" id="{CD9813A3-CF7B-4A2C-B967-30944820BCCE}"/>
              </a:ext>
            </a:extLst>
          </p:cNvPr>
          <p:cNvSpPr txBox="1"/>
          <p:nvPr/>
        </p:nvSpPr>
        <p:spPr>
          <a:xfrm>
            <a:off x="2605972" y="5175038"/>
            <a:ext cx="1862981" cy="1015663"/>
          </a:xfrm>
          <a:prstGeom prst="rect">
            <a:avLst/>
          </a:prstGeom>
          <a:noFill/>
        </p:spPr>
        <p:txBody>
          <a:bodyPr wrap="square" rtlCol="0">
            <a:spAutoFit/>
          </a:bodyPr>
          <a:lstStyle/>
          <a:p>
            <a:pPr algn="just"/>
            <a:r>
              <a:rPr lang="es-ES" sz="2000" dirty="0">
                <a:solidFill>
                  <a:schemeClr val="bg1"/>
                </a:solidFill>
                <a:latin typeface="Times New Roman" panose="02020603050405020304" pitchFamily="18" charset="0"/>
                <a:cs typeface="Times New Roman" panose="02020603050405020304" pitchFamily="18" charset="0"/>
              </a:rPr>
              <a:t>Presupuesto en función del tiempo</a:t>
            </a:r>
          </a:p>
        </p:txBody>
      </p:sp>
      <p:sp>
        <p:nvSpPr>
          <p:cNvPr id="37" name="CuadroTexto 36">
            <a:extLst>
              <a:ext uri="{FF2B5EF4-FFF2-40B4-BE49-F238E27FC236}">
                <a16:creationId xmlns:a16="http://schemas.microsoft.com/office/drawing/2014/main" id="{110BF527-F545-4A07-87A0-8F88C7B3B870}"/>
              </a:ext>
            </a:extLst>
          </p:cNvPr>
          <p:cNvSpPr txBox="1"/>
          <p:nvPr/>
        </p:nvSpPr>
        <p:spPr>
          <a:xfrm>
            <a:off x="9231630" y="1795150"/>
            <a:ext cx="2581750" cy="400110"/>
          </a:xfrm>
          <a:prstGeom prst="rect">
            <a:avLst/>
          </a:prstGeom>
          <a:noFill/>
        </p:spPr>
        <p:txBody>
          <a:bodyPr wrap="square" rtlCol="0">
            <a:spAutoFit/>
          </a:bodyPr>
          <a:lstStyle/>
          <a:p>
            <a:pPr algn="just"/>
            <a:r>
              <a:rPr lang="es-ES" sz="2000" dirty="0">
                <a:solidFill>
                  <a:schemeClr val="bg1"/>
                </a:solidFill>
                <a:latin typeface="Times New Roman" panose="02020603050405020304" pitchFamily="18" charset="0"/>
                <a:cs typeface="Times New Roman" panose="02020603050405020304" pitchFamily="18" charset="0"/>
              </a:rPr>
              <a:t>Análisis energético</a:t>
            </a:r>
          </a:p>
        </p:txBody>
      </p:sp>
      <p:sp>
        <p:nvSpPr>
          <p:cNvPr id="38" name="CuadroTexto 37">
            <a:extLst>
              <a:ext uri="{FF2B5EF4-FFF2-40B4-BE49-F238E27FC236}">
                <a16:creationId xmlns:a16="http://schemas.microsoft.com/office/drawing/2014/main" id="{4C2E4E38-B88D-4998-A8EC-BF32D58ADAE4}"/>
              </a:ext>
            </a:extLst>
          </p:cNvPr>
          <p:cNvSpPr txBox="1"/>
          <p:nvPr/>
        </p:nvSpPr>
        <p:spPr>
          <a:xfrm>
            <a:off x="9784361" y="3760685"/>
            <a:ext cx="2122708" cy="400110"/>
          </a:xfrm>
          <a:prstGeom prst="rect">
            <a:avLst/>
          </a:prstGeom>
          <a:noFill/>
        </p:spPr>
        <p:txBody>
          <a:bodyPr wrap="square" rtlCol="0">
            <a:spAutoFit/>
          </a:bodyPr>
          <a:lstStyle/>
          <a:p>
            <a:pPr algn="just"/>
            <a:r>
              <a:rPr lang="es-ES" sz="2000" dirty="0">
                <a:solidFill>
                  <a:schemeClr val="bg1"/>
                </a:solidFill>
                <a:latin typeface="Times New Roman" panose="02020603050405020304" pitchFamily="18" charset="0"/>
                <a:cs typeface="Times New Roman" panose="02020603050405020304" pitchFamily="18" charset="0"/>
              </a:rPr>
              <a:t>Mantenimiento </a:t>
            </a:r>
          </a:p>
        </p:txBody>
      </p:sp>
    </p:spTree>
    <p:extLst>
      <p:ext uri="{BB962C8B-B14F-4D97-AF65-F5344CB8AC3E}">
        <p14:creationId xmlns:p14="http://schemas.microsoft.com/office/powerpoint/2010/main" val="17849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ppt_x"/>
                                          </p:val>
                                        </p:tav>
                                        <p:tav tm="100000">
                                          <p:val>
                                            <p:strVal val="#ppt_x"/>
                                          </p:val>
                                        </p:tav>
                                      </p:tavLst>
                                    </p:anim>
                                    <p:anim calcmode="lin" valueType="num">
                                      <p:cBhvr additive="base">
                                        <p:cTn id="8" dur="500" fill="hold"/>
                                        <p:tgtEl>
                                          <p:spTgt spid="9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cBhvr additive="base">
                                        <p:cTn id="11" dur="500" fill="hold"/>
                                        <p:tgtEl>
                                          <p:spTgt spid="28674"/>
                                        </p:tgtEl>
                                        <p:attrNameLst>
                                          <p:attrName>ppt_x</p:attrName>
                                        </p:attrNameLst>
                                      </p:cBhvr>
                                      <p:tavLst>
                                        <p:tav tm="0">
                                          <p:val>
                                            <p:strVal val="#ppt_x"/>
                                          </p:val>
                                        </p:tav>
                                        <p:tav tm="100000">
                                          <p:val>
                                            <p:strVal val="#ppt_x"/>
                                          </p:val>
                                        </p:tav>
                                      </p:tavLst>
                                    </p:anim>
                                    <p:anim calcmode="lin" valueType="num">
                                      <p:cBhvr additive="base">
                                        <p:cTn id="12" dur="500" fill="hold"/>
                                        <p:tgtEl>
                                          <p:spTgt spid="286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anim calcmode="lin" valueType="num">
                                      <p:cBhvr additive="base">
                                        <p:cTn id="21" dur="500" fill="hold"/>
                                        <p:tgtEl>
                                          <p:spTgt spid="97"/>
                                        </p:tgtEl>
                                        <p:attrNameLst>
                                          <p:attrName>ppt_x</p:attrName>
                                        </p:attrNameLst>
                                      </p:cBhvr>
                                      <p:tavLst>
                                        <p:tav tm="0">
                                          <p:val>
                                            <p:strVal val="#ppt_x"/>
                                          </p:val>
                                        </p:tav>
                                        <p:tav tm="100000">
                                          <p:val>
                                            <p:strVal val="#ppt_x"/>
                                          </p:val>
                                        </p:tav>
                                      </p:tavLst>
                                    </p:anim>
                                    <p:anim calcmode="lin" valueType="num">
                                      <p:cBhvr additive="base">
                                        <p:cTn id="22" dur="500" fill="hold"/>
                                        <p:tgtEl>
                                          <p:spTgt spid="9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676"/>
                                        </p:tgtEl>
                                        <p:attrNameLst>
                                          <p:attrName>style.visibility</p:attrName>
                                        </p:attrNameLst>
                                      </p:cBhvr>
                                      <p:to>
                                        <p:strVal val="visible"/>
                                      </p:to>
                                    </p:set>
                                    <p:anim calcmode="lin" valueType="num">
                                      <p:cBhvr additive="base">
                                        <p:cTn id="25" dur="500" fill="hold"/>
                                        <p:tgtEl>
                                          <p:spTgt spid="28676"/>
                                        </p:tgtEl>
                                        <p:attrNameLst>
                                          <p:attrName>ppt_x</p:attrName>
                                        </p:attrNameLst>
                                      </p:cBhvr>
                                      <p:tavLst>
                                        <p:tav tm="0">
                                          <p:val>
                                            <p:strVal val="#ppt_x"/>
                                          </p:val>
                                        </p:tav>
                                        <p:tav tm="100000">
                                          <p:val>
                                            <p:strVal val="#ppt_x"/>
                                          </p:val>
                                        </p:tav>
                                      </p:tavLst>
                                    </p:anim>
                                    <p:anim calcmode="lin" valueType="num">
                                      <p:cBhvr additive="base">
                                        <p:cTn id="26" dur="500" fill="hold"/>
                                        <p:tgtEl>
                                          <p:spTgt spid="2867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anim calcmode="lin" valueType="num">
                                      <p:cBhvr additive="base">
                                        <p:cTn id="35" dur="500" fill="hold"/>
                                        <p:tgtEl>
                                          <p:spTgt spid="99"/>
                                        </p:tgtEl>
                                        <p:attrNameLst>
                                          <p:attrName>ppt_x</p:attrName>
                                        </p:attrNameLst>
                                      </p:cBhvr>
                                      <p:tavLst>
                                        <p:tav tm="0">
                                          <p:val>
                                            <p:strVal val="#ppt_x"/>
                                          </p:val>
                                        </p:tav>
                                        <p:tav tm="100000">
                                          <p:val>
                                            <p:strVal val="#ppt_x"/>
                                          </p:val>
                                        </p:tav>
                                      </p:tavLst>
                                    </p:anim>
                                    <p:anim calcmode="lin" valueType="num">
                                      <p:cBhvr additive="base">
                                        <p:cTn id="36" dur="500" fill="hold"/>
                                        <p:tgtEl>
                                          <p:spTgt spid="9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678"/>
                                        </p:tgtEl>
                                        <p:attrNameLst>
                                          <p:attrName>style.visibility</p:attrName>
                                        </p:attrNameLst>
                                      </p:cBhvr>
                                      <p:to>
                                        <p:strVal val="visible"/>
                                      </p:to>
                                    </p:set>
                                    <p:anim calcmode="lin" valueType="num">
                                      <p:cBhvr additive="base">
                                        <p:cTn id="39" dur="500" fill="hold"/>
                                        <p:tgtEl>
                                          <p:spTgt spid="28678"/>
                                        </p:tgtEl>
                                        <p:attrNameLst>
                                          <p:attrName>ppt_x</p:attrName>
                                        </p:attrNameLst>
                                      </p:cBhvr>
                                      <p:tavLst>
                                        <p:tav tm="0">
                                          <p:val>
                                            <p:strVal val="#ppt_x"/>
                                          </p:val>
                                        </p:tav>
                                        <p:tav tm="100000">
                                          <p:val>
                                            <p:strVal val="#ppt_x"/>
                                          </p:val>
                                        </p:tav>
                                      </p:tavLst>
                                    </p:anim>
                                    <p:anim calcmode="lin" valueType="num">
                                      <p:cBhvr additive="base">
                                        <p:cTn id="40" dur="500" fill="hold"/>
                                        <p:tgtEl>
                                          <p:spTgt spid="2867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1"/>
                                        </p:tgtEl>
                                        <p:attrNameLst>
                                          <p:attrName>style.visibility</p:attrName>
                                        </p:attrNameLst>
                                      </p:cBhvr>
                                      <p:to>
                                        <p:strVal val="visible"/>
                                      </p:to>
                                    </p:set>
                                    <p:anim calcmode="lin" valueType="num">
                                      <p:cBhvr additive="base">
                                        <p:cTn id="49" dur="500" fill="hold"/>
                                        <p:tgtEl>
                                          <p:spTgt spid="101"/>
                                        </p:tgtEl>
                                        <p:attrNameLst>
                                          <p:attrName>ppt_x</p:attrName>
                                        </p:attrNameLst>
                                      </p:cBhvr>
                                      <p:tavLst>
                                        <p:tav tm="0">
                                          <p:val>
                                            <p:strVal val="#ppt_x"/>
                                          </p:val>
                                        </p:tav>
                                        <p:tav tm="100000">
                                          <p:val>
                                            <p:strVal val="#ppt_x"/>
                                          </p:val>
                                        </p:tav>
                                      </p:tavLst>
                                    </p:anim>
                                    <p:anim calcmode="lin" valueType="num">
                                      <p:cBhvr additive="base">
                                        <p:cTn id="50" dur="500" fill="hold"/>
                                        <p:tgtEl>
                                          <p:spTgt spid="10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8680"/>
                                        </p:tgtEl>
                                        <p:attrNameLst>
                                          <p:attrName>style.visibility</p:attrName>
                                        </p:attrNameLst>
                                      </p:cBhvr>
                                      <p:to>
                                        <p:strVal val="visible"/>
                                      </p:to>
                                    </p:set>
                                    <p:anim calcmode="lin" valueType="num">
                                      <p:cBhvr additive="base">
                                        <p:cTn id="53" dur="500" fill="hold"/>
                                        <p:tgtEl>
                                          <p:spTgt spid="28680"/>
                                        </p:tgtEl>
                                        <p:attrNameLst>
                                          <p:attrName>ppt_x</p:attrName>
                                        </p:attrNameLst>
                                      </p:cBhvr>
                                      <p:tavLst>
                                        <p:tav tm="0">
                                          <p:val>
                                            <p:strVal val="#ppt_x"/>
                                          </p:val>
                                        </p:tav>
                                        <p:tav tm="100000">
                                          <p:val>
                                            <p:strVal val="#ppt_x"/>
                                          </p:val>
                                        </p:tav>
                                      </p:tavLst>
                                    </p:anim>
                                    <p:anim calcmode="lin" valueType="num">
                                      <p:cBhvr additive="base">
                                        <p:cTn id="54" dur="500" fill="hold"/>
                                        <p:tgtEl>
                                          <p:spTgt spid="2868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anim calcmode="lin" valueType="num">
                                      <p:cBhvr additive="base">
                                        <p:cTn id="63" dur="500" fill="hold"/>
                                        <p:tgtEl>
                                          <p:spTgt spid="103"/>
                                        </p:tgtEl>
                                        <p:attrNameLst>
                                          <p:attrName>ppt_x</p:attrName>
                                        </p:attrNameLst>
                                      </p:cBhvr>
                                      <p:tavLst>
                                        <p:tav tm="0">
                                          <p:val>
                                            <p:strVal val="#ppt_x"/>
                                          </p:val>
                                        </p:tav>
                                        <p:tav tm="100000">
                                          <p:val>
                                            <p:strVal val="#ppt_x"/>
                                          </p:val>
                                        </p:tav>
                                      </p:tavLst>
                                    </p:anim>
                                    <p:anim calcmode="lin" valueType="num">
                                      <p:cBhvr additive="base">
                                        <p:cTn id="64" dur="500" fill="hold"/>
                                        <p:tgtEl>
                                          <p:spTgt spid="10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8682"/>
                                        </p:tgtEl>
                                        <p:attrNameLst>
                                          <p:attrName>style.visibility</p:attrName>
                                        </p:attrNameLst>
                                      </p:cBhvr>
                                      <p:to>
                                        <p:strVal val="visible"/>
                                      </p:to>
                                    </p:set>
                                    <p:anim calcmode="lin" valueType="num">
                                      <p:cBhvr additive="base">
                                        <p:cTn id="67" dur="500" fill="hold"/>
                                        <p:tgtEl>
                                          <p:spTgt spid="28682"/>
                                        </p:tgtEl>
                                        <p:attrNameLst>
                                          <p:attrName>ppt_x</p:attrName>
                                        </p:attrNameLst>
                                      </p:cBhvr>
                                      <p:tavLst>
                                        <p:tav tm="0">
                                          <p:val>
                                            <p:strVal val="#ppt_x"/>
                                          </p:val>
                                        </p:tav>
                                        <p:tav tm="100000">
                                          <p:val>
                                            <p:strVal val="#ppt_x"/>
                                          </p:val>
                                        </p:tav>
                                      </p:tavLst>
                                    </p:anim>
                                    <p:anim calcmode="lin" valueType="num">
                                      <p:cBhvr additive="base">
                                        <p:cTn id="68" dur="500" fill="hold"/>
                                        <p:tgtEl>
                                          <p:spTgt spid="2868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7" grpId="0"/>
      <p:bldP spid="99" grpId="0"/>
      <p:bldP spid="101" grpId="0"/>
      <p:bldP spid="103" grpId="0"/>
      <p:bldP spid="34"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Freeform: Shape 8">
            <a:extLst>
              <a:ext uri="{FF2B5EF4-FFF2-40B4-BE49-F238E27FC236}">
                <a16:creationId xmlns:a16="http://schemas.microsoft.com/office/drawing/2014/main" id="{44B93CA9-1207-4A84-AD8A-54C84F1C9EF3}"/>
              </a:ext>
            </a:extLst>
          </p:cNvPr>
          <p:cNvSpPr>
            <a:spLocks/>
          </p:cNvSpPr>
          <p:nvPr/>
        </p:nvSpPr>
        <p:spPr bwMode="auto">
          <a:xfrm>
            <a:off x="9125380" y="5643219"/>
            <a:ext cx="3066619" cy="488403"/>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noAutofit/>
          </a:bodyPr>
          <a:lstStyle/>
          <a:p>
            <a:endParaRPr lang="en-US" dirty="0"/>
          </a:p>
        </p:txBody>
      </p:sp>
      <p:grpSp>
        <p:nvGrpSpPr>
          <p:cNvPr id="46" name="Group 10">
            <a:extLst>
              <a:ext uri="{FF2B5EF4-FFF2-40B4-BE49-F238E27FC236}">
                <a16:creationId xmlns:a16="http://schemas.microsoft.com/office/drawing/2014/main" id="{A1E3C8DF-3980-4512-A2C3-00B110FE8BC0}"/>
              </a:ext>
            </a:extLst>
          </p:cNvPr>
          <p:cNvGrpSpPr/>
          <p:nvPr/>
        </p:nvGrpSpPr>
        <p:grpSpPr>
          <a:xfrm flipH="1">
            <a:off x="11178612" y="5127889"/>
            <a:ext cx="817770" cy="809183"/>
            <a:chOff x="3175" y="1588"/>
            <a:chExt cx="4686300" cy="4637087"/>
          </a:xfrm>
          <a:solidFill>
            <a:schemeClr val="bg1"/>
          </a:solidFill>
        </p:grpSpPr>
        <p:sp>
          <p:nvSpPr>
            <p:cNvPr id="47" name="Rectangle 5">
              <a:extLst>
                <a:ext uri="{FF2B5EF4-FFF2-40B4-BE49-F238E27FC236}">
                  <a16:creationId xmlns:a16="http://schemas.microsoft.com/office/drawing/2014/main" id="{68C7AE83-A61E-4FA4-821D-8469CA517D01}"/>
                </a:ext>
              </a:extLst>
            </p:cNvPr>
            <p:cNvSpPr>
              <a:spLocks noChangeArrowheads="1"/>
            </p:cNvSpPr>
            <p:nvPr/>
          </p:nvSpPr>
          <p:spPr bwMode="auto">
            <a:xfrm>
              <a:off x="1106488" y="3094038"/>
              <a:ext cx="98425" cy="133667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48" name="Rectangle 6">
              <a:extLst>
                <a:ext uri="{FF2B5EF4-FFF2-40B4-BE49-F238E27FC236}">
                  <a16:creationId xmlns:a16="http://schemas.microsoft.com/office/drawing/2014/main" id="{E159056E-86BF-462C-AF46-C13EE1A7ED79}"/>
                </a:ext>
              </a:extLst>
            </p:cNvPr>
            <p:cNvSpPr>
              <a:spLocks noChangeArrowheads="1"/>
            </p:cNvSpPr>
            <p:nvPr/>
          </p:nvSpPr>
          <p:spPr bwMode="auto">
            <a:xfrm>
              <a:off x="1450975" y="3094038"/>
              <a:ext cx="85725" cy="133667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49" name="Rectangle 7">
              <a:extLst>
                <a:ext uri="{FF2B5EF4-FFF2-40B4-BE49-F238E27FC236}">
                  <a16:creationId xmlns:a16="http://schemas.microsoft.com/office/drawing/2014/main" id="{483C7AD0-028C-42EB-BEB5-A0FFB72517F6}"/>
                </a:ext>
              </a:extLst>
            </p:cNvPr>
            <p:cNvSpPr>
              <a:spLocks noChangeArrowheads="1"/>
            </p:cNvSpPr>
            <p:nvPr/>
          </p:nvSpPr>
          <p:spPr bwMode="auto">
            <a:xfrm>
              <a:off x="1147763" y="3148013"/>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0" name="Freeform 8">
              <a:extLst>
                <a:ext uri="{FF2B5EF4-FFF2-40B4-BE49-F238E27FC236}">
                  <a16:creationId xmlns:a16="http://schemas.microsoft.com/office/drawing/2014/main" id="{05881094-4741-4CFE-B421-76103E5CF27E}"/>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1" name="Freeform 9">
              <a:extLst>
                <a:ext uri="{FF2B5EF4-FFF2-40B4-BE49-F238E27FC236}">
                  <a16:creationId xmlns:a16="http://schemas.microsoft.com/office/drawing/2014/main" id="{711CD334-494B-4D61-B703-0D79A7894A8F}"/>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2" name="Rectangle 10">
              <a:extLst>
                <a:ext uri="{FF2B5EF4-FFF2-40B4-BE49-F238E27FC236}">
                  <a16:creationId xmlns:a16="http://schemas.microsoft.com/office/drawing/2014/main" id="{FC7CADD5-76F9-465F-B604-CB11831AE9AB}"/>
                </a:ext>
              </a:extLst>
            </p:cNvPr>
            <p:cNvSpPr>
              <a:spLocks noChangeArrowheads="1"/>
            </p:cNvSpPr>
            <p:nvPr/>
          </p:nvSpPr>
          <p:spPr bwMode="auto">
            <a:xfrm>
              <a:off x="1147763" y="3441700"/>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3" name="Freeform 11">
              <a:extLst>
                <a:ext uri="{FF2B5EF4-FFF2-40B4-BE49-F238E27FC236}">
                  <a16:creationId xmlns:a16="http://schemas.microsoft.com/office/drawing/2014/main" id="{3EEBEAC8-2029-4643-819D-3035D4D36ACB}"/>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4" name="Freeform 12">
              <a:extLst>
                <a:ext uri="{FF2B5EF4-FFF2-40B4-BE49-F238E27FC236}">
                  <a16:creationId xmlns:a16="http://schemas.microsoft.com/office/drawing/2014/main" id="{E509B9B7-EBE4-46E7-B35F-F798058DC1DD}"/>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5" name="Rectangle 13">
              <a:extLst>
                <a:ext uri="{FF2B5EF4-FFF2-40B4-BE49-F238E27FC236}">
                  <a16:creationId xmlns:a16="http://schemas.microsoft.com/office/drawing/2014/main" id="{0588B4D4-100C-414C-9D4D-02DDC736E18D}"/>
                </a:ext>
              </a:extLst>
            </p:cNvPr>
            <p:cNvSpPr>
              <a:spLocks noChangeArrowheads="1"/>
            </p:cNvSpPr>
            <p:nvPr/>
          </p:nvSpPr>
          <p:spPr bwMode="auto">
            <a:xfrm>
              <a:off x="1147763" y="3733800"/>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6" name="Freeform 14">
              <a:extLst>
                <a:ext uri="{FF2B5EF4-FFF2-40B4-BE49-F238E27FC236}">
                  <a16:creationId xmlns:a16="http://schemas.microsoft.com/office/drawing/2014/main" id="{6489E80C-1366-4F17-B76F-8A9361E39E8A}"/>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7" name="Freeform 15">
              <a:extLst>
                <a:ext uri="{FF2B5EF4-FFF2-40B4-BE49-F238E27FC236}">
                  <a16:creationId xmlns:a16="http://schemas.microsoft.com/office/drawing/2014/main" id="{9C90D87D-407A-4BD6-8699-5C6219DA392B}"/>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8" name="Rectangle 16">
              <a:extLst>
                <a:ext uri="{FF2B5EF4-FFF2-40B4-BE49-F238E27FC236}">
                  <a16:creationId xmlns:a16="http://schemas.microsoft.com/office/drawing/2014/main" id="{39ED4850-F298-41C5-BF29-C8C8429C5E27}"/>
                </a:ext>
              </a:extLst>
            </p:cNvPr>
            <p:cNvSpPr>
              <a:spLocks noChangeArrowheads="1"/>
            </p:cNvSpPr>
            <p:nvPr/>
          </p:nvSpPr>
          <p:spPr bwMode="auto">
            <a:xfrm>
              <a:off x="1147763" y="4027488"/>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9" name="Freeform 17">
              <a:extLst>
                <a:ext uri="{FF2B5EF4-FFF2-40B4-BE49-F238E27FC236}">
                  <a16:creationId xmlns:a16="http://schemas.microsoft.com/office/drawing/2014/main" id="{3F4E7D54-4844-4CB0-B2CF-EDF021CAE47F}"/>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0" name="Freeform 18">
              <a:extLst>
                <a:ext uri="{FF2B5EF4-FFF2-40B4-BE49-F238E27FC236}">
                  <a16:creationId xmlns:a16="http://schemas.microsoft.com/office/drawing/2014/main" id="{67C8D92C-50AC-4D20-982A-73D256186262}"/>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1" name="Rectangle 19">
              <a:extLst>
                <a:ext uri="{FF2B5EF4-FFF2-40B4-BE49-F238E27FC236}">
                  <a16:creationId xmlns:a16="http://schemas.microsoft.com/office/drawing/2014/main" id="{99A798D6-9E3F-4589-AB0C-BA0D7F78FFCF}"/>
                </a:ext>
              </a:extLst>
            </p:cNvPr>
            <p:cNvSpPr>
              <a:spLocks noChangeArrowheads="1"/>
            </p:cNvSpPr>
            <p:nvPr/>
          </p:nvSpPr>
          <p:spPr bwMode="auto">
            <a:xfrm>
              <a:off x="1106488" y="1897063"/>
              <a:ext cx="98425" cy="12827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2" name="Rectangle 20">
              <a:extLst>
                <a:ext uri="{FF2B5EF4-FFF2-40B4-BE49-F238E27FC236}">
                  <a16:creationId xmlns:a16="http://schemas.microsoft.com/office/drawing/2014/main" id="{43475368-8BB7-480C-8A03-F94BAEE97D32}"/>
                </a:ext>
              </a:extLst>
            </p:cNvPr>
            <p:cNvSpPr>
              <a:spLocks noChangeArrowheads="1"/>
            </p:cNvSpPr>
            <p:nvPr/>
          </p:nvSpPr>
          <p:spPr bwMode="auto">
            <a:xfrm>
              <a:off x="1450975" y="1897063"/>
              <a:ext cx="85725" cy="12827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3" name="Rectangle 21">
              <a:extLst>
                <a:ext uri="{FF2B5EF4-FFF2-40B4-BE49-F238E27FC236}">
                  <a16:creationId xmlns:a16="http://schemas.microsoft.com/office/drawing/2014/main" id="{AE7402AF-A659-4BAA-9357-2151CD8C57C7}"/>
                </a:ext>
              </a:extLst>
            </p:cNvPr>
            <p:cNvSpPr>
              <a:spLocks noChangeArrowheads="1"/>
            </p:cNvSpPr>
            <p:nvPr/>
          </p:nvSpPr>
          <p:spPr bwMode="auto">
            <a:xfrm>
              <a:off x="1147763" y="1897063"/>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4" name="Freeform 22">
              <a:extLst>
                <a:ext uri="{FF2B5EF4-FFF2-40B4-BE49-F238E27FC236}">
                  <a16:creationId xmlns:a16="http://schemas.microsoft.com/office/drawing/2014/main" id="{D35115AD-5374-4D21-BD54-3F5CD20CA6C8}"/>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5" name="Freeform 23">
              <a:extLst>
                <a:ext uri="{FF2B5EF4-FFF2-40B4-BE49-F238E27FC236}">
                  <a16:creationId xmlns:a16="http://schemas.microsoft.com/office/drawing/2014/main" id="{13D8B4D0-31CB-4DDB-BFCC-9337EA81B884}"/>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6" name="Rectangle 24">
              <a:extLst>
                <a:ext uri="{FF2B5EF4-FFF2-40B4-BE49-F238E27FC236}">
                  <a16:creationId xmlns:a16="http://schemas.microsoft.com/office/drawing/2014/main" id="{C5BEBB57-9108-4BF0-A52C-817E7E925202}"/>
                </a:ext>
              </a:extLst>
            </p:cNvPr>
            <p:cNvSpPr>
              <a:spLocks noChangeArrowheads="1"/>
            </p:cNvSpPr>
            <p:nvPr/>
          </p:nvSpPr>
          <p:spPr bwMode="auto">
            <a:xfrm>
              <a:off x="1147763" y="2189163"/>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7" name="Freeform 25">
              <a:extLst>
                <a:ext uri="{FF2B5EF4-FFF2-40B4-BE49-F238E27FC236}">
                  <a16:creationId xmlns:a16="http://schemas.microsoft.com/office/drawing/2014/main" id="{945C244A-96F7-4627-8884-F765BC1C9793}"/>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8" name="Freeform 26">
              <a:extLst>
                <a:ext uri="{FF2B5EF4-FFF2-40B4-BE49-F238E27FC236}">
                  <a16:creationId xmlns:a16="http://schemas.microsoft.com/office/drawing/2014/main" id="{98F6FFBE-0339-45C7-94C5-56B84D194565}"/>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69" name="Rectangle 27">
              <a:extLst>
                <a:ext uri="{FF2B5EF4-FFF2-40B4-BE49-F238E27FC236}">
                  <a16:creationId xmlns:a16="http://schemas.microsoft.com/office/drawing/2014/main" id="{561F4CDD-14F0-4554-A51F-8D72661D8CF4}"/>
                </a:ext>
              </a:extLst>
            </p:cNvPr>
            <p:cNvSpPr>
              <a:spLocks noChangeArrowheads="1"/>
            </p:cNvSpPr>
            <p:nvPr/>
          </p:nvSpPr>
          <p:spPr bwMode="auto">
            <a:xfrm>
              <a:off x="1147763" y="2482850"/>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70" name="Freeform 28">
              <a:extLst>
                <a:ext uri="{FF2B5EF4-FFF2-40B4-BE49-F238E27FC236}">
                  <a16:creationId xmlns:a16="http://schemas.microsoft.com/office/drawing/2014/main" id="{04AADFB7-3173-4787-A456-9902F6950492}"/>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71" name="Freeform 29">
              <a:extLst>
                <a:ext uri="{FF2B5EF4-FFF2-40B4-BE49-F238E27FC236}">
                  <a16:creationId xmlns:a16="http://schemas.microsoft.com/office/drawing/2014/main" id="{0585A5A5-5AD2-4198-87B9-59C0A0968D11}"/>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72" name="Rectangle 30">
              <a:extLst>
                <a:ext uri="{FF2B5EF4-FFF2-40B4-BE49-F238E27FC236}">
                  <a16:creationId xmlns:a16="http://schemas.microsoft.com/office/drawing/2014/main" id="{4C4B9191-9BC6-4347-B223-CF0769529EED}"/>
                </a:ext>
              </a:extLst>
            </p:cNvPr>
            <p:cNvSpPr>
              <a:spLocks noChangeArrowheads="1"/>
            </p:cNvSpPr>
            <p:nvPr/>
          </p:nvSpPr>
          <p:spPr bwMode="auto">
            <a:xfrm>
              <a:off x="1147763" y="2774950"/>
              <a:ext cx="357188" cy="635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87" name="Freeform 31">
              <a:extLst>
                <a:ext uri="{FF2B5EF4-FFF2-40B4-BE49-F238E27FC236}">
                  <a16:creationId xmlns:a16="http://schemas.microsoft.com/office/drawing/2014/main" id="{927714B5-762E-4441-915E-328EC5AAE3E2}"/>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97" name="Freeform 32">
              <a:extLst>
                <a:ext uri="{FF2B5EF4-FFF2-40B4-BE49-F238E27FC236}">
                  <a16:creationId xmlns:a16="http://schemas.microsoft.com/office/drawing/2014/main" id="{B7F1BD27-9E72-4D00-889F-D88C11C4D721}"/>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98" name="Rectangle 33">
              <a:extLst>
                <a:ext uri="{FF2B5EF4-FFF2-40B4-BE49-F238E27FC236}">
                  <a16:creationId xmlns:a16="http://schemas.microsoft.com/office/drawing/2014/main" id="{2AB45C45-49BC-48E1-91E7-A5471D92CB31}"/>
                </a:ext>
              </a:extLst>
            </p:cNvPr>
            <p:cNvSpPr>
              <a:spLocks noChangeArrowheads="1"/>
            </p:cNvSpPr>
            <p:nvPr/>
          </p:nvSpPr>
          <p:spPr bwMode="auto">
            <a:xfrm>
              <a:off x="1179513" y="919163"/>
              <a:ext cx="44450" cy="98107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06" name="Rectangle 34">
              <a:extLst>
                <a:ext uri="{FF2B5EF4-FFF2-40B4-BE49-F238E27FC236}">
                  <a16:creationId xmlns:a16="http://schemas.microsoft.com/office/drawing/2014/main" id="{3E77DEE6-B259-497C-B9D4-154CB32C98CA}"/>
                </a:ext>
              </a:extLst>
            </p:cNvPr>
            <p:cNvSpPr>
              <a:spLocks noChangeArrowheads="1"/>
            </p:cNvSpPr>
            <p:nvPr/>
          </p:nvSpPr>
          <p:spPr bwMode="auto">
            <a:xfrm>
              <a:off x="1412875" y="919163"/>
              <a:ext cx="53975" cy="98107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07" name="Rectangle 35">
              <a:extLst>
                <a:ext uri="{FF2B5EF4-FFF2-40B4-BE49-F238E27FC236}">
                  <a16:creationId xmlns:a16="http://schemas.microsoft.com/office/drawing/2014/main" id="{33304020-5086-4CA6-8660-D688039F42B5}"/>
                </a:ext>
              </a:extLst>
            </p:cNvPr>
            <p:cNvSpPr>
              <a:spLocks noChangeArrowheads="1"/>
            </p:cNvSpPr>
            <p:nvPr/>
          </p:nvSpPr>
          <p:spPr bwMode="auto">
            <a:xfrm>
              <a:off x="1179513" y="915988"/>
              <a:ext cx="274638" cy="476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08" name="Freeform 36">
              <a:extLst>
                <a:ext uri="{FF2B5EF4-FFF2-40B4-BE49-F238E27FC236}">
                  <a16:creationId xmlns:a16="http://schemas.microsoft.com/office/drawing/2014/main" id="{39F49E00-4D15-436A-B938-953C621CBF83}"/>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09" name="Freeform 37">
              <a:extLst>
                <a:ext uri="{FF2B5EF4-FFF2-40B4-BE49-F238E27FC236}">
                  <a16:creationId xmlns:a16="http://schemas.microsoft.com/office/drawing/2014/main" id="{159C54ED-247B-48F8-BD9F-1DAB9AE21FC6}"/>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0" name="Rectangle 38">
              <a:extLst>
                <a:ext uri="{FF2B5EF4-FFF2-40B4-BE49-F238E27FC236}">
                  <a16:creationId xmlns:a16="http://schemas.microsoft.com/office/drawing/2014/main" id="{266EEF2E-9EC5-4D54-AD1E-CA939EA573CD}"/>
                </a:ext>
              </a:extLst>
            </p:cNvPr>
            <p:cNvSpPr>
              <a:spLocks noChangeArrowheads="1"/>
            </p:cNvSpPr>
            <p:nvPr/>
          </p:nvSpPr>
          <p:spPr bwMode="auto">
            <a:xfrm>
              <a:off x="1179513" y="1141413"/>
              <a:ext cx="274638" cy="476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1" name="Freeform 39">
              <a:extLst>
                <a:ext uri="{FF2B5EF4-FFF2-40B4-BE49-F238E27FC236}">
                  <a16:creationId xmlns:a16="http://schemas.microsoft.com/office/drawing/2014/main" id="{A7D4F657-C420-4D04-A895-019B7715DB1B}"/>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2" name="Freeform 40">
              <a:extLst>
                <a:ext uri="{FF2B5EF4-FFF2-40B4-BE49-F238E27FC236}">
                  <a16:creationId xmlns:a16="http://schemas.microsoft.com/office/drawing/2014/main" id="{067D7709-C5BD-4968-B878-E2419D525173}"/>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3" name="Rectangle 41">
              <a:extLst>
                <a:ext uri="{FF2B5EF4-FFF2-40B4-BE49-F238E27FC236}">
                  <a16:creationId xmlns:a16="http://schemas.microsoft.com/office/drawing/2014/main" id="{4EE73837-F99B-4675-8507-78351A2A0EB2}"/>
                </a:ext>
              </a:extLst>
            </p:cNvPr>
            <p:cNvSpPr>
              <a:spLocks noChangeArrowheads="1"/>
            </p:cNvSpPr>
            <p:nvPr/>
          </p:nvSpPr>
          <p:spPr bwMode="auto">
            <a:xfrm>
              <a:off x="1179513" y="1365250"/>
              <a:ext cx="274638" cy="476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4" name="Freeform 42">
              <a:extLst>
                <a:ext uri="{FF2B5EF4-FFF2-40B4-BE49-F238E27FC236}">
                  <a16:creationId xmlns:a16="http://schemas.microsoft.com/office/drawing/2014/main" id="{0645C8CD-A849-470B-A5D5-F82251A4273E}"/>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5" name="Freeform 43">
              <a:extLst>
                <a:ext uri="{FF2B5EF4-FFF2-40B4-BE49-F238E27FC236}">
                  <a16:creationId xmlns:a16="http://schemas.microsoft.com/office/drawing/2014/main" id="{D3598801-D527-456C-9A84-72BAF5DF0840}"/>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6" name="Rectangle 44">
              <a:extLst>
                <a:ext uri="{FF2B5EF4-FFF2-40B4-BE49-F238E27FC236}">
                  <a16:creationId xmlns:a16="http://schemas.microsoft.com/office/drawing/2014/main" id="{45703727-A628-4127-B86E-986748D3603C}"/>
                </a:ext>
              </a:extLst>
            </p:cNvPr>
            <p:cNvSpPr>
              <a:spLocks noChangeArrowheads="1"/>
            </p:cNvSpPr>
            <p:nvPr/>
          </p:nvSpPr>
          <p:spPr bwMode="auto">
            <a:xfrm>
              <a:off x="1179513" y="1590675"/>
              <a:ext cx="274638" cy="4445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7" name="Freeform 45">
              <a:extLst>
                <a:ext uri="{FF2B5EF4-FFF2-40B4-BE49-F238E27FC236}">
                  <a16:creationId xmlns:a16="http://schemas.microsoft.com/office/drawing/2014/main" id="{C930E881-CA08-4EF8-BB68-4EB5182BC2BC}"/>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8" name="Freeform 46">
              <a:extLst>
                <a:ext uri="{FF2B5EF4-FFF2-40B4-BE49-F238E27FC236}">
                  <a16:creationId xmlns:a16="http://schemas.microsoft.com/office/drawing/2014/main" id="{0B32CE63-31EE-40CB-ADF5-6F1B591C01F5}"/>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19" name="Rectangle 47">
              <a:extLst>
                <a:ext uri="{FF2B5EF4-FFF2-40B4-BE49-F238E27FC236}">
                  <a16:creationId xmlns:a16="http://schemas.microsoft.com/office/drawing/2014/main" id="{0607CE00-C4AE-4A99-9617-AB9B01407A0F}"/>
                </a:ext>
              </a:extLst>
            </p:cNvPr>
            <p:cNvSpPr>
              <a:spLocks noChangeArrowheads="1"/>
            </p:cNvSpPr>
            <p:nvPr/>
          </p:nvSpPr>
          <p:spPr bwMode="auto">
            <a:xfrm>
              <a:off x="1182688" y="217488"/>
              <a:ext cx="44450" cy="7461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0" name="Rectangle 48">
              <a:extLst>
                <a:ext uri="{FF2B5EF4-FFF2-40B4-BE49-F238E27FC236}">
                  <a16:creationId xmlns:a16="http://schemas.microsoft.com/office/drawing/2014/main" id="{AB4D6320-788D-48EC-B8CD-5547B7631885}"/>
                </a:ext>
              </a:extLst>
            </p:cNvPr>
            <p:cNvSpPr>
              <a:spLocks noChangeArrowheads="1"/>
            </p:cNvSpPr>
            <p:nvPr/>
          </p:nvSpPr>
          <p:spPr bwMode="auto">
            <a:xfrm>
              <a:off x="1416050" y="217488"/>
              <a:ext cx="53975" cy="7461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1" name="Freeform 49">
              <a:extLst>
                <a:ext uri="{FF2B5EF4-FFF2-40B4-BE49-F238E27FC236}">
                  <a16:creationId xmlns:a16="http://schemas.microsoft.com/office/drawing/2014/main" id="{99247C30-15CE-4F98-B050-D2A8C918B99F}"/>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2" name="Freeform 50">
              <a:extLst>
                <a:ext uri="{FF2B5EF4-FFF2-40B4-BE49-F238E27FC236}">
                  <a16:creationId xmlns:a16="http://schemas.microsoft.com/office/drawing/2014/main" id="{416B2902-86DA-4E57-9987-C98A41979BFD}"/>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3" name="Freeform 51">
              <a:extLst>
                <a:ext uri="{FF2B5EF4-FFF2-40B4-BE49-F238E27FC236}">
                  <a16:creationId xmlns:a16="http://schemas.microsoft.com/office/drawing/2014/main" id="{CB53ABC3-33B5-45B1-A6B7-5D4010A21A25}"/>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4" name="Rectangle 52">
              <a:extLst>
                <a:ext uri="{FF2B5EF4-FFF2-40B4-BE49-F238E27FC236}">
                  <a16:creationId xmlns:a16="http://schemas.microsoft.com/office/drawing/2014/main" id="{79B31B9D-98AA-4BAF-93B7-E09CFC3DDB76}"/>
                </a:ext>
              </a:extLst>
            </p:cNvPr>
            <p:cNvSpPr>
              <a:spLocks noChangeArrowheads="1"/>
            </p:cNvSpPr>
            <p:nvPr/>
          </p:nvSpPr>
          <p:spPr bwMode="auto">
            <a:xfrm>
              <a:off x="1182688" y="431800"/>
              <a:ext cx="274638" cy="476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5" name="Freeform 53">
              <a:extLst>
                <a:ext uri="{FF2B5EF4-FFF2-40B4-BE49-F238E27FC236}">
                  <a16:creationId xmlns:a16="http://schemas.microsoft.com/office/drawing/2014/main" id="{BF169067-166D-4671-9E2C-404AA0672130}"/>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6" name="Freeform 54">
              <a:extLst>
                <a:ext uri="{FF2B5EF4-FFF2-40B4-BE49-F238E27FC236}">
                  <a16:creationId xmlns:a16="http://schemas.microsoft.com/office/drawing/2014/main" id="{27E03552-6841-42DE-B994-B3534646B6FC}"/>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7" name="Rectangle 55">
              <a:extLst>
                <a:ext uri="{FF2B5EF4-FFF2-40B4-BE49-F238E27FC236}">
                  <a16:creationId xmlns:a16="http://schemas.microsoft.com/office/drawing/2014/main" id="{09C70ED3-8AB8-4CE4-AD14-DE4FC867A91E}"/>
                </a:ext>
              </a:extLst>
            </p:cNvPr>
            <p:cNvSpPr>
              <a:spLocks noChangeArrowheads="1"/>
            </p:cNvSpPr>
            <p:nvPr/>
          </p:nvSpPr>
          <p:spPr bwMode="auto">
            <a:xfrm>
              <a:off x="1182688" y="654050"/>
              <a:ext cx="274638" cy="476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8" name="Freeform 56">
              <a:extLst>
                <a:ext uri="{FF2B5EF4-FFF2-40B4-BE49-F238E27FC236}">
                  <a16:creationId xmlns:a16="http://schemas.microsoft.com/office/drawing/2014/main" id="{652B5ED4-DAA0-4FFC-AFD3-69AE84F790A6}"/>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29" name="Freeform 57">
              <a:extLst>
                <a:ext uri="{FF2B5EF4-FFF2-40B4-BE49-F238E27FC236}">
                  <a16:creationId xmlns:a16="http://schemas.microsoft.com/office/drawing/2014/main" id="{22954C23-03E4-4AB6-92CA-5C1E411D1275}"/>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0" name="Rectangle 58">
              <a:extLst>
                <a:ext uri="{FF2B5EF4-FFF2-40B4-BE49-F238E27FC236}">
                  <a16:creationId xmlns:a16="http://schemas.microsoft.com/office/drawing/2014/main" id="{632930A9-2B76-438A-B190-55ED1C738358}"/>
                </a:ext>
              </a:extLst>
            </p:cNvPr>
            <p:cNvSpPr>
              <a:spLocks noChangeArrowheads="1"/>
            </p:cNvSpPr>
            <p:nvPr/>
          </p:nvSpPr>
          <p:spPr bwMode="auto">
            <a:xfrm>
              <a:off x="398463" y="755650"/>
              <a:ext cx="825500" cy="396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1" name="Rectangle 59">
              <a:extLst>
                <a:ext uri="{FF2B5EF4-FFF2-40B4-BE49-F238E27FC236}">
                  <a16:creationId xmlns:a16="http://schemas.microsoft.com/office/drawing/2014/main" id="{7D334E22-413C-4E20-9290-883A406DCD66}"/>
                </a:ext>
              </a:extLst>
            </p:cNvPr>
            <p:cNvSpPr>
              <a:spLocks noChangeArrowheads="1"/>
            </p:cNvSpPr>
            <p:nvPr/>
          </p:nvSpPr>
          <p:spPr bwMode="auto">
            <a:xfrm>
              <a:off x="398463" y="950913"/>
              <a:ext cx="825500" cy="4445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2" name="Rectangle 60">
              <a:extLst>
                <a:ext uri="{FF2B5EF4-FFF2-40B4-BE49-F238E27FC236}">
                  <a16:creationId xmlns:a16="http://schemas.microsoft.com/office/drawing/2014/main" id="{3FEF018D-F4CE-42E5-9AAE-8A36B3549968}"/>
                </a:ext>
              </a:extLst>
            </p:cNvPr>
            <p:cNvSpPr>
              <a:spLocks noChangeArrowheads="1"/>
            </p:cNvSpPr>
            <p:nvPr/>
          </p:nvSpPr>
          <p:spPr bwMode="auto">
            <a:xfrm>
              <a:off x="1185863" y="755650"/>
              <a:ext cx="38100"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3" name="Freeform 61">
              <a:extLst>
                <a:ext uri="{FF2B5EF4-FFF2-40B4-BE49-F238E27FC236}">
                  <a16:creationId xmlns:a16="http://schemas.microsoft.com/office/drawing/2014/main" id="{46C5590D-2201-4CFF-8FA0-704F6E16512F}"/>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4" name="Freeform 62">
              <a:extLst>
                <a:ext uri="{FF2B5EF4-FFF2-40B4-BE49-F238E27FC236}">
                  <a16:creationId xmlns:a16="http://schemas.microsoft.com/office/drawing/2014/main" id="{B613376A-C62D-4961-AE4D-EA5FA02BBB51}"/>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5" name="Rectangle 63">
              <a:extLst>
                <a:ext uri="{FF2B5EF4-FFF2-40B4-BE49-F238E27FC236}">
                  <a16:creationId xmlns:a16="http://schemas.microsoft.com/office/drawing/2014/main" id="{28A88856-8C73-4799-B15C-6B73907D7B76}"/>
                </a:ext>
              </a:extLst>
            </p:cNvPr>
            <p:cNvSpPr>
              <a:spLocks noChangeArrowheads="1"/>
            </p:cNvSpPr>
            <p:nvPr/>
          </p:nvSpPr>
          <p:spPr bwMode="auto">
            <a:xfrm>
              <a:off x="996950" y="755650"/>
              <a:ext cx="39688"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6" name="Freeform 64">
              <a:extLst>
                <a:ext uri="{FF2B5EF4-FFF2-40B4-BE49-F238E27FC236}">
                  <a16:creationId xmlns:a16="http://schemas.microsoft.com/office/drawing/2014/main" id="{9BC5F4AA-D867-44C7-9C75-DC4BFA546761}"/>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7" name="Freeform 65">
              <a:extLst>
                <a:ext uri="{FF2B5EF4-FFF2-40B4-BE49-F238E27FC236}">
                  <a16:creationId xmlns:a16="http://schemas.microsoft.com/office/drawing/2014/main" id="{3EE39807-DA66-4A36-80C5-2C05D419D760}"/>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8" name="Rectangle 66">
              <a:extLst>
                <a:ext uri="{FF2B5EF4-FFF2-40B4-BE49-F238E27FC236}">
                  <a16:creationId xmlns:a16="http://schemas.microsoft.com/office/drawing/2014/main" id="{C65C155D-FF45-4C84-A01A-81E2C5E3D9B7}"/>
                </a:ext>
              </a:extLst>
            </p:cNvPr>
            <p:cNvSpPr>
              <a:spLocks noChangeArrowheads="1"/>
            </p:cNvSpPr>
            <p:nvPr/>
          </p:nvSpPr>
          <p:spPr bwMode="auto">
            <a:xfrm>
              <a:off x="806450" y="755650"/>
              <a:ext cx="41275"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39" name="Freeform 67">
              <a:extLst>
                <a:ext uri="{FF2B5EF4-FFF2-40B4-BE49-F238E27FC236}">
                  <a16:creationId xmlns:a16="http://schemas.microsoft.com/office/drawing/2014/main" id="{74D52182-885D-43F7-AC19-FBE2E84F62B2}"/>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0" name="Freeform 68">
              <a:extLst>
                <a:ext uri="{FF2B5EF4-FFF2-40B4-BE49-F238E27FC236}">
                  <a16:creationId xmlns:a16="http://schemas.microsoft.com/office/drawing/2014/main" id="{8F65AB17-4E9D-46C4-971D-3C17DF722F85}"/>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1" name="Rectangle 69">
              <a:extLst>
                <a:ext uri="{FF2B5EF4-FFF2-40B4-BE49-F238E27FC236}">
                  <a16:creationId xmlns:a16="http://schemas.microsoft.com/office/drawing/2014/main" id="{4E70E316-5622-4D51-B6D2-6E82D5B26EC0}"/>
                </a:ext>
              </a:extLst>
            </p:cNvPr>
            <p:cNvSpPr>
              <a:spLocks noChangeArrowheads="1"/>
            </p:cNvSpPr>
            <p:nvPr/>
          </p:nvSpPr>
          <p:spPr bwMode="auto">
            <a:xfrm>
              <a:off x="617538" y="755650"/>
              <a:ext cx="42863"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2" name="Freeform 70">
              <a:extLst>
                <a:ext uri="{FF2B5EF4-FFF2-40B4-BE49-F238E27FC236}">
                  <a16:creationId xmlns:a16="http://schemas.microsoft.com/office/drawing/2014/main" id="{146E24B1-99B7-4DA6-BC89-6297209FAF7B}"/>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3" name="Freeform 71">
              <a:extLst>
                <a:ext uri="{FF2B5EF4-FFF2-40B4-BE49-F238E27FC236}">
                  <a16:creationId xmlns:a16="http://schemas.microsoft.com/office/drawing/2014/main" id="{785DDF95-0439-42A9-9D5F-8A1ED0D2BE17}"/>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4" name="Rectangle 72">
              <a:extLst>
                <a:ext uri="{FF2B5EF4-FFF2-40B4-BE49-F238E27FC236}">
                  <a16:creationId xmlns:a16="http://schemas.microsoft.com/office/drawing/2014/main" id="{E7634D86-E2AE-46CF-BC59-F8BABE305584}"/>
                </a:ext>
              </a:extLst>
            </p:cNvPr>
            <p:cNvSpPr>
              <a:spLocks noChangeArrowheads="1"/>
            </p:cNvSpPr>
            <p:nvPr/>
          </p:nvSpPr>
          <p:spPr bwMode="auto">
            <a:xfrm>
              <a:off x="1504950" y="755650"/>
              <a:ext cx="822325" cy="396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5" name="Rectangle 73">
              <a:extLst>
                <a:ext uri="{FF2B5EF4-FFF2-40B4-BE49-F238E27FC236}">
                  <a16:creationId xmlns:a16="http://schemas.microsoft.com/office/drawing/2014/main" id="{B2E5F211-B916-4FCD-B442-B53990D5B15C}"/>
                </a:ext>
              </a:extLst>
            </p:cNvPr>
            <p:cNvSpPr>
              <a:spLocks noChangeArrowheads="1"/>
            </p:cNvSpPr>
            <p:nvPr/>
          </p:nvSpPr>
          <p:spPr bwMode="auto">
            <a:xfrm>
              <a:off x="1504950" y="950913"/>
              <a:ext cx="822325" cy="4445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6" name="Rectangle 74">
              <a:extLst>
                <a:ext uri="{FF2B5EF4-FFF2-40B4-BE49-F238E27FC236}">
                  <a16:creationId xmlns:a16="http://schemas.microsoft.com/office/drawing/2014/main" id="{7438F6BF-1CC0-4C61-A192-77F558E01E6B}"/>
                </a:ext>
              </a:extLst>
            </p:cNvPr>
            <p:cNvSpPr>
              <a:spLocks noChangeArrowheads="1"/>
            </p:cNvSpPr>
            <p:nvPr/>
          </p:nvSpPr>
          <p:spPr bwMode="auto">
            <a:xfrm>
              <a:off x="2292350" y="755650"/>
              <a:ext cx="38100"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7" name="Freeform 75">
              <a:extLst>
                <a:ext uri="{FF2B5EF4-FFF2-40B4-BE49-F238E27FC236}">
                  <a16:creationId xmlns:a16="http://schemas.microsoft.com/office/drawing/2014/main" id="{26E475C5-F88D-4981-8EA2-762DE9672147}"/>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8" name="Freeform 76">
              <a:extLst>
                <a:ext uri="{FF2B5EF4-FFF2-40B4-BE49-F238E27FC236}">
                  <a16:creationId xmlns:a16="http://schemas.microsoft.com/office/drawing/2014/main" id="{6224C328-DD14-4B5D-924A-A53A1AE7E87B}"/>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49" name="Rectangle 77">
              <a:extLst>
                <a:ext uri="{FF2B5EF4-FFF2-40B4-BE49-F238E27FC236}">
                  <a16:creationId xmlns:a16="http://schemas.microsoft.com/office/drawing/2014/main" id="{E791817F-F580-496D-B3EA-62240551B879}"/>
                </a:ext>
              </a:extLst>
            </p:cNvPr>
            <p:cNvSpPr>
              <a:spLocks noChangeArrowheads="1"/>
            </p:cNvSpPr>
            <p:nvPr/>
          </p:nvSpPr>
          <p:spPr bwMode="auto">
            <a:xfrm>
              <a:off x="2100263" y="755650"/>
              <a:ext cx="41275"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0" name="Freeform 78">
              <a:extLst>
                <a:ext uri="{FF2B5EF4-FFF2-40B4-BE49-F238E27FC236}">
                  <a16:creationId xmlns:a16="http://schemas.microsoft.com/office/drawing/2014/main" id="{F894DBD0-2A2E-4CAD-94F3-87336F4EFA1B}"/>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1" name="Freeform 79">
              <a:extLst>
                <a:ext uri="{FF2B5EF4-FFF2-40B4-BE49-F238E27FC236}">
                  <a16:creationId xmlns:a16="http://schemas.microsoft.com/office/drawing/2014/main" id="{DD42A4B9-EF01-4A2A-8836-78ECBCFA2D1B}"/>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2" name="Rectangle 80">
              <a:extLst>
                <a:ext uri="{FF2B5EF4-FFF2-40B4-BE49-F238E27FC236}">
                  <a16:creationId xmlns:a16="http://schemas.microsoft.com/office/drawing/2014/main" id="{E1827586-745F-44F7-9515-F99B161A495B}"/>
                </a:ext>
              </a:extLst>
            </p:cNvPr>
            <p:cNvSpPr>
              <a:spLocks noChangeArrowheads="1"/>
            </p:cNvSpPr>
            <p:nvPr/>
          </p:nvSpPr>
          <p:spPr bwMode="auto">
            <a:xfrm>
              <a:off x="1912938" y="755650"/>
              <a:ext cx="41275"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3" name="Freeform 81">
              <a:extLst>
                <a:ext uri="{FF2B5EF4-FFF2-40B4-BE49-F238E27FC236}">
                  <a16:creationId xmlns:a16="http://schemas.microsoft.com/office/drawing/2014/main" id="{B7EC8EF3-B2C9-409C-9EFB-02316C3173A0}"/>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4" name="Freeform 82">
              <a:extLst>
                <a:ext uri="{FF2B5EF4-FFF2-40B4-BE49-F238E27FC236}">
                  <a16:creationId xmlns:a16="http://schemas.microsoft.com/office/drawing/2014/main" id="{4B9CE770-CD2D-441E-8704-DF5FD21B3083}"/>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5" name="Rectangle 83">
              <a:extLst>
                <a:ext uri="{FF2B5EF4-FFF2-40B4-BE49-F238E27FC236}">
                  <a16:creationId xmlns:a16="http://schemas.microsoft.com/office/drawing/2014/main" id="{E5D370D8-3CA6-4EE5-8A2C-EE3C99000D08}"/>
                </a:ext>
              </a:extLst>
            </p:cNvPr>
            <p:cNvSpPr>
              <a:spLocks noChangeArrowheads="1"/>
            </p:cNvSpPr>
            <p:nvPr/>
          </p:nvSpPr>
          <p:spPr bwMode="auto">
            <a:xfrm>
              <a:off x="1724025" y="755650"/>
              <a:ext cx="38100"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6" name="Freeform 84">
              <a:extLst>
                <a:ext uri="{FF2B5EF4-FFF2-40B4-BE49-F238E27FC236}">
                  <a16:creationId xmlns:a16="http://schemas.microsoft.com/office/drawing/2014/main" id="{6F73AB10-7EEE-4E77-9100-204A54E56157}"/>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7" name="Freeform 85">
              <a:extLst>
                <a:ext uri="{FF2B5EF4-FFF2-40B4-BE49-F238E27FC236}">
                  <a16:creationId xmlns:a16="http://schemas.microsoft.com/office/drawing/2014/main" id="{29C6B5DC-C55B-4CDC-9EBD-D12809BCF622}"/>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8" name="Rectangle 86">
              <a:extLst>
                <a:ext uri="{FF2B5EF4-FFF2-40B4-BE49-F238E27FC236}">
                  <a16:creationId xmlns:a16="http://schemas.microsoft.com/office/drawing/2014/main" id="{2D2FFC85-0B3F-4ADB-897B-F90924257341}"/>
                </a:ext>
              </a:extLst>
            </p:cNvPr>
            <p:cNvSpPr>
              <a:spLocks noChangeArrowheads="1"/>
            </p:cNvSpPr>
            <p:nvPr/>
          </p:nvSpPr>
          <p:spPr bwMode="auto">
            <a:xfrm>
              <a:off x="2266950" y="755650"/>
              <a:ext cx="825500" cy="396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59" name="Freeform 87">
              <a:extLst>
                <a:ext uri="{FF2B5EF4-FFF2-40B4-BE49-F238E27FC236}">
                  <a16:creationId xmlns:a16="http://schemas.microsoft.com/office/drawing/2014/main" id="{53904D6B-E825-4D7B-8ECB-DC99E314AE94}"/>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0" name="Freeform 88">
              <a:extLst>
                <a:ext uri="{FF2B5EF4-FFF2-40B4-BE49-F238E27FC236}">
                  <a16:creationId xmlns:a16="http://schemas.microsoft.com/office/drawing/2014/main" id="{A7A81E02-0BBA-4730-BCFA-1EA25F56E779}"/>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1" name="Rectangle 89">
              <a:extLst>
                <a:ext uri="{FF2B5EF4-FFF2-40B4-BE49-F238E27FC236}">
                  <a16:creationId xmlns:a16="http://schemas.microsoft.com/office/drawing/2014/main" id="{79920CED-418D-4FC2-989F-2EC37E221E23}"/>
                </a:ext>
              </a:extLst>
            </p:cNvPr>
            <p:cNvSpPr>
              <a:spLocks noChangeArrowheads="1"/>
            </p:cNvSpPr>
            <p:nvPr/>
          </p:nvSpPr>
          <p:spPr bwMode="auto">
            <a:xfrm>
              <a:off x="3054350" y="755650"/>
              <a:ext cx="41275"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2" name="Freeform 90">
              <a:extLst>
                <a:ext uri="{FF2B5EF4-FFF2-40B4-BE49-F238E27FC236}">
                  <a16:creationId xmlns:a16="http://schemas.microsoft.com/office/drawing/2014/main" id="{1E15D5B4-363F-4A8E-955F-00F1B653D579}"/>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3" name="Freeform 91">
              <a:extLst>
                <a:ext uri="{FF2B5EF4-FFF2-40B4-BE49-F238E27FC236}">
                  <a16:creationId xmlns:a16="http://schemas.microsoft.com/office/drawing/2014/main" id="{55DD2194-BB78-4BD0-945C-2979DBAF8274}"/>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4" name="Rectangle 92">
              <a:extLst>
                <a:ext uri="{FF2B5EF4-FFF2-40B4-BE49-F238E27FC236}">
                  <a16:creationId xmlns:a16="http://schemas.microsoft.com/office/drawing/2014/main" id="{62E9AF35-AA9D-4F1B-9C81-766B39963F20}"/>
                </a:ext>
              </a:extLst>
            </p:cNvPr>
            <p:cNvSpPr>
              <a:spLocks noChangeArrowheads="1"/>
            </p:cNvSpPr>
            <p:nvPr/>
          </p:nvSpPr>
          <p:spPr bwMode="auto">
            <a:xfrm>
              <a:off x="2865438" y="755650"/>
              <a:ext cx="38100"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5" name="Freeform 93">
              <a:extLst>
                <a:ext uri="{FF2B5EF4-FFF2-40B4-BE49-F238E27FC236}">
                  <a16:creationId xmlns:a16="http://schemas.microsoft.com/office/drawing/2014/main" id="{CED962D3-5E48-4EEA-8B4E-B4E6CB432C90}"/>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6" name="Freeform 94">
              <a:extLst>
                <a:ext uri="{FF2B5EF4-FFF2-40B4-BE49-F238E27FC236}">
                  <a16:creationId xmlns:a16="http://schemas.microsoft.com/office/drawing/2014/main" id="{A12CDB9B-99AD-4FA1-AD0B-68E695B132CA}"/>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7" name="Rectangle 95">
              <a:extLst>
                <a:ext uri="{FF2B5EF4-FFF2-40B4-BE49-F238E27FC236}">
                  <a16:creationId xmlns:a16="http://schemas.microsoft.com/office/drawing/2014/main" id="{C24B0DBC-42DA-435A-AACB-F3D9399B0BAC}"/>
                </a:ext>
              </a:extLst>
            </p:cNvPr>
            <p:cNvSpPr>
              <a:spLocks noChangeArrowheads="1"/>
            </p:cNvSpPr>
            <p:nvPr/>
          </p:nvSpPr>
          <p:spPr bwMode="auto">
            <a:xfrm>
              <a:off x="2674938" y="755650"/>
              <a:ext cx="41275"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8" name="Freeform 96">
              <a:extLst>
                <a:ext uri="{FF2B5EF4-FFF2-40B4-BE49-F238E27FC236}">
                  <a16:creationId xmlns:a16="http://schemas.microsoft.com/office/drawing/2014/main" id="{39C36C6B-4EF3-47FE-915D-8019EA37D9F3}"/>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69" name="Freeform 97">
              <a:extLst>
                <a:ext uri="{FF2B5EF4-FFF2-40B4-BE49-F238E27FC236}">
                  <a16:creationId xmlns:a16="http://schemas.microsoft.com/office/drawing/2014/main" id="{1361C3DD-CB86-4972-9857-C642CA15354F}"/>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0" name="Rectangle 98">
              <a:extLst>
                <a:ext uri="{FF2B5EF4-FFF2-40B4-BE49-F238E27FC236}">
                  <a16:creationId xmlns:a16="http://schemas.microsoft.com/office/drawing/2014/main" id="{569900E0-83E5-40E5-89DA-EF8C134A7B59}"/>
                </a:ext>
              </a:extLst>
            </p:cNvPr>
            <p:cNvSpPr>
              <a:spLocks noChangeArrowheads="1"/>
            </p:cNvSpPr>
            <p:nvPr/>
          </p:nvSpPr>
          <p:spPr bwMode="auto">
            <a:xfrm>
              <a:off x="2486025" y="755650"/>
              <a:ext cx="41275" cy="2301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1" name="Freeform 99">
              <a:extLst>
                <a:ext uri="{FF2B5EF4-FFF2-40B4-BE49-F238E27FC236}">
                  <a16:creationId xmlns:a16="http://schemas.microsoft.com/office/drawing/2014/main" id="{B1D85372-4A14-4DC5-99A1-6CA60B7861FD}"/>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2" name="Freeform 100">
              <a:extLst>
                <a:ext uri="{FF2B5EF4-FFF2-40B4-BE49-F238E27FC236}">
                  <a16:creationId xmlns:a16="http://schemas.microsoft.com/office/drawing/2014/main" id="{9EA5915A-0802-42C2-8EAC-E84929C2B6D0}"/>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3" name="Freeform 101">
              <a:extLst>
                <a:ext uri="{FF2B5EF4-FFF2-40B4-BE49-F238E27FC236}">
                  <a16:creationId xmlns:a16="http://schemas.microsoft.com/office/drawing/2014/main" id="{9E07FF2A-22D1-49C2-9B3A-0328CC37EB18}"/>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4" name="Rectangle 102">
              <a:extLst>
                <a:ext uri="{FF2B5EF4-FFF2-40B4-BE49-F238E27FC236}">
                  <a16:creationId xmlns:a16="http://schemas.microsoft.com/office/drawing/2014/main" id="{16693997-37D8-4763-B546-9F83C209C0D7}"/>
                </a:ext>
              </a:extLst>
            </p:cNvPr>
            <p:cNvSpPr>
              <a:spLocks noChangeArrowheads="1"/>
            </p:cNvSpPr>
            <p:nvPr/>
          </p:nvSpPr>
          <p:spPr bwMode="auto">
            <a:xfrm>
              <a:off x="236538" y="698500"/>
              <a:ext cx="219075" cy="49053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5" name="Freeform 103">
              <a:extLst>
                <a:ext uri="{FF2B5EF4-FFF2-40B4-BE49-F238E27FC236}">
                  <a16:creationId xmlns:a16="http://schemas.microsoft.com/office/drawing/2014/main" id="{E3679CA1-73DC-43ED-9AA5-85BFD13AD732}"/>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6" name="Rectangle 104">
              <a:extLst>
                <a:ext uri="{FF2B5EF4-FFF2-40B4-BE49-F238E27FC236}">
                  <a16:creationId xmlns:a16="http://schemas.microsoft.com/office/drawing/2014/main" id="{5284273F-BC9A-4679-B722-F2452481DA26}"/>
                </a:ext>
              </a:extLst>
            </p:cNvPr>
            <p:cNvSpPr>
              <a:spLocks noChangeArrowheads="1"/>
            </p:cNvSpPr>
            <p:nvPr/>
          </p:nvSpPr>
          <p:spPr bwMode="auto">
            <a:xfrm>
              <a:off x="4294188" y="966788"/>
              <a:ext cx="44450" cy="10128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7" name="Rectangle 105">
              <a:extLst>
                <a:ext uri="{FF2B5EF4-FFF2-40B4-BE49-F238E27FC236}">
                  <a16:creationId xmlns:a16="http://schemas.microsoft.com/office/drawing/2014/main" id="{648EBC39-6B95-49AA-BC88-DA6CA53CA177}"/>
                </a:ext>
              </a:extLst>
            </p:cNvPr>
            <p:cNvSpPr>
              <a:spLocks noChangeArrowheads="1"/>
            </p:cNvSpPr>
            <p:nvPr/>
          </p:nvSpPr>
          <p:spPr bwMode="auto">
            <a:xfrm>
              <a:off x="3952875" y="1938338"/>
              <a:ext cx="736600" cy="24130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8" name="Rectangle 106">
              <a:extLst>
                <a:ext uri="{FF2B5EF4-FFF2-40B4-BE49-F238E27FC236}">
                  <a16:creationId xmlns:a16="http://schemas.microsoft.com/office/drawing/2014/main" id="{B07E1A28-899C-4C91-B927-845C8FDD1802}"/>
                </a:ext>
              </a:extLst>
            </p:cNvPr>
            <p:cNvSpPr>
              <a:spLocks noChangeArrowheads="1"/>
            </p:cNvSpPr>
            <p:nvPr/>
          </p:nvSpPr>
          <p:spPr bwMode="auto">
            <a:xfrm>
              <a:off x="4224338" y="1855788"/>
              <a:ext cx="187325" cy="12382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79" name="Rectangle 107">
              <a:extLst>
                <a:ext uri="{FF2B5EF4-FFF2-40B4-BE49-F238E27FC236}">
                  <a16:creationId xmlns:a16="http://schemas.microsoft.com/office/drawing/2014/main" id="{305D469D-E8BC-4827-8FEC-ACCAC106F12B}"/>
                </a:ext>
              </a:extLst>
            </p:cNvPr>
            <p:cNvSpPr>
              <a:spLocks noChangeArrowheads="1"/>
            </p:cNvSpPr>
            <p:nvPr/>
          </p:nvSpPr>
          <p:spPr bwMode="auto">
            <a:xfrm>
              <a:off x="3044825" y="752475"/>
              <a:ext cx="771525" cy="36512"/>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0" name="Freeform 108">
              <a:extLst>
                <a:ext uri="{FF2B5EF4-FFF2-40B4-BE49-F238E27FC236}">
                  <a16:creationId xmlns:a16="http://schemas.microsoft.com/office/drawing/2014/main" id="{7FF911B7-705F-4E1F-AB31-DA9BEB4C2DA2}"/>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1" name="Rectangle 109">
              <a:extLst>
                <a:ext uri="{FF2B5EF4-FFF2-40B4-BE49-F238E27FC236}">
                  <a16:creationId xmlns:a16="http://schemas.microsoft.com/office/drawing/2014/main" id="{FBB28280-DFFC-42E0-9115-AFDE963C524C}"/>
                </a:ext>
              </a:extLst>
            </p:cNvPr>
            <p:cNvSpPr>
              <a:spLocks noChangeArrowheads="1"/>
            </p:cNvSpPr>
            <p:nvPr/>
          </p:nvSpPr>
          <p:spPr bwMode="auto">
            <a:xfrm>
              <a:off x="3781425" y="752475"/>
              <a:ext cx="34925" cy="214312"/>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2" name="Rectangle 110">
              <a:extLst>
                <a:ext uri="{FF2B5EF4-FFF2-40B4-BE49-F238E27FC236}">
                  <a16:creationId xmlns:a16="http://schemas.microsoft.com/office/drawing/2014/main" id="{FA67F57E-D22F-413A-A7A7-31A5DAAB84F8}"/>
                </a:ext>
              </a:extLst>
            </p:cNvPr>
            <p:cNvSpPr>
              <a:spLocks noChangeArrowheads="1"/>
            </p:cNvSpPr>
            <p:nvPr/>
          </p:nvSpPr>
          <p:spPr bwMode="auto">
            <a:xfrm>
              <a:off x="3949700" y="820738"/>
              <a:ext cx="38100" cy="133350"/>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3" name="Freeform 111">
              <a:extLst>
                <a:ext uri="{FF2B5EF4-FFF2-40B4-BE49-F238E27FC236}">
                  <a16:creationId xmlns:a16="http://schemas.microsoft.com/office/drawing/2014/main" id="{637EEE85-0945-478B-A87B-91FD67659D59}"/>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4" name="Freeform 112">
              <a:extLst>
                <a:ext uri="{FF2B5EF4-FFF2-40B4-BE49-F238E27FC236}">
                  <a16:creationId xmlns:a16="http://schemas.microsoft.com/office/drawing/2014/main" id="{759F0372-DF71-4446-845E-9EA29B583B1D}"/>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5" name="Freeform 113">
              <a:extLst>
                <a:ext uri="{FF2B5EF4-FFF2-40B4-BE49-F238E27FC236}">
                  <a16:creationId xmlns:a16="http://schemas.microsoft.com/office/drawing/2014/main" id="{0C7CB8CF-F59D-4FB7-84A7-B7C8CF96355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6" name="Rectangle 114">
              <a:extLst>
                <a:ext uri="{FF2B5EF4-FFF2-40B4-BE49-F238E27FC236}">
                  <a16:creationId xmlns:a16="http://schemas.microsoft.com/office/drawing/2014/main" id="{6F23981C-C12E-49D4-AD15-CC463615ABE7}"/>
                </a:ext>
              </a:extLst>
            </p:cNvPr>
            <p:cNvSpPr>
              <a:spLocks noChangeArrowheads="1"/>
            </p:cNvSpPr>
            <p:nvPr/>
          </p:nvSpPr>
          <p:spPr bwMode="auto">
            <a:xfrm>
              <a:off x="3602038" y="752475"/>
              <a:ext cx="38100" cy="214312"/>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7" name="Freeform 115">
              <a:extLst>
                <a:ext uri="{FF2B5EF4-FFF2-40B4-BE49-F238E27FC236}">
                  <a16:creationId xmlns:a16="http://schemas.microsoft.com/office/drawing/2014/main" id="{9B9C7180-82E0-4B59-B625-E76D4219F242}"/>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8" name="Freeform 116">
              <a:extLst>
                <a:ext uri="{FF2B5EF4-FFF2-40B4-BE49-F238E27FC236}">
                  <a16:creationId xmlns:a16="http://schemas.microsoft.com/office/drawing/2014/main" id="{0DCF39BD-0EDD-4CB3-93E1-FAD5A055EDA2}"/>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89" name="Rectangle 117">
              <a:extLst>
                <a:ext uri="{FF2B5EF4-FFF2-40B4-BE49-F238E27FC236}">
                  <a16:creationId xmlns:a16="http://schemas.microsoft.com/office/drawing/2014/main" id="{1ADA6D2F-F956-4E28-8CE1-82223F968320}"/>
                </a:ext>
              </a:extLst>
            </p:cNvPr>
            <p:cNvSpPr>
              <a:spLocks noChangeArrowheads="1"/>
            </p:cNvSpPr>
            <p:nvPr/>
          </p:nvSpPr>
          <p:spPr bwMode="auto">
            <a:xfrm>
              <a:off x="3427413" y="752475"/>
              <a:ext cx="38100" cy="214312"/>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0" name="Freeform 118">
              <a:extLst>
                <a:ext uri="{FF2B5EF4-FFF2-40B4-BE49-F238E27FC236}">
                  <a16:creationId xmlns:a16="http://schemas.microsoft.com/office/drawing/2014/main" id="{9CF054AC-C55A-473C-A618-8C455021977E}"/>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1" name="Freeform 119">
              <a:extLst>
                <a:ext uri="{FF2B5EF4-FFF2-40B4-BE49-F238E27FC236}">
                  <a16:creationId xmlns:a16="http://schemas.microsoft.com/office/drawing/2014/main" id="{9EB24E33-CB5B-4F80-B4B3-D5A13BD49B73}"/>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2" name="Rectangle 120">
              <a:extLst>
                <a:ext uri="{FF2B5EF4-FFF2-40B4-BE49-F238E27FC236}">
                  <a16:creationId xmlns:a16="http://schemas.microsoft.com/office/drawing/2014/main" id="{F5F99FAE-B955-4F80-A593-2D38D3743432}"/>
                </a:ext>
              </a:extLst>
            </p:cNvPr>
            <p:cNvSpPr>
              <a:spLocks noChangeArrowheads="1"/>
            </p:cNvSpPr>
            <p:nvPr/>
          </p:nvSpPr>
          <p:spPr bwMode="auto">
            <a:xfrm>
              <a:off x="3251200" y="752475"/>
              <a:ext cx="34925" cy="214312"/>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3" name="Freeform 121">
              <a:extLst>
                <a:ext uri="{FF2B5EF4-FFF2-40B4-BE49-F238E27FC236}">
                  <a16:creationId xmlns:a16="http://schemas.microsoft.com/office/drawing/2014/main" id="{3AD86C8F-E2B8-4098-AC36-2A83FC1E0E02}"/>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4" name="Freeform 122">
              <a:extLst>
                <a:ext uri="{FF2B5EF4-FFF2-40B4-BE49-F238E27FC236}">
                  <a16:creationId xmlns:a16="http://schemas.microsoft.com/office/drawing/2014/main" id="{FB9E29D7-912A-47B0-922E-5D2F1A50967D}"/>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5" name="Rectangle 123">
              <a:extLst>
                <a:ext uri="{FF2B5EF4-FFF2-40B4-BE49-F238E27FC236}">
                  <a16:creationId xmlns:a16="http://schemas.microsoft.com/office/drawing/2014/main" id="{A463732B-3DD4-42E5-87BD-576BBFCB143B}"/>
                </a:ext>
              </a:extLst>
            </p:cNvPr>
            <p:cNvSpPr>
              <a:spLocks noChangeArrowheads="1"/>
            </p:cNvSpPr>
            <p:nvPr/>
          </p:nvSpPr>
          <p:spPr bwMode="auto">
            <a:xfrm>
              <a:off x="3952875" y="2192338"/>
              <a:ext cx="736600" cy="242887"/>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6" name="Rectangle 124">
              <a:extLst>
                <a:ext uri="{FF2B5EF4-FFF2-40B4-BE49-F238E27FC236}">
                  <a16:creationId xmlns:a16="http://schemas.microsoft.com/office/drawing/2014/main" id="{D5A3FF3D-9C7C-4E3B-9E10-A534D73645BB}"/>
                </a:ext>
              </a:extLst>
            </p:cNvPr>
            <p:cNvSpPr>
              <a:spLocks noChangeArrowheads="1"/>
            </p:cNvSpPr>
            <p:nvPr/>
          </p:nvSpPr>
          <p:spPr bwMode="auto">
            <a:xfrm>
              <a:off x="3175" y="695325"/>
              <a:ext cx="206375" cy="676275"/>
            </a:xfrm>
            <a:prstGeom prst="rect">
              <a:avLst/>
            </a:pr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7" name="Freeform 125">
              <a:extLst>
                <a:ext uri="{FF2B5EF4-FFF2-40B4-BE49-F238E27FC236}">
                  <a16:creationId xmlns:a16="http://schemas.microsoft.com/office/drawing/2014/main" id="{D8208C08-E040-498B-BD90-5B97BBF8E083}"/>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solidFill>
                <a:schemeClr val="bg1"/>
              </a:solid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pic>
        <p:nvPicPr>
          <p:cNvPr id="15" name="Imagen 14">
            <a:extLst>
              <a:ext uri="{FF2B5EF4-FFF2-40B4-BE49-F238E27FC236}">
                <a16:creationId xmlns:a16="http://schemas.microsoft.com/office/drawing/2014/main" id="{913B2932-3353-4F37-8FFA-0AC191085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05" y="1223834"/>
            <a:ext cx="5715000" cy="4419385"/>
          </a:xfrm>
          <a:prstGeom prst="rect">
            <a:avLst/>
          </a:prstGeom>
        </p:spPr>
      </p:pic>
      <p:sp>
        <p:nvSpPr>
          <p:cNvPr id="228" name="Up Arrow 3">
            <a:extLst>
              <a:ext uri="{FF2B5EF4-FFF2-40B4-BE49-F238E27FC236}">
                <a16:creationId xmlns:a16="http://schemas.microsoft.com/office/drawing/2014/main" id="{7B6E9658-EEAB-4D87-A706-71925BCE7E18}"/>
              </a:ext>
            </a:extLst>
          </p:cNvPr>
          <p:cNvSpPr/>
          <p:nvPr/>
        </p:nvSpPr>
        <p:spPr>
          <a:xfrm>
            <a:off x="6037388" y="621734"/>
            <a:ext cx="732069" cy="5483679"/>
          </a:xfrm>
          <a:prstGeom prst="upArrow">
            <a:avLst>
              <a:gd name="adj1" fmla="val 66553"/>
              <a:gd name="adj2" fmla="val 30688"/>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45" name="Group 113">
            <a:extLst>
              <a:ext uri="{FF2B5EF4-FFF2-40B4-BE49-F238E27FC236}">
                <a16:creationId xmlns:a16="http://schemas.microsoft.com/office/drawing/2014/main" id="{6E4C53CB-82A3-4B56-B63A-AF9E6F6C2243}"/>
              </a:ext>
            </a:extLst>
          </p:cNvPr>
          <p:cNvGrpSpPr/>
          <p:nvPr/>
        </p:nvGrpSpPr>
        <p:grpSpPr>
          <a:xfrm rot="2722666">
            <a:off x="7255978" y="1359429"/>
            <a:ext cx="235123" cy="401820"/>
            <a:chOff x="7997054" y="1606357"/>
            <a:chExt cx="796901" cy="1307232"/>
          </a:xfrm>
          <a:solidFill>
            <a:schemeClr val="bg1"/>
          </a:solidFill>
        </p:grpSpPr>
        <p:sp>
          <p:nvSpPr>
            <p:cNvPr id="246" name="Freeform: Shape 114">
              <a:extLst>
                <a:ext uri="{FF2B5EF4-FFF2-40B4-BE49-F238E27FC236}">
                  <a16:creationId xmlns:a16="http://schemas.microsoft.com/office/drawing/2014/main" id="{59F52768-4104-40DA-B8B9-FA1530B4614A}"/>
                </a:ext>
              </a:extLst>
            </p:cNvPr>
            <p:cNvSpPr/>
            <p:nvPr/>
          </p:nvSpPr>
          <p:spPr>
            <a:xfrm>
              <a:off x="8198011" y="1606357"/>
              <a:ext cx="595944" cy="1307232"/>
            </a:xfrm>
            <a:custGeom>
              <a:avLst/>
              <a:gdLst>
                <a:gd name="connsiteX0" fmla="*/ 100198 w 595944"/>
                <a:gd name="connsiteY0" fmla="*/ 29076 h 1307232"/>
                <a:gd name="connsiteX1" fmla="*/ 148258 w 595944"/>
                <a:gd name="connsiteY1" fmla="*/ 540435 h 1307232"/>
                <a:gd name="connsiteX2" fmla="*/ 423161 w 595944"/>
                <a:gd name="connsiteY2" fmla="*/ 1178672 h 1307232"/>
                <a:gd name="connsiteX3" fmla="*/ 523126 w 595944"/>
                <a:gd name="connsiteY3" fmla="*/ 1278637 h 1307232"/>
                <a:gd name="connsiteX4" fmla="*/ 575031 w 595944"/>
                <a:gd name="connsiteY4" fmla="*/ 1145991 h 1307232"/>
                <a:gd name="connsiteX5" fmla="*/ 303972 w 595944"/>
                <a:gd name="connsiteY5" fmla="*/ 513521 h 1307232"/>
                <a:gd name="connsiteX6" fmla="*/ 169404 w 595944"/>
                <a:gd name="connsiteY6" fmla="*/ 267454 h 1307232"/>
                <a:gd name="connsiteX7" fmla="*/ 100198 w 595944"/>
                <a:gd name="connsiteY7" fmla="*/ 29076 h 130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944" h="1307232">
                  <a:moveTo>
                    <a:pt x="100198" y="29076"/>
                  </a:moveTo>
                  <a:cubicBezTo>
                    <a:pt x="100198" y="29076"/>
                    <a:pt x="-88197" y="236696"/>
                    <a:pt x="148258" y="540435"/>
                  </a:cubicBezTo>
                  <a:cubicBezTo>
                    <a:pt x="384713" y="842252"/>
                    <a:pt x="398170" y="1046026"/>
                    <a:pt x="423161" y="1178672"/>
                  </a:cubicBezTo>
                  <a:cubicBezTo>
                    <a:pt x="446230" y="1311317"/>
                    <a:pt x="523126" y="1278637"/>
                    <a:pt x="523126" y="1278637"/>
                  </a:cubicBezTo>
                  <a:cubicBezTo>
                    <a:pt x="523126" y="1278637"/>
                    <a:pt x="584643" y="1255568"/>
                    <a:pt x="575031" y="1145991"/>
                  </a:cubicBezTo>
                  <a:cubicBezTo>
                    <a:pt x="565419" y="1036414"/>
                    <a:pt x="500057" y="805726"/>
                    <a:pt x="303972" y="513521"/>
                  </a:cubicBezTo>
                  <a:cubicBezTo>
                    <a:pt x="303972" y="513521"/>
                    <a:pt x="350110" y="303980"/>
                    <a:pt x="169404" y="267454"/>
                  </a:cubicBezTo>
                  <a:lnTo>
                    <a:pt x="100198" y="29076"/>
                  </a:lnTo>
                  <a:close/>
                </a:path>
              </a:pathLst>
            </a:custGeom>
            <a:grpFill/>
            <a:ln w="19209" cap="flat">
              <a:noFill/>
              <a:prstDash val="solid"/>
              <a:miter/>
            </a:ln>
          </p:spPr>
          <p:txBody>
            <a:bodyPr rtlCol="0" anchor="ctr"/>
            <a:lstStyle/>
            <a:p>
              <a:endParaRPr lang="en-US" dirty="0"/>
            </a:p>
          </p:txBody>
        </p:sp>
        <p:sp>
          <p:nvSpPr>
            <p:cNvPr id="247" name="Freeform: Shape 115">
              <a:extLst>
                <a:ext uri="{FF2B5EF4-FFF2-40B4-BE49-F238E27FC236}">
                  <a16:creationId xmlns:a16="http://schemas.microsoft.com/office/drawing/2014/main" id="{542FB897-0B59-4580-A007-38362115C244}"/>
                </a:ext>
              </a:extLst>
            </p:cNvPr>
            <p:cNvSpPr/>
            <p:nvPr/>
          </p:nvSpPr>
          <p:spPr>
            <a:xfrm>
              <a:off x="7997054" y="1606357"/>
              <a:ext cx="595944" cy="1307232"/>
            </a:xfrm>
            <a:custGeom>
              <a:avLst/>
              <a:gdLst>
                <a:gd name="connsiteX0" fmla="*/ 504929 w 595944"/>
                <a:gd name="connsiteY0" fmla="*/ 29076 h 1307232"/>
                <a:gd name="connsiteX1" fmla="*/ 456869 w 595944"/>
                <a:gd name="connsiteY1" fmla="*/ 540435 h 1307232"/>
                <a:gd name="connsiteX2" fmla="*/ 181966 w 595944"/>
                <a:gd name="connsiteY2" fmla="*/ 1178672 h 1307232"/>
                <a:gd name="connsiteX3" fmla="*/ 82001 w 595944"/>
                <a:gd name="connsiteY3" fmla="*/ 1278637 h 1307232"/>
                <a:gd name="connsiteX4" fmla="*/ 30096 w 595944"/>
                <a:gd name="connsiteY4" fmla="*/ 1145991 h 1307232"/>
                <a:gd name="connsiteX5" fmla="*/ 301154 w 595944"/>
                <a:gd name="connsiteY5" fmla="*/ 513521 h 1307232"/>
                <a:gd name="connsiteX6" fmla="*/ 435722 w 595944"/>
                <a:gd name="connsiteY6" fmla="*/ 267454 h 1307232"/>
                <a:gd name="connsiteX7" fmla="*/ 504929 w 595944"/>
                <a:gd name="connsiteY7" fmla="*/ 29076 h 130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944" h="1307232">
                  <a:moveTo>
                    <a:pt x="504929" y="29076"/>
                  </a:moveTo>
                  <a:cubicBezTo>
                    <a:pt x="504929" y="29076"/>
                    <a:pt x="693324" y="236696"/>
                    <a:pt x="456869" y="540435"/>
                  </a:cubicBezTo>
                  <a:cubicBezTo>
                    <a:pt x="220414" y="842252"/>
                    <a:pt x="206957" y="1046026"/>
                    <a:pt x="181966" y="1178672"/>
                  </a:cubicBezTo>
                  <a:cubicBezTo>
                    <a:pt x="158897" y="1311317"/>
                    <a:pt x="82001" y="1278637"/>
                    <a:pt x="82001" y="1278637"/>
                  </a:cubicBezTo>
                  <a:cubicBezTo>
                    <a:pt x="82001" y="1278637"/>
                    <a:pt x="20484" y="1255568"/>
                    <a:pt x="30096" y="1145991"/>
                  </a:cubicBezTo>
                  <a:cubicBezTo>
                    <a:pt x="39708" y="1036414"/>
                    <a:pt x="105070" y="805726"/>
                    <a:pt x="301154" y="513521"/>
                  </a:cubicBezTo>
                  <a:cubicBezTo>
                    <a:pt x="301154" y="513521"/>
                    <a:pt x="255017" y="303980"/>
                    <a:pt x="435722" y="267454"/>
                  </a:cubicBezTo>
                  <a:lnTo>
                    <a:pt x="504929" y="29076"/>
                  </a:lnTo>
                  <a:close/>
                </a:path>
              </a:pathLst>
            </a:custGeom>
            <a:grpFill/>
            <a:ln w="19209" cap="flat">
              <a:noFill/>
              <a:prstDash val="solid"/>
              <a:miter/>
            </a:ln>
          </p:spPr>
          <p:txBody>
            <a:bodyPr rtlCol="0" anchor="ctr"/>
            <a:lstStyle/>
            <a:p>
              <a:endParaRPr lang="en-US" dirty="0"/>
            </a:p>
          </p:txBody>
        </p:sp>
        <p:sp>
          <p:nvSpPr>
            <p:cNvPr id="248" name="Freeform: Shape 116">
              <a:extLst>
                <a:ext uri="{FF2B5EF4-FFF2-40B4-BE49-F238E27FC236}">
                  <a16:creationId xmlns:a16="http://schemas.microsoft.com/office/drawing/2014/main" id="{3E7859BF-8782-4851-9070-F7F2FCCBEEB1}"/>
                </a:ext>
              </a:extLst>
            </p:cNvPr>
            <p:cNvSpPr/>
            <p:nvPr/>
          </p:nvSpPr>
          <p:spPr>
            <a:xfrm>
              <a:off x="8324882" y="1938932"/>
              <a:ext cx="134568" cy="134568"/>
            </a:xfrm>
            <a:custGeom>
              <a:avLst/>
              <a:gdLst>
                <a:gd name="connsiteX0" fmla="*/ 121352 w 134568"/>
                <a:gd name="connsiteY0" fmla="*/ 75214 h 134568"/>
                <a:gd name="connsiteX1" fmla="*/ 75214 w 134568"/>
                <a:gd name="connsiteY1" fmla="*/ 121352 h 134568"/>
                <a:gd name="connsiteX2" fmla="*/ 29077 w 134568"/>
                <a:gd name="connsiteY2" fmla="*/ 75214 h 134568"/>
                <a:gd name="connsiteX3" fmla="*/ 75214 w 134568"/>
                <a:gd name="connsiteY3" fmla="*/ 29076 h 134568"/>
                <a:gd name="connsiteX4" fmla="*/ 121352 w 134568"/>
                <a:gd name="connsiteY4" fmla="*/ 75214 h 134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8" h="134568">
                  <a:moveTo>
                    <a:pt x="121352" y="75214"/>
                  </a:moveTo>
                  <a:cubicBezTo>
                    <a:pt x="121352" y="100695"/>
                    <a:pt x="100695" y="121352"/>
                    <a:pt x="75214" y="121352"/>
                  </a:cubicBezTo>
                  <a:cubicBezTo>
                    <a:pt x="49733" y="121352"/>
                    <a:pt x="29077" y="100695"/>
                    <a:pt x="29077" y="75214"/>
                  </a:cubicBezTo>
                  <a:cubicBezTo>
                    <a:pt x="29077" y="49733"/>
                    <a:pt x="49733" y="29076"/>
                    <a:pt x="75214" y="29076"/>
                  </a:cubicBezTo>
                  <a:cubicBezTo>
                    <a:pt x="100695" y="29076"/>
                    <a:pt x="121352" y="49733"/>
                    <a:pt x="121352" y="75214"/>
                  </a:cubicBezTo>
                  <a:close/>
                </a:path>
              </a:pathLst>
            </a:custGeom>
            <a:grpFill/>
            <a:ln w="19209" cap="flat">
              <a:noFill/>
              <a:prstDash val="solid"/>
              <a:miter/>
            </a:ln>
          </p:spPr>
          <p:txBody>
            <a:bodyPr rtlCol="0" anchor="ctr"/>
            <a:lstStyle/>
            <a:p>
              <a:endParaRPr lang="en-US" dirty="0"/>
            </a:p>
          </p:txBody>
        </p:sp>
        <p:sp>
          <p:nvSpPr>
            <p:cNvPr id="249" name="Freeform: Shape 117">
              <a:extLst>
                <a:ext uri="{FF2B5EF4-FFF2-40B4-BE49-F238E27FC236}">
                  <a16:creationId xmlns:a16="http://schemas.microsoft.com/office/drawing/2014/main" id="{C1EE3775-FB30-4B83-A770-8C78890F0F19}"/>
                </a:ext>
              </a:extLst>
            </p:cNvPr>
            <p:cNvSpPr/>
            <p:nvPr/>
          </p:nvSpPr>
          <p:spPr>
            <a:xfrm>
              <a:off x="8013970" y="2257330"/>
              <a:ext cx="288360" cy="634392"/>
            </a:xfrm>
            <a:custGeom>
              <a:avLst/>
              <a:gdLst>
                <a:gd name="connsiteX0" fmla="*/ 193887 w 288360"/>
                <a:gd name="connsiteY0" fmla="*/ 14418 h 634392"/>
                <a:gd name="connsiteX1" fmla="*/ 15103 w 288360"/>
                <a:gd name="connsiteY1" fmla="*/ 496940 h 634392"/>
                <a:gd name="connsiteX2" fmla="*/ 67008 w 288360"/>
                <a:gd name="connsiteY2" fmla="*/ 629586 h 634392"/>
                <a:gd name="connsiteX3" fmla="*/ 166972 w 288360"/>
                <a:gd name="connsiteY3" fmla="*/ 529621 h 634392"/>
                <a:gd name="connsiteX4" fmla="*/ 282316 w 288360"/>
                <a:gd name="connsiteY4" fmla="*/ 135529 h 634392"/>
                <a:gd name="connsiteX5" fmla="*/ 193887 w 288360"/>
                <a:gd name="connsiteY5" fmla="*/ 14418 h 6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60" h="634392">
                  <a:moveTo>
                    <a:pt x="193887" y="14418"/>
                  </a:moveTo>
                  <a:cubicBezTo>
                    <a:pt x="72775" y="214348"/>
                    <a:pt x="20870" y="416200"/>
                    <a:pt x="15103" y="496940"/>
                  </a:cubicBezTo>
                  <a:cubicBezTo>
                    <a:pt x="7413" y="606517"/>
                    <a:pt x="67008" y="629586"/>
                    <a:pt x="67008" y="629586"/>
                  </a:cubicBezTo>
                  <a:cubicBezTo>
                    <a:pt x="67008" y="629586"/>
                    <a:pt x="141981" y="662267"/>
                    <a:pt x="166972" y="529621"/>
                  </a:cubicBezTo>
                  <a:cubicBezTo>
                    <a:pt x="184275" y="437346"/>
                    <a:pt x="195808" y="308545"/>
                    <a:pt x="282316" y="135529"/>
                  </a:cubicBezTo>
                  <a:lnTo>
                    <a:pt x="193887" y="14418"/>
                  </a:lnTo>
                  <a:close/>
                </a:path>
              </a:pathLst>
            </a:custGeom>
            <a:grpFill/>
            <a:ln w="9525" cap="flat">
              <a:noFill/>
              <a:prstDash val="solid"/>
              <a:miter/>
            </a:ln>
          </p:spPr>
          <p:txBody>
            <a:bodyPr rtlCol="0" anchor="ctr"/>
            <a:lstStyle/>
            <a:p>
              <a:endParaRPr lang="en-US" dirty="0"/>
            </a:p>
          </p:txBody>
        </p:sp>
        <p:sp>
          <p:nvSpPr>
            <p:cNvPr id="250" name="Freeform: Shape 118">
              <a:extLst>
                <a:ext uri="{FF2B5EF4-FFF2-40B4-BE49-F238E27FC236}">
                  <a16:creationId xmlns:a16="http://schemas.microsoft.com/office/drawing/2014/main" id="{570DC547-FB23-4F7E-B6E7-E0D3400E28A3}"/>
                </a:ext>
              </a:extLst>
            </p:cNvPr>
            <p:cNvSpPr/>
            <p:nvPr/>
          </p:nvSpPr>
          <p:spPr>
            <a:xfrm>
              <a:off x="8489488" y="2284243"/>
              <a:ext cx="288360" cy="615168"/>
            </a:xfrm>
            <a:custGeom>
              <a:avLst/>
              <a:gdLst>
                <a:gd name="connsiteX0" fmla="*/ 122073 w 288360"/>
                <a:gd name="connsiteY0" fmla="*/ 14418 h 615168"/>
                <a:gd name="connsiteX1" fmla="*/ 14418 w 288360"/>
                <a:gd name="connsiteY1" fmla="*/ 108616 h 615168"/>
                <a:gd name="connsiteX2" fmla="*/ 129762 w 288360"/>
                <a:gd name="connsiteY2" fmla="*/ 502708 h 615168"/>
                <a:gd name="connsiteX3" fmla="*/ 229727 w 288360"/>
                <a:gd name="connsiteY3" fmla="*/ 602673 h 615168"/>
                <a:gd name="connsiteX4" fmla="*/ 281632 w 288360"/>
                <a:gd name="connsiteY4" fmla="*/ 470027 h 615168"/>
                <a:gd name="connsiteX5" fmla="*/ 122073 w 288360"/>
                <a:gd name="connsiteY5" fmla="*/ 14418 h 6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60" h="615168">
                  <a:moveTo>
                    <a:pt x="122073" y="14418"/>
                  </a:moveTo>
                  <a:lnTo>
                    <a:pt x="14418" y="108616"/>
                  </a:lnTo>
                  <a:cubicBezTo>
                    <a:pt x="100926" y="281632"/>
                    <a:pt x="114382" y="408510"/>
                    <a:pt x="129762" y="502708"/>
                  </a:cubicBezTo>
                  <a:cubicBezTo>
                    <a:pt x="152830" y="635353"/>
                    <a:pt x="229727" y="602673"/>
                    <a:pt x="229727" y="602673"/>
                  </a:cubicBezTo>
                  <a:cubicBezTo>
                    <a:pt x="229727" y="602673"/>
                    <a:pt x="289321" y="579604"/>
                    <a:pt x="281632" y="470027"/>
                  </a:cubicBezTo>
                  <a:cubicBezTo>
                    <a:pt x="275865" y="360450"/>
                    <a:pt x="214348" y="179744"/>
                    <a:pt x="122073" y="14418"/>
                  </a:cubicBezTo>
                  <a:close/>
                </a:path>
              </a:pathLst>
            </a:custGeom>
            <a:grpFill/>
            <a:ln w="9525" cap="flat">
              <a:noFill/>
              <a:prstDash val="solid"/>
              <a:miter/>
            </a:ln>
          </p:spPr>
          <p:txBody>
            <a:bodyPr rtlCol="0" anchor="ctr"/>
            <a:lstStyle/>
            <a:p>
              <a:endParaRPr lang="en-US" dirty="0"/>
            </a:p>
          </p:txBody>
        </p:sp>
      </p:grpSp>
      <p:grpSp>
        <p:nvGrpSpPr>
          <p:cNvPr id="251" name="Group 119">
            <a:extLst>
              <a:ext uri="{FF2B5EF4-FFF2-40B4-BE49-F238E27FC236}">
                <a16:creationId xmlns:a16="http://schemas.microsoft.com/office/drawing/2014/main" id="{D0EDC129-9A1C-4F51-A0FA-B9838D3F8B29}"/>
              </a:ext>
            </a:extLst>
          </p:cNvPr>
          <p:cNvGrpSpPr/>
          <p:nvPr/>
        </p:nvGrpSpPr>
        <p:grpSpPr>
          <a:xfrm rot="2218954">
            <a:off x="7299715" y="838281"/>
            <a:ext cx="189120" cy="435512"/>
            <a:chOff x="9501391" y="4122779"/>
            <a:chExt cx="922752" cy="2039667"/>
          </a:xfrm>
          <a:solidFill>
            <a:schemeClr val="bg1"/>
          </a:solidFill>
        </p:grpSpPr>
        <p:sp>
          <p:nvSpPr>
            <p:cNvPr id="252" name="Freeform: Shape 120">
              <a:extLst>
                <a:ext uri="{FF2B5EF4-FFF2-40B4-BE49-F238E27FC236}">
                  <a16:creationId xmlns:a16="http://schemas.microsoft.com/office/drawing/2014/main" id="{D7F145A0-636E-4249-8C84-D241540CDAE4}"/>
                </a:ext>
              </a:extLst>
            </p:cNvPr>
            <p:cNvSpPr/>
            <p:nvPr/>
          </p:nvSpPr>
          <p:spPr>
            <a:xfrm>
              <a:off x="9501391" y="4122779"/>
              <a:ext cx="922752" cy="999648"/>
            </a:xfrm>
            <a:custGeom>
              <a:avLst/>
              <a:gdLst>
                <a:gd name="connsiteX0" fmla="*/ 907614 w 922752"/>
                <a:gd name="connsiteY0" fmla="*/ 924915 h 999648"/>
                <a:gd name="connsiteX1" fmla="*/ 898002 w 922752"/>
                <a:gd name="connsiteY1" fmla="*/ 957596 h 999648"/>
                <a:gd name="connsiteX2" fmla="*/ 842252 w 922752"/>
                <a:gd name="connsiteY2" fmla="*/ 986432 h 999648"/>
                <a:gd name="connsiteX3" fmla="*/ 94438 w 922752"/>
                <a:gd name="connsiteY3" fmla="*/ 986432 h 999648"/>
                <a:gd name="connsiteX4" fmla="*/ 38688 w 922752"/>
                <a:gd name="connsiteY4" fmla="*/ 957596 h 999648"/>
                <a:gd name="connsiteX5" fmla="*/ 29076 w 922752"/>
                <a:gd name="connsiteY5" fmla="*/ 924915 h 999648"/>
                <a:gd name="connsiteX6" fmla="*/ 34843 w 922752"/>
                <a:gd name="connsiteY6" fmla="*/ 898001 h 999648"/>
                <a:gd name="connsiteX7" fmla="*/ 407789 w 922752"/>
                <a:gd name="connsiteY7" fmla="*/ 65602 h 999648"/>
                <a:gd name="connsiteX8" fmla="*/ 467383 w 922752"/>
                <a:gd name="connsiteY8" fmla="*/ 29076 h 999648"/>
                <a:gd name="connsiteX9" fmla="*/ 526979 w 922752"/>
                <a:gd name="connsiteY9" fmla="*/ 65602 h 999648"/>
                <a:gd name="connsiteX10" fmla="*/ 899924 w 922752"/>
                <a:gd name="connsiteY10" fmla="*/ 898001 h 999648"/>
                <a:gd name="connsiteX11" fmla="*/ 907614 w 922752"/>
                <a:gd name="connsiteY11" fmla="*/ 924915 h 99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2752" h="999648">
                  <a:moveTo>
                    <a:pt x="907614" y="924915"/>
                  </a:moveTo>
                  <a:cubicBezTo>
                    <a:pt x="907614" y="936449"/>
                    <a:pt x="903769" y="947984"/>
                    <a:pt x="898002" y="957596"/>
                  </a:cubicBezTo>
                  <a:cubicBezTo>
                    <a:pt x="886466" y="974897"/>
                    <a:pt x="865321" y="986432"/>
                    <a:pt x="842252" y="986432"/>
                  </a:cubicBezTo>
                  <a:lnTo>
                    <a:pt x="94438" y="986432"/>
                  </a:lnTo>
                  <a:cubicBezTo>
                    <a:pt x="71369" y="986432"/>
                    <a:pt x="52145" y="974897"/>
                    <a:pt x="38688" y="957596"/>
                  </a:cubicBezTo>
                  <a:cubicBezTo>
                    <a:pt x="32921" y="947984"/>
                    <a:pt x="29076" y="936449"/>
                    <a:pt x="29076" y="924915"/>
                  </a:cubicBezTo>
                  <a:cubicBezTo>
                    <a:pt x="29076" y="915303"/>
                    <a:pt x="30999" y="905691"/>
                    <a:pt x="34843" y="898001"/>
                  </a:cubicBezTo>
                  <a:lnTo>
                    <a:pt x="407789" y="65602"/>
                  </a:lnTo>
                  <a:cubicBezTo>
                    <a:pt x="419323" y="44456"/>
                    <a:pt x="442392" y="29076"/>
                    <a:pt x="467383" y="29076"/>
                  </a:cubicBezTo>
                  <a:cubicBezTo>
                    <a:pt x="492374" y="29076"/>
                    <a:pt x="515443" y="42533"/>
                    <a:pt x="526979" y="65602"/>
                  </a:cubicBezTo>
                  <a:lnTo>
                    <a:pt x="899924" y="898001"/>
                  </a:lnTo>
                  <a:cubicBezTo>
                    <a:pt x="905690" y="905691"/>
                    <a:pt x="907614" y="915303"/>
                    <a:pt x="907614" y="924915"/>
                  </a:cubicBezTo>
                  <a:close/>
                </a:path>
              </a:pathLst>
            </a:custGeom>
            <a:grpFill/>
            <a:ln w="19209" cap="flat">
              <a:noFill/>
              <a:prstDash val="solid"/>
              <a:miter/>
            </a:ln>
          </p:spPr>
          <p:txBody>
            <a:bodyPr rtlCol="0" anchor="ctr"/>
            <a:lstStyle/>
            <a:p>
              <a:endParaRPr lang="en-US" dirty="0"/>
            </a:p>
          </p:txBody>
        </p:sp>
        <p:sp>
          <p:nvSpPr>
            <p:cNvPr id="253" name="Freeform: Shape 121">
              <a:extLst>
                <a:ext uri="{FF2B5EF4-FFF2-40B4-BE49-F238E27FC236}">
                  <a16:creationId xmlns:a16="http://schemas.microsoft.com/office/drawing/2014/main" id="{FDA10F0B-9863-4C8B-9FCC-9533BF4CF6C5}"/>
                </a:ext>
              </a:extLst>
            </p:cNvPr>
            <p:cNvSpPr/>
            <p:nvPr/>
          </p:nvSpPr>
          <p:spPr>
            <a:xfrm>
              <a:off x="9912785" y="4907118"/>
              <a:ext cx="115344" cy="480600"/>
            </a:xfrm>
            <a:custGeom>
              <a:avLst/>
              <a:gdLst>
                <a:gd name="connsiteX0" fmla="*/ 29076 w 115344"/>
                <a:gd name="connsiteY0" fmla="*/ 57912 h 480600"/>
                <a:gd name="connsiteX1" fmla="*/ 29076 w 115344"/>
                <a:gd name="connsiteY1" fmla="*/ 457772 h 480600"/>
                <a:gd name="connsiteX2" fmla="*/ 88671 w 115344"/>
                <a:gd name="connsiteY2" fmla="*/ 457772 h 480600"/>
                <a:gd name="connsiteX3" fmla="*/ 88671 w 115344"/>
                <a:gd name="connsiteY3" fmla="*/ 57912 h 480600"/>
                <a:gd name="connsiteX4" fmla="*/ 59835 w 115344"/>
                <a:gd name="connsiteY4" fmla="*/ 29076 h 480600"/>
                <a:gd name="connsiteX5" fmla="*/ 29076 w 115344"/>
                <a:gd name="connsiteY5" fmla="*/ 57912 h 4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44" h="480600">
                  <a:moveTo>
                    <a:pt x="29076" y="57912"/>
                  </a:moveTo>
                  <a:lnTo>
                    <a:pt x="29076" y="457772"/>
                  </a:lnTo>
                  <a:lnTo>
                    <a:pt x="88671" y="457772"/>
                  </a:lnTo>
                  <a:lnTo>
                    <a:pt x="88671" y="57912"/>
                  </a:lnTo>
                  <a:cubicBezTo>
                    <a:pt x="88671" y="42533"/>
                    <a:pt x="75214" y="29076"/>
                    <a:pt x="59835" y="29076"/>
                  </a:cubicBezTo>
                  <a:cubicBezTo>
                    <a:pt x="40611" y="29076"/>
                    <a:pt x="29076" y="42533"/>
                    <a:pt x="29076" y="57912"/>
                  </a:cubicBezTo>
                  <a:close/>
                </a:path>
              </a:pathLst>
            </a:custGeom>
            <a:grpFill/>
            <a:ln w="19209" cap="flat">
              <a:noFill/>
              <a:prstDash val="solid"/>
              <a:miter/>
            </a:ln>
          </p:spPr>
          <p:txBody>
            <a:bodyPr rtlCol="0" anchor="ctr"/>
            <a:lstStyle/>
            <a:p>
              <a:endParaRPr lang="en-US" dirty="0"/>
            </a:p>
          </p:txBody>
        </p:sp>
        <p:sp>
          <p:nvSpPr>
            <p:cNvPr id="254" name="Freeform: Shape 122">
              <a:extLst>
                <a:ext uri="{FF2B5EF4-FFF2-40B4-BE49-F238E27FC236}">
                  <a16:creationId xmlns:a16="http://schemas.microsoft.com/office/drawing/2014/main" id="{3D5188B7-C96A-44E5-A54C-11451711F0A8}"/>
                </a:ext>
              </a:extLst>
            </p:cNvPr>
            <p:cNvSpPr/>
            <p:nvPr/>
          </p:nvSpPr>
          <p:spPr>
            <a:xfrm>
              <a:off x="9839425" y="5355038"/>
              <a:ext cx="249912" cy="807408"/>
            </a:xfrm>
            <a:custGeom>
              <a:avLst/>
              <a:gdLst>
                <a:gd name="connsiteX0" fmla="*/ 233159 w 249912"/>
                <a:gd name="connsiteY0" fmla="*/ 86748 h 807408"/>
                <a:gd name="connsiteX1" fmla="*/ 200478 w 249912"/>
                <a:gd name="connsiteY1" fmla="*/ 29076 h 807408"/>
                <a:gd name="connsiteX2" fmla="*/ 131272 w 249912"/>
                <a:gd name="connsiteY2" fmla="*/ 29076 h 807408"/>
                <a:gd name="connsiteX3" fmla="*/ 62065 w 249912"/>
                <a:gd name="connsiteY3" fmla="*/ 29076 h 807408"/>
                <a:gd name="connsiteX4" fmla="*/ 29385 w 249912"/>
                <a:gd name="connsiteY4" fmla="*/ 86748 h 807408"/>
                <a:gd name="connsiteX5" fmla="*/ 35152 w 249912"/>
                <a:gd name="connsiteY5" fmla="*/ 698072 h 807408"/>
                <a:gd name="connsiteX6" fmla="*/ 131272 w 249912"/>
                <a:gd name="connsiteY6" fmla="*/ 778812 h 807408"/>
                <a:gd name="connsiteX7" fmla="*/ 227392 w 249912"/>
                <a:gd name="connsiteY7" fmla="*/ 698072 h 807408"/>
                <a:gd name="connsiteX8" fmla="*/ 233159 w 249912"/>
                <a:gd name="connsiteY8" fmla="*/ 86748 h 8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12" h="807408">
                  <a:moveTo>
                    <a:pt x="233159" y="86748"/>
                  </a:moveTo>
                  <a:cubicBezTo>
                    <a:pt x="229314" y="52145"/>
                    <a:pt x="210090" y="29076"/>
                    <a:pt x="200478" y="29076"/>
                  </a:cubicBezTo>
                  <a:lnTo>
                    <a:pt x="131272" y="29076"/>
                  </a:lnTo>
                  <a:lnTo>
                    <a:pt x="62065" y="29076"/>
                  </a:lnTo>
                  <a:cubicBezTo>
                    <a:pt x="52453" y="29076"/>
                    <a:pt x="33229" y="52145"/>
                    <a:pt x="29385" y="86748"/>
                  </a:cubicBezTo>
                  <a:cubicBezTo>
                    <a:pt x="27462" y="113662"/>
                    <a:pt x="35152" y="673080"/>
                    <a:pt x="35152" y="698072"/>
                  </a:cubicBezTo>
                  <a:cubicBezTo>
                    <a:pt x="35152" y="749976"/>
                    <a:pt x="42841" y="778812"/>
                    <a:pt x="131272" y="778812"/>
                  </a:cubicBezTo>
                  <a:cubicBezTo>
                    <a:pt x="221624" y="778812"/>
                    <a:pt x="227392" y="749976"/>
                    <a:pt x="227392" y="698072"/>
                  </a:cubicBezTo>
                  <a:cubicBezTo>
                    <a:pt x="227392" y="673080"/>
                    <a:pt x="235081" y="111740"/>
                    <a:pt x="233159" y="86748"/>
                  </a:cubicBezTo>
                  <a:close/>
                </a:path>
              </a:pathLst>
            </a:custGeom>
            <a:grpFill/>
            <a:ln w="19209" cap="flat">
              <a:noFill/>
              <a:prstDash val="solid"/>
              <a:miter/>
            </a:ln>
          </p:spPr>
          <p:txBody>
            <a:bodyPr rtlCol="0" anchor="ctr"/>
            <a:lstStyle/>
            <a:p>
              <a:endParaRPr lang="en-US" dirty="0"/>
            </a:p>
          </p:txBody>
        </p:sp>
        <p:sp>
          <p:nvSpPr>
            <p:cNvPr id="255" name="Freeform: Shape 123">
              <a:extLst>
                <a:ext uri="{FF2B5EF4-FFF2-40B4-BE49-F238E27FC236}">
                  <a16:creationId xmlns:a16="http://schemas.microsoft.com/office/drawing/2014/main" id="{7A33ADDB-F128-4DCC-8510-9AEE748E280A}"/>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sp>
          <p:nvSpPr>
            <p:cNvPr id="256" name="Freeform: Shape 124">
              <a:extLst>
                <a:ext uri="{FF2B5EF4-FFF2-40B4-BE49-F238E27FC236}">
                  <a16:creationId xmlns:a16="http://schemas.microsoft.com/office/drawing/2014/main" id="{CCF07AE3-99B6-48CA-897C-4B7F0153862E}"/>
                </a:ext>
              </a:extLst>
            </p:cNvPr>
            <p:cNvSpPr/>
            <p:nvPr/>
          </p:nvSpPr>
          <p:spPr>
            <a:xfrm>
              <a:off x="9882026" y="5328124"/>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sp>
          <p:nvSpPr>
            <p:cNvPr id="257" name="Freeform: Shape 125">
              <a:extLst>
                <a:ext uri="{FF2B5EF4-FFF2-40B4-BE49-F238E27FC236}">
                  <a16:creationId xmlns:a16="http://schemas.microsoft.com/office/drawing/2014/main" id="{D0D1455A-0123-48D4-9858-E1F06AD2372E}"/>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noFill/>
              <a:prstDash val="solid"/>
              <a:miter/>
            </a:ln>
          </p:spPr>
          <p:txBody>
            <a:bodyPr rtlCol="0" anchor="ctr"/>
            <a:lstStyle/>
            <a:p>
              <a:endParaRPr lang="en-US" dirty="0"/>
            </a:p>
          </p:txBody>
        </p:sp>
      </p:grpSp>
      <p:grpSp>
        <p:nvGrpSpPr>
          <p:cNvPr id="258" name="Group 126">
            <a:extLst>
              <a:ext uri="{FF2B5EF4-FFF2-40B4-BE49-F238E27FC236}">
                <a16:creationId xmlns:a16="http://schemas.microsoft.com/office/drawing/2014/main" id="{E8CB2326-882B-4311-95A4-9CD9977523E2}"/>
              </a:ext>
            </a:extLst>
          </p:cNvPr>
          <p:cNvGrpSpPr/>
          <p:nvPr/>
        </p:nvGrpSpPr>
        <p:grpSpPr>
          <a:xfrm rot="2078969">
            <a:off x="7160180" y="2837729"/>
            <a:ext cx="223071" cy="380965"/>
            <a:chOff x="8457528" y="4216977"/>
            <a:chExt cx="1076544" cy="1764763"/>
          </a:xfrm>
          <a:solidFill>
            <a:schemeClr val="bg1"/>
          </a:solidFill>
        </p:grpSpPr>
        <p:sp>
          <p:nvSpPr>
            <p:cNvPr id="259" name="Freeform: Shape 127">
              <a:extLst>
                <a:ext uri="{FF2B5EF4-FFF2-40B4-BE49-F238E27FC236}">
                  <a16:creationId xmlns:a16="http://schemas.microsoft.com/office/drawing/2014/main" id="{A65F00CC-EB47-4C72-958F-F98BFDAACAA2}"/>
                </a:ext>
              </a:extLst>
            </p:cNvPr>
            <p:cNvSpPr/>
            <p:nvPr/>
          </p:nvSpPr>
          <p:spPr>
            <a:xfrm>
              <a:off x="8457528" y="5212780"/>
              <a:ext cx="1076544" cy="768960"/>
            </a:xfrm>
            <a:custGeom>
              <a:avLst/>
              <a:gdLst>
                <a:gd name="connsiteX0" fmla="*/ 905690 w 1076544"/>
                <a:gd name="connsiteY0" fmla="*/ 29076 h 768960"/>
                <a:gd name="connsiteX1" fmla="*/ 538512 w 1076544"/>
                <a:gd name="connsiteY1" fmla="*/ 29076 h 768960"/>
                <a:gd name="connsiteX2" fmla="*/ 171334 w 1076544"/>
                <a:gd name="connsiteY2" fmla="*/ 29076 h 768960"/>
                <a:gd name="connsiteX3" fmla="*/ 29076 w 1076544"/>
                <a:gd name="connsiteY3" fmla="*/ 755744 h 768960"/>
                <a:gd name="connsiteX4" fmla="*/ 538512 w 1076544"/>
                <a:gd name="connsiteY4" fmla="*/ 755744 h 768960"/>
                <a:gd name="connsiteX5" fmla="*/ 1047949 w 1076544"/>
                <a:gd name="connsiteY5" fmla="*/ 755744 h 768960"/>
                <a:gd name="connsiteX6" fmla="*/ 905690 w 1076544"/>
                <a:gd name="connsiteY6" fmla="*/ 29076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544" h="768960">
                  <a:moveTo>
                    <a:pt x="905690" y="29076"/>
                  </a:moveTo>
                  <a:lnTo>
                    <a:pt x="538512" y="29076"/>
                  </a:lnTo>
                  <a:lnTo>
                    <a:pt x="171334" y="29076"/>
                  </a:lnTo>
                  <a:cubicBezTo>
                    <a:pt x="109817" y="159800"/>
                    <a:pt x="29076" y="423168"/>
                    <a:pt x="29076" y="755744"/>
                  </a:cubicBezTo>
                  <a:lnTo>
                    <a:pt x="538512" y="755744"/>
                  </a:lnTo>
                  <a:lnTo>
                    <a:pt x="1047949" y="755744"/>
                  </a:lnTo>
                  <a:cubicBezTo>
                    <a:pt x="1049871" y="423168"/>
                    <a:pt x="967208" y="159800"/>
                    <a:pt x="905690" y="29076"/>
                  </a:cubicBezTo>
                  <a:close/>
                </a:path>
              </a:pathLst>
            </a:custGeom>
            <a:grpFill/>
            <a:ln w="19209" cap="flat">
              <a:noFill/>
              <a:prstDash val="solid"/>
              <a:miter/>
            </a:ln>
          </p:spPr>
          <p:txBody>
            <a:bodyPr rtlCol="0" anchor="ctr"/>
            <a:lstStyle/>
            <a:p>
              <a:endParaRPr lang="en-US" dirty="0"/>
            </a:p>
          </p:txBody>
        </p:sp>
        <p:sp>
          <p:nvSpPr>
            <p:cNvPr id="260" name="Freeform: Shape 128">
              <a:extLst>
                <a:ext uri="{FF2B5EF4-FFF2-40B4-BE49-F238E27FC236}">
                  <a16:creationId xmlns:a16="http://schemas.microsoft.com/office/drawing/2014/main" id="{E70E88EA-F3E2-4078-AEEE-26C71A4F7EC8}"/>
                </a:ext>
              </a:extLst>
            </p:cNvPr>
            <p:cNvSpPr/>
            <p:nvPr/>
          </p:nvSpPr>
          <p:spPr>
            <a:xfrm>
              <a:off x="8601708" y="4216977"/>
              <a:ext cx="788184" cy="1038096"/>
            </a:xfrm>
            <a:custGeom>
              <a:avLst/>
              <a:gdLst>
                <a:gd name="connsiteX0" fmla="*/ 759589 w 788184"/>
                <a:gd name="connsiteY0" fmla="*/ 1024880 h 1038096"/>
                <a:gd name="connsiteX1" fmla="*/ 394332 w 788184"/>
                <a:gd name="connsiteY1" fmla="*/ 1024880 h 1038096"/>
                <a:gd name="connsiteX2" fmla="*/ 29076 w 788184"/>
                <a:gd name="connsiteY2" fmla="*/ 1024880 h 1038096"/>
                <a:gd name="connsiteX3" fmla="*/ 61757 w 788184"/>
                <a:gd name="connsiteY3" fmla="*/ 899923 h 1038096"/>
                <a:gd name="connsiteX4" fmla="*/ 277066 w 788184"/>
                <a:gd name="connsiteY4" fmla="*/ 849941 h 1038096"/>
                <a:gd name="connsiteX5" fmla="*/ 236695 w 788184"/>
                <a:gd name="connsiteY5" fmla="*/ 436625 h 1038096"/>
                <a:gd name="connsiteX6" fmla="*/ 394332 w 788184"/>
                <a:gd name="connsiteY6" fmla="*/ 29076 h 1038096"/>
                <a:gd name="connsiteX7" fmla="*/ 551969 w 788184"/>
                <a:gd name="connsiteY7" fmla="*/ 436625 h 1038096"/>
                <a:gd name="connsiteX8" fmla="*/ 511598 w 788184"/>
                <a:gd name="connsiteY8" fmla="*/ 849941 h 1038096"/>
                <a:gd name="connsiteX9" fmla="*/ 726907 w 788184"/>
                <a:gd name="connsiteY9" fmla="*/ 899923 h 1038096"/>
                <a:gd name="connsiteX10" fmla="*/ 759589 w 788184"/>
                <a:gd name="connsiteY10" fmla="*/ 1024880 h 1038096"/>
                <a:gd name="connsiteX11" fmla="*/ 394332 w 788184"/>
                <a:gd name="connsiteY11" fmla="*/ 190558 h 1038096"/>
                <a:gd name="connsiteX12" fmla="*/ 332815 w 788184"/>
                <a:gd name="connsiteY12" fmla="*/ 303979 h 1038096"/>
                <a:gd name="connsiteX13" fmla="*/ 400099 w 788184"/>
                <a:gd name="connsiteY13" fmla="*/ 402022 h 1038096"/>
                <a:gd name="connsiteX14" fmla="*/ 457771 w 788184"/>
                <a:gd name="connsiteY14" fmla="*/ 303979 h 1038096"/>
                <a:gd name="connsiteX15" fmla="*/ 394332 w 788184"/>
                <a:gd name="connsiteY15" fmla="*/ 190558 h 10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184" h="1038096">
                  <a:moveTo>
                    <a:pt x="759589" y="1024880"/>
                  </a:moveTo>
                  <a:lnTo>
                    <a:pt x="394332" y="1024880"/>
                  </a:lnTo>
                  <a:lnTo>
                    <a:pt x="29076" y="1024880"/>
                  </a:lnTo>
                  <a:cubicBezTo>
                    <a:pt x="29076" y="1024880"/>
                    <a:pt x="29076" y="936449"/>
                    <a:pt x="61757" y="899923"/>
                  </a:cubicBezTo>
                  <a:cubicBezTo>
                    <a:pt x="107894" y="849941"/>
                    <a:pt x="244385" y="884545"/>
                    <a:pt x="277066" y="849941"/>
                  </a:cubicBezTo>
                  <a:cubicBezTo>
                    <a:pt x="309746" y="815338"/>
                    <a:pt x="236695" y="607719"/>
                    <a:pt x="236695" y="436625"/>
                  </a:cubicBezTo>
                  <a:cubicBezTo>
                    <a:pt x="236695" y="265531"/>
                    <a:pt x="240540" y="29076"/>
                    <a:pt x="394332" y="29076"/>
                  </a:cubicBezTo>
                  <a:cubicBezTo>
                    <a:pt x="548124" y="29076"/>
                    <a:pt x="551969" y="265531"/>
                    <a:pt x="551969" y="436625"/>
                  </a:cubicBezTo>
                  <a:cubicBezTo>
                    <a:pt x="551969" y="607719"/>
                    <a:pt x="478918" y="815338"/>
                    <a:pt x="511598" y="849941"/>
                  </a:cubicBezTo>
                  <a:cubicBezTo>
                    <a:pt x="544279" y="884545"/>
                    <a:pt x="680770" y="849941"/>
                    <a:pt x="726907" y="899923"/>
                  </a:cubicBezTo>
                  <a:cubicBezTo>
                    <a:pt x="761510" y="936449"/>
                    <a:pt x="759589" y="1024880"/>
                    <a:pt x="759589" y="1024880"/>
                  </a:cubicBezTo>
                  <a:close/>
                  <a:moveTo>
                    <a:pt x="394332" y="190558"/>
                  </a:moveTo>
                  <a:cubicBezTo>
                    <a:pt x="359729" y="190558"/>
                    <a:pt x="332815" y="221316"/>
                    <a:pt x="332815" y="303979"/>
                  </a:cubicBezTo>
                  <a:cubicBezTo>
                    <a:pt x="332815" y="386643"/>
                    <a:pt x="365496" y="402022"/>
                    <a:pt x="400099" y="402022"/>
                  </a:cubicBezTo>
                  <a:cubicBezTo>
                    <a:pt x="434702" y="402022"/>
                    <a:pt x="457771" y="388565"/>
                    <a:pt x="457771" y="303979"/>
                  </a:cubicBezTo>
                  <a:cubicBezTo>
                    <a:pt x="457771" y="221316"/>
                    <a:pt x="428935" y="190558"/>
                    <a:pt x="394332" y="190558"/>
                  </a:cubicBezTo>
                  <a:close/>
                </a:path>
              </a:pathLst>
            </a:custGeom>
            <a:grpFill/>
            <a:ln w="19209" cap="flat">
              <a:noFill/>
              <a:prstDash val="solid"/>
              <a:miter/>
            </a:ln>
          </p:spPr>
          <p:txBody>
            <a:bodyPr rtlCol="0" anchor="ctr"/>
            <a:lstStyle/>
            <a:p>
              <a:endParaRPr lang="en-US" dirty="0"/>
            </a:p>
          </p:txBody>
        </p:sp>
      </p:grpSp>
      <p:grpSp>
        <p:nvGrpSpPr>
          <p:cNvPr id="261" name="Group 129">
            <a:extLst>
              <a:ext uri="{FF2B5EF4-FFF2-40B4-BE49-F238E27FC236}">
                <a16:creationId xmlns:a16="http://schemas.microsoft.com/office/drawing/2014/main" id="{CA78F0C5-0C1E-4AD8-BF8F-7CE0924152C9}"/>
              </a:ext>
            </a:extLst>
          </p:cNvPr>
          <p:cNvGrpSpPr/>
          <p:nvPr/>
        </p:nvGrpSpPr>
        <p:grpSpPr>
          <a:xfrm rot="18900000">
            <a:off x="7037531" y="2176468"/>
            <a:ext cx="456447" cy="132898"/>
            <a:chOff x="115511" y="1655618"/>
            <a:chExt cx="2541413" cy="770883"/>
          </a:xfrm>
          <a:solidFill>
            <a:schemeClr val="bg1"/>
          </a:solidFill>
        </p:grpSpPr>
        <p:sp>
          <p:nvSpPr>
            <p:cNvPr id="262" name="Freeform: Shape 130">
              <a:extLst>
                <a:ext uri="{FF2B5EF4-FFF2-40B4-BE49-F238E27FC236}">
                  <a16:creationId xmlns:a16="http://schemas.microsoft.com/office/drawing/2014/main" id="{F4CC8301-465D-47A9-A9CD-57104663B6B3}"/>
                </a:ext>
              </a:extLst>
            </p:cNvPr>
            <p:cNvSpPr/>
            <p:nvPr/>
          </p:nvSpPr>
          <p:spPr>
            <a:xfrm>
              <a:off x="115511" y="1655618"/>
              <a:ext cx="1749384" cy="730512"/>
            </a:xfrm>
            <a:custGeom>
              <a:avLst/>
              <a:gdLst>
                <a:gd name="connsiteX0" fmla="*/ 1575407 w 1749384"/>
                <a:gd name="connsiteY0" fmla="*/ 685336 h 730512"/>
                <a:gd name="connsiteX1" fmla="*/ 1536959 w 1749384"/>
                <a:gd name="connsiteY1" fmla="*/ 641121 h 730512"/>
                <a:gd name="connsiteX2" fmla="*/ 1435072 w 1749384"/>
                <a:gd name="connsiteY2" fmla="*/ 637276 h 730512"/>
                <a:gd name="connsiteX3" fmla="*/ 1427382 w 1749384"/>
                <a:gd name="connsiteY3" fmla="*/ 639198 h 730512"/>
                <a:gd name="connsiteX4" fmla="*/ 1369710 w 1749384"/>
                <a:gd name="connsiteY4" fmla="*/ 689181 h 730512"/>
                <a:gd name="connsiteX5" fmla="*/ 1363943 w 1749384"/>
                <a:gd name="connsiteY5" fmla="*/ 691103 h 730512"/>
                <a:gd name="connsiteX6" fmla="*/ 1358176 w 1749384"/>
                <a:gd name="connsiteY6" fmla="*/ 687258 h 730512"/>
                <a:gd name="connsiteX7" fmla="*/ 1313961 w 1749384"/>
                <a:gd name="connsiteY7" fmla="*/ 627664 h 730512"/>
                <a:gd name="connsiteX8" fmla="*/ 1304349 w 1749384"/>
                <a:gd name="connsiteY8" fmla="*/ 625741 h 730512"/>
                <a:gd name="connsiteX9" fmla="*/ 1238987 w 1749384"/>
                <a:gd name="connsiteY9" fmla="*/ 662267 h 730512"/>
                <a:gd name="connsiteX10" fmla="*/ 1233220 w 1749384"/>
                <a:gd name="connsiteY10" fmla="*/ 662267 h 730512"/>
                <a:gd name="connsiteX11" fmla="*/ 1229375 w 1749384"/>
                <a:gd name="connsiteY11" fmla="*/ 658422 h 730512"/>
                <a:gd name="connsiteX12" fmla="*/ 1135178 w 1749384"/>
                <a:gd name="connsiteY12" fmla="*/ 575759 h 730512"/>
                <a:gd name="connsiteX13" fmla="*/ 1129410 w 1749384"/>
                <a:gd name="connsiteY13" fmla="*/ 571914 h 730512"/>
                <a:gd name="connsiteX14" fmla="*/ 1121721 w 1749384"/>
                <a:gd name="connsiteY14" fmla="*/ 575759 h 730512"/>
                <a:gd name="connsiteX15" fmla="*/ 1033290 w 1749384"/>
                <a:gd name="connsiteY15" fmla="*/ 616129 h 730512"/>
                <a:gd name="connsiteX16" fmla="*/ 1027523 w 1749384"/>
                <a:gd name="connsiteY16" fmla="*/ 619974 h 730512"/>
                <a:gd name="connsiteX17" fmla="*/ 1021756 w 1749384"/>
                <a:gd name="connsiteY17" fmla="*/ 616129 h 730512"/>
                <a:gd name="connsiteX18" fmla="*/ 987153 w 1749384"/>
                <a:gd name="connsiteY18" fmla="*/ 560380 h 730512"/>
                <a:gd name="connsiteX19" fmla="*/ 981385 w 1749384"/>
                <a:gd name="connsiteY19" fmla="*/ 556535 h 730512"/>
                <a:gd name="connsiteX20" fmla="*/ 917946 w 1749384"/>
                <a:gd name="connsiteY20" fmla="*/ 558457 h 730512"/>
                <a:gd name="connsiteX21" fmla="*/ 864119 w 1749384"/>
                <a:gd name="connsiteY21" fmla="*/ 593061 h 730512"/>
                <a:gd name="connsiteX22" fmla="*/ 858352 w 1749384"/>
                <a:gd name="connsiteY22" fmla="*/ 594983 h 730512"/>
                <a:gd name="connsiteX23" fmla="*/ 852585 w 1749384"/>
                <a:gd name="connsiteY23" fmla="*/ 591138 h 730512"/>
                <a:gd name="connsiteX24" fmla="*/ 812214 w 1749384"/>
                <a:gd name="connsiteY24" fmla="*/ 521932 h 730512"/>
                <a:gd name="connsiteX25" fmla="*/ 806447 w 1749384"/>
                <a:gd name="connsiteY25" fmla="*/ 518087 h 730512"/>
                <a:gd name="connsiteX26" fmla="*/ 798757 w 1749384"/>
                <a:gd name="connsiteY26" fmla="*/ 520009 h 730512"/>
                <a:gd name="connsiteX27" fmla="*/ 712249 w 1749384"/>
                <a:gd name="connsiteY27" fmla="*/ 564225 h 730512"/>
                <a:gd name="connsiteX28" fmla="*/ 633431 w 1749384"/>
                <a:gd name="connsiteY28" fmla="*/ 468105 h 730512"/>
                <a:gd name="connsiteX29" fmla="*/ 625741 w 1749384"/>
                <a:gd name="connsiteY29" fmla="*/ 466182 h 730512"/>
                <a:gd name="connsiteX30" fmla="*/ 514242 w 1749384"/>
                <a:gd name="connsiteY30" fmla="*/ 510397 h 730512"/>
                <a:gd name="connsiteX31" fmla="*/ 506553 w 1749384"/>
                <a:gd name="connsiteY31" fmla="*/ 508475 h 730512"/>
                <a:gd name="connsiteX32" fmla="*/ 445036 w 1749384"/>
                <a:gd name="connsiteY32" fmla="*/ 420045 h 730512"/>
                <a:gd name="connsiteX33" fmla="*/ 439269 w 1749384"/>
                <a:gd name="connsiteY33" fmla="*/ 418122 h 730512"/>
                <a:gd name="connsiteX34" fmla="*/ 343149 w 1749384"/>
                <a:gd name="connsiteY34" fmla="*/ 473872 h 730512"/>
                <a:gd name="connsiteX35" fmla="*/ 337381 w 1749384"/>
                <a:gd name="connsiteY35" fmla="*/ 471949 h 730512"/>
                <a:gd name="connsiteX36" fmla="*/ 250873 w 1749384"/>
                <a:gd name="connsiteY36" fmla="*/ 379674 h 730512"/>
                <a:gd name="connsiteX37" fmla="*/ 241261 w 1749384"/>
                <a:gd name="connsiteY37" fmla="*/ 379674 h 730512"/>
                <a:gd name="connsiteX38" fmla="*/ 152831 w 1749384"/>
                <a:gd name="connsiteY38" fmla="*/ 429657 h 730512"/>
                <a:gd name="connsiteX39" fmla="*/ 148986 w 1749384"/>
                <a:gd name="connsiteY39" fmla="*/ 429657 h 730512"/>
                <a:gd name="connsiteX40" fmla="*/ 68245 w 1749384"/>
                <a:gd name="connsiteY40" fmla="*/ 404665 h 730512"/>
                <a:gd name="connsiteX41" fmla="*/ 14418 w 1749384"/>
                <a:gd name="connsiteY41" fmla="*/ 333536 h 730512"/>
                <a:gd name="connsiteX42" fmla="*/ 16340 w 1749384"/>
                <a:gd name="connsiteY42" fmla="*/ 85547 h 730512"/>
                <a:gd name="connsiteX43" fmla="*/ 87469 w 1749384"/>
                <a:gd name="connsiteY43" fmla="*/ 14418 h 730512"/>
                <a:gd name="connsiteX44" fmla="*/ 1665760 w 1749384"/>
                <a:gd name="connsiteY44" fmla="*/ 22108 h 730512"/>
                <a:gd name="connsiteX45" fmla="*/ 1715743 w 1749384"/>
                <a:gd name="connsiteY45" fmla="*/ 43254 h 730512"/>
                <a:gd name="connsiteX46" fmla="*/ 1736889 w 1749384"/>
                <a:gd name="connsiteY46" fmla="*/ 93236 h 730512"/>
                <a:gd name="connsiteX47" fmla="*/ 1733044 w 1749384"/>
                <a:gd name="connsiteY47" fmla="*/ 654577 h 730512"/>
                <a:gd name="connsiteX48" fmla="*/ 1706131 w 1749384"/>
                <a:gd name="connsiteY48" fmla="*/ 710327 h 730512"/>
                <a:gd name="connsiteX49" fmla="*/ 1625390 w 1749384"/>
                <a:gd name="connsiteY49" fmla="*/ 716094 h 7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49384" h="730512">
                  <a:moveTo>
                    <a:pt x="1575407" y="685336"/>
                  </a:moveTo>
                  <a:lnTo>
                    <a:pt x="1536959" y="641121"/>
                  </a:lnTo>
                  <a:cubicBezTo>
                    <a:pt x="1535037" y="639198"/>
                    <a:pt x="1436994" y="637276"/>
                    <a:pt x="1435072" y="637276"/>
                  </a:cubicBezTo>
                  <a:cubicBezTo>
                    <a:pt x="1433150" y="637276"/>
                    <a:pt x="1429305" y="637276"/>
                    <a:pt x="1427382" y="639198"/>
                  </a:cubicBezTo>
                  <a:lnTo>
                    <a:pt x="1369710" y="689181"/>
                  </a:lnTo>
                  <a:cubicBezTo>
                    <a:pt x="1367788" y="691103"/>
                    <a:pt x="1365866" y="691103"/>
                    <a:pt x="1363943" y="691103"/>
                  </a:cubicBezTo>
                  <a:cubicBezTo>
                    <a:pt x="1362021" y="691103"/>
                    <a:pt x="1360098" y="689181"/>
                    <a:pt x="1358176" y="687258"/>
                  </a:cubicBezTo>
                  <a:lnTo>
                    <a:pt x="1313961" y="627664"/>
                  </a:lnTo>
                  <a:cubicBezTo>
                    <a:pt x="1312038" y="623819"/>
                    <a:pt x="1308194" y="623819"/>
                    <a:pt x="1304349" y="625741"/>
                  </a:cubicBezTo>
                  <a:lnTo>
                    <a:pt x="1238987" y="662267"/>
                  </a:lnTo>
                  <a:cubicBezTo>
                    <a:pt x="1237065" y="664189"/>
                    <a:pt x="1235142" y="664189"/>
                    <a:pt x="1233220" y="662267"/>
                  </a:cubicBezTo>
                  <a:cubicBezTo>
                    <a:pt x="1231298" y="662267"/>
                    <a:pt x="1229375" y="660345"/>
                    <a:pt x="1229375" y="658422"/>
                  </a:cubicBezTo>
                  <a:lnTo>
                    <a:pt x="1135178" y="575759"/>
                  </a:lnTo>
                  <a:cubicBezTo>
                    <a:pt x="1117876" y="556535"/>
                    <a:pt x="1142867" y="594983"/>
                    <a:pt x="1129410" y="571914"/>
                  </a:cubicBezTo>
                  <a:cubicBezTo>
                    <a:pt x="1127488" y="569992"/>
                    <a:pt x="1123643" y="573837"/>
                    <a:pt x="1121721" y="575759"/>
                  </a:cubicBezTo>
                  <a:lnTo>
                    <a:pt x="1033290" y="616129"/>
                  </a:lnTo>
                  <a:cubicBezTo>
                    <a:pt x="1031368" y="618052"/>
                    <a:pt x="1029445" y="619974"/>
                    <a:pt x="1027523" y="619974"/>
                  </a:cubicBezTo>
                  <a:cubicBezTo>
                    <a:pt x="1025601" y="619974"/>
                    <a:pt x="1021756" y="618052"/>
                    <a:pt x="1021756" y="616129"/>
                  </a:cubicBezTo>
                  <a:lnTo>
                    <a:pt x="987153" y="560380"/>
                  </a:lnTo>
                  <a:cubicBezTo>
                    <a:pt x="985230" y="558457"/>
                    <a:pt x="983308" y="556535"/>
                    <a:pt x="981385" y="556535"/>
                  </a:cubicBezTo>
                  <a:cubicBezTo>
                    <a:pt x="979463" y="556535"/>
                    <a:pt x="919869" y="556535"/>
                    <a:pt x="917946" y="558457"/>
                  </a:cubicBezTo>
                  <a:lnTo>
                    <a:pt x="864119" y="593061"/>
                  </a:lnTo>
                  <a:cubicBezTo>
                    <a:pt x="862197" y="594983"/>
                    <a:pt x="860274" y="594983"/>
                    <a:pt x="858352" y="594983"/>
                  </a:cubicBezTo>
                  <a:cubicBezTo>
                    <a:pt x="856429" y="594983"/>
                    <a:pt x="854507" y="593061"/>
                    <a:pt x="852585" y="591138"/>
                  </a:cubicBezTo>
                  <a:lnTo>
                    <a:pt x="812214" y="521932"/>
                  </a:lnTo>
                  <a:cubicBezTo>
                    <a:pt x="810292" y="520009"/>
                    <a:pt x="808369" y="518087"/>
                    <a:pt x="806447" y="518087"/>
                  </a:cubicBezTo>
                  <a:cubicBezTo>
                    <a:pt x="804525" y="518087"/>
                    <a:pt x="800680" y="518087"/>
                    <a:pt x="798757" y="520009"/>
                  </a:cubicBezTo>
                  <a:lnTo>
                    <a:pt x="712249" y="564225"/>
                  </a:lnTo>
                  <a:lnTo>
                    <a:pt x="633431" y="468105"/>
                  </a:lnTo>
                  <a:cubicBezTo>
                    <a:pt x="631509" y="466182"/>
                    <a:pt x="629586" y="466182"/>
                    <a:pt x="625741" y="466182"/>
                  </a:cubicBezTo>
                  <a:lnTo>
                    <a:pt x="514242" y="510397"/>
                  </a:lnTo>
                  <a:cubicBezTo>
                    <a:pt x="512320" y="510397"/>
                    <a:pt x="508475" y="510397"/>
                    <a:pt x="506553" y="508475"/>
                  </a:cubicBezTo>
                  <a:lnTo>
                    <a:pt x="445036" y="420045"/>
                  </a:lnTo>
                  <a:cubicBezTo>
                    <a:pt x="443113" y="418122"/>
                    <a:pt x="441191" y="418122"/>
                    <a:pt x="439269" y="418122"/>
                  </a:cubicBezTo>
                  <a:lnTo>
                    <a:pt x="343149" y="473872"/>
                  </a:lnTo>
                  <a:cubicBezTo>
                    <a:pt x="341226" y="473872"/>
                    <a:pt x="337381" y="473872"/>
                    <a:pt x="337381" y="471949"/>
                  </a:cubicBezTo>
                  <a:lnTo>
                    <a:pt x="250873" y="379674"/>
                  </a:lnTo>
                  <a:cubicBezTo>
                    <a:pt x="247028" y="377752"/>
                    <a:pt x="245106" y="377752"/>
                    <a:pt x="241261" y="379674"/>
                  </a:cubicBezTo>
                  <a:lnTo>
                    <a:pt x="152831" y="429657"/>
                  </a:lnTo>
                  <a:cubicBezTo>
                    <a:pt x="150908" y="429657"/>
                    <a:pt x="148986" y="429657"/>
                    <a:pt x="148986" y="429657"/>
                  </a:cubicBezTo>
                  <a:lnTo>
                    <a:pt x="68245" y="404665"/>
                  </a:lnTo>
                  <a:cubicBezTo>
                    <a:pt x="37487" y="396976"/>
                    <a:pt x="14418" y="368140"/>
                    <a:pt x="14418" y="333536"/>
                  </a:cubicBezTo>
                  <a:lnTo>
                    <a:pt x="16340" y="85547"/>
                  </a:lnTo>
                  <a:cubicBezTo>
                    <a:pt x="16340" y="47099"/>
                    <a:pt x="49021" y="14418"/>
                    <a:pt x="87469" y="14418"/>
                  </a:cubicBezTo>
                  <a:lnTo>
                    <a:pt x="1665760" y="22108"/>
                  </a:lnTo>
                  <a:cubicBezTo>
                    <a:pt x="1684984" y="22108"/>
                    <a:pt x="1702286" y="29797"/>
                    <a:pt x="1715743" y="43254"/>
                  </a:cubicBezTo>
                  <a:cubicBezTo>
                    <a:pt x="1729199" y="56711"/>
                    <a:pt x="1736889" y="74012"/>
                    <a:pt x="1736889" y="93236"/>
                  </a:cubicBezTo>
                  <a:lnTo>
                    <a:pt x="1733044" y="654577"/>
                  </a:lnTo>
                  <a:cubicBezTo>
                    <a:pt x="1733044" y="675724"/>
                    <a:pt x="1723432" y="696870"/>
                    <a:pt x="1706131" y="710327"/>
                  </a:cubicBezTo>
                  <a:cubicBezTo>
                    <a:pt x="1688829" y="723784"/>
                    <a:pt x="1646536" y="721861"/>
                    <a:pt x="1625390" y="716094"/>
                  </a:cubicBezTo>
                </a:path>
              </a:pathLst>
            </a:custGeom>
            <a:grpFill/>
            <a:ln w="19050" cap="flat">
              <a:noFill/>
              <a:prstDash val="solid"/>
              <a:miter/>
            </a:ln>
          </p:spPr>
          <p:txBody>
            <a:bodyPr rtlCol="0" anchor="ctr"/>
            <a:lstStyle/>
            <a:p>
              <a:endParaRPr lang="en-US" dirty="0"/>
            </a:p>
          </p:txBody>
        </p:sp>
        <p:sp>
          <p:nvSpPr>
            <p:cNvPr id="263" name="Freeform: Shape 131">
              <a:extLst>
                <a:ext uri="{FF2B5EF4-FFF2-40B4-BE49-F238E27FC236}">
                  <a16:creationId xmlns:a16="http://schemas.microsoft.com/office/drawing/2014/main" id="{860D5CD1-38C4-4005-A000-4F896CA83FF1}"/>
                </a:ext>
              </a:extLst>
            </p:cNvPr>
            <p:cNvSpPr/>
            <p:nvPr/>
          </p:nvSpPr>
          <p:spPr>
            <a:xfrm>
              <a:off x="1830292" y="1657541"/>
              <a:ext cx="826632" cy="768960"/>
            </a:xfrm>
            <a:custGeom>
              <a:avLst/>
              <a:gdLst>
                <a:gd name="connsiteX0" fmla="*/ 750697 w 826632"/>
                <a:gd name="connsiteY0" fmla="*/ 18263 h 768960"/>
                <a:gd name="connsiteX1" fmla="*/ 93237 w 826632"/>
                <a:gd name="connsiteY1" fmla="*/ 14418 h 768960"/>
                <a:gd name="connsiteX2" fmla="*/ 41332 w 826632"/>
                <a:gd name="connsiteY2" fmla="*/ 35564 h 768960"/>
                <a:gd name="connsiteX3" fmla="*/ 18263 w 826632"/>
                <a:gd name="connsiteY3" fmla="*/ 87469 h 768960"/>
                <a:gd name="connsiteX4" fmla="*/ 14418 w 826632"/>
                <a:gd name="connsiteY4" fmla="*/ 693025 h 768960"/>
                <a:gd name="connsiteX5" fmla="*/ 35565 w 826632"/>
                <a:gd name="connsiteY5" fmla="*/ 744930 h 768960"/>
                <a:gd name="connsiteX6" fmla="*/ 87469 w 826632"/>
                <a:gd name="connsiteY6" fmla="*/ 767999 h 768960"/>
                <a:gd name="connsiteX7" fmla="*/ 744930 w 826632"/>
                <a:gd name="connsiteY7" fmla="*/ 771844 h 768960"/>
                <a:gd name="connsiteX8" fmla="*/ 744930 w 826632"/>
                <a:gd name="connsiteY8" fmla="*/ 771844 h 768960"/>
                <a:gd name="connsiteX9" fmla="*/ 819904 w 826632"/>
                <a:gd name="connsiteY9" fmla="*/ 696870 h 768960"/>
                <a:gd name="connsiteX10" fmla="*/ 823749 w 826632"/>
                <a:gd name="connsiteY10" fmla="*/ 91314 h 768960"/>
                <a:gd name="connsiteX11" fmla="*/ 750697 w 826632"/>
                <a:gd name="connsiteY11" fmla="*/ 18263 h 768960"/>
                <a:gd name="connsiteX12" fmla="*/ 671879 w 826632"/>
                <a:gd name="connsiteY12" fmla="*/ 623819 h 768960"/>
                <a:gd name="connsiteX13" fmla="*/ 435424 w 826632"/>
                <a:gd name="connsiteY13" fmla="*/ 621897 h 768960"/>
                <a:gd name="connsiteX14" fmla="*/ 437346 w 826632"/>
                <a:gd name="connsiteY14" fmla="*/ 164365 h 768960"/>
                <a:gd name="connsiteX15" fmla="*/ 673801 w 826632"/>
                <a:gd name="connsiteY15" fmla="*/ 166288 h 768960"/>
                <a:gd name="connsiteX16" fmla="*/ 671879 w 826632"/>
                <a:gd name="connsiteY16" fmla="*/ 623819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6632" h="768960">
                  <a:moveTo>
                    <a:pt x="750697" y="18263"/>
                  </a:moveTo>
                  <a:lnTo>
                    <a:pt x="93237" y="14418"/>
                  </a:lnTo>
                  <a:cubicBezTo>
                    <a:pt x="74013" y="14418"/>
                    <a:pt x="54789" y="22108"/>
                    <a:pt x="41332" y="35564"/>
                  </a:cubicBezTo>
                  <a:cubicBezTo>
                    <a:pt x="27875" y="49021"/>
                    <a:pt x="20185" y="68245"/>
                    <a:pt x="18263" y="87469"/>
                  </a:cubicBezTo>
                  <a:lnTo>
                    <a:pt x="14418" y="693025"/>
                  </a:lnTo>
                  <a:cubicBezTo>
                    <a:pt x="14418" y="712249"/>
                    <a:pt x="22108" y="731473"/>
                    <a:pt x="35565" y="744930"/>
                  </a:cubicBezTo>
                  <a:cubicBezTo>
                    <a:pt x="49021" y="758387"/>
                    <a:pt x="68245" y="766077"/>
                    <a:pt x="87469" y="767999"/>
                  </a:cubicBezTo>
                  <a:lnTo>
                    <a:pt x="744930" y="771844"/>
                  </a:lnTo>
                  <a:cubicBezTo>
                    <a:pt x="744930" y="771844"/>
                    <a:pt x="744930" y="771844"/>
                    <a:pt x="744930" y="771844"/>
                  </a:cubicBezTo>
                  <a:cubicBezTo>
                    <a:pt x="785301" y="771844"/>
                    <a:pt x="819904" y="739163"/>
                    <a:pt x="819904" y="696870"/>
                  </a:cubicBezTo>
                  <a:lnTo>
                    <a:pt x="823749" y="91314"/>
                  </a:lnTo>
                  <a:cubicBezTo>
                    <a:pt x="825671" y="52866"/>
                    <a:pt x="791068" y="18263"/>
                    <a:pt x="750697" y="18263"/>
                  </a:cubicBezTo>
                  <a:close/>
                  <a:moveTo>
                    <a:pt x="671879" y="623819"/>
                  </a:moveTo>
                  <a:lnTo>
                    <a:pt x="435424" y="621897"/>
                  </a:lnTo>
                  <a:lnTo>
                    <a:pt x="437346" y="164365"/>
                  </a:lnTo>
                  <a:lnTo>
                    <a:pt x="673801" y="166288"/>
                  </a:lnTo>
                  <a:lnTo>
                    <a:pt x="671879" y="623819"/>
                  </a:lnTo>
                  <a:close/>
                </a:path>
              </a:pathLst>
            </a:custGeom>
            <a:grpFill/>
            <a:ln w="19050" cap="flat">
              <a:noFill/>
              <a:prstDash val="solid"/>
              <a:miter/>
            </a:ln>
          </p:spPr>
          <p:txBody>
            <a:bodyPr rtlCol="0" anchor="ctr"/>
            <a:lstStyle/>
            <a:p>
              <a:endParaRPr lang="en-US" dirty="0"/>
            </a:p>
          </p:txBody>
        </p:sp>
      </p:grpSp>
      <p:grpSp>
        <p:nvGrpSpPr>
          <p:cNvPr id="292" name="Group 51">
            <a:extLst>
              <a:ext uri="{FF2B5EF4-FFF2-40B4-BE49-F238E27FC236}">
                <a16:creationId xmlns:a16="http://schemas.microsoft.com/office/drawing/2014/main" id="{6F367F6D-93A8-4868-B111-BFF224E4BA4C}"/>
              </a:ext>
            </a:extLst>
          </p:cNvPr>
          <p:cNvGrpSpPr/>
          <p:nvPr/>
        </p:nvGrpSpPr>
        <p:grpSpPr>
          <a:xfrm rot="2416849">
            <a:off x="7609128" y="3618243"/>
            <a:ext cx="120638" cy="461883"/>
            <a:chOff x="4068687" y="1502547"/>
            <a:chExt cx="384480" cy="1499472"/>
          </a:xfrm>
          <a:solidFill>
            <a:schemeClr val="bg1"/>
          </a:solidFill>
        </p:grpSpPr>
        <p:sp>
          <p:nvSpPr>
            <p:cNvPr id="293" name="Freeform: Shape 6">
              <a:extLst>
                <a:ext uri="{FF2B5EF4-FFF2-40B4-BE49-F238E27FC236}">
                  <a16:creationId xmlns:a16="http://schemas.microsoft.com/office/drawing/2014/main" id="{975C166A-4F21-48EF-BE47-5E55F02514B1}"/>
                </a:ext>
              </a:extLst>
            </p:cNvPr>
            <p:cNvSpPr/>
            <p:nvPr/>
          </p:nvSpPr>
          <p:spPr>
            <a:xfrm>
              <a:off x="4068687" y="1502547"/>
              <a:ext cx="384480" cy="1499472"/>
            </a:xfrm>
            <a:custGeom>
              <a:avLst/>
              <a:gdLst>
                <a:gd name="connsiteX0" fmla="*/ 315514 w 384480"/>
                <a:gd name="connsiteY0" fmla="*/ 798037 h 1499472"/>
                <a:gd name="connsiteX1" fmla="*/ 230928 w 384480"/>
                <a:gd name="connsiteY1" fmla="*/ 798037 h 1499472"/>
                <a:gd name="connsiteX2" fmla="*/ 230928 w 384480"/>
                <a:gd name="connsiteY2" fmla="*/ 244385 h 1499472"/>
                <a:gd name="connsiteX3" fmla="*/ 261687 w 384480"/>
                <a:gd name="connsiteY3" fmla="*/ 200170 h 1499472"/>
                <a:gd name="connsiteX4" fmla="*/ 242463 w 384480"/>
                <a:gd name="connsiteY4" fmla="*/ 29076 h 1499472"/>
                <a:gd name="connsiteX5" fmla="*/ 140576 w 384480"/>
                <a:gd name="connsiteY5" fmla="*/ 29076 h 1499472"/>
                <a:gd name="connsiteX6" fmla="*/ 121352 w 384480"/>
                <a:gd name="connsiteY6" fmla="*/ 200170 h 1499472"/>
                <a:gd name="connsiteX7" fmla="*/ 152110 w 384480"/>
                <a:gd name="connsiteY7" fmla="*/ 244385 h 1499472"/>
                <a:gd name="connsiteX8" fmla="*/ 152110 w 384480"/>
                <a:gd name="connsiteY8" fmla="*/ 796114 h 1499472"/>
                <a:gd name="connsiteX9" fmla="*/ 67524 w 384480"/>
                <a:gd name="connsiteY9" fmla="*/ 796114 h 1499472"/>
                <a:gd name="connsiteX10" fmla="*/ 29076 w 384480"/>
                <a:gd name="connsiteY10" fmla="*/ 834562 h 1499472"/>
                <a:gd name="connsiteX11" fmla="*/ 67524 w 384480"/>
                <a:gd name="connsiteY11" fmla="*/ 873010 h 1499472"/>
                <a:gd name="connsiteX12" fmla="*/ 77136 w 384480"/>
                <a:gd name="connsiteY12" fmla="*/ 873010 h 1499472"/>
                <a:gd name="connsiteX13" fmla="*/ 77136 w 384480"/>
                <a:gd name="connsiteY13" fmla="*/ 1380524 h 1499472"/>
                <a:gd name="connsiteX14" fmla="*/ 167489 w 384480"/>
                <a:gd name="connsiteY14" fmla="*/ 1470877 h 1499472"/>
                <a:gd name="connsiteX15" fmla="*/ 227084 w 384480"/>
                <a:gd name="connsiteY15" fmla="*/ 1470877 h 1499472"/>
                <a:gd name="connsiteX16" fmla="*/ 317436 w 384480"/>
                <a:gd name="connsiteY16" fmla="*/ 1380524 h 1499472"/>
                <a:gd name="connsiteX17" fmla="*/ 317436 w 384480"/>
                <a:gd name="connsiteY17" fmla="*/ 876855 h 1499472"/>
                <a:gd name="connsiteX18" fmla="*/ 355884 w 384480"/>
                <a:gd name="connsiteY18" fmla="*/ 838407 h 1499472"/>
                <a:gd name="connsiteX19" fmla="*/ 315514 w 384480"/>
                <a:gd name="connsiteY19" fmla="*/ 798037 h 149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480" h="1499472">
                  <a:moveTo>
                    <a:pt x="315514" y="798037"/>
                  </a:moveTo>
                  <a:lnTo>
                    <a:pt x="230928" y="798037"/>
                  </a:lnTo>
                  <a:lnTo>
                    <a:pt x="230928" y="244385"/>
                  </a:lnTo>
                  <a:cubicBezTo>
                    <a:pt x="248230" y="236696"/>
                    <a:pt x="261687" y="219394"/>
                    <a:pt x="261687" y="200170"/>
                  </a:cubicBezTo>
                  <a:lnTo>
                    <a:pt x="242463" y="29076"/>
                  </a:lnTo>
                  <a:lnTo>
                    <a:pt x="140576" y="29076"/>
                  </a:lnTo>
                  <a:lnTo>
                    <a:pt x="121352" y="200170"/>
                  </a:lnTo>
                  <a:cubicBezTo>
                    <a:pt x="121352" y="221316"/>
                    <a:pt x="134808" y="238618"/>
                    <a:pt x="152110" y="244385"/>
                  </a:cubicBezTo>
                  <a:lnTo>
                    <a:pt x="152110" y="796114"/>
                  </a:lnTo>
                  <a:lnTo>
                    <a:pt x="67524" y="796114"/>
                  </a:lnTo>
                  <a:cubicBezTo>
                    <a:pt x="46378" y="796114"/>
                    <a:pt x="29076" y="813416"/>
                    <a:pt x="29076" y="834562"/>
                  </a:cubicBezTo>
                  <a:cubicBezTo>
                    <a:pt x="29076" y="855709"/>
                    <a:pt x="46378" y="873010"/>
                    <a:pt x="67524" y="873010"/>
                  </a:cubicBezTo>
                  <a:lnTo>
                    <a:pt x="77136" y="873010"/>
                  </a:lnTo>
                  <a:lnTo>
                    <a:pt x="77136" y="1380524"/>
                  </a:lnTo>
                  <a:cubicBezTo>
                    <a:pt x="77136" y="1430506"/>
                    <a:pt x="117507" y="1470877"/>
                    <a:pt x="167489" y="1470877"/>
                  </a:cubicBezTo>
                  <a:lnTo>
                    <a:pt x="227084" y="1470877"/>
                  </a:lnTo>
                  <a:cubicBezTo>
                    <a:pt x="277066" y="1470877"/>
                    <a:pt x="317436" y="1430506"/>
                    <a:pt x="317436" y="1380524"/>
                  </a:cubicBezTo>
                  <a:lnTo>
                    <a:pt x="317436" y="876855"/>
                  </a:lnTo>
                  <a:cubicBezTo>
                    <a:pt x="338583" y="876855"/>
                    <a:pt x="355884" y="859553"/>
                    <a:pt x="355884" y="838407"/>
                  </a:cubicBezTo>
                  <a:cubicBezTo>
                    <a:pt x="355884" y="817261"/>
                    <a:pt x="336660" y="798037"/>
                    <a:pt x="315514" y="798037"/>
                  </a:cubicBezTo>
                  <a:close/>
                </a:path>
              </a:pathLst>
            </a:custGeom>
            <a:grpFill/>
            <a:ln w="19209" cap="flat">
              <a:noFill/>
              <a:prstDash val="solid"/>
              <a:miter/>
            </a:ln>
          </p:spPr>
          <p:txBody>
            <a:bodyPr rtlCol="0" anchor="ctr"/>
            <a:lstStyle/>
            <a:p>
              <a:endParaRPr lang="en-US" dirty="0"/>
            </a:p>
          </p:txBody>
        </p:sp>
        <p:sp>
          <p:nvSpPr>
            <p:cNvPr id="294" name="Freeform: Shape 7">
              <a:extLst>
                <a:ext uri="{FF2B5EF4-FFF2-40B4-BE49-F238E27FC236}">
                  <a16:creationId xmlns:a16="http://schemas.microsoft.com/office/drawing/2014/main" id="{7F028757-FC48-4990-9CDB-522A3D44566C}"/>
                </a:ext>
              </a:extLst>
            </p:cNvPr>
            <p:cNvSpPr/>
            <p:nvPr/>
          </p:nvSpPr>
          <p:spPr>
            <a:xfrm>
              <a:off x="4160962" y="1502547"/>
              <a:ext cx="192240" cy="807408"/>
            </a:xfrm>
            <a:custGeom>
              <a:avLst/>
              <a:gdLst>
                <a:gd name="connsiteX0" fmla="*/ 59835 w 192240"/>
                <a:gd name="connsiteY0" fmla="*/ 244385 h 807408"/>
                <a:gd name="connsiteX1" fmla="*/ 59835 w 192240"/>
                <a:gd name="connsiteY1" fmla="*/ 796114 h 807408"/>
                <a:gd name="connsiteX2" fmla="*/ 138653 w 192240"/>
                <a:gd name="connsiteY2" fmla="*/ 796114 h 807408"/>
                <a:gd name="connsiteX3" fmla="*/ 138653 w 192240"/>
                <a:gd name="connsiteY3" fmla="*/ 244385 h 807408"/>
                <a:gd name="connsiteX4" fmla="*/ 169412 w 192240"/>
                <a:gd name="connsiteY4" fmla="*/ 200170 h 807408"/>
                <a:gd name="connsiteX5" fmla="*/ 150188 w 192240"/>
                <a:gd name="connsiteY5" fmla="*/ 29076 h 807408"/>
                <a:gd name="connsiteX6" fmla="*/ 48300 w 192240"/>
                <a:gd name="connsiteY6" fmla="*/ 29076 h 807408"/>
                <a:gd name="connsiteX7" fmla="*/ 29076 w 192240"/>
                <a:gd name="connsiteY7" fmla="*/ 200170 h 807408"/>
                <a:gd name="connsiteX8" fmla="*/ 59835 w 192240"/>
                <a:gd name="connsiteY8" fmla="*/ 244385 h 8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40" h="807408">
                  <a:moveTo>
                    <a:pt x="59835" y="244385"/>
                  </a:moveTo>
                  <a:lnTo>
                    <a:pt x="59835" y="796114"/>
                  </a:lnTo>
                  <a:lnTo>
                    <a:pt x="138653" y="796114"/>
                  </a:lnTo>
                  <a:lnTo>
                    <a:pt x="138653" y="244385"/>
                  </a:lnTo>
                  <a:cubicBezTo>
                    <a:pt x="155955" y="236696"/>
                    <a:pt x="169412" y="219394"/>
                    <a:pt x="169412" y="200170"/>
                  </a:cubicBezTo>
                  <a:lnTo>
                    <a:pt x="150188" y="29076"/>
                  </a:lnTo>
                  <a:lnTo>
                    <a:pt x="48300" y="29076"/>
                  </a:lnTo>
                  <a:lnTo>
                    <a:pt x="29076" y="200170"/>
                  </a:lnTo>
                  <a:cubicBezTo>
                    <a:pt x="29076" y="221316"/>
                    <a:pt x="42533" y="238618"/>
                    <a:pt x="59835" y="244385"/>
                  </a:cubicBezTo>
                  <a:close/>
                </a:path>
              </a:pathLst>
            </a:custGeom>
            <a:grpFill/>
            <a:ln w="19209" cap="flat">
              <a:noFill/>
              <a:prstDash val="solid"/>
              <a:miter/>
            </a:ln>
          </p:spPr>
          <p:txBody>
            <a:bodyPr rtlCol="0" anchor="ctr"/>
            <a:lstStyle/>
            <a:p>
              <a:endParaRPr lang="en-US" dirty="0"/>
            </a:p>
          </p:txBody>
        </p:sp>
      </p:grpSp>
      <p:sp>
        <p:nvSpPr>
          <p:cNvPr id="16" name="CuadroTexto 15">
            <a:extLst>
              <a:ext uri="{FF2B5EF4-FFF2-40B4-BE49-F238E27FC236}">
                <a16:creationId xmlns:a16="http://schemas.microsoft.com/office/drawing/2014/main" id="{CE1AA1B0-A6B1-4F59-A5D5-9EDFC9CECD22}"/>
              </a:ext>
            </a:extLst>
          </p:cNvPr>
          <p:cNvSpPr txBox="1"/>
          <p:nvPr/>
        </p:nvSpPr>
        <p:spPr>
          <a:xfrm>
            <a:off x="7766755" y="753669"/>
            <a:ext cx="4251438" cy="461665"/>
          </a:xfrm>
          <a:prstGeom prst="rect">
            <a:avLst/>
          </a:prstGeom>
          <a:noFill/>
        </p:spPr>
        <p:txBody>
          <a:bodyPr wrap="square" rtlCol="0">
            <a:spAutoFit/>
          </a:bodyPr>
          <a:lstStyle/>
          <a:p>
            <a:r>
              <a:rPr lang="es-EC" sz="2400" dirty="0">
                <a:solidFill>
                  <a:schemeClr val="bg1"/>
                </a:solidFill>
              </a:rPr>
              <a:t>Simula el proceso constructivo</a:t>
            </a:r>
          </a:p>
        </p:txBody>
      </p:sp>
      <p:sp>
        <p:nvSpPr>
          <p:cNvPr id="306" name="CuadroTexto 305">
            <a:extLst>
              <a:ext uri="{FF2B5EF4-FFF2-40B4-BE49-F238E27FC236}">
                <a16:creationId xmlns:a16="http://schemas.microsoft.com/office/drawing/2014/main" id="{E4FF06D5-54FE-4AF1-AB0A-97E9ACEACEFB}"/>
              </a:ext>
            </a:extLst>
          </p:cNvPr>
          <p:cNvSpPr txBox="1"/>
          <p:nvPr/>
        </p:nvSpPr>
        <p:spPr>
          <a:xfrm>
            <a:off x="7775792" y="1357476"/>
            <a:ext cx="4251438" cy="461665"/>
          </a:xfrm>
          <a:prstGeom prst="rect">
            <a:avLst/>
          </a:prstGeom>
          <a:noFill/>
        </p:spPr>
        <p:txBody>
          <a:bodyPr wrap="square" rtlCol="0">
            <a:spAutoFit/>
          </a:bodyPr>
          <a:lstStyle/>
          <a:p>
            <a:r>
              <a:rPr lang="es-EC" sz="2400" dirty="0">
                <a:solidFill>
                  <a:schemeClr val="bg1"/>
                </a:solidFill>
              </a:rPr>
              <a:t>Trabaja de forma colaborativa </a:t>
            </a:r>
          </a:p>
        </p:txBody>
      </p:sp>
      <p:pic>
        <p:nvPicPr>
          <p:cNvPr id="18" name="Imagen 17">
            <a:extLst>
              <a:ext uri="{FF2B5EF4-FFF2-40B4-BE49-F238E27FC236}">
                <a16:creationId xmlns:a16="http://schemas.microsoft.com/office/drawing/2014/main" id="{19E35268-E635-4BC9-A281-6A664E49A8F6}"/>
              </a:ext>
            </a:extLst>
          </p:cNvPr>
          <p:cNvPicPr>
            <a:picLocks noChangeAspect="1"/>
          </p:cNvPicPr>
          <p:nvPr/>
        </p:nvPicPr>
        <p:blipFill rotWithShape="1">
          <a:blip r:embed="rId5">
            <a:extLst>
              <a:ext uri="{28A0092B-C50C-407E-A947-70E740481C1C}">
                <a14:useLocalDpi xmlns:a14="http://schemas.microsoft.com/office/drawing/2010/main" val="0"/>
              </a:ext>
            </a:extLst>
          </a:blip>
          <a:srcRect b="8985"/>
          <a:stretch/>
        </p:blipFill>
        <p:spPr>
          <a:xfrm>
            <a:off x="7185253" y="1888674"/>
            <a:ext cx="4493398" cy="3276890"/>
          </a:xfrm>
          <a:prstGeom prst="rect">
            <a:avLst/>
          </a:prstGeom>
        </p:spPr>
      </p:pic>
      <p:sp>
        <p:nvSpPr>
          <p:cNvPr id="307" name="CuadroTexto 306">
            <a:extLst>
              <a:ext uri="{FF2B5EF4-FFF2-40B4-BE49-F238E27FC236}">
                <a16:creationId xmlns:a16="http://schemas.microsoft.com/office/drawing/2014/main" id="{B50677B5-B650-40EB-ACDA-DA9C35E30FA3}"/>
              </a:ext>
            </a:extLst>
          </p:cNvPr>
          <p:cNvSpPr txBox="1"/>
          <p:nvPr/>
        </p:nvSpPr>
        <p:spPr>
          <a:xfrm>
            <a:off x="7726936" y="1962638"/>
            <a:ext cx="4251438" cy="830997"/>
          </a:xfrm>
          <a:prstGeom prst="rect">
            <a:avLst/>
          </a:prstGeom>
          <a:noFill/>
        </p:spPr>
        <p:txBody>
          <a:bodyPr wrap="square" rtlCol="0">
            <a:spAutoFit/>
          </a:bodyPr>
          <a:lstStyle/>
          <a:p>
            <a:r>
              <a:rPr lang="es-EC" sz="2400" dirty="0">
                <a:solidFill>
                  <a:schemeClr val="bg1"/>
                </a:solidFill>
              </a:rPr>
              <a:t>Abarca todas las faces del ciclo del vida del proyecto</a:t>
            </a:r>
          </a:p>
        </p:txBody>
      </p:sp>
      <p:pic>
        <p:nvPicPr>
          <p:cNvPr id="20" name="Imagen 19">
            <a:extLst>
              <a:ext uri="{FF2B5EF4-FFF2-40B4-BE49-F238E27FC236}">
                <a16:creationId xmlns:a16="http://schemas.microsoft.com/office/drawing/2014/main" id="{CA4EDF15-F0D5-4302-AC43-96BC684049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4469" y="2838562"/>
            <a:ext cx="4369838" cy="2395962"/>
          </a:xfrm>
          <a:prstGeom prst="rect">
            <a:avLst/>
          </a:prstGeom>
        </p:spPr>
      </p:pic>
      <p:sp>
        <p:nvSpPr>
          <p:cNvPr id="308" name="CuadroTexto 307">
            <a:extLst>
              <a:ext uri="{FF2B5EF4-FFF2-40B4-BE49-F238E27FC236}">
                <a16:creationId xmlns:a16="http://schemas.microsoft.com/office/drawing/2014/main" id="{C6C74D92-E5D7-4EED-A2C4-0A35F56DE3F8}"/>
              </a:ext>
            </a:extLst>
          </p:cNvPr>
          <p:cNvSpPr txBox="1"/>
          <p:nvPr/>
        </p:nvSpPr>
        <p:spPr>
          <a:xfrm>
            <a:off x="7726936" y="2727023"/>
            <a:ext cx="4349151" cy="830997"/>
          </a:xfrm>
          <a:prstGeom prst="rect">
            <a:avLst/>
          </a:prstGeom>
          <a:noFill/>
        </p:spPr>
        <p:txBody>
          <a:bodyPr wrap="square" rtlCol="0">
            <a:spAutoFit/>
          </a:bodyPr>
          <a:lstStyle/>
          <a:p>
            <a:r>
              <a:rPr lang="es-EC" sz="2400" dirty="0">
                <a:solidFill>
                  <a:schemeClr val="bg1"/>
                </a:solidFill>
              </a:rPr>
              <a:t>Los planos NO es trabajo, es resultado</a:t>
            </a:r>
          </a:p>
        </p:txBody>
      </p:sp>
      <p:graphicFrame>
        <p:nvGraphicFramePr>
          <p:cNvPr id="309" name="Diagrama 308">
            <a:extLst>
              <a:ext uri="{FF2B5EF4-FFF2-40B4-BE49-F238E27FC236}">
                <a16:creationId xmlns:a16="http://schemas.microsoft.com/office/drawing/2014/main" id="{21BD5AE9-2C71-460A-961E-085F6C5F4865}"/>
              </a:ext>
            </a:extLst>
          </p:cNvPr>
          <p:cNvGraphicFramePr/>
          <p:nvPr>
            <p:extLst>
              <p:ext uri="{D42A27DB-BD31-4B8C-83A1-F6EECF244321}">
                <p14:modId xmlns:p14="http://schemas.microsoft.com/office/powerpoint/2010/main" val="1795586757"/>
              </p:ext>
            </p:extLst>
          </p:nvPr>
        </p:nvGraphicFramePr>
        <p:xfrm>
          <a:off x="5325194" y="4313599"/>
          <a:ext cx="5984875" cy="1843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11" name="CuadroTexto 310">
            <a:extLst>
              <a:ext uri="{FF2B5EF4-FFF2-40B4-BE49-F238E27FC236}">
                <a16:creationId xmlns:a16="http://schemas.microsoft.com/office/drawing/2014/main" id="{AA9B4500-3171-47F9-B235-6C64D782C6B1}"/>
              </a:ext>
            </a:extLst>
          </p:cNvPr>
          <p:cNvSpPr txBox="1"/>
          <p:nvPr/>
        </p:nvSpPr>
        <p:spPr>
          <a:xfrm>
            <a:off x="7988300" y="3456926"/>
            <a:ext cx="4349151" cy="830997"/>
          </a:xfrm>
          <a:prstGeom prst="rect">
            <a:avLst/>
          </a:prstGeom>
          <a:noFill/>
        </p:spPr>
        <p:txBody>
          <a:bodyPr wrap="square" rtlCol="0">
            <a:spAutoFit/>
          </a:bodyPr>
          <a:lstStyle/>
          <a:p>
            <a:r>
              <a:rPr lang="es-EC" sz="2400" dirty="0">
                <a:solidFill>
                  <a:schemeClr val="bg1"/>
                </a:solidFill>
              </a:rPr>
              <a:t>Todas las vistas se actualizan automáticamente</a:t>
            </a:r>
          </a:p>
        </p:txBody>
      </p:sp>
      <p:sp>
        <p:nvSpPr>
          <p:cNvPr id="312" name="CuadroTexto 311">
            <a:extLst>
              <a:ext uri="{FF2B5EF4-FFF2-40B4-BE49-F238E27FC236}">
                <a16:creationId xmlns:a16="http://schemas.microsoft.com/office/drawing/2014/main" id="{5EA84721-B164-4311-8B8E-64274104BC41}"/>
              </a:ext>
            </a:extLst>
          </p:cNvPr>
          <p:cNvSpPr txBox="1"/>
          <p:nvPr/>
        </p:nvSpPr>
        <p:spPr>
          <a:xfrm>
            <a:off x="2127093" y="0"/>
            <a:ext cx="5995670" cy="523220"/>
          </a:xfrm>
          <a:prstGeom prst="rect">
            <a:avLst/>
          </a:prstGeom>
          <a:noFill/>
        </p:spPr>
        <p:txBody>
          <a:bodyPr wrap="square" rtlCol="0">
            <a:spAutoFit/>
          </a:bodyPr>
          <a:lstStyle/>
          <a:p>
            <a:pPr algn="just"/>
            <a:r>
              <a:rPr lang="es-ES" sz="2800" b="1" dirty="0">
                <a:latin typeface="Times New Roman" panose="02020603050405020304" pitchFamily="18" charset="0"/>
                <a:cs typeface="Times New Roman" panose="02020603050405020304" pitchFamily="18" charset="0"/>
              </a:rPr>
              <a:t>TRABAJO COLABORATIVO</a:t>
            </a:r>
          </a:p>
        </p:txBody>
      </p:sp>
      <p:sp>
        <p:nvSpPr>
          <p:cNvPr id="313" name="Flecha derecha 4">
            <a:extLst>
              <a:ext uri="{FF2B5EF4-FFF2-40B4-BE49-F238E27FC236}">
                <a16:creationId xmlns:a16="http://schemas.microsoft.com/office/drawing/2014/main" id="{B1EF97C1-86FA-407E-A7DE-8AC35C6DA808}"/>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314" name="Flecha derecha 5">
            <a:extLst>
              <a:ext uri="{FF2B5EF4-FFF2-40B4-BE49-F238E27FC236}">
                <a16:creationId xmlns:a16="http://schemas.microsoft.com/office/drawing/2014/main" id="{BCFA6898-2F96-48BC-9712-E3FADE7C9A49}"/>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315" name="Flecha derecha 6">
            <a:extLst>
              <a:ext uri="{FF2B5EF4-FFF2-40B4-BE49-F238E27FC236}">
                <a16:creationId xmlns:a16="http://schemas.microsoft.com/office/drawing/2014/main" id="{A7151AF2-F6BF-41A5-B1B0-CD63C06008DB}"/>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316" name="Flecha derecha 7">
            <a:extLst>
              <a:ext uri="{FF2B5EF4-FFF2-40B4-BE49-F238E27FC236}">
                <a16:creationId xmlns:a16="http://schemas.microsoft.com/office/drawing/2014/main" id="{66BB5DA9-3B2B-42D6-8203-7A5445BC71E8}"/>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317" name="Flecha derecha 8">
            <a:extLst>
              <a:ext uri="{FF2B5EF4-FFF2-40B4-BE49-F238E27FC236}">
                <a16:creationId xmlns:a16="http://schemas.microsoft.com/office/drawing/2014/main" id="{FC8FFEC7-440A-4816-9416-499C61371165}"/>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318" name="Flecha derecha 9">
            <a:extLst>
              <a:ext uri="{FF2B5EF4-FFF2-40B4-BE49-F238E27FC236}">
                <a16:creationId xmlns:a16="http://schemas.microsoft.com/office/drawing/2014/main" id="{C8377F4C-0A3D-4967-A28F-64C4EFB73F0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319" name="Flecha derecha 12">
            <a:extLst>
              <a:ext uri="{FF2B5EF4-FFF2-40B4-BE49-F238E27FC236}">
                <a16:creationId xmlns:a16="http://schemas.microsoft.com/office/drawing/2014/main" id="{53460603-7B91-460A-AF76-481ACBFF2DF5}"/>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20" name="Marcador de número de diapositiva 2">
            <a:extLst>
              <a:ext uri="{FF2B5EF4-FFF2-40B4-BE49-F238E27FC236}">
                <a16:creationId xmlns:a16="http://schemas.microsoft.com/office/drawing/2014/main" id="{0FE2010A-76D4-4376-9506-5AD303156504}"/>
              </a:ext>
            </a:extLst>
          </p:cNvPr>
          <p:cNvSpPr>
            <a:spLocks noGrp="1"/>
          </p:cNvSpPr>
          <p:nvPr>
            <p:ph type="sldNum" sz="quarter" idx="12"/>
          </p:nvPr>
        </p:nvSpPr>
        <p:spPr>
          <a:xfrm>
            <a:off x="11569700" y="0"/>
            <a:ext cx="622300" cy="495300"/>
          </a:xfrm>
        </p:spPr>
        <p:txBody>
          <a:bodyPr/>
          <a:lstStyle/>
          <a:p>
            <a:r>
              <a:rPr lang="es-ES" dirty="0"/>
              <a:t>18</a:t>
            </a:r>
          </a:p>
        </p:txBody>
      </p:sp>
    </p:spTree>
    <p:extLst>
      <p:ext uri="{BB962C8B-B14F-4D97-AF65-F5344CB8AC3E}">
        <p14:creationId xmlns:p14="http://schemas.microsoft.com/office/powerpoint/2010/main" val="22457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additive="base">
                                        <p:cTn id="13" dur="500" fill="hold"/>
                                        <p:tgtEl>
                                          <p:spTgt spid="228"/>
                                        </p:tgtEl>
                                        <p:attrNameLst>
                                          <p:attrName>ppt_x</p:attrName>
                                        </p:attrNameLst>
                                      </p:cBhvr>
                                      <p:tavLst>
                                        <p:tav tm="0">
                                          <p:val>
                                            <p:strVal val="#ppt_x"/>
                                          </p:val>
                                        </p:tav>
                                        <p:tav tm="100000">
                                          <p:val>
                                            <p:strVal val="#ppt_x"/>
                                          </p:val>
                                        </p:tav>
                                      </p:tavLst>
                                    </p:anim>
                                    <p:anim calcmode="lin" valueType="num">
                                      <p:cBhvr additive="base">
                                        <p:cTn id="14" dur="500" fill="hold"/>
                                        <p:tgtEl>
                                          <p:spTgt spid="2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51"/>
                                        </p:tgtEl>
                                        <p:attrNameLst>
                                          <p:attrName>style.visibility</p:attrName>
                                        </p:attrNameLst>
                                      </p:cBhvr>
                                      <p:to>
                                        <p:strVal val="visible"/>
                                      </p:to>
                                    </p:set>
                                    <p:anim calcmode="lin" valueType="num">
                                      <p:cBhvr additive="base">
                                        <p:cTn id="17" dur="500" fill="hold"/>
                                        <p:tgtEl>
                                          <p:spTgt spid="251"/>
                                        </p:tgtEl>
                                        <p:attrNameLst>
                                          <p:attrName>ppt_x</p:attrName>
                                        </p:attrNameLst>
                                      </p:cBhvr>
                                      <p:tavLst>
                                        <p:tav tm="0">
                                          <p:val>
                                            <p:strVal val="#ppt_x"/>
                                          </p:val>
                                        </p:tav>
                                        <p:tav tm="100000">
                                          <p:val>
                                            <p:strVal val="#ppt_x"/>
                                          </p:val>
                                        </p:tav>
                                      </p:tavLst>
                                    </p:anim>
                                    <p:anim calcmode="lin" valueType="num">
                                      <p:cBhvr additive="base">
                                        <p:cTn id="18" dur="500" fill="hold"/>
                                        <p:tgtEl>
                                          <p:spTgt spid="25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5"/>
                                        </p:tgtEl>
                                        <p:attrNameLst>
                                          <p:attrName>style.visibility</p:attrName>
                                        </p:attrNameLst>
                                      </p:cBhvr>
                                      <p:to>
                                        <p:strVal val="visible"/>
                                      </p:to>
                                    </p:set>
                                    <p:anim calcmode="lin" valueType="num">
                                      <p:cBhvr additive="base">
                                        <p:cTn id="31" dur="500" fill="hold"/>
                                        <p:tgtEl>
                                          <p:spTgt spid="245"/>
                                        </p:tgtEl>
                                        <p:attrNameLst>
                                          <p:attrName>ppt_x</p:attrName>
                                        </p:attrNameLst>
                                      </p:cBhvr>
                                      <p:tavLst>
                                        <p:tav tm="0">
                                          <p:val>
                                            <p:strVal val="#ppt_x"/>
                                          </p:val>
                                        </p:tav>
                                        <p:tav tm="100000">
                                          <p:val>
                                            <p:strVal val="#ppt_x"/>
                                          </p:val>
                                        </p:tav>
                                      </p:tavLst>
                                    </p:anim>
                                    <p:anim calcmode="lin" valueType="num">
                                      <p:cBhvr additive="base">
                                        <p:cTn id="32" dur="500" fill="hold"/>
                                        <p:tgtEl>
                                          <p:spTgt spid="24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6"/>
                                        </p:tgtEl>
                                        <p:attrNameLst>
                                          <p:attrName>style.visibility</p:attrName>
                                        </p:attrNameLst>
                                      </p:cBhvr>
                                      <p:to>
                                        <p:strVal val="visible"/>
                                      </p:to>
                                    </p:set>
                                    <p:anim calcmode="lin" valueType="num">
                                      <p:cBhvr additive="base">
                                        <p:cTn id="35" dur="500" fill="hold"/>
                                        <p:tgtEl>
                                          <p:spTgt spid="306"/>
                                        </p:tgtEl>
                                        <p:attrNameLst>
                                          <p:attrName>ppt_x</p:attrName>
                                        </p:attrNameLst>
                                      </p:cBhvr>
                                      <p:tavLst>
                                        <p:tav tm="0">
                                          <p:val>
                                            <p:strVal val="#ppt_x"/>
                                          </p:val>
                                        </p:tav>
                                        <p:tav tm="100000">
                                          <p:val>
                                            <p:strVal val="#ppt_x"/>
                                          </p:val>
                                        </p:tav>
                                      </p:tavLst>
                                    </p:anim>
                                    <p:anim calcmode="lin" valueType="num">
                                      <p:cBhvr additive="base">
                                        <p:cTn id="36" dur="500" fill="hold"/>
                                        <p:tgtEl>
                                          <p:spTgt spid="30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1"/>
                                        </p:tgtEl>
                                        <p:attrNameLst>
                                          <p:attrName>style.visibility</p:attrName>
                                        </p:attrNameLst>
                                      </p:cBhvr>
                                      <p:to>
                                        <p:strVal val="visible"/>
                                      </p:to>
                                    </p:set>
                                    <p:anim calcmode="lin" valueType="num">
                                      <p:cBhvr additive="base">
                                        <p:cTn id="46" dur="500" fill="hold"/>
                                        <p:tgtEl>
                                          <p:spTgt spid="261"/>
                                        </p:tgtEl>
                                        <p:attrNameLst>
                                          <p:attrName>ppt_x</p:attrName>
                                        </p:attrNameLst>
                                      </p:cBhvr>
                                      <p:tavLst>
                                        <p:tav tm="0">
                                          <p:val>
                                            <p:strVal val="#ppt_x"/>
                                          </p:val>
                                        </p:tav>
                                        <p:tav tm="100000">
                                          <p:val>
                                            <p:strVal val="#ppt_x"/>
                                          </p:val>
                                        </p:tav>
                                      </p:tavLst>
                                    </p:anim>
                                    <p:anim calcmode="lin" valueType="num">
                                      <p:cBhvr additive="base">
                                        <p:cTn id="47" dur="500" fill="hold"/>
                                        <p:tgtEl>
                                          <p:spTgt spid="26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07"/>
                                        </p:tgtEl>
                                        <p:attrNameLst>
                                          <p:attrName>style.visibility</p:attrName>
                                        </p:attrNameLst>
                                      </p:cBhvr>
                                      <p:to>
                                        <p:strVal val="visible"/>
                                      </p:to>
                                    </p:set>
                                    <p:anim calcmode="lin" valueType="num">
                                      <p:cBhvr additive="base">
                                        <p:cTn id="50" dur="500" fill="hold"/>
                                        <p:tgtEl>
                                          <p:spTgt spid="307"/>
                                        </p:tgtEl>
                                        <p:attrNameLst>
                                          <p:attrName>ppt_x</p:attrName>
                                        </p:attrNameLst>
                                      </p:cBhvr>
                                      <p:tavLst>
                                        <p:tav tm="0">
                                          <p:val>
                                            <p:strVal val="#ppt_x"/>
                                          </p:val>
                                        </p:tav>
                                        <p:tav tm="100000">
                                          <p:val>
                                            <p:strVal val="#ppt_x"/>
                                          </p:val>
                                        </p:tav>
                                      </p:tavLst>
                                    </p:anim>
                                    <p:anim calcmode="lin" valueType="num">
                                      <p:cBhvr additive="base">
                                        <p:cTn id="51" dur="500" fill="hold"/>
                                        <p:tgtEl>
                                          <p:spTgt spid="307"/>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58"/>
                                        </p:tgtEl>
                                        <p:attrNameLst>
                                          <p:attrName>style.visibility</p:attrName>
                                        </p:attrNameLst>
                                      </p:cBhvr>
                                      <p:to>
                                        <p:strVal val="visible"/>
                                      </p:to>
                                    </p:set>
                                    <p:anim calcmode="lin" valueType="num">
                                      <p:cBhvr additive="base">
                                        <p:cTn id="65" dur="500" fill="hold"/>
                                        <p:tgtEl>
                                          <p:spTgt spid="258"/>
                                        </p:tgtEl>
                                        <p:attrNameLst>
                                          <p:attrName>ppt_x</p:attrName>
                                        </p:attrNameLst>
                                      </p:cBhvr>
                                      <p:tavLst>
                                        <p:tav tm="0">
                                          <p:val>
                                            <p:strVal val="#ppt_x"/>
                                          </p:val>
                                        </p:tav>
                                        <p:tav tm="100000">
                                          <p:val>
                                            <p:strVal val="#ppt_x"/>
                                          </p:val>
                                        </p:tav>
                                      </p:tavLst>
                                    </p:anim>
                                    <p:anim calcmode="lin" valueType="num">
                                      <p:cBhvr additive="base">
                                        <p:cTn id="66" dur="500" fill="hold"/>
                                        <p:tgtEl>
                                          <p:spTgt spid="25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8"/>
                                        </p:tgtEl>
                                        <p:attrNameLst>
                                          <p:attrName>style.visibility</p:attrName>
                                        </p:attrNameLst>
                                      </p:cBhvr>
                                      <p:to>
                                        <p:strVal val="visible"/>
                                      </p:to>
                                    </p:set>
                                    <p:anim calcmode="lin" valueType="num">
                                      <p:cBhvr additive="base">
                                        <p:cTn id="69" dur="500" fill="hold"/>
                                        <p:tgtEl>
                                          <p:spTgt spid="308"/>
                                        </p:tgtEl>
                                        <p:attrNameLst>
                                          <p:attrName>ppt_x</p:attrName>
                                        </p:attrNameLst>
                                      </p:cBhvr>
                                      <p:tavLst>
                                        <p:tav tm="0">
                                          <p:val>
                                            <p:strVal val="#ppt_x"/>
                                          </p:val>
                                        </p:tav>
                                        <p:tav tm="100000">
                                          <p:val>
                                            <p:strVal val="#ppt_x"/>
                                          </p:val>
                                        </p:tav>
                                      </p:tavLst>
                                    </p:anim>
                                    <p:anim calcmode="lin" valueType="num">
                                      <p:cBhvr additive="base">
                                        <p:cTn id="70" dur="500" fill="hold"/>
                                        <p:tgtEl>
                                          <p:spTgt spid="30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92"/>
                                        </p:tgtEl>
                                        <p:attrNameLst>
                                          <p:attrName>style.visibility</p:attrName>
                                        </p:attrNameLst>
                                      </p:cBhvr>
                                      <p:to>
                                        <p:strVal val="visible"/>
                                      </p:to>
                                    </p:set>
                                    <p:anim calcmode="lin" valueType="num">
                                      <p:cBhvr additive="base">
                                        <p:cTn id="73" dur="500" fill="hold"/>
                                        <p:tgtEl>
                                          <p:spTgt spid="292"/>
                                        </p:tgtEl>
                                        <p:attrNameLst>
                                          <p:attrName>ppt_x</p:attrName>
                                        </p:attrNameLst>
                                      </p:cBhvr>
                                      <p:tavLst>
                                        <p:tav tm="0">
                                          <p:val>
                                            <p:strVal val="#ppt_x"/>
                                          </p:val>
                                        </p:tav>
                                        <p:tav tm="100000">
                                          <p:val>
                                            <p:strVal val="#ppt_x"/>
                                          </p:val>
                                        </p:tav>
                                      </p:tavLst>
                                    </p:anim>
                                    <p:anim calcmode="lin" valueType="num">
                                      <p:cBhvr additive="base">
                                        <p:cTn id="74" dur="500" fill="hold"/>
                                        <p:tgtEl>
                                          <p:spTgt spid="29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additive="base">
                                        <p:cTn id="77" dur="500" fill="hold"/>
                                        <p:tgtEl>
                                          <p:spTgt spid="311"/>
                                        </p:tgtEl>
                                        <p:attrNameLst>
                                          <p:attrName>ppt_x</p:attrName>
                                        </p:attrNameLst>
                                      </p:cBhvr>
                                      <p:tavLst>
                                        <p:tav tm="0">
                                          <p:val>
                                            <p:strVal val="#ppt_x"/>
                                          </p:val>
                                        </p:tav>
                                        <p:tav tm="100000">
                                          <p:val>
                                            <p:strVal val="#ppt_x"/>
                                          </p:val>
                                        </p:tav>
                                      </p:tavLst>
                                    </p:anim>
                                    <p:anim calcmode="lin" valueType="num">
                                      <p:cBhvr additive="base">
                                        <p:cTn id="78" dur="500" fill="hold"/>
                                        <p:tgtEl>
                                          <p:spTgt spid="3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09"/>
                                        </p:tgtEl>
                                        <p:attrNameLst>
                                          <p:attrName>style.visibility</p:attrName>
                                        </p:attrNameLst>
                                      </p:cBhvr>
                                      <p:to>
                                        <p:strVal val="visible"/>
                                      </p:to>
                                    </p:set>
                                    <p:anim calcmode="lin" valueType="num">
                                      <p:cBhvr additive="base">
                                        <p:cTn id="81" dur="500" fill="hold"/>
                                        <p:tgtEl>
                                          <p:spTgt spid="309"/>
                                        </p:tgtEl>
                                        <p:attrNameLst>
                                          <p:attrName>ppt_x</p:attrName>
                                        </p:attrNameLst>
                                      </p:cBhvr>
                                      <p:tavLst>
                                        <p:tav tm="0">
                                          <p:val>
                                            <p:strVal val="#ppt_x"/>
                                          </p:val>
                                        </p:tav>
                                        <p:tav tm="100000">
                                          <p:val>
                                            <p:strVal val="#ppt_x"/>
                                          </p:val>
                                        </p:tav>
                                      </p:tavLst>
                                    </p:anim>
                                    <p:anim calcmode="lin" valueType="num">
                                      <p:cBhvr additive="base">
                                        <p:cTn id="82" dur="500" fill="hold"/>
                                        <p:tgtEl>
                                          <p:spTgt spid="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P spid="16" grpId="0"/>
      <p:bldP spid="306" grpId="0"/>
      <p:bldP spid="307" grpId="0"/>
      <p:bldP spid="308" grpId="0"/>
      <p:bldGraphic spid="309" grpId="0">
        <p:bldAsOne/>
      </p:bldGraphic>
      <p:bldP spid="3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1</a:t>
            </a:r>
          </a:p>
        </p:txBody>
      </p:sp>
      <p:graphicFrame>
        <p:nvGraphicFramePr>
          <p:cNvPr id="6" name="Diagrama 5"/>
          <p:cNvGraphicFramePr/>
          <p:nvPr>
            <p:extLst>
              <p:ext uri="{D42A27DB-BD31-4B8C-83A1-F6EECF244321}">
                <p14:modId xmlns:p14="http://schemas.microsoft.com/office/powerpoint/2010/main" val="1651356100"/>
              </p:ext>
            </p:extLst>
          </p:nvPr>
        </p:nvGraphicFramePr>
        <p:xfrm>
          <a:off x="1954220" y="611186"/>
          <a:ext cx="8408980" cy="5741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1954220" y="0"/>
            <a:ext cx="2969472" cy="520505"/>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SUMARIO</a:t>
            </a:r>
          </a:p>
        </p:txBody>
      </p:sp>
    </p:spTree>
    <p:extLst>
      <p:ext uri="{BB962C8B-B14F-4D97-AF65-F5344CB8AC3E}">
        <p14:creationId xmlns:p14="http://schemas.microsoft.com/office/powerpoint/2010/main" val="3316949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19</a:t>
            </a:r>
          </a:p>
        </p:txBody>
      </p:sp>
      <p:sp>
        <p:nvSpPr>
          <p:cNvPr id="100" name="TextBox 21">
            <a:extLst>
              <a:ext uri="{FF2B5EF4-FFF2-40B4-BE49-F238E27FC236}">
                <a16:creationId xmlns:a16="http://schemas.microsoft.com/office/drawing/2014/main" id="{F4CB62DD-E959-4ED8-8341-3521F1828D23}"/>
              </a:ext>
            </a:extLst>
          </p:cNvPr>
          <p:cNvSpPr txBox="1"/>
          <p:nvPr/>
        </p:nvSpPr>
        <p:spPr>
          <a:xfrm>
            <a:off x="4349179" y="732783"/>
            <a:ext cx="8158070" cy="769441"/>
          </a:xfrm>
          <a:prstGeom prst="rect">
            <a:avLst/>
          </a:prstGeom>
          <a:noFill/>
        </p:spPr>
        <p:txBody>
          <a:bodyPr wrap="square" rtlCol="0" anchor="ctr">
            <a:spAutoFit/>
          </a:bodyPr>
          <a:lstStyle/>
          <a:p>
            <a:r>
              <a:rPr lang="en-US" altLang="ko-KR" sz="4400" b="1" dirty="0">
                <a:solidFill>
                  <a:schemeClr val="bg1"/>
                </a:solidFill>
              </a:rPr>
              <a:t>TENDENCIAS EN EL MUNDO</a:t>
            </a:r>
            <a:endParaRPr lang="ko-KR" altLang="en-US" sz="4400" b="1" dirty="0">
              <a:solidFill>
                <a:schemeClr val="bg1"/>
              </a:solidFill>
            </a:endParaRPr>
          </a:p>
        </p:txBody>
      </p:sp>
      <p:pic>
        <p:nvPicPr>
          <p:cNvPr id="17" name="Imagen 16">
            <a:extLst>
              <a:ext uri="{FF2B5EF4-FFF2-40B4-BE49-F238E27FC236}">
                <a16:creationId xmlns:a16="http://schemas.microsoft.com/office/drawing/2014/main" id="{D064B4D7-7079-4369-8A91-FDD99FEC0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94" y="796907"/>
            <a:ext cx="2390775" cy="2476500"/>
          </a:xfrm>
          <a:prstGeom prst="rect">
            <a:avLst/>
          </a:prstGeom>
        </p:spPr>
      </p:pic>
      <p:sp>
        <p:nvSpPr>
          <p:cNvPr id="18" name="CuadroTexto 17">
            <a:extLst>
              <a:ext uri="{FF2B5EF4-FFF2-40B4-BE49-F238E27FC236}">
                <a16:creationId xmlns:a16="http://schemas.microsoft.com/office/drawing/2014/main" id="{B4706B40-9824-4B30-AD50-B9AA02FC7FF0}"/>
              </a:ext>
            </a:extLst>
          </p:cNvPr>
          <p:cNvSpPr txBox="1"/>
          <p:nvPr/>
        </p:nvSpPr>
        <p:spPr>
          <a:xfrm>
            <a:off x="2488969" y="1728863"/>
            <a:ext cx="6009486" cy="2015936"/>
          </a:xfrm>
          <a:prstGeom prst="rect">
            <a:avLst/>
          </a:prstGeom>
          <a:noFill/>
        </p:spPr>
        <p:txBody>
          <a:bodyPr wrap="square" rtlCol="0">
            <a:spAutoFit/>
          </a:bodyPr>
          <a:lstStyle/>
          <a:p>
            <a:pPr marL="285750" indent="-285750">
              <a:buFont typeface="Arial" panose="020B0604020202020204" pitchFamily="34" charset="0"/>
              <a:buChar char="•"/>
            </a:pPr>
            <a:r>
              <a:rPr lang="es-EC" sz="2500" dirty="0">
                <a:solidFill>
                  <a:schemeClr val="bg1"/>
                </a:solidFill>
              </a:rPr>
              <a:t>Finlandia            </a:t>
            </a:r>
            <a:r>
              <a:rPr lang="es-EC" sz="2500" dirty="0">
                <a:solidFill>
                  <a:schemeClr val="bg1"/>
                </a:solidFill>
                <a:sym typeface="Wingdings" panose="05000000000000000000" pitchFamily="2" charset="2"/>
              </a:rPr>
              <a:t> 2007 Requisito </a:t>
            </a:r>
          </a:p>
          <a:p>
            <a:pPr marL="285750" indent="-285750">
              <a:buFont typeface="Arial" panose="020B0604020202020204" pitchFamily="34" charset="0"/>
              <a:buChar char="•"/>
            </a:pPr>
            <a:r>
              <a:rPr lang="es-EC" sz="2500" dirty="0">
                <a:solidFill>
                  <a:schemeClr val="bg1"/>
                </a:solidFill>
              </a:rPr>
              <a:t>Estados Unidos </a:t>
            </a:r>
            <a:r>
              <a:rPr lang="es-EC" sz="2500" dirty="0">
                <a:solidFill>
                  <a:schemeClr val="bg1"/>
                </a:solidFill>
                <a:sym typeface="Wingdings" panose="05000000000000000000" pitchFamily="2" charset="2"/>
              </a:rPr>
              <a:t> 2008  Implementa BIM </a:t>
            </a:r>
          </a:p>
          <a:p>
            <a:pPr marL="285750" indent="-285750">
              <a:buFont typeface="Arial" panose="020B0604020202020204" pitchFamily="34" charset="0"/>
              <a:buChar char="•"/>
            </a:pPr>
            <a:r>
              <a:rPr lang="es-EC" sz="2500" dirty="0">
                <a:solidFill>
                  <a:schemeClr val="bg1"/>
                </a:solidFill>
                <a:sym typeface="Wingdings" panose="05000000000000000000" pitchFamily="2" charset="2"/>
              </a:rPr>
              <a:t>Canadá                2008  Implementa BIM </a:t>
            </a:r>
          </a:p>
          <a:p>
            <a:pPr marL="285750" indent="-285750">
              <a:buFont typeface="Arial" panose="020B0604020202020204" pitchFamily="34" charset="0"/>
              <a:buChar char="•"/>
            </a:pPr>
            <a:r>
              <a:rPr lang="es-EC" sz="2500" dirty="0">
                <a:solidFill>
                  <a:schemeClr val="bg1"/>
                </a:solidFill>
                <a:sym typeface="Wingdings" panose="05000000000000000000" pitchFamily="2" charset="2"/>
              </a:rPr>
              <a:t>Singapur              2015 Requisito </a:t>
            </a:r>
          </a:p>
          <a:p>
            <a:pPr marL="285750" indent="-285750">
              <a:buFont typeface="Arial" panose="020B0604020202020204" pitchFamily="34" charset="0"/>
              <a:buChar char="•"/>
            </a:pPr>
            <a:r>
              <a:rPr lang="es-EC" sz="2500" dirty="0">
                <a:solidFill>
                  <a:schemeClr val="bg1"/>
                </a:solidFill>
              </a:rPr>
              <a:t>Inglaterra           </a:t>
            </a:r>
            <a:r>
              <a:rPr lang="es-EC" sz="2500" dirty="0">
                <a:solidFill>
                  <a:schemeClr val="bg1"/>
                </a:solidFill>
                <a:sym typeface="Wingdings" panose="05000000000000000000" pitchFamily="2" charset="2"/>
              </a:rPr>
              <a:t> </a:t>
            </a:r>
            <a:r>
              <a:rPr lang="es-EC" sz="2500" dirty="0">
                <a:solidFill>
                  <a:schemeClr val="bg1"/>
                </a:solidFill>
              </a:rPr>
              <a:t>2016  </a:t>
            </a:r>
            <a:r>
              <a:rPr lang="es-EC" sz="2500" dirty="0">
                <a:solidFill>
                  <a:schemeClr val="bg1"/>
                </a:solidFill>
                <a:sym typeface="Wingdings" panose="05000000000000000000" pitchFamily="2" charset="2"/>
              </a:rPr>
              <a:t>Requisito</a:t>
            </a:r>
          </a:p>
        </p:txBody>
      </p:sp>
      <p:pic>
        <p:nvPicPr>
          <p:cNvPr id="50" name="Imagen 49">
            <a:extLst>
              <a:ext uri="{FF2B5EF4-FFF2-40B4-BE49-F238E27FC236}">
                <a16:creationId xmlns:a16="http://schemas.microsoft.com/office/drawing/2014/main" id="{4AEDCE78-86D9-4D6A-B48B-524E8FE4ED91}"/>
              </a:ext>
            </a:extLst>
          </p:cNvPr>
          <p:cNvPicPr/>
          <p:nvPr/>
        </p:nvPicPr>
        <p:blipFill rotWithShape="1">
          <a:blip r:embed="rId5"/>
          <a:srcRect t="6225" r="39763" b="5711"/>
          <a:stretch/>
        </p:blipFill>
        <p:spPr bwMode="auto">
          <a:xfrm>
            <a:off x="8338950" y="1640100"/>
            <a:ext cx="3641280" cy="4060949"/>
          </a:xfrm>
          <a:prstGeom prst="rect">
            <a:avLst/>
          </a:prstGeom>
          <a:ln>
            <a:noFill/>
          </a:ln>
          <a:extLst>
            <a:ext uri="{53640926-AAD7-44D8-BBD7-CCE9431645EC}">
              <a14:shadowObscured xmlns:a14="http://schemas.microsoft.com/office/drawing/2010/main"/>
            </a:ext>
          </a:extLst>
        </p:spPr>
      </p:pic>
      <p:pic>
        <p:nvPicPr>
          <p:cNvPr id="21506" name="Picture 2" descr="Resultado de imagen para gobierno">
            <a:extLst>
              <a:ext uri="{FF2B5EF4-FFF2-40B4-BE49-F238E27FC236}">
                <a16:creationId xmlns:a16="http://schemas.microsoft.com/office/drawing/2014/main" id="{5DB0DB63-A801-415A-9EF6-6173556832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1522" y="4276294"/>
            <a:ext cx="2884602" cy="17972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776FD10A-293C-450F-AD5E-7404DACBAAA8}"/>
              </a:ext>
            </a:extLst>
          </p:cNvPr>
          <p:cNvSpPr txBox="1"/>
          <p:nvPr/>
        </p:nvSpPr>
        <p:spPr>
          <a:xfrm>
            <a:off x="1655668" y="4867716"/>
            <a:ext cx="1914160" cy="461665"/>
          </a:xfrm>
          <a:prstGeom prst="rect">
            <a:avLst/>
          </a:prstGeom>
          <a:noFill/>
        </p:spPr>
        <p:txBody>
          <a:bodyPr wrap="square" rtlCol="0">
            <a:spAutoFit/>
          </a:bodyPr>
          <a:lstStyle/>
          <a:p>
            <a:r>
              <a:rPr lang="es-EC" sz="2400" dirty="0">
                <a:solidFill>
                  <a:schemeClr val="bg1"/>
                </a:solidFill>
              </a:rPr>
              <a:t>GOBIERNOS</a:t>
            </a:r>
          </a:p>
        </p:txBody>
      </p:sp>
      <p:sp>
        <p:nvSpPr>
          <p:cNvPr id="54" name="Flecha derecha 4">
            <a:extLst>
              <a:ext uri="{FF2B5EF4-FFF2-40B4-BE49-F238E27FC236}">
                <a16:creationId xmlns:a16="http://schemas.microsoft.com/office/drawing/2014/main" id="{FF575094-E476-4DEA-A083-507B8E4D3B50}"/>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55" name="Flecha derecha 5">
            <a:extLst>
              <a:ext uri="{FF2B5EF4-FFF2-40B4-BE49-F238E27FC236}">
                <a16:creationId xmlns:a16="http://schemas.microsoft.com/office/drawing/2014/main" id="{2D113DEE-6B7F-46F8-9456-5E8F2EA08664}"/>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56" name="Flecha derecha 6">
            <a:extLst>
              <a:ext uri="{FF2B5EF4-FFF2-40B4-BE49-F238E27FC236}">
                <a16:creationId xmlns:a16="http://schemas.microsoft.com/office/drawing/2014/main" id="{034FFE9A-5CD0-4912-8F96-4EB3599CD290}"/>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57" name="Flecha derecha 7">
            <a:extLst>
              <a:ext uri="{FF2B5EF4-FFF2-40B4-BE49-F238E27FC236}">
                <a16:creationId xmlns:a16="http://schemas.microsoft.com/office/drawing/2014/main" id="{BD7110C1-0C38-43D0-A335-6CAB08DB60A0}"/>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58" name="Flecha derecha 8">
            <a:extLst>
              <a:ext uri="{FF2B5EF4-FFF2-40B4-BE49-F238E27FC236}">
                <a16:creationId xmlns:a16="http://schemas.microsoft.com/office/drawing/2014/main" id="{ACE3B013-377B-43D3-85DB-188F50F98F67}"/>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59" name="Flecha derecha 9">
            <a:extLst>
              <a:ext uri="{FF2B5EF4-FFF2-40B4-BE49-F238E27FC236}">
                <a16:creationId xmlns:a16="http://schemas.microsoft.com/office/drawing/2014/main" id="{1842F1C4-08C1-4B63-A146-B3C443ED192C}"/>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0" name="Flecha derecha 12">
            <a:extLst>
              <a:ext uri="{FF2B5EF4-FFF2-40B4-BE49-F238E27FC236}">
                <a16:creationId xmlns:a16="http://schemas.microsoft.com/office/drawing/2014/main" id="{5C6DEEDF-8F5B-487C-B4DA-96357A8F7251}"/>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364398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506"/>
                                        </p:tgtEl>
                                        <p:attrNameLst>
                                          <p:attrName>style.visibility</p:attrName>
                                        </p:attrNameLst>
                                      </p:cBhvr>
                                      <p:to>
                                        <p:strVal val="visible"/>
                                      </p:to>
                                    </p:set>
                                    <p:animEffect transition="in" filter="fade">
                                      <p:cBhvr>
                                        <p:cTn id="18" dur="500"/>
                                        <p:tgtEl>
                                          <p:spTgt spid="21506"/>
                                        </p:tgtEl>
                                      </p:cBhvr>
                                    </p:animEffect>
                                  </p:childTnLst>
                                </p:cTn>
                              </p:par>
                              <p:par>
                                <p:cTn id="19" presetID="10"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20</a:t>
            </a:r>
          </a:p>
        </p:txBody>
      </p:sp>
      <p:sp>
        <p:nvSpPr>
          <p:cNvPr id="100" name="TextBox 21">
            <a:extLst>
              <a:ext uri="{FF2B5EF4-FFF2-40B4-BE49-F238E27FC236}">
                <a16:creationId xmlns:a16="http://schemas.microsoft.com/office/drawing/2014/main" id="{F4CB62DD-E959-4ED8-8341-3521F1828D23}"/>
              </a:ext>
            </a:extLst>
          </p:cNvPr>
          <p:cNvSpPr txBox="1"/>
          <p:nvPr/>
        </p:nvSpPr>
        <p:spPr>
          <a:xfrm>
            <a:off x="1838528" y="18496"/>
            <a:ext cx="6821216" cy="523220"/>
          </a:xfrm>
          <a:prstGeom prst="rect">
            <a:avLst/>
          </a:prstGeom>
          <a:noFill/>
        </p:spPr>
        <p:txBody>
          <a:bodyPr wrap="square" rtlCol="0" anchor="ctr">
            <a:spAutoFit/>
          </a:bodyPr>
          <a:lstStyle/>
          <a:p>
            <a:r>
              <a:rPr lang="en-US" altLang="ko-KR" sz="2800" b="1" dirty="0"/>
              <a:t>MODELO INTELIGENTE -  FASE DE DISEÑO</a:t>
            </a:r>
            <a:endParaRPr lang="ko-KR" altLang="en-US" sz="2800" b="1" dirty="0"/>
          </a:p>
        </p:txBody>
      </p:sp>
      <p:sp>
        <p:nvSpPr>
          <p:cNvPr id="20" name="Rectangle 3">
            <a:extLst>
              <a:ext uri="{FF2B5EF4-FFF2-40B4-BE49-F238E27FC236}">
                <a16:creationId xmlns:a16="http://schemas.microsoft.com/office/drawing/2014/main" id="{D0A53302-619B-4E46-99B4-8CBFFE9236FA}"/>
              </a:ext>
            </a:extLst>
          </p:cNvPr>
          <p:cNvSpPr/>
          <p:nvPr/>
        </p:nvSpPr>
        <p:spPr>
          <a:xfrm>
            <a:off x="-16924" y="2933480"/>
            <a:ext cx="12192000" cy="3268479"/>
          </a:xfrm>
          <a:custGeom>
            <a:avLst/>
            <a:gdLst>
              <a:gd name="connsiteX0" fmla="*/ 0 w 12192000"/>
              <a:gd name="connsiteY0" fmla="*/ 0 h 1895547"/>
              <a:gd name="connsiteX1" fmla="*/ 12192000 w 12192000"/>
              <a:gd name="connsiteY1" fmla="*/ 0 h 1895547"/>
              <a:gd name="connsiteX2" fmla="*/ 12192000 w 12192000"/>
              <a:gd name="connsiteY2" fmla="*/ 1895547 h 1895547"/>
              <a:gd name="connsiteX3" fmla="*/ 0 w 12192000"/>
              <a:gd name="connsiteY3" fmla="*/ 1895547 h 1895547"/>
              <a:gd name="connsiteX4" fmla="*/ 0 w 12192000"/>
              <a:gd name="connsiteY4" fmla="*/ 0 h 1895547"/>
              <a:gd name="connsiteX0" fmla="*/ 0 w 12192000"/>
              <a:gd name="connsiteY0" fmla="*/ 9453 h 1905000"/>
              <a:gd name="connsiteX1" fmla="*/ 4476750 w 12192000"/>
              <a:gd name="connsiteY1" fmla="*/ 0 h 1905000"/>
              <a:gd name="connsiteX2" fmla="*/ 12192000 w 12192000"/>
              <a:gd name="connsiteY2" fmla="*/ 9453 h 1905000"/>
              <a:gd name="connsiteX3" fmla="*/ 12192000 w 12192000"/>
              <a:gd name="connsiteY3" fmla="*/ 1905000 h 1905000"/>
              <a:gd name="connsiteX4" fmla="*/ 0 w 12192000"/>
              <a:gd name="connsiteY4" fmla="*/ 1905000 h 1905000"/>
              <a:gd name="connsiteX5" fmla="*/ 0 w 12192000"/>
              <a:gd name="connsiteY5"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609528 h 2505075"/>
              <a:gd name="connsiteX1" fmla="*/ 3086100 w 12192000"/>
              <a:gd name="connsiteY1" fmla="*/ 600075 h 2505075"/>
              <a:gd name="connsiteX2" fmla="*/ 4448175 w 12192000"/>
              <a:gd name="connsiteY2" fmla="*/ 0 h 2505075"/>
              <a:gd name="connsiteX3" fmla="*/ 12192000 w 12192000"/>
              <a:gd name="connsiteY3" fmla="*/ 609528 h 2505075"/>
              <a:gd name="connsiteX4" fmla="*/ 12192000 w 12192000"/>
              <a:gd name="connsiteY4" fmla="*/ 2505075 h 2505075"/>
              <a:gd name="connsiteX5" fmla="*/ 0 w 12192000"/>
              <a:gd name="connsiteY5" fmla="*/ 2505075 h 2505075"/>
              <a:gd name="connsiteX6" fmla="*/ 0 w 12192000"/>
              <a:gd name="connsiteY6"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12192000 w 12192000"/>
              <a:gd name="connsiteY4" fmla="*/ 609528 h 2505075"/>
              <a:gd name="connsiteX5" fmla="*/ 12192000 w 12192000"/>
              <a:gd name="connsiteY5" fmla="*/ 2505075 h 2505075"/>
              <a:gd name="connsiteX6" fmla="*/ 0 w 12192000"/>
              <a:gd name="connsiteY6" fmla="*/ 2505075 h 2505075"/>
              <a:gd name="connsiteX7" fmla="*/ 0 w 12192000"/>
              <a:gd name="connsiteY7"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2192000 w 12192000"/>
              <a:gd name="connsiteY5" fmla="*/ 609528 h 2505075"/>
              <a:gd name="connsiteX6" fmla="*/ 12192000 w 12192000"/>
              <a:gd name="connsiteY6" fmla="*/ 2505075 h 2505075"/>
              <a:gd name="connsiteX7" fmla="*/ 0 w 12192000"/>
              <a:gd name="connsiteY7" fmla="*/ 2505075 h 2505075"/>
              <a:gd name="connsiteX8" fmla="*/ 0 w 12192000"/>
              <a:gd name="connsiteY8"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410325 w 12192000"/>
              <a:gd name="connsiteY3" fmla="*/ 2571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10296525 w 12192000"/>
              <a:gd name="connsiteY5" fmla="*/ 1866900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9648825 w 12192000"/>
              <a:gd name="connsiteY5" fmla="*/ 790575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12611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753047">
                <a:moveTo>
                  <a:pt x="0" y="2857500"/>
                </a:moveTo>
                <a:lnTo>
                  <a:pt x="3057525" y="2867097"/>
                </a:lnTo>
                <a:lnTo>
                  <a:pt x="4448175" y="2247972"/>
                </a:lnTo>
                <a:lnTo>
                  <a:pt x="6410325" y="2505148"/>
                </a:lnTo>
                <a:lnTo>
                  <a:pt x="8220075" y="800173"/>
                </a:lnTo>
                <a:lnTo>
                  <a:pt x="9612611" y="1619323"/>
                </a:lnTo>
                <a:lnTo>
                  <a:pt x="12192000" y="0"/>
                </a:lnTo>
                <a:lnTo>
                  <a:pt x="12192000" y="4753047"/>
                </a:lnTo>
                <a:lnTo>
                  <a:pt x="0" y="4753047"/>
                </a:lnTo>
                <a:lnTo>
                  <a:pt x="0" y="285750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6">
            <a:extLst>
              <a:ext uri="{FF2B5EF4-FFF2-40B4-BE49-F238E27FC236}">
                <a16:creationId xmlns:a16="http://schemas.microsoft.com/office/drawing/2014/main" id="{5D76B32D-8FEE-4349-BD5D-E98367F6B2EE}"/>
              </a:ext>
            </a:extLst>
          </p:cNvPr>
          <p:cNvCxnSpPr>
            <a:cxnSpLocks/>
            <a:endCxn id="29" idx="2"/>
          </p:cNvCxnSpPr>
          <p:nvPr/>
        </p:nvCxnSpPr>
        <p:spPr>
          <a:xfrm>
            <a:off x="-36509" y="4920602"/>
            <a:ext cx="300116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7">
            <a:extLst>
              <a:ext uri="{FF2B5EF4-FFF2-40B4-BE49-F238E27FC236}">
                <a16:creationId xmlns:a16="http://schemas.microsoft.com/office/drawing/2014/main" id="{58A1E9EB-1FFD-48AF-8F11-A0C79A379C31}"/>
              </a:ext>
            </a:extLst>
          </p:cNvPr>
          <p:cNvCxnSpPr>
            <a:cxnSpLocks/>
            <a:stCxn id="29" idx="7"/>
            <a:endCxn id="30" idx="3"/>
          </p:cNvCxnSpPr>
          <p:nvPr/>
        </p:nvCxnSpPr>
        <p:spPr>
          <a:xfrm flipV="1">
            <a:off x="3104422" y="4488167"/>
            <a:ext cx="1260580" cy="374543"/>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8">
            <a:extLst>
              <a:ext uri="{FF2B5EF4-FFF2-40B4-BE49-F238E27FC236}">
                <a16:creationId xmlns:a16="http://schemas.microsoft.com/office/drawing/2014/main" id="{DD31F66B-D7F4-4FD8-9C62-91783693CFDB}"/>
              </a:ext>
            </a:extLst>
          </p:cNvPr>
          <p:cNvCxnSpPr>
            <a:cxnSpLocks/>
            <a:stCxn id="30" idx="5"/>
            <a:endCxn id="31" idx="5"/>
          </p:cNvCxnSpPr>
          <p:nvPr/>
        </p:nvCxnSpPr>
        <p:spPr>
          <a:xfrm>
            <a:off x="4480786" y="4488167"/>
            <a:ext cx="1966037" cy="21563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9">
            <a:extLst>
              <a:ext uri="{FF2B5EF4-FFF2-40B4-BE49-F238E27FC236}">
                <a16:creationId xmlns:a16="http://schemas.microsoft.com/office/drawing/2014/main" id="{66DB8F7B-2EDA-4533-ADBC-F7FBB6BD658E}"/>
              </a:ext>
            </a:extLst>
          </p:cNvPr>
          <p:cNvCxnSpPr>
            <a:cxnSpLocks/>
            <a:stCxn id="31" idx="6"/>
            <a:endCxn id="32" idx="3"/>
          </p:cNvCxnSpPr>
          <p:nvPr/>
        </p:nvCxnSpPr>
        <p:spPr>
          <a:xfrm flipV="1">
            <a:off x="6470802" y="3548781"/>
            <a:ext cx="1647122" cy="10971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1">
            <a:extLst>
              <a:ext uri="{FF2B5EF4-FFF2-40B4-BE49-F238E27FC236}">
                <a16:creationId xmlns:a16="http://schemas.microsoft.com/office/drawing/2014/main" id="{0972DA99-14C8-4326-AE9D-CE2A45AAE242}"/>
              </a:ext>
            </a:extLst>
          </p:cNvPr>
          <p:cNvCxnSpPr>
            <a:cxnSpLocks/>
            <a:stCxn id="32" idx="6"/>
            <a:endCxn id="33" idx="1"/>
          </p:cNvCxnSpPr>
          <p:nvPr/>
        </p:nvCxnSpPr>
        <p:spPr>
          <a:xfrm>
            <a:off x="8257687" y="3490889"/>
            <a:ext cx="1321373" cy="54240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2">
            <a:extLst>
              <a:ext uri="{FF2B5EF4-FFF2-40B4-BE49-F238E27FC236}">
                <a16:creationId xmlns:a16="http://schemas.microsoft.com/office/drawing/2014/main" id="{F7057C92-5719-4F55-AC4D-F3E5EBE03C2D}"/>
              </a:ext>
            </a:extLst>
          </p:cNvPr>
          <p:cNvCxnSpPr>
            <a:cxnSpLocks/>
            <a:stCxn id="33" idx="7"/>
            <a:endCxn id="54" idx="390"/>
          </p:cNvCxnSpPr>
          <p:nvPr/>
        </p:nvCxnSpPr>
        <p:spPr>
          <a:xfrm flipV="1">
            <a:off x="9694844" y="2988543"/>
            <a:ext cx="2378566" cy="104475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Oval 13">
            <a:extLst>
              <a:ext uri="{FF2B5EF4-FFF2-40B4-BE49-F238E27FC236}">
                <a16:creationId xmlns:a16="http://schemas.microsoft.com/office/drawing/2014/main" id="{E9FA2E36-6E10-4E4E-AD5D-6E27CD7F89EF}"/>
              </a:ext>
            </a:extLst>
          </p:cNvPr>
          <p:cNvSpPr/>
          <p:nvPr/>
        </p:nvSpPr>
        <p:spPr>
          <a:xfrm>
            <a:off x="2964659" y="4838731"/>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Oval 14">
            <a:extLst>
              <a:ext uri="{FF2B5EF4-FFF2-40B4-BE49-F238E27FC236}">
                <a16:creationId xmlns:a16="http://schemas.microsoft.com/office/drawing/2014/main" id="{F453CFB4-7C4E-4403-8CD3-AF645FEF8AD7}"/>
              </a:ext>
            </a:extLst>
          </p:cNvPr>
          <p:cNvSpPr/>
          <p:nvPr/>
        </p:nvSpPr>
        <p:spPr>
          <a:xfrm>
            <a:off x="4341023" y="4348404"/>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Oval 15">
            <a:extLst>
              <a:ext uri="{FF2B5EF4-FFF2-40B4-BE49-F238E27FC236}">
                <a16:creationId xmlns:a16="http://schemas.microsoft.com/office/drawing/2014/main" id="{DB870C3F-F16B-42BC-AF92-3A0709959D04}"/>
              </a:ext>
            </a:extLst>
          </p:cNvPr>
          <p:cNvSpPr/>
          <p:nvPr/>
        </p:nvSpPr>
        <p:spPr>
          <a:xfrm>
            <a:off x="6307060" y="4564039"/>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Oval 16">
            <a:extLst>
              <a:ext uri="{FF2B5EF4-FFF2-40B4-BE49-F238E27FC236}">
                <a16:creationId xmlns:a16="http://schemas.microsoft.com/office/drawing/2014/main" id="{4E9A3C0B-5D29-46B7-81D2-F4BAAD50811C}"/>
              </a:ext>
            </a:extLst>
          </p:cNvPr>
          <p:cNvSpPr/>
          <p:nvPr/>
        </p:nvSpPr>
        <p:spPr>
          <a:xfrm>
            <a:off x="8093945" y="3409018"/>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Oval 17">
            <a:extLst>
              <a:ext uri="{FF2B5EF4-FFF2-40B4-BE49-F238E27FC236}">
                <a16:creationId xmlns:a16="http://schemas.microsoft.com/office/drawing/2014/main" id="{09544645-9ED7-4D9F-81BB-9C341ADDFB04}"/>
              </a:ext>
            </a:extLst>
          </p:cNvPr>
          <p:cNvSpPr/>
          <p:nvPr/>
        </p:nvSpPr>
        <p:spPr>
          <a:xfrm>
            <a:off x="9555081" y="4009319"/>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nvGrpSpPr>
          <p:cNvPr id="51" name="Group 38">
            <a:extLst>
              <a:ext uri="{FF2B5EF4-FFF2-40B4-BE49-F238E27FC236}">
                <a16:creationId xmlns:a16="http://schemas.microsoft.com/office/drawing/2014/main" id="{2B5CCD5F-4BB1-4E67-BA63-23F33622520A}"/>
              </a:ext>
            </a:extLst>
          </p:cNvPr>
          <p:cNvGrpSpPr/>
          <p:nvPr/>
        </p:nvGrpSpPr>
        <p:grpSpPr>
          <a:xfrm>
            <a:off x="6" y="3129281"/>
            <a:ext cx="1035080" cy="1873192"/>
            <a:chOff x="433001" y="1399349"/>
            <a:chExt cx="2505075" cy="4618131"/>
          </a:xfrm>
          <a:solidFill>
            <a:schemeClr val="tx1">
              <a:lumMod val="65000"/>
              <a:lumOff val="35000"/>
            </a:schemeClr>
          </a:solidFill>
        </p:grpSpPr>
        <p:sp>
          <p:nvSpPr>
            <p:cNvPr id="52" name="Freeform: Shape 39">
              <a:extLst>
                <a:ext uri="{FF2B5EF4-FFF2-40B4-BE49-F238E27FC236}">
                  <a16:creationId xmlns:a16="http://schemas.microsoft.com/office/drawing/2014/main" id="{D4B5225E-2550-4C1C-9E32-D770539E66C4}"/>
                </a:ext>
              </a:extLst>
            </p:cNvPr>
            <p:cNvSpPr/>
            <p:nvPr/>
          </p:nvSpPr>
          <p:spPr>
            <a:xfrm flipH="1">
              <a:off x="433001" y="1407379"/>
              <a:ext cx="2505075" cy="4610101"/>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grpFill/>
            <a:ln w="9525" cap="flat">
              <a:noFill/>
              <a:prstDash val="solid"/>
              <a:miter/>
            </a:ln>
          </p:spPr>
          <p:txBody>
            <a:bodyPr rtlCol="0" anchor="ctr"/>
            <a:lstStyle/>
            <a:p>
              <a:endParaRPr lang="en-US" dirty="0"/>
            </a:p>
          </p:txBody>
        </p:sp>
        <p:sp>
          <p:nvSpPr>
            <p:cNvPr id="53" name="Freeform: Shape 40">
              <a:extLst>
                <a:ext uri="{FF2B5EF4-FFF2-40B4-BE49-F238E27FC236}">
                  <a16:creationId xmlns:a16="http://schemas.microsoft.com/office/drawing/2014/main" id="{6BDA90B4-C80D-494E-B9B2-615F436B289F}"/>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grpFill/>
            <a:ln w="9525" cap="flat">
              <a:noFill/>
              <a:prstDash val="solid"/>
              <a:miter/>
            </a:ln>
          </p:spPr>
          <p:txBody>
            <a:bodyPr rtlCol="0" anchor="ctr"/>
            <a:lstStyle/>
            <a:p>
              <a:endParaRPr lang="en-US" dirty="0"/>
            </a:p>
          </p:txBody>
        </p:sp>
      </p:grp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a:off x="9610475" y="2931424"/>
            <a:ext cx="2588580"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pic>
        <p:nvPicPr>
          <p:cNvPr id="21505" name="Imagen 21504">
            <a:extLst>
              <a:ext uri="{FF2B5EF4-FFF2-40B4-BE49-F238E27FC236}">
                <a16:creationId xmlns:a16="http://schemas.microsoft.com/office/drawing/2014/main" id="{D0FF5C12-6489-44F1-84C6-307AC9927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16" y="665828"/>
            <a:ext cx="2645771" cy="2283718"/>
          </a:xfrm>
          <a:prstGeom prst="rect">
            <a:avLst/>
          </a:prstGeom>
        </p:spPr>
      </p:pic>
      <p:sp>
        <p:nvSpPr>
          <p:cNvPr id="21507" name="CuadroTexto 21506">
            <a:extLst>
              <a:ext uri="{FF2B5EF4-FFF2-40B4-BE49-F238E27FC236}">
                <a16:creationId xmlns:a16="http://schemas.microsoft.com/office/drawing/2014/main" id="{F507C5A9-B2A0-42F1-9E77-5C6832D7A504}"/>
              </a:ext>
            </a:extLst>
          </p:cNvPr>
          <p:cNvSpPr txBox="1"/>
          <p:nvPr/>
        </p:nvSpPr>
        <p:spPr>
          <a:xfrm>
            <a:off x="862087" y="3019438"/>
            <a:ext cx="2938817" cy="1831271"/>
          </a:xfrm>
          <a:prstGeom prst="rect">
            <a:avLst/>
          </a:prstGeom>
          <a:noFill/>
        </p:spPr>
        <p:txBody>
          <a:bodyPr wrap="square" rtlCol="0">
            <a:spAutoFit/>
          </a:bodyPr>
          <a:lstStyle/>
          <a:p>
            <a:r>
              <a:rPr lang="es-EC" b="1" dirty="0"/>
              <a:t>Optimiza</a:t>
            </a:r>
          </a:p>
          <a:p>
            <a:endParaRPr lang="es-EC" sz="500" b="1" dirty="0"/>
          </a:p>
          <a:p>
            <a:pPr marL="285750" indent="-285750">
              <a:buFont typeface="Arial" panose="020B0604020202020204" pitchFamily="34" charset="0"/>
              <a:buChar char="•"/>
            </a:pPr>
            <a:r>
              <a:rPr lang="es-EC" dirty="0"/>
              <a:t>Tiempo</a:t>
            </a:r>
          </a:p>
          <a:p>
            <a:pPr marL="285750" indent="-285750">
              <a:buFont typeface="Arial" panose="020B0604020202020204" pitchFamily="34" charset="0"/>
              <a:buChar char="•"/>
            </a:pPr>
            <a:r>
              <a:rPr lang="es-EC" dirty="0"/>
              <a:t>Recursos</a:t>
            </a:r>
          </a:p>
          <a:p>
            <a:pPr marL="285750" indent="-285750">
              <a:buFont typeface="Arial" panose="020B0604020202020204" pitchFamily="34" charset="0"/>
              <a:buChar char="•"/>
            </a:pPr>
            <a:r>
              <a:rPr lang="es-EC" dirty="0"/>
              <a:t>Costos</a:t>
            </a:r>
          </a:p>
          <a:p>
            <a:pPr marL="285750" indent="-285750">
              <a:buFont typeface="Arial" panose="020B0604020202020204" pitchFamily="34" charset="0"/>
              <a:buChar char="•"/>
            </a:pPr>
            <a:r>
              <a:rPr lang="es-EC" dirty="0"/>
              <a:t>Adelantarse a los problemas</a:t>
            </a:r>
          </a:p>
        </p:txBody>
      </p:sp>
      <p:sp>
        <p:nvSpPr>
          <p:cNvPr id="21508" name="CuadroTexto 21507">
            <a:extLst>
              <a:ext uri="{FF2B5EF4-FFF2-40B4-BE49-F238E27FC236}">
                <a16:creationId xmlns:a16="http://schemas.microsoft.com/office/drawing/2014/main" id="{E1336ABE-FCC2-4C61-9F65-856C06687B8A}"/>
              </a:ext>
            </a:extLst>
          </p:cNvPr>
          <p:cNvSpPr txBox="1"/>
          <p:nvPr/>
        </p:nvSpPr>
        <p:spPr>
          <a:xfrm>
            <a:off x="5210420" y="4907556"/>
            <a:ext cx="3458697" cy="400110"/>
          </a:xfrm>
          <a:prstGeom prst="rect">
            <a:avLst/>
          </a:prstGeom>
          <a:noFill/>
        </p:spPr>
        <p:txBody>
          <a:bodyPr wrap="square" rtlCol="0">
            <a:spAutoFit/>
          </a:bodyPr>
          <a:lstStyle/>
          <a:p>
            <a:r>
              <a:rPr lang="es-EC" sz="2000" b="1" dirty="0">
                <a:solidFill>
                  <a:schemeClr val="bg1"/>
                </a:solidFill>
              </a:rPr>
              <a:t>CONSTRUCCIÓN VIRTUAL REAL</a:t>
            </a:r>
          </a:p>
        </p:txBody>
      </p:sp>
      <p:sp>
        <p:nvSpPr>
          <p:cNvPr id="71" name="CuadroTexto 70">
            <a:extLst>
              <a:ext uri="{FF2B5EF4-FFF2-40B4-BE49-F238E27FC236}">
                <a16:creationId xmlns:a16="http://schemas.microsoft.com/office/drawing/2014/main" id="{AE419584-D2F5-47A4-9639-7A7B2B9B818F}"/>
              </a:ext>
            </a:extLst>
          </p:cNvPr>
          <p:cNvSpPr txBox="1"/>
          <p:nvPr/>
        </p:nvSpPr>
        <p:spPr>
          <a:xfrm>
            <a:off x="299749" y="5010032"/>
            <a:ext cx="3101970" cy="1292662"/>
          </a:xfrm>
          <a:prstGeom prst="rect">
            <a:avLst/>
          </a:prstGeom>
          <a:noFill/>
        </p:spPr>
        <p:txBody>
          <a:bodyPr wrap="square" rtlCol="0">
            <a:spAutoFit/>
          </a:bodyPr>
          <a:lstStyle/>
          <a:p>
            <a:pPr algn="just"/>
            <a:r>
              <a:rPr lang="en-US" altLang="ko-KR" sz="2000" b="1" dirty="0">
                <a:solidFill>
                  <a:schemeClr val="bg1"/>
                </a:solidFill>
                <a:cs typeface="Arial" pitchFamily="34" charset="0"/>
              </a:rPr>
              <a:t>CENTRALIZA LA INFORMACIÓN EN UN ÚNICO MODELO</a:t>
            </a:r>
            <a:endParaRPr lang="ko-KR" altLang="en-US" sz="2000" b="1" dirty="0">
              <a:solidFill>
                <a:schemeClr val="bg1"/>
              </a:solidFill>
              <a:cs typeface="Arial" pitchFamily="34" charset="0"/>
            </a:endParaRPr>
          </a:p>
          <a:p>
            <a:endParaRPr lang="es-EC" b="1" dirty="0">
              <a:solidFill>
                <a:schemeClr val="bg1"/>
              </a:solidFill>
            </a:endParaRPr>
          </a:p>
        </p:txBody>
      </p:sp>
      <p:sp>
        <p:nvSpPr>
          <p:cNvPr id="72" name="CuadroTexto 71">
            <a:extLst>
              <a:ext uri="{FF2B5EF4-FFF2-40B4-BE49-F238E27FC236}">
                <a16:creationId xmlns:a16="http://schemas.microsoft.com/office/drawing/2014/main" id="{53B6C059-F24D-4F88-A097-359D6E9DA3DD}"/>
              </a:ext>
            </a:extLst>
          </p:cNvPr>
          <p:cNvSpPr txBox="1"/>
          <p:nvPr/>
        </p:nvSpPr>
        <p:spPr>
          <a:xfrm>
            <a:off x="4328155" y="1341689"/>
            <a:ext cx="2645770" cy="1354217"/>
          </a:xfrm>
          <a:prstGeom prst="rect">
            <a:avLst/>
          </a:prstGeom>
          <a:noFill/>
        </p:spPr>
        <p:txBody>
          <a:bodyPr wrap="square" rtlCol="0">
            <a:spAutoFit/>
          </a:bodyPr>
          <a:lstStyle/>
          <a:p>
            <a:r>
              <a:rPr lang="es-EC" b="1" dirty="0"/>
              <a:t>Elementos inteligentes</a:t>
            </a:r>
          </a:p>
          <a:p>
            <a:endParaRPr lang="es-EC" sz="800" b="1" dirty="0"/>
          </a:p>
          <a:p>
            <a:pPr marL="285750" indent="-285750">
              <a:buFont typeface="Arial" panose="020B0604020202020204" pitchFamily="34" charset="0"/>
              <a:buChar char="•"/>
            </a:pPr>
            <a:r>
              <a:rPr lang="es-EC" dirty="0"/>
              <a:t>Físicas</a:t>
            </a:r>
          </a:p>
          <a:p>
            <a:pPr marL="285750" indent="-285750">
              <a:buFont typeface="Arial" panose="020B0604020202020204" pitchFamily="34" charset="0"/>
              <a:buChar char="•"/>
            </a:pPr>
            <a:r>
              <a:rPr lang="es-EC" dirty="0"/>
              <a:t>Químicas</a:t>
            </a:r>
          </a:p>
          <a:p>
            <a:pPr marL="285750" indent="-285750">
              <a:buFont typeface="Arial" panose="020B0604020202020204" pitchFamily="34" charset="0"/>
              <a:buChar char="•"/>
            </a:pPr>
            <a:r>
              <a:rPr lang="es-EC" dirty="0"/>
              <a:t>Precios</a:t>
            </a:r>
          </a:p>
        </p:txBody>
      </p:sp>
      <p:sp>
        <p:nvSpPr>
          <p:cNvPr id="21509" name="Abrir llave 21508">
            <a:extLst>
              <a:ext uri="{FF2B5EF4-FFF2-40B4-BE49-F238E27FC236}">
                <a16:creationId xmlns:a16="http://schemas.microsoft.com/office/drawing/2014/main" id="{8FEA3610-EA33-4142-8753-22058A259300}"/>
              </a:ext>
            </a:extLst>
          </p:cNvPr>
          <p:cNvSpPr/>
          <p:nvPr/>
        </p:nvSpPr>
        <p:spPr>
          <a:xfrm rot="10800000">
            <a:off x="5831253" y="1798516"/>
            <a:ext cx="299103" cy="899785"/>
          </a:xfrm>
          <a:prstGeom prst="leftBrace">
            <a:avLst>
              <a:gd name="adj1" fmla="val 8333"/>
              <a:gd name="adj2" fmla="val 5216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dirty="0"/>
          </a:p>
        </p:txBody>
      </p:sp>
      <p:sp>
        <p:nvSpPr>
          <p:cNvPr id="21510" name="CuadroTexto 21509">
            <a:extLst>
              <a:ext uri="{FF2B5EF4-FFF2-40B4-BE49-F238E27FC236}">
                <a16:creationId xmlns:a16="http://schemas.microsoft.com/office/drawing/2014/main" id="{5603A445-CE13-4846-AC0C-758D534BE7D0}"/>
              </a:ext>
            </a:extLst>
          </p:cNvPr>
          <p:cNvSpPr txBox="1"/>
          <p:nvPr/>
        </p:nvSpPr>
        <p:spPr>
          <a:xfrm>
            <a:off x="6590566" y="1789762"/>
            <a:ext cx="127336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s-EC" b="1" dirty="0"/>
              <a:t>Fabricantes</a:t>
            </a:r>
          </a:p>
        </p:txBody>
      </p:sp>
      <p:pic>
        <p:nvPicPr>
          <p:cNvPr id="21511" name="Imagen 21510">
            <a:extLst>
              <a:ext uri="{FF2B5EF4-FFF2-40B4-BE49-F238E27FC236}">
                <a16:creationId xmlns:a16="http://schemas.microsoft.com/office/drawing/2014/main" id="{57536BEB-BEF0-46CE-AF8A-360A04447A41}"/>
              </a:ext>
            </a:extLst>
          </p:cNvPr>
          <p:cNvPicPr>
            <a:picLocks noChangeAspect="1"/>
          </p:cNvPicPr>
          <p:nvPr/>
        </p:nvPicPr>
        <p:blipFill>
          <a:blip r:embed="rId4"/>
          <a:stretch>
            <a:fillRect/>
          </a:stretch>
        </p:blipFill>
        <p:spPr>
          <a:xfrm>
            <a:off x="8659744" y="1187058"/>
            <a:ext cx="3056252" cy="1741891"/>
          </a:xfrm>
          <a:prstGeom prst="rect">
            <a:avLst/>
          </a:prstGeom>
        </p:spPr>
      </p:pic>
      <p:sp>
        <p:nvSpPr>
          <p:cNvPr id="21520" name="Flecha: hacia la izquierda 21519">
            <a:extLst>
              <a:ext uri="{FF2B5EF4-FFF2-40B4-BE49-F238E27FC236}">
                <a16:creationId xmlns:a16="http://schemas.microsoft.com/office/drawing/2014/main" id="{AA1C1ACF-1DD6-4A4F-AF41-846E47C10838}"/>
              </a:ext>
            </a:extLst>
          </p:cNvPr>
          <p:cNvSpPr/>
          <p:nvPr/>
        </p:nvSpPr>
        <p:spPr>
          <a:xfrm>
            <a:off x="6367535" y="2036159"/>
            <a:ext cx="1457637" cy="4404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BIBLIOTECA</a:t>
            </a:r>
          </a:p>
        </p:txBody>
      </p:sp>
      <p:pic>
        <p:nvPicPr>
          <p:cNvPr id="27650" name="Picture 2" descr="Resultado de imagen para muros BIM">
            <a:extLst>
              <a:ext uri="{FF2B5EF4-FFF2-40B4-BE49-F238E27FC236}">
                <a16:creationId xmlns:a16="http://schemas.microsoft.com/office/drawing/2014/main" id="{9E8E0AC0-33E2-483A-A83D-010A22C08B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39" r="36327" b="15931"/>
          <a:stretch/>
        </p:blipFill>
        <p:spPr bwMode="auto">
          <a:xfrm>
            <a:off x="5325627" y="2956375"/>
            <a:ext cx="1267575" cy="1329561"/>
          </a:xfrm>
          <a:prstGeom prst="rect">
            <a:avLst/>
          </a:prstGeom>
          <a:noFill/>
          <a:extLst>
            <a:ext uri="{909E8E84-426E-40DD-AFC4-6F175D3DCCD1}">
              <a14:hiddenFill xmlns:a14="http://schemas.microsoft.com/office/drawing/2010/main">
                <a:solidFill>
                  <a:srgbClr val="FFFFFF"/>
                </a:solidFill>
              </a14:hiddenFill>
            </a:ext>
          </a:extLst>
        </p:spPr>
      </p:pic>
      <p:sp>
        <p:nvSpPr>
          <p:cNvPr id="88" name="Flecha derecha 4">
            <a:extLst>
              <a:ext uri="{FF2B5EF4-FFF2-40B4-BE49-F238E27FC236}">
                <a16:creationId xmlns:a16="http://schemas.microsoft.com/office/drawing/2014/main" id="{BE346AF3-38FC-4421-9D70-EB475C36733F}"/>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9" name="Flecha derecha 5">
            <a:extLst>
              <a:ext uri="{FF2B5EF4-FFF2-40B4-BE49-F238E27FC236}">
                <a16:creationId xmlns:a16="http://schemas.microsoft.com/office/drawing/2014/main" id="{4F398A72-5659-4ADA-8EC9-00FA9AE69B42}"/>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0" name="Flecha derecha 6">
            <a:extLst>
              <a:ext uri="{FF2B5EF4-FFF2-40B4-BE49-F238E27FC236}">
                <a16:creationId xmlns:a16="http://schemas.microsoft.com/office/drawing/2014/main" id="{4BC4B4CD-D852-44D4-B0A2-09A90F0AD889}"/>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91" name="Flecha derecha 7">
            <a:extLst>
              <a:ext uri="{FF2B5EF4-FFF2-40B4-BE49-F238E27FC236}">
                <a16:creationId xmlns:a16="http://schemas.microsoft.com/office/drawing/2014/main" id="{84CC36C1-E84A-4C17-BFB7-E126C18CDCB9}"/>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92" name="Flecha derecha 8">
            <a:extLst>
              <a:ext uri="{FF2B5EF4-FFF2-40B4-BE49-F238E27FC236}">
                <a16:creationId xmlns:a16="http://schemas.microsoft.com/office/drawing/2014/main" id="{087E7D12-6DC0-4316-847A-40EFEBF71EC6}"/>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93" name="Flecha derecha 9">
            <a:extLst>
              <a:ext uri="{FF2B5EF4-FFF2-40B4-BE49-F238E27FC236}">
                <a16:creationId xmlns:a16="http://schemas.microsoft.com/office/drawing/2014/main" id="{C2B1D9A9-7A12-4ED5-BD9C-0D474FC0F825}"/>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94" name="Flecha derecha 12">
            <a:extLst>
              <a:ext uri="{FF2B5EF4-FFF2-40B4-BE49-F238E27FC236}">
                <a16:creationId xmlns:a16="http://schemas.microsoft.com/office/drawing/2014/main" id="{197F3249-67D4-41D5-819E-F52EC75F2C11}"/>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95393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21</a:t>
            </a:r>
          </a:p>
        </p:txBody>
      </p:sp>
      <p:sp>
        <p:nvSpPr>
          <p:cNvPr id="100" name="TextBox 21">
            <a:extLst>
              <a:ext uri="{FF2B5EF4-FFF2-40B4-BE49-F238E27FC236}">
                <a16:creationId xmlns:a16="http://schemas.microsoft.com/office/drawing/2014/main" id="{F4CB62DD-E959-4ED8-8341-3521F1828D23}"/>
              </a:ext>
            </a:extLst>
          </p:cNvPr>
          <p:cNvSpPr txBox="1"/>
          <p:nvPr/>
        </p:nvSpPr>
        <p:spPr>
          <a:xfrm>
            <a:off x="1838528" y="18496"/>
            <a:ext cx="7399694" cy="523220"/>
          </a:xfrm>
          <a:prstGeom prst="rect">
            <a:avLst/>
          </a:prstGeom>
          <a:noFill/>
        </p:spPr>
        <p:txBody>
          <a:bodyPr wrap="square" rtlCol="0" anchor="ctr">
            <a:spAutoFit/>
          </a:bodyPr>
          <a:lstStyle/>
          <a:p>
            <a:r>
              <a:rPr lang="en-US" altLang="ko-KR" sz="2800" b="1" dirty="0"/>
              <a:t>MODELO INTELIGENTE -  FASE DE DISEÑO</a:t>
            </a:r>
            <a:endParaRPr lang="ko-KR" altLang="en-US" sz="2800" b="1" dirty="0"/>
          </a:p>
        </p:txBody>
      </p:sp>
      <p:sp>
        <p:nvSpPr>
          <p:cNvPr id="20" name="Rectangle 3">
            <a:extLst>
              <a:ext uri="{FF2B5EF4-FFF2-40B4-BE49-F238E27FC236}">
                <a16:creationId xmlns:a16="http://schemas.microsoft.com/office/drawing/2014/main" id="{D0A53302-619B-4E46-99B4-8CBFFE9236FA}"/>
              </a:ext>
            </a:extLst>
          </p:cNvPr>
          <p:cNvSpPr/>
          <p:nvPr/>
        </p:nvSpPr>
        <p:spPr>
          <a:xfrm>
            <a:off x="-16924" y="2933480"/>
            <a:ext cx="12192000" cy="3268479"/>
          </a:xfrm>
          <a:custGeom>
            <a:avLst/>
            <a:gdLst>
              <a:gd name="connsiteX0" fmla="*/ 0 w 12192000"/>
              <a:gd name="connsiteY0" fmla="*/ 0 h 1895547"/>
              <a:gd name="connsiteX1" fmla="*/ 12192000 w 12192000"/>
              <a:gd name="connsiteY1" fmla="*/ 0 h 1895547"/>
              <a:gd name="connsiteX2" fmla="*/ 12192000 w 12192000"/>
              <a:gd name="connsiteY2" fmla="*/ 1895547 h 1895547"/>
              <a:gd name="connsiteX3" fmla="*/ 0 w 12192000"/>
              <a:gd name="connsiteY3" fmla="*/ 1895547 h 1895547"/>
              <a:gd name="connsiteX4" fmla="*/ 0 w 12192000"/>
              <a:gd name="connsiteY4" fmla="*/ 0 h 1895547"/>
              <a:gd name="connsiteX0" fmla="*/ 0 w 12192000"/>
              <a:gd name="connsiteY0" fmla="*/ 9453 h 1905000"/>
              <a:gd name="connsiteX1" fmla="*/ 4476750 w 12192000"/>
              <a:gd name="connsiteY1" fmla="*/ 0 h 1905000"/>
              <a:gd name="connsiteX2" fmla="*/ 12192000 w 12192000"/>
              <a:gd name="connsiteY2" fmla="*/ 9453 h 1905000"/>
              <a:gd name="connsiteX3" fmla="*/ 12192000 w 12192000"/>
              <a:gd name="connsiteY3" fmla="*/ 1905000 h 1905000"/>
              <a:gd name="connsiteX4" fmla="*/ 0 w 12192000"/>
              <a:gd name="connsiteY4" fmla="*/ 1905000 h 1905000"/>
              <a:gd name="connsiteX5" fmla="*/ 0 w 12192000"/>
              <a:gd name="connsiteY5"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609528 h 2505075"/>
              <a:gd name="connsiteX1" fmla="*/ 3086100 w 12192000"/>
              <a:gd name="connsiteY1" fmla="*/ 600075 h 2505075"/>
              <a:gd name="connsiteX2" fmla="*/ 4448175 w 12192000"/>
              <a:gd name="connsiteY2" fmla="*/ 0 h 2505075"/>
              <a:gd name="connsiteX3" fmla="*/ 12192000 w 12192000"/>
              <a:gd name="connsiteY3" fmla="*/ 609528 h 2505075"/>
              <a:gd name="connsiteX4" fmla="*/ 12192000 w 12192000"/>
              <a:gd name="connsiteY4" fmla="*/ 2505075 h 2505075"/>
              <a:gd name="connsiteX5" fmla="*/ 0 w 12192000"/>
              <a:gd name="connsiteY5" fmla="*/ 2505075 h 2505075"/>
              <a:gd name="connsiteX6" fmla="*/ 0 w 12192000"/>
              <a:gd name="connsiteY6"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12192000 w 12192000"/>
              <a:gd name="connsiteY4" fmla="*/ 609528 h 2505075"/>
              <a:gd name="connsiteX5" fmla="*/ 12192000 w 12192000"/>
              <a:gd name="connsiteY5" fmla="*/ 2505075 h 2505075"/>
              <a:gd name="connsiteX6" fmla="*/ 0 w 12192000"/>
              <a:gd name="connsiteY6" fmla="*/ 2505075 h 2505075"/>
              <a:gd name="connsiteX7" fmla="*/ 0 w 12192000"/>
              <a:gd name="connsiteY7"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2192000 w 12192000"/>
              <a:gd name="connsiteY5" fmla="*/ 609528 h 2505075"/>
              <a:gd name="connsiteX6" fmla="*/ 12192000 w 12192000"/>
              <a:gd name="connsiteY6" fmla="*/ 2505075 h 2505075"/>
              <a:gd name="connsiteX7" fmla="*/ 0 w 12192000"/>
              <a:gd name="connsiteY7" fmla="*/ 2505075 h 2505075"/>
              <a:gd name="connsiteX8" fmla="*/ 0 w 12192000"/>
              <a:gd name="connsiteY8"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410325 w 12192000"/>
              <a:gd name="connsiteY3" fmla="*/ 2571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10296525 w 12192000"/>
              <a:gd name="connsiteY5" fmla="*/ 1866900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9648825 w 12192000"/>
              <a:gd name="connsiteY5" fmla="*/ 790575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12611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753047">
                <a:moveTo>
                  <a:pt x="0" y="2857500"/>
                </a:moveTo>
                <a:lnTo>
                  <a:pt x="3057525" y="2867097"/>
                </a:lnTo>
                <a:lnTo>
                  <a:pt x="4448175" y="2247972"/>
                </a:lnTo>
                <a:lnTo>
                  <a:pt x="6410325" y="2505148"/>
                </a:lnTo>
                <a:lnTo>
                  <a:pt x="8220075" y="800173"/>
                </a:lnTo>
                <a:lnTo>
                  <a:pt x="9612611" y="1619323"/>
                </a:lnTo>
                <a:lnTo>
                  <a:pt x="12192000" y="0"/>
                </a:lnTo>
                <a:lnTo>
                  <a:pt x="12192000" y="4753047"/>
                </a:lnTo>
                <a:lnTo>
                  <a:pt x="0" y="4753047"/>
                </a:lnTo>
                <a:lnTo>
                  <a:pt x="0" y="285750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6">
            <a:extLst>
              <a:ext uri="{FF2B5EF4-FFF2-40B4-BE49-F238E27FC236}">
                <a16:creationId xmlns:a16="http://schemas.microsoft.com/office/drawing/2014/main" id="{5D76B32D-8FEE-4349-BD5D-E98367F6B2EE}"/>
              </a:ext>
            </a:extLst>
          </p:cNvPr>
          <p:cNvCxnSpPr>
            <a:cxnSpLocks/>
            <a:endCxn id="29" idx="2"/>
          </p:cNvCxnSpPr>
          <p:nvPr/>
        </p:nvCxnSpPr>
        <p:spPr>
          <a:xfrm>
            <a:off x="-36509" y="4920602"/>
            <a:ext cx="300116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7">
            <a:extLst>
              <a:ext uri="{FF2B5EF4-FFF2-40B4-BE49-F238E27FC236}">
                <a16:creationId xmlns:a16="http://schemas.microsoft.com/office/drawing/2014/main" id="{58A1E9EB-1FFD-48AF-8F11-A0C79A379C31}"/>
              </a:ext>
            </a:extLst>
          </p:cNvPr>
          <p:cNvCxnSpPr>
            <a:cxnSpLocks/>
            <a:stCxn id="29" idx="7"/>
            <a:endCxn id="30" idx="3"/>
          </p:cNvCxnSpPr>
          <p:nvPr/>
        </p:nvCxnSpPr>
        <p:spPr>
          <a:xfrm flipV="1">
            <a:off x="3104422" y="4488167"/>
            <a:ext cx="1260580" cy="374543"/>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8">
            <a:extLst>
              <a:ext uri="{FF2B5EF4-FFF2-40B4-BE49-F238E27FC236}">
                <a16:creationId xmlns:a16="http://schemas.microsoft.com/office/drawing/2014/main" id="{DD31F66B-D7F4-4FD8-9C62-91783693CFDB}"/>
              </a:ext>
            </a:extLst>
          </p:cNvPr>
          <p:cNvCxnSpPr>
            <a:cxnSpLocks/>
            <a:stCxn id="30" idx="5"/>
            <a:endCxn id="31" idx="5"/>
          </p:cNvCxnSpPr>
          <p:nvPr/>
        </p:nvCxnSpPr>
        <p:spPr>
          <a:xfrm>
            <a:off x="4480786" y="4488167"/>
            <a:ext cx="1966037" cy="21563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9">
            <a:extLst>
              <a:ext uri="{FF2B5EF4-FFF2-40B4-BE49-F238E27FC236}">
                <a16:creationId xmlns:a16="http://schemas.microsoft.com/office/drawing/2014/main" id="{66DB8F7B-2EDA-4533-ADBC-F7FBB6BD658E}"/>
              </a:ext>
            </a:extLst>
          </p:cNvPr>
          <p:cNvCxnSpPr>
            <a:cxnSpLocks/>
            <a:stCxn id="31" idx="6"/>
            <a:endCxn id="32" idx="3"/>
          </p:cNvCxnSpPr>
          <p:nvPr/>
        </p:nvCxnSpPr>
        <p:spPr>
          <a:xfrm flipV="1">
            <a:off x="6470802" y="3548781"/>
            <a:ext cx="1647122" cy="10971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1">
            <a:extLst>
              <a:ext uri="{FF2B5EF4-FFF2-40B4-BE49-F238E27FC236}">
                <a16:creationId xmlns:a16="http://schemas.microsoft.com/office/drawing/2014/main" id="{0972DA99-14C8-4326-AE9D-CE2A45AAE242}"/>
              </a:ext>
            </a:extLst>
          </p:cNvPr>
          <p:cNvCxnSpPr>
            <a:cxnSpLocks/>
            <a:stCxn id="32" idx="6"/>
            <a:endCxn id="33" idx="1"/>
          </p:cNvCxnSpPr>
          <p:nvPr/>
        </p:nvCxnSpPr>
        <p:spPr>
          <a:xfrm>
            <a:off x="8257687" y="3490889"/>
            <a:ext cx="1321373" cy="54240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2">
            <a:extLst>
              <a:ext uri="{FF2B5EF4-FFF2-40B4-BE49-F238E27FC236}">
                <a16:creationId xmlns:a16="http://schemas.microsoft.com/office/drawing/2014/main" id="{F7057C92-5719-4F55-AC4D-F3E5EBE03C2D}"/>
              </a:ext>
            </a:extLst>
          </p:cNvPr>
          <p:cNvCxnSpPr>
            <a:cxnSpLocks/>
            <a:stCxn id="33" idx="7"/>
            <a:endCxn id="54" idx="390"/>
          </p:cNvCxnSpPr>
          <p:nvPr/>
        </p:nvCxnSpPr>
        <p:spPr>
          <a:xfrm flipV="1">
            <a:off x="9694844" y="2988543"/>
            <a:ext cx="2378566" cy="104475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Oval 13">
            <a:extLst>
              <a:ext uri="{FF2B5EF4-FFF2-40B4-BE49-F238E27FC236}">
                <a16:creationId xmlns:a16="http://schemas.microsoft.com/office/drawing/2014/main" id="{E9FA2E36-6E10-4E4E-AD5D-6E27CD7F89EF}"/>
              </a:ext>
            </a:extLst>
          </p:cNvPr>
          <p:cNvSpPr/>
          <p:nvPr/>
        </p:nvSpPr>
        <p:spPr>
          <a:xfrm>
            <a:off x="2964659" y="4838731"/>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Oval 14">
            <a:extLst>
              <a:ext uri="{FF2B5EF4-FFF2-40B4-BE49-F238E27FC236}">
                <a16:creationId xmlns:a16="http://schemas.microsoft.com/office/drawing/2014/main" id="{F453CFB4-7C4E-4403-8CD3-AF645FEF8AD7}"/>
              </a:ext>
            </a:extLst>
          </p:cNvPr>
          <p:cNvSpPr/>
          <p:nvPr/>
        </p:nvSpPr>
        <p:spPr>
          <a:xfrm>
            <a:off x="4341023" y="4348404"/>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Oval 15">
            <a:extLst>
              <a:ext uri="{FF2B5EF4-FFF2-40B4-BE49-F238E27FC236}">
                <a16:creationId xmlns:a16="http://schemas.microsoft.com/office/drawing/2014/main" id="{DB870C3F-F16B-42BC-AF92-3A0709959D04}"/>
              </a:ext>
            </a:extLst>
          </p:cNvPr>
          <p:cNvSpPr/>
          <p:nvPr/>
        </p:nvSpPr>
        <p:spPr>
          <a:xfrm>
            <a:off x="6307060" y="4564039"/>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Oval 16">
            <a:extLst>
              <a:ext uri="{FF2B5EF4-FFF2-40B4-BE49-F238E27FC236}">
                <a16:creationId xmlns:a16="http://schemas.microsoft.com/office/drawing/2014/main" id="{4E9A3C0B-5D29-46B7-81D2-F4BAAD50811C}"/>
              </a:ext>
            </a:extLst>
          </p:cNvPr>
          <p:cNvSpPr/>
          <p:nvPr/>
        </p:nvSpPr>
        <p:spPr>
          <a:xfrm>
            <a:off x="8093945" y="3409018"/>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Oval 17">
            <a:extLst>
              <a:ext uri="{FF2B5EF4-FFF2-40B4-BE49-F238E27FC236}">
                <a16:creationId xmlns:a16="http://schemas.microsoft.com/office/drawing/2014/main" id="{09544645-9ED7-4D9F-81BB-9C341ADDFB04}"/>
              </a:ext>
            </a:extLst>
          </p:cNvPr>
          <p:cNvSpPr/>
          <p:nvPr/>
        </p:nvSpPr>
        <p:spPr>
          <a:xfrm>
            <a:off x="9555081" y="4009319"/>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a:off x="9610475" y="2931424"/>
            <a:ext cx="2588580"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21508" name="CuadroTexto 21507">
            <a:extLst>
              <a:ext uri="{FF2B5EF4-FFF2-40B4-BE49-F238E27FC236}">
                <a16:creationId xmlns:a16="http://schemas.microsoft.com/office/drawing/2014/main" id="{E1336ABE-FCC2-4C61-9F65-856C06687B8A}"/>
              </a:ext>
            </a:extLst>
          </p:cNvPr>
          <p:cNvSpPr txBox="1"/>
          <p:nvPr/>
        </p:nvSpPr>
        <p:spPr>
          <a:xfrm>
            <a:off x="3708866" y="4694745"/>
            <a:ext cx="3965737" cy="1323439"/>
          </a:xfrm>
          <a:prstGeom prst="rect">
            <a:avLst/>
          </a:prstGeom>
          <a:noFill/>
        </p:spPr>
        <p:txBody>
          <a:bodyPr wrap="square" rtlCol="0">
            <a:spAutoFit/>
          </a:bodyPr>
          <a:lstStyle/>
          <a:p>
            <a:r>
              <a:rPr lang="es-EC" sz="2000" b="1" dirty="0">
                <a:solidFill>
                  <a:schemeClr val="bg1"/>
                </a:solidFill>
              </a:rPr>
              <a:t>DETECCIÓN DE INTERFERENCIAS</a:t>
            </a:r>
          </a:p>
          <a:p>
            <a:pPr marL="285750" indent="-285750">
              <a:buFont typeface="Arial" panose="020B0604020202020204" pitchFamily="34" charset="0"/>
              <a:buChar char="•"/>
            </a:pPr>
            <a:r>
              <a:rPr lang="es-EC" sz="2000" b="1" dirty="0">
                <a:solidFill>
                  <a:schemeClr val="bg1"/>
                </a:solidFill>
              </a:rPr>
              <a:t>Choques,</a:t>
            </a:r>
          </a:p>
          <a:p>
            <a:pPr marL="285750" indent="-285750">
              <a:buFont typeface="Arial" panose="020B0604020202020204" pitchFamily="34" charset="0"/>
              <a:buChar char="•"/>
            </a:pPr>
            <a:r>
              <a:rPr lang="es-EC" sz="2000" b="1" dirty="0">
                <a:solidFill>
                  <a:schemeClr val="bg1"/>
                </a:solidFill>
              </a:rPr>
              <a:t>Colisiones y </a:t>
            </a:r>
          </a:p>
          <a:p>
            <a:pPr marL="285750" indent="-285750">
              <a:buFont typeface="Arial" panose="020B0604020202020204" pitchFamily="34" charset="0"/>
              <a:buChar char="•"/>
            </a:pPr>
            <a:r>
              <a:rPr lang="es-EC" sz="2000" b="1" dirty="0">
                <a:solidFill>
                  <a:schemeClr val="bg1"/>
                </a:solidFill>
              </a:rPr>
              <a:t>Error de conexiones </a:t>
            </a:r>
          </a:p>
        </p:txBody>
      </p:sp>
      <p:sp>
        <p:nvSpPr>
          <p:cNvPr id="81" name="CuadroTexto 80">
            <a:extLst>
              <a:ext uri="{FF2B5EF4-FFF2-40B4-BE49-F238E27FC236}">
                <a16:creationId xmlns:a16="http://schemas.microsoft.com/office/drawing/2014/main" id="{C6EC1373-8566-4CD7-94FF-96094D8F6CAC}"/>
              </a:ext>
            </a:extLst>
          </p:cNvPr>
          <p:cNvSpPr txBox="1"/>
          <p:nvPr/>
        </p:nvSpPr>
        <p:spPr>
          <a:xfrm>
            <a:off x="440289" y="5076533"/>
            <a:ext cx="1737625" cy="400110"/>
          </a:xfrm>
          <a:prstGeom prst="rect">
            <a:avLst/>
          </a:prstGeom>
          <a:noFill/>
        </p:spPr>
        <p:txBody>
          <a:bodyPr wrap="square" rtlCol="0">
            <a:spAutoFit/>
          </a:bodyPr>
          <a:lstStyle/>
          <a:p>
            <a:r>
              <a:rPr lang="es-EC" sz="2000" b="1" dirty="0">
                <a:solidFill>
                  <a:schemeClr val="bg1"/>
                </a:solidFill>
              </a:rPr>
              <a:t>RESULTADOS</a:t>
            </a:r>
          </a:p>
        </p:txBody>
      </p:sp>
      <p:sp>
        <p:nvSpPr>
          <p:cNvPr id="82" name="CuadroTexto 81">
            <a:extLst>
              <a:ext uri="{FF2B5EF4-FFF2-40B4-BE49-F238E27FC236}">
                <a16:creationId xmlns:a16="http://schemas.microsoft.com/office/drawing/2014/main" id="{E4FE19CA-49A9-4067-8EBB-C176948F4498}"/>
              </a:ext>
            </a:extLst>
          </p:cNvPr>
          <p:cNvSpPr txBox="1"/>
          <p:nvPr/>
        </p:nvSpPr>
        <p:spPr>
          <a:xfrm>
            <a:off x="3550890" y="1311020"/>
            <a:ext cx="3356787" cy="1569660"/>
          </a:xfrm>
          <a:prstGeom prst="rect">
            <a:avLst/>
          </a:prstGeom>
          <a:noFill/>
        </p:spPr>
        <p:txBody>
          <a:bodyPr wrap="square" rtlCol="0">
            <a:spAutoFit/>
          </a:bodyPr>
          <a:lstStyle/>
          <a:p>
            <a:pPr marL="285750" indent="-285750">
              <a:buFont typeface="Arial" panose="020B0604020202020204" pitchFamily="34" charset="0"/>
              <a:buChar char="•"/>
            </a:pPr>
            <a:r>
              <a:rPr lang="es-EC" sz="2400" dirty="0"/>
              <a:t>Detección Oportuna</a:t>
            </a:r>
          </a:p>
          <a:p>
            <a:pPr marL="285750" indent="-285750">
              <a:buFont typeface="Arial" panose="020B0604020202020204" pitchFamily="34" charset="0"/>
              <a:buChar char="•"/>
            </a:pPr>
            <a:r>
              <a:rPr lang="es-EC" sz="2400" dirty="0"/>
              <a:t>Asignar responsables</a:t>
            </a:r>
          </a:p>
          <a:p>
            <a:pPr marL="285750" indent="-285750">
              <a:buFont typeface="Arial" panose="020B0604020202020204" pitchFamily="34" charset="0"/>
              <a:buChar char="•"/>
            </a:pPr>
            <a:r>
              <a:rPr lang="es-EC" sz="2400" dirty="0"/>
              <a:t>Actualización automática de datos</a:t>
            </a:r>
          </a:p>
        </p:txBody>
      </p:sp>
      <p:pic>
        <p:nvPicPr>
          <p:cNvPr id="4" name="Imagen 3">
            <a:extLst>
              <a:ext uri="{FF2B5EF4-FFF2-40B4-BE49-F238E27FC236}">
                <a16:creationId xmlns:a16="http://schemas.microsoft.com/office/drawing/2014/main" id="{83724577-8DD1-4AE9-A662-FDDA79B40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7391" y="692979"/>
            <a:ext cx="4603519" cy="2593316"/>
          </a:xfrm>
          <a:prstGeom prst="rect">
            <a:avLst/>
          </a:prstGeom>
        </p:spPr>
      </p:pic>
      <p:sp>
        <p:nvSpPr>
          <p:cNvPr id="50" name="CuadroTexto 49">
            <a:extLst>
              <a:ext uri="{FF2B5EF4-FFF2-40B4-BE49-F238E27FC236}">
                <a16:creationId xmlns:a16="http://schemas.microsoft.com/office/drawing/2014/main" id="{B6B7FBD8-7CD9-479D-8488-47A915ABDD93}"/>
              </a:ext>
            </a:extLst>
          </p:cNvPr>
          <p:cNvSpPr txBox="1"/>
          <p:nvPr/>
        </p:nvSpPr>
        <p:spPr>
          <a:xfrm>
            <a:off x="161007" y="903090"/>
            <a:ext cx="3426534" cy="2677656"/>
          </a:xfrm>
          <a:prstGeom prst="rect">
            <a:avLst/>
          </a:prstGeom>
          <a:noFill/>
        </p:spPr>
        <p:txBody>
          <a:bodyPr wrap="square" rtlCol="0">
            <a:spAutoFit/>
          </a:bodyPr>
          <a:lstStyle/>
          <a:p>
            <a:endParaRPr lang="es-EC" sz="2400" b="1" dirty="0"/>
          </a:p>
          <a:p>
            <a:pPr marL="285750" indent="-285750">
              <a:buFont typeface="Arial" panose="020B0604020202020204" pitchFamily="34" charset="0"/>
              <a:buChar char="•"/>
            </a:pPr>
            <a:r>
              <a:rPr lang="es-EC" sz="2400" dirty="0"/>
              <a:t>Planos y cortes</a:t>
            </a:r>
          </a:p>
          <a:p>
            <a:pPr marL="285750" indent="-285750">
              <a:buFont typeface="Arial" panose="020B0604020202020204" pitchFamily="34" charset="0"/>
              <a:buChar char="•"/>
            </a:pPr>
            <a:r>
              <a:rPr lang="es-EC" sz="2400" dirty="0"/>
              <a:t>Cálculo de Estructura</a:t>
            </a:r>
          </a:p>
          <a:p>
            <a:pPr marL="285750" indent="-285750">
              <a:buFont typeface="Arial" panose="020B0604020202020204" pitchFamily="34" charset="0"/>
              <a:buChar char="•"/>
            </a:pPr>
            <a:r>
              <a:rPr lang="es-EC" sz="2400" dirty="0"/>
              <a:t>Diseño de Instalaciones</a:t>
            </a:r>
          </a:p>
          <a:p>
            <a:pPr marL="285750" indent="-285750">
              <a:buFont typeface="Arial" panose="020B0604020202020204" pitchFamily="34" charset="0"/>
              <a:buChar char="•"/>
            </a:pPr>
            <a:r>
              <a:rPr lang="es-EC" sz="2400" dirty="0"/>
              <a:t>Cantidades de Obra</a:t>
            </a:r>
          </a:p>
          <a:p>
            <a:pPr marL="285750" indent="-285750">
              <a:buFont typeface="Arial" panose="020B0604020202020204" pitchFamily="34" charset="0"/>
              <a:buChar char="•"/>
            </a:pPr>
            <a:r>
              <a:rPr lang="es-EC" sz="2400" dirty="0"/>
              <a:t>Presupuesto</a:t>
            </a:r>
          </a:p>
          <a:p>
            <a:pPr marL="285750" indent="-285750">
              <a:buFont typeface="Arial" panose="020B0604020202020204" pitchFamily="34" charset="0"/>
              <a:buChar char="•"/>
            </a:pPr>
            <a:r>
              <a:rPr lang="es-EC" sz="2400" dirty="0"/>
              <a:t>Eficiencia energética</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852865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22</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4" name="CuadroTexto 13">
            <a:extLst>
              <a:ext uri="{FF2B5EF4-FFF2-40B4-BE49-F238E27FC236}">
                <a16:creationId xmlns:a16="http://schemas.microsoft.com/office/drawing/2014/main" id="{0B1DC364-5EBD-485B-8ADA-1466A80E70BA}"/>
              </a:ext>
            </a:extLst>
          </p:cNvPr>
          <p:cNvSpPr txBox="1"/>
          <p:nvPr/>
        </p:nvSpPr>
        <p:spPr>
          <a:xfrm>
            <a:off x="671333" y="2581153"/>
            <a:ext cx="11030672" cy="1107996"/>
          </a:xfrm>
          <a:prstGeom prst="rect">
            <a:avLst/>
          </a:prstGeom>
          <a:noFill/>
        </p:spPr>
        <p:txBody>
          <a:bodyPr wrap="square" rtlCol="0">
            <a:spAutoFit/>
          </a:bodyPr>
          <a:lstStyle/>
          <a:p>
            <a:pPr algn="ctr"/>
            <a:r>
              <a:rPr lang="es-EC" sz="6600" b="1" dirty="0">
                <a:solidFill>
                  <a:schemeClr val="bg1"/>
                </a:solidFill>
              </a:rPr>
              <a:t>MODELO EN BIM</a:t>
            </a:r>
            <a:endParaRPr lang="es-EC" sz="6600" b="1" dirty="0"/>
          </a:p>
        </p:txBody>
      </p:sp>
    </p:spTree>
    <p:extLst>
      <p:ext uri="{BB962C8B-B14F-4D97-AF65-F5344CB8AC3E}">
        <p14:creationId xmlns:p14="http://schemas.microsoft.com/office/powerpoint/2010/main" val="555543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23</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pSp>
        <p:nvGrpSpPr>
          <p:cNvPr id="19" name="Group 72">
            <a:extLst>
              <a:ext uri="{FF2B5EF4-FFF2-40B4-BE49-F238E27FC236}">
                <a16:creationId xmlns:a16="http://schemas.microsoft.com/office/drawing/2014/main" id="{D6CB0464-E08D-4C47-922C-6D5359B684FC}"/>
              </a:ext>
            </a:extLst>
          </p:cNvPr>
          <p:cNvGrpSpPr/>
          <p:nvPr/>
        </p:nvGrpSpPr>
        <p:grpSpPr>
          <a:xfrm>
            <a:off x="5179082" y="2272214"/>
            <a:ext cx="1988308" cy="2954198"/>
            <a:chOff x="2699792" y="2276872"/>
            <a:chExt cx="3312368" cy="2736303"/>
          </a:xfrm>
        </p:grpSpPr>
        <p:sp>
          <p:nvSpPr>
            <p:cNvPr id="20" name="Freeform 6">
              <a:extLst>
                <a:ext uri="{FF2B5EF4-FFF2-40B4-BE49-F238E27FC236}">
                  <a16:creationId xmlns:a16="http://schemas.microsoft.com/office/drawing/2014/main" id="{A181CC3A-E5FC-4298-8325-268F252EE784}"/>
                </a:ext>
              </a:extLst>
            </p:cNvPr>
            <p:cNvSpPr/>
            <p:nvPr/>
          </p:nvSpPr>
          <p:spPr>
            <a:xfrm>
              <a:off x="3419872" y="2536470"/>
              <a:ext cx="1872208" cy="2211045"/>
            </a:xfrm>
            <a:custGeom>
              <a:avLst/>
              <a:gdLst/>
              <a:ahLst/>
              <a:cxnLst/>
              <a:rect l="l" t="t" r="r" b="b"/>
              <a:pathLst>
                <a:path w="1872208" h="2211045">
                  <a:moveTo>
                    <a:pt x="0" y="0"/>
                  </a:moveTo>
                  <a:lnTo>
                    <a:pt x="9128" y="10788"/>
                  </a:lnTo>
                  <a:lnTo>
                    <a:pt x="1872208" y="1456894"/>
                  </a:lnTo>
                  <a:lnTo>
                    <a:pt x="1872208" y="2211045"/>
                  </a:lnTo>
                  <a:lnTo>
                    <a:pt x="1870585" y="2209702"/>
                  </a:lnTo>
                  <a:lnTo>
                    <a:pt x="0" y="772546"/>
                  </a:lnTo>
                  <a:close/>
                </a:path>
              </a:pathLst>
            </a:custGeom>
            <a:gradFill>
              <a:gsLst>
                <a:gs pos="0">
                  <a:schemeClr val="accent4">
                    <a:lumMod val="50000"/>
                  </a:schemeClr>
                </a:gs>
                <a:gs pos="100000">
                  <a:schemeClr val="accent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1" name="Right Arrow 5">
              <a:extLst>
                <a:ext uri="{FF2B5EF4-FFF2-40B4-BE49-F238E27FC236}">
                  <a16:creationId xmlns:a16="http://schemas.microsoft.com/office/drawing/2014/main" id="{513E2D44-AD98-4B31-B268-29AD77C86505}"/>
                </a:ext>
              </a:extLst>
            </p:cNvPr>
            <p:cNvSpPr/>
            <p:nvPr/>
          </p:nvSpPr>
          <p:spPr>
            <a:xfrm>
              <a:off x="3419872" y="2276872"/>
              <a:ext cx="2592288" cy="1296144"/>
            </a:xfrm>
            <a:prstGeom prst="rightArrow">
              <a:avLst>
                <a:gd name="adj1" fmla="val 58399"/>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Right Arrow 33">
              <a:extLst>
                <a:ext uri="{FF2B5EF4-FFF2-40B4-BE49-F238E27FC236}">
                  <a16:creationId xmlns:a16="http://schemas.microsoft.com/office/drawing/2014/main" id="{D9BF6A58-7CB1-4E5E-A837-74697B77D756}"/>
                </a:ext>
              </a:extLst>
            </p:cNvPr>
            <p:cNvSpPr/>
            <p:nvPr/>
          </p:nvSpPr>
          <p:spPr>
            <a:xfrm rot="10800000">
              <a:off x="2699792" y="3717031"/>
              <a:ext cx="2592288" cy="1296144"/>
            </a:xfrm>
            <a:prstGeom prst="rightArrow">
              <a:avLst>
                <a:gd name="adj1" fmla="val 58399"/>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aphicFrame>
        <p:nvGraphicFramePr>
          <p:cNvPr id="2" name="Tabla 1">
            <a:extLst>
              <a:ext uri="{FF2B5EF4-FFF2-40B4-BE49-F238E27FC236}">
                <a16:creationId xmlns:a16="http://schemas.microsoft.com/office/drawing/2014/main" id="{FEDA8B9D-FFC1-4604-800F-5A02DAB26C46}"/>
              </a:ext>
            </a:extLst>
          </p:cNvPr>
          <p:cNvGraphicFramePr>
            <a:graphicFrameLocks noGrp="1"/>
          </p:cNvGraphicFramePr>
          <p:nvPr>
            <p:extLst>
              <p:ext uri="{D42A27DB-BD31-4B8C-83A1-F6EECF244321}">
                <p14:modId xmlns:p14="http://schemas.microsoft.com/office/powerpoint/2010/main" val="3496082517"/>
              </p:ext>
            </p:extLst>
          </p:nvPr>
        </p:nvGraphicFramePr>
        <p:xfrm>
          <a:off x="107407" y="808802"/>
          <a:ext cx="5284324" cy="5410450"/>
        </p:xfrm>
        <a:graphic>
          <a:graphicData uri="http://schemas.openxmlformats.org/drawingml/2006/table">
            <a:tbl>
              <a:tblPr firstRow="1" firstCol="1" bandRow="1">
                <a:tableStyleId>{C083E6E3-FA7D-4D7B-A595-EF9225AFEA82}</a:tableStyleId>
              </a:tblPr>
              <a:tblGrid>
                <a:gridCol w="558464">
                  <a:extLst>
                    <a:ext uri="{9D8B030D-6E8A-4147-A177-3AD203B41FA5}">
                      <a16:colId xmlns:a16="http://schemas.microsoft.com/office/drawing/2014/main" val="2841649530"/>
                    </a:ext>
                  </a:extLst>
                </a:gridCol>
                <a:gridCol w="1352013">
                  <a:extLst>
                    <a:ext uri="{9D8B030D-6E8A-4147-A177-3AD203B41FA5}">
                      <a16:colId xmlns:a16="http://schemas.microsoft.com/office/drawing/2014/main" val="2681045115"/>
                    </a:ext>
                  </a:extLst>
                </a:gridCol>
                <a:gridCol w="3373847">
                  <a:extLst>
                    <a:ext uri="{9D8B030D-6E8A-4147-A177-3AD203B41FA5}">
                      <a16:colId xmlns:a16="http://schemas.microsoft.com/office/drawing/2014/main" val="606034327"/>
                    </a:ext>
                  </a:extLst>
                </a:gridCol>
              </a:tblGrid>
              <a:tr h="669367">
                <a:tc>
                  <a:txBody>
                    <a:bodyPr/>
                    <a:lstStyle/>
                    <a:p>
                      <a:pPr marL="320675" indent="-320675">
                        <a:lnSpc>
                          <a:spcPct val="107000"/>
                        </a:lnSpc>
                        <a:spcAft>
                          <a:spcPts val="0"/>
                        </a:spcAft>
                      </a:pPr>
                      <a:r>
                        <a:rPr lang="es-EC" sz="1250" dirty="0">
                          <a:solidFill>
                            <a:schemeClr val="bg1"/>
                          </a:solidFill>
                          <a:effectLst/>
                        </a:rPr>
                        <a:t>Fase 1</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b="0" dirty="0">
                          <a:solidFill>
                            <a:schemeClr val="bg1"/>
                          </a:solidFill>
                          <a:effectLst/>
                        </a:rPr>
                        <a:t>Revisión de diseño y construcción</a:t>
                      </a:r>
                    </a:p>
                  </a:txBody>
                  <a:tcPr marL="0" marR="0" marT="0" marB="0"/>
                </a:tc>
                <a:tc>
                  <a:txBody>
                    <a:bodyPr/>
                    <a:lstStyle/>
                    <a:p>
                      <a:pPr marL="0" indent="0" algn="just">
                        <a:lnSpc>
                          <a:spcPct val="107000"/>
                        </a:lnSpc>
                        <a:spcAft>
                          <a:spcPts val="0"/>
                        </a:spcAft>
                      </a:pPr>
                      <a:r>
                        <a:rPr lang="es-EC" sz="1250" b="0" dirty="0">
                          <a:solidFill>
                            <a:schemeClr val="bg1"/>
                          </a:solidFill>
                          <a:effectLst/>
                        </a:rPr>
                        <a:t>El diseño realizado en 2D, se modela en un software BIM como Revit</a:t>
                      </a:r>
                    </a:p>
                    <a:p>
                      <a:pPr marL="320675" indent="-320675" algn="just">
                        <a:lnSpc>
                          <a:spcPct val="107000"/>
                        </a:lnSpc>
                        <a:spcAft>
                          <a:spcPts val="0"/>
                        </a:spcAft>
                      </a:pPr>
                      <a:r>
                        <a:rPr lang="es-EC" sz="1250" b="0" dirty="0">
                          <a:solidFill>
                            <a:schemeClr val="bg1"/>
                          </a:solidFill>
                          <a:effectLst/>
                        </a:rPr>
                        <a:t> </a:t>
                      </a:r>
                      <a:endParaRPr lang="es-EC" sz="125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72502887"/>
                  </a:ext>
                </a:extLst>
              </a:tr>
              <a:tr h="442913">
                <a:tc>
                  <a:txBody>
                    <a:bodyPr/>
                    <a:lstStyle/>
                    <a:p>
                      <a:pPr marL="320675" indent="-320675">
                        <a:lnSpc>
                          <a:spcPct val="107000"/>
                        </a:lnSpc>
                        <a:spcAft>
                          <a:spcPts val="0"/>
                        </a:spcAft>
                      </a:pPr>
                      <a:r>
                        <a:rPr lang="es-EC" sz="1250" dirty="0">
                          <a:solidFill>
                            <a:schemeClr val="bg1"/>
                          </a:solidFill>
                          <a:effectLst/>
                        </a:rPr>
                        <a:t>Fase 2</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Clash detection</a:t>
                      </a:r>
                    </a:p>
                    <a:p>
                      <a:pPr marL="0" indent="0">
                        <a:lnSpc>
                          <a:spcPct val="107000"/>
                        </a:lnSpc>
                        <a:spcAft>
                          <a:spcPts val="0"/>
                        </a:spcAft>
                        <a:tabLst>
                          <a:tab pos="1914525" algn="l"/>
                        </a:tabLst>
                      </a:pPr>
                      <a:r>
                        <a:rPr lang="es-EC" sz="1250" dirty="0">
                          <a:solidFill>
                            <a:schemeClr val="bg1"/>
                          </a:solidFill>
                          <a:effectLst/>
                        </a:rPr>
                        <a:t> </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7000"/>
                        </a:lnSpc>
                        <a:spcAft>
                          <a:spcPts val="0"/>
                        </a:spcAft>
                      </a:pPr>
                      <a:r>
                        <a:rPr lang="es-EC" sz="1250" dirty="0">
                          <a:solidFill>
                            <a:schemeClr val="bg1"/>
                          </a:solidFill>
                          <a:effectLst/>
                        </a:rPr>
                        <a:t>En el modelo en 3D, se identifican los choques que se producen entre las diferentes disciplinas. </a:t>
                      </a:r>
                    </a:p>
                  </a:txBody>
                  <a:tcPr marL="0" marR="0" marT="0" marB="0"/>
                </a:tc>
                <a:extLst>
                  <a:ext uri="{0D108BD9-81ED-4DB2-BD59-A6C34878D82A}">
                    <a16:rowId xmlns:a16="http://schemas.microsoft.com/office/drawing/2014/main" val="43662148"/>
                  </a:ext>
                </a:extLst>
              </a:tr>
              <a:tr h="485748">
                <a:tc>
                  <a:txBody>
                    <a:bodyPr/>
                    <a:lstStyle/>
                    <a:p>
                      <a:pPr marL="320675" indent="-320675">
                        <a:lnSpc>
                          <a:spcPct val="107000"/>
                        </a:lnSpc>
                        <a:spcAft>
                          <a:spcPts val="0"/>
                        </a:spcAft>
                      </a:pPr>
                      <a:r>
                        <a:rPr lang="es-EC" sz="1250" dirty="0">
                          <a:solidFill>
                            <a:schemeClr val="bg1"/>
                          </a:solidFill>
                          <a:effectLst/>
                        </a:rPr>
                        <a:t>Fase 3</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Planificación y programación 4D</a:t>
                      </a:r>
                    </a:p>
                  </a:txBody>
                  <a:tcPr marL="0" marR="0" marT="0" marB="0"/>
                </a:tc>
                <a:tc>
                  <a:txBody>
                    <a:bodyPr/>
                    <a:lstStyle/>
                    <a:p>
                      <a:pPr marL="0" indent="0" algn="l">
                        <a:lnSpc>
                          <a:spcPct val="107000"/>
                        </a:lnSpc>
                        <a:spcAft>
                          <a:spcPts val="0"/>
                        </a:spcAft>
                      </a:pPr>
                      <a:r>
                        <a:rPr lang="es-EC" sz="1250" dirty="0">
                          <a:solidFill>
                            <a:schemeClr val="bg1"/>
                          </a:solidFill>
                          <a:effectLst/>
                        </a:rPr>
                        <a:t>Representación gráfica del proceso constructivo de un elemento </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92533176"/>
                  </a:ext>
                </a:extLst>
              </a:tr>
              <a:tr h="442913">
                <a:tc>
                  <a:txBody>
                    <a:bodyPr/>
                    <a:lstStyle/>
                    <a:p>
                      <a:pPr marL="320675" indent="-320675">
                        <a:lnSpc>
                          <a:spcPct val="107000"/>
                        </a:lnSpc>
                        <a:spcAft>
                          <a:spcPts val="0"/>
                        </a:spcAft>
                      </a:pPr>
                      <a:r>
                        <a:rPr lang="es-EC" sz="1250" dirty="0">
                          <a:solidFill>
                            <a:schemeClr val="bg1"/>
                          </a:solidFill>
                          <a:effectLst/>
                        </a:rPr>
                        <a:t>Fase 4</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Control de producción y costos</a:t>
                      </a:r>
                    </a:p>
                  </a:txBody>
                  <a:tcPr marL="0" marR="0" marT="0" marB="0"/>
                </a:tc>
                <a:tc>
                  <a:txBody>
                    <a:bodyPr/>
                    <a:lstStyle/>
                    <a:p>
                      <a:pPr marL="0" indent="0" algn="l">
                        <a:lnSpc>
                          <a:spcPct val="107000"/>
                        </a:lnSpc>
                        <a:spcAft>
                          <a:spcPts val="0"/>
                        </a:spcAft>
                      </a:pPr>
                      <a:r>
                        <a:rPr lang="es-EC" sz="1250" dirty="0">
                          <a:solidFill>
                            <a:schemeClr val="bg1"/>
                          </a:solidFill>
                          <a:effectLst/>
                        </a:rPr>
                        <a:t>Control de las fechas y mediciones que representan la evolución del proyecto con el tiempo</a:t>
                      </a:r>
                    </a:p>
                  </a:txBody>
                  <a:tcPr marL="0" marR="0" marT="0" marB="0"/>
                </a:tc>
                <a:extLst>
                  <a:ext uri="{0D108BD9-81ED-4DB2-BD59-A6C34878D82A}">
                    <a16:rowId xmlns:a16="http://schemas.microsoft.com/office/drawing/2014/main" val="1627965212"/>
                  </a:ext>
                </a:extLst>
              </a:tr>
              <a:tr h="669367">
                <a:tc>
                  <a:txBody>
                    <a:bodyPr/>
                    <a:lstStyle/>
                    <a:p>
                      <a:pPr marL="320675" indent="-320675">
                        <a:lnSpc>
                          <a:spcPct val="107000"/>
                        </a:lnSpc>
                        <a:spcAft>
                          <a:spcPts val="0"/>
                        </a:spcAft>
                      </a:pPr>
                      <a:r>
                        <a:rPr lang="es-EC" sz="1250" dirty="0">
                          <a:solidFill>
                            <a:schemeClr val="bg1"/>
                          </a:solidFill>
                          <a:effectLst/>
                        </a:rPr>
                        <a:t>Fase 5</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Cadena de suministros: subcontratistas</a:t>
                      </a:r>
                    </a:p>
                  </a:txBody>
                  <a:tcPr marL="0" marR="0" marT="0" marB="0"/>
                </a:tc>
                <a:tc>
                  <a:txBody>
                    <a:bodyPr/>
                    <a:lstStyle/>
                    <a:p>
                      <a:pPr marL="0" indent="0" algn="l">
                        <a:lnSpc>
                          <a:spcPct val="107000"/>
                        </a:lnSpc>
                        <a:spcAft>
                          <a:spcPts val="0"/>
                        </a:spcAft>
                      </a:pPr>
                      <a:r>
                        <a:rPr lang="es-EC" sz="1250" dirty="0">
                          <a:solidFill>
                            <a:schemeClr val="bg1"/>
                          </a:solidFill>
                          <a:effectLst/>
                        </a:rPr>
                        <a:t>De acuerdo a la magnitud de la obra aparecen los subcontratistas</a:t>
                      </a:r>
                    </a:p>
                    <a:p>
                      <a:pPr marL="0" indent="0" algn="l">
                        <a:lnSpc>
                          <a:spcPct val="107000"/>
                        </a:lnSpc>
                        <a:spcAft>
                          <a:spcPts val="0"/>
                        </a:spcAft>
                      </a:pPr>
                      <a:r>
                        <a:rPr lang="es-EC" sz="1250" dirty="0">
                          <a:solidFill>
                            <a:schemeClr val="bg1"/>
                          </a:solidFill>
                          <a:effectLst/>
                        </a:rPr>
                        <a:t> </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23898137"/>
                  </a:ext>
                </a:extLst>
              </a:tr>
              <a:tr h="669367">
                <a:tc>
                  <a:txBody>
                    <a:bodyPr/>
                    <a:lstStyle/>
                    <a:p>
                      <a:pPr marL="320675" indent="-320675">
                        <a:lnSpc>
                          <a:spcPct val="107000"/>
                        </a:lnSpc>
                        <a:spcAft>
                          <a:spcPts val="0"/>
                        </a:spcAft>
                      </a:pPr>
                      <a:r>
                        <a:rPr lang="es-EC" sz="1250" dirty="0">
                          <a:solidFill>
                            <a:schemeClr val="bg1"/>
                          </a:solidFill>
                          <a:effectLst/>
                        </a:rPr>
                        <a:t>Fase 6</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Seguridad y Salud</a:t>
                      </a:r>
                    </a:p>
                  </a:txBody>
                  <a:tcPr marL="0" marR="0" marT="0" marB="0"/>
                </a:tc>
                <a:tc>
                  <a:txBody>
                    <a:bodyPr/>
                    <a:lstStyle/>
                    <a:p>
                      <a:pPr marL="0" indent="0" algn="l">
                        <a:lnSpc>
                          <a:spcPct val="107000"/>
                        </a:lnSpc>
                        <a:spcAft>
                          <a:spcPts val="0"/>
                        </a:spcAft>
                      </a:pPr>
                      <a:r>
                        <a:rPr lang="es-EC" sz="1250" dirty="0">
                          <a:solidFill>
                            <a:schemeClr val="bg1"/>
                          </a:solidFill>
                          <a:effectLst/>
                        </a:rPr>
                        <a:t>Momento en el cual empiezan a involucrar diversos personajes al mismo instante en la obra, Ingenieros, arquitectos, subcontratistas, trabajadores y demás.</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95698141"/>
                  </a:ext>
                </a:extLst>
              </a:tr>
              <a:tr h="669367">
                <a:tc>
                  <a:txBody>
                    <a:bodyPr/>
                    <a:lstStyle/>
                    <a:p>
                      <a:pPr marL="320675" indent="-320675">
                        <a:lnSpc>
                          <a:spcPct val="107000"/>
                        </a:lnSpc>
                        <a:spcAft>
                          <a:spcPts val="0"/>
                        </a:spcAft>
                      </a:pPr>
                      <a:r>
                        <a:rPr lang="es-EC" sz="1250" dirty="0">
                          <a:solidFill>
                            <a:schemeClr val="bg1"/>
                          </a:solidFill>
                          <a:effectLst/>
                        </a:rPr>
                        <a:t>Fase 7</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Trabajo de campo</a:t>
                      </a:r>
                    </a:p>
                    <a:p>
                      <a:pPr marL="0" indent="0">
                        <a:lnSpc>
                          <a:spcPct val="107000"/>
                        </a:lnSpc>
                        <a:spcAft>
                          <a:spcPts val="0"/>
                        </a:spcAft>
                        <a:tabLst>
                          <a:tab pos="1914525" algn="l"/>
                        </a:tabLst>
                      </a:pPr>
                      <a:r>
                        <a:rPr lang="es-EC" sz="1250" dirty="0">
                          <a:solidFill>
                            <a:schemeClr val="bg1"/>
                          </a:solidFill>
                          <a:effectLst/>
                        </a:rPr>
                        <a:t> </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just">
                        <a:lnSpc>
                          <a:spcPct val="107000"/>
                        </a:lnSpc>
                        <a:spcAft>
                          <a:spcPts val="0"/>
                        </a:spcAft>
                      </a:pPr>
                      <a:r>
                        <a:rPr lang="es-EC" sz="1250" dirty="0">
                          <a:solidFill>
                            <a:schemeClr val="bg1"/>
                          </a:solidFill>
                          <a:effectLst/>
                        </a:rPr>
                        <a:t>Llevar en obra con control de producción a través de una </a:t>
                      </a:r>
                      <a:r>
                        <a:rPr lang="es-EC" sz="1250" dirty="0" err="1">
                          <a:solidFill>
                            <a:schemeClr val="bg1"/>
                          </a:solidFill>
                          <a:effectLst/>
                        </a:rPr>
                        <a:t>tablet</a:t>
                      </a:r>
                      <a:r>
                        <a:rPr lang="es-EC" sz="1250" dirty="0">
                          <a:solidFill>
                            <a:schemeClr val="bg1"/>
                          </a:solidFill>
                          <a:effectLst/>
                        </a:rPr>
                        <a:t>. Utilizar el dispositivo móvil para llevar un control del avance de la obra, control de producción. </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62083253"/>
                  </a:ext>
                </a:extLst>
              </a:tr>
              <a:tr h="669367">
                <a:tc>
                  <a:txBody>
                    <a:bodyPr/>
                    <a:lstStyle/>
                    <a:p>
                      <a:pPr marL="320675" indent="-320675">
                        <a:lnSpc>
                          <a:spcPct val="107000"/>
                        </a:lnSpc>
                        <a:spcAft>
                          <a:spcPts val="0"/>
                        </a:spcAft>
                      </a:pPr>
                      <a:r>
                        <a:rPr lang="es-EC" sz="1250" dirty="0">
                          <a:solidFill>
                            <a:schemeClr val="bg1"/>
                          </a:solidFill>
                          <a:effectLst/>
                        </a:rPr>
                        <a:t>Fase 8</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Detallado y prefabricación</a:t>
                      </a:r>
                    </a:p>
                  </a:txBody>
                  <a:tcPr marL="0" marR="0" marT="0" marB="0"/>
                </a:tc>
                <a:tc>
                  <a:txBody>
                    <a:bodyPr/>
                    <a:lstStyle/>
                    <a:p>
                      <a:pPr marL="0" indent="0" algn="just">
                        <a:lnSpc>
                          <a:spcPct val="107000"/>
                        </a:lnSpc>
                        <a:spcAft>
                          <a:spcPts val="0"/>
                        </a:spcAft>
                      </a:pPr>
                      <a:r>
                        <a:rPr lang="es-EC" sz="1250" dirty="0">
                          <a:solidFill>
                            <a:schemeClr val="bg1"/>
                          </a:solidFill>
                          <a:effectLst/>
                        </a:rPr>
                        <a:t>Modelar detalladamente los elementos a construir, por ejemplo, detalle el armado que debe llevar una pila o estribo </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80153308"/>
                  </a:ext>
                </a:extLst>
              </a:tr>
              <a:tr h="555085">
                <a:tc>
                  <a:txBody>
                    <a:bodyPr/>
                    <a:lstStyle/>
                    <a:p>
                      <a:pPr marL="320675" indent="-320675">
                        <a:lnSpc>
                          <a:spcPct val="107000"/>
                        </a:lnSpc>
                        <a:spcAft>
                          <a:spcPts val="0"/>
                        </a:spcAft>
                      </a:pPr>
                      <a:r>
                        <a:rPr lang="es-EC" sz="1250" dirty="0">
                          <a:solidFill>
                            <a:schemeClr val="bg1"/>
                          </a:solidFill>
                          <a:effectLst/>
                        </a:rPr>
                        <a:t>Fase 9</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07000"/>
                        </a:lnSpc>
                        <a:spcAft>
                          <a:spcPts val="0"/>
                        </a:spcAft>
                      </a:pPr>
                      <a:r>
                        <a:rPr lang="es-EC" sz="1250" dirty="0">
                          <a:solidFill>
                            <a:schemeClr val="bg1"/>
                          </a:solidFill>
                          <a:effectLst/>
                        </a:rPr>
                        <a:t>Documentación As-Built</a:t>
                      </a:r>
                    </a:p>
                  </a:txBody>
                  <a:tcPr marL="0" marR="0" marT="0" marB="0"/>
                </a:tc>
                <a:tc>
                  <a:txBody>
                    <a:bodyPr/>
                    <a:lstStyle/>
                    <a:p>
                      <a:pPr marL="0" indent="0" algn="just">
                        <a:lnSpc>
                          <a:spcPct val="107000"/>
                        </a:lnSpc>
                        <a:spcAft>
                          <a:spcPts val="0"/>
                        </a:spcAft>
                        <a:tabLst>
                          <a:tab pos="1914525" algn="l"/>
                        </a:tabLst>
                      </a:pPr>
                      <a:r>
                        <a:rPr lang="es-EC" sz="1250" dirty="0">
                          <a:solidFill>
                            <a:schemeClr val="bg1"/>
                          </a:solidFill>
                          <a:effectLst/>
                        </a:rPr>
                        <a:t>Toda la documentación desde el inicia se la va archivado. </a:t>
                      </a:r>
                      <a:endParaRPr lang="es-EC" sz="12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22934610"/>
                  </a:ext>
                </a:extLst>
              </a:tr>
            </a:tbl>
          </a:graphicData>
        </a:graphic>
      </p:graphicFrame>
      <p:sp>
        <p:nvSpPr>
          <p:cNvPr id="3" name="CuadroTexto 2">
            <a:extLst>
              <a:ext uri="{FF2B5EF4-FFF2-40B4-BE49-F238E27FC236}">
                <a16:creationId xmlns:a16="http://schemas.microsoft.com/office/drawing/2014/main" id="{9F8E2B52-3A31-4867-9F47-EB8C65A0ABDD}"/>
              </a:ext>
            </a:extLst>
          </p:cNvPr>
          <p:cNvSpPr txBox="1"/>
          <p:nvPr/>
        </p:nvSpPr>
        <p:spPr>
          <a:xfrm>
            <a:off x="5568892" y="4205843"/>
            <a:ext cx="1206631" cy="584775"/>
          </a:xfrm>
          <a:prstGeom prst="rect">
            <a:avLst/>
          </a:prstGeom>
          <a:noFill/>
        </p:spPr>
        <p:txBody>
          <a:bodyPr wrap="square" rtlCol="0">
            <a:spAutoFit/>
          </a:bodyPr>
          <a:lstStyle/>
          <a:p>
            <a:pPr algn="ctr"/>
            <a:r>
              <a:rPr lang="es-EC" sz="1600" b="1" dirty="0">
                <a:solidFill>
                  <a:schemeClr val="bg1"/>
                </a:solidFill>
              </a:rPr>
              <a:t>Matriz de desempeño</a:t>
            </a:r>
          </a:p>
        </p:txBody>
      </p:sp>
      <p:sp>
        <p:nvSpPr>
          <p:cNvPr id="27" name="CuadroTexto 26">
            <a:extLst>
              <a:ext uri="{FF2B5EF4-FFF2-40B4-BE49-F238E27FC236}">
                <a16:creationId xmlns:a16="http://schemas.microsoft.com/office/drawing/2014/main" id="{D1D0E522-2718-40DC-89D3-CF13105C0633}"/>
              </a:ext>
            </a:extLst>
          </p:cNvPr>
          <p:cNvSpPr txBox="1"/>
          <p:nvPr/>
        </p:nvSpPr>
        <p:spPr>
          <a:xfrm>
            <a:off x="5587027" y="2660468"/>
            <a:ext cx="1206631" cy="584775"/>
          </a:xfrm>
          <a:prstGeom prst="rect">
            <a:avLst/>
          </a:prstGeom>
          <a:noFill/>
        </p:spPr>
        <p:txBody>
          <a:bodyPr wrap="square" rtlCol="0">
            <a:spAutoFit/>
          </a:bodyPr>
          <a:lstStyle/>
          <a:p>
            <a:pPr algn="ctr"/>
            <a:r>
              <a:rPr lang="es-EC" sz="1600" b="1" dirty="0">
                <a:solidFill>
                  <a:schemeClr val="bg1"/>
                </a:solidFill>
              </a:rPr>
              <a:t>Matriz de desempeño</a:t>
            </a:r>
          </a:p>
        </p:txBody>
      </p:sp>
      <p:sp>
        <p:nvSpPr>
          <p:cNvPr id="6" name="Rectángulo 5">
            <a:extLst>
              <a:ext uri="{FF2B5EF4-FFF2-40B4-BE49-F238E27FC236}">
                <a16:creationId xmlns:a16="http://schemas.microsoft.com/office/drawing/2014/main" id="{807088E2-F8B9-4975-998C-9BB344F1E531}"/>
              </a:ext>
            </a:extLst>
          </p:cNvPr>
          <p:cNvSpPr/>
          <p:nvPr/>
        </p:nvSpPr>
        <p:spPr>
          <a:xfrm>
            <a:off x="5720165" y="5327851"/>
            <a:ext cx="1147465" cy="646331"/>
          </a:xfrm>
          <a:prstGeom prst="rect">
            <a:avLst/>
          </a:prstGeom>
          <a:noFill/>
          <a:ln>
            <a:solidFill>
              <a:schemeClr val="bg1"/>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es-EC" dirty="0">
                <a:solidFill>
                  <a:schemeClr val="bg1"/>
                </a:solidFill>
                <a:latin typeface="Times New Roman" panose="02020603050405020304" pitchFamily="18" charset="0"/>
                <a:ea typeface="Calibri" panose="020F0502020204030204" pitchFamily="34" charset="0"/>
              </a:rPr>
              <a:t>Ferrovial Overview</a:t>
            </a:r>
            <a:endParaRPr lang="es-EC" dirty="0">
              <a:solidFill>
                <a:schemeClr val="bg1"/>
              </a:solidFill>
            </a:endParaRPr>
          </a:p>
        </p:txBody>
      </p:sp>
      <p:graphicFrame>
        <p:nvGraphicFramePr>
          <p:cNvPr id="28" name="Tabla 27">
            <a:extLst>
              <a:ext uri="{FF2B5EF4-FFF2-40B4-BE49-F238E27FC236}">
                <a16:creationId xmlns:a16="http://schemas.microsoft.com/office/drawing/2014/main" id="{8441421A-5208-4AEB-BA61-F360056F3FBA}"/>
              </a:ext>
            </a:extLst>
          </p:cNvPr>
          <p:cNvGraphicFramePr>
            <a:graphicFrameLocks noGrp="1"/>
          </p:cNvGraphicFramePr>
          <p:nvPr>
            <p:extLst>
              <p:ext uri="{D42A27DB-BD31-4B8C-83A1-F6EECF244321}">
                <p14:modId xmlns:p14="http://schemas.microsoft.com/office/powerpoint/2010/main" val="3303039248"/>
              </p:ext>
            </p:extLst>
          </p:nvPr>
        </p:nvGraphicFramePr>
        <p:xfrm>
          <a:off x="7042593" y="743454"/>
          <a:ext cx="5014490" cy="5547360"/>
        </p:xfrm>
        <a:graphic>
          <a:graphicData uri="http://schemas.openxmlformats.org/drawingml/2006/table">
            <a:tbl>
              <a:tblPr firstRow="1" firstCol="1" bandRow="1">
                <a:tableStyleId>{C083E6E3-FA7D-4D7B-A595-EF9225AFEA82}</a:tableStyleId>
              </a:tblPr>
              <a:tblGrid>
                <a:gridCol w="1305629">
                  <a:extLst>
                    <a:ext uri="{9D8B030D-6E8A-4147-A177-3AD203B41FA5}">
                      <a16:colId xmlns:a16="http://schemas.microsoft.com/office/drawing/2014/main" val="2728510653"/>
                    </a:ext>
                  </a:extLst>
                </a:gridCol>
                <a:gridCol w="652815">
                  <a:extLst>
                    <a:ext uri="{9D8B030D-6E8A-4147-A177-3AD203B41FA5}">
                      <a16:colId xmlns:a16="http://schemas.microsoft.com/office/drawing/2014/main" val="2763209290"/>
                    </a:ext>
                  </a:extLst>
                </a:gridCol>
                <a:gridCol w="1256668">
                  <a:extLst>
                    <a:ext uri="{9D8B030D-6E8A-4147-A177-3AD203B41FA5}">
                      <a16:colId xmlns:a16="http://schemas.microsoft.com/office/drawing/2014/main" val="627993511"/>
                    </a:ext>
                  </a:extLst>
                </a:gridCol>
                <a:gridCol w="1799378">
                  <a:extLst>
                    <a:ext uri="{9D8B030D-6E8A-4147-A177-3AD203B41FA5}">
                      <a16:colId xmlns:a16="http://schemas.microsoft.com/office/drawing/2014/main" val="3726386683"/>
                    </a:ext>
                  </a:extLst>
                </a:gridCol>
              </a:tblGrid>
              <a:tr h="132364">
                <a:tc>
                  <a:txBody>
                    <a:bodyPr/>
                    <a:lstStyle/>
                    <a:p>
                      <a:pPr marL="0" indent="0" algn="l">
                        <a:lnSpc>
                          <a:spcPct val="100000"/>
                        </a:lnSpc>
                        <a:spcAft>
                          <a:spcPts val="0"/>
                        </a:spcAft>
                      </a:pPr>
                      <a:r>
                        <a:rPr lang="es-EC" sz="1400" b="1" dirty="0">
                          <a:solidFill>
                            <a:schemeClr val="bg1"/>
                          </a:solidFill>
                          <a:effectLst/>
                        </a:rPr>
                        <a:t>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Dimensiones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Fases de Ferrovial</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Objetivo</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877895620"/>
                  </a:ext>
                </a:extLst>
              </a:tr>
              <a:tr h="725223">
                <a:tc>
                  <a:txBody>
                    <a:bodyPr/>
                    <a:lstStyle/>
                    <a:p>
                      <a:pPr marL="0" indent="0" algn="l">
                        <a:lnSpc>
                          <a:spcPct val="100000"/>
                        </a:lnSpc>
                        <a:spcAft>
                          <a:spcPts val="0"/>
                        </a:spcAft>
                      </a:pPr>
                      <a:r>
                        <a:rPr lang="es-EC" sz="1400" b="1" dirty="0">
                          <a:solidFill>
                            <a:schemeClr val="bg1"/>
                          </a:solidFill>
                          <a:effectLst/>
                        </a:rPr>
                        <a:t>Etapa 1: Antecedentes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1D y 2D</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1" dirty="0">
                          <a:solidFill>
                            <a:schemeClr val="bg1"/>
                          </a:solidFill>
                          <a:effectLst/>
                        </a:rPr>
                        <a:t> Fase 1 (Revisión de diseño y construcción)</a:t>
                      </a:r>
                    </a:p>
                    <a:p>
                      <a:pPr marL="0" indent="0" algn="l">
                        <a:lnSpc>
                          <a:spcPct val="100000"/>
                        </a:lnSpc>
                        <a:spcAft>
                          <a:spcPts val="0"/>
                        </a:spcAft>
                      </a:pP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Determinar el área de estudio, área de influencia directa e indirecta y documentos precontractuales previo al diseño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59677862"/>
                  </a:ext>
                </a:extLst>
              </a:tr>
              <a:tr h="727566">
                <a:tc>
                  <a:txBody>
                    <a:bodyPr/>
                    <a:lstStyle/>
                    <a:p>
                      <a:pPr marL="0" indent="0" algn="l">
                        <a:lnSpc>
                          <a:spcPct val="100000"/>
                        </a:lnSpc>
                        <a:spcAft>
                          <a:spcPts val="0"/>
                        </a:spcAft>
                      </a:pPr>
                      <a:r>
                        <a:rPr lang="es-EC" sz="1400" b="1" dirty="0">
                          <a:solidFill>
                            <a:schemeClr val="bg1"/>
                          </a:solidFill>
                          <a:effectLst/>
                        </a:rPr>
                        <a:t>Etapa 2: Construcción virtual BIM-3D de la edificación.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Fase 1 (Revisión de diseño y construcción)</a:t>
                      </a:r>
                    </a:p>
                    <a:p>
                      <a:pPr marL="0" indent="0" algn="l">
                        <a:lnSpc>
                          <a:spcPct val="100000"/>
                        </a:lnSpc>
                        <a:spcAft>
                          <a:spcPts val="0"/>
                        </a:spcAft>
                      </a:pPr>
                      <a:r>
                        <a:rPr lang="es-EC" sz="1400" b="1" dirty="0">
                          <a:solidFill>
                            <a:schemeClr val="bg1"/>
                          </a:solidFill>
                          <a:effectLst/>
                        </a:rPr>
                        <a:t>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Modelar la geometría y convertir en elementos paramétricos</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46213380"/>
                  </a:ext>
                </a:extLst>
              </a:tr>
              <a:tr h="855243">
                <a:tc>
                  <a:txBody>
                    <a:bodyPr/>
                    <a:lstStyle/>
                    <a:p>
                      <a:pPr marL="0" indent="0" algn="l">
                        <a:lnSpc>
                          <a:spcPct val="100000"/>
                        </a:lnSpc>
                        <a:spcAft>
                          <a:spcPts val="0"/>
                        </a:spcAft>
                      </a:pPr>
                      <a:r>
                        <a:rPr lang="es-EC" sz="1400" b="1" dirty="0">
                          <a:solidFill>
                            <a:schemeClr val="bg1"/>
                          </a:solidFill>
                          <a:effectLst/>
                        </a:rPr>
                        <a:t>Etapa 3:</a:t>
                      </a:r>
                    </a:p>
                    <a:p>
                      <a:pPr marL="0" indent="0" algn="l">
                        <a:lnSpc>
                          <a:spcPct val="100000"/>
                        </a:lnSpc>
                        <a:spcAft>
                          <a:spcPts val="0"/>
                        </a:spcAft>
                      </a:pPr>
                      <a:r>
                        <a:rPr lang="es-EC" sz="1400" b="1" dirty="0">
                          <a:solidFill>
                            <a:schemeClr val="bg1"/>
                          </a:solidFill>
                          <a:effectLst/>
                        </a:rPr>
                        <a:t>Detección de interferencias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 3D - 4D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Fase 2 (Clash detection)</a:t>
                      </a:r>
                    </a:p>
                    <a:p>
                      <a:pPr marL="0" indent="0" algn="l">
                        <a:lnSpc>
                          <a:spcPct val="100000"/>
                        </a:lnSpc>
                        <a:spcAft>
                          <a:spcPts val="0"/>
                        </a:spcAft>
                        <a:tabLst>
                          <a:tab pos="1914525" algn="l"/>
                        </a:tabLst>
                      </a:pPr>
                      <a:r>
                        <a:rPr lang="es-EC" sz="1400" b="1" dirty="0">
                          <a:solidFill>
                            <a:schemeClr val="bg1"/>
                          </a:solidFill>
                          <a:effectLst/>
                        </a:rPr>
                        <a:t>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Detectar las posibles interferencias, incompatibilidades o colisiones y solucionarlos</a:t>
                      </a:r>
                    </a:p>
                  </a:txBody>
                  <a:tcPr marL="0" marR="0" marT="0" marB="0"/>
                </a:tc>
                <a:extLst>
                  <a:ext uri="{0D108BD9-81ED-4DB2-BD59-A6C34878D82A}">
                    <a16:rowId xmlns:a16="http://schemas.microsoft.com/office/drawing/2014/main" val="2783259194"/>
                  </a:ext>
                </a:extLst>
              </a:tr>
              <a:tr h="832155">
                <a:tc>
                  <a:txBody>
                    <a:bodyPr/>
                    <a:lstStyle/>
                    <a:p>
                      <a:pPr marL="0" indent="0" algn="l">
                        <a:lnSpc>
                          <a:spcPct val="100000"/>
                        </a:lnSpc>
                        <a:spcAft>
                          <a:spcPts val="0"/>
                        </a:spcAft>
                      </a:pPr>
                      <a:r>
                        <a:rPr lang="es-EC" sz="1400" b="1" dirty="0">
                          <a:solidFill>
                            <a:schemeClr val="bg1"/>
                          </a:solidFill>
                          <a:effectLst/>
                        </a:rPr>
                        <a:t>Etapa 4</a:t>
                      </a:r>
                    </a:p>
                    <a:p>
                      <a:pPr marL="0" indent="0" algn="l">
                        <a:lnSpc>
                          <a:spcPct val="100000"/>
                        </a:lnSpc>
                        <a:spcAft>
                          <a:spcPts val="0"/>
                        </a:spcAft>
                      </a:pPr>
                      <a:r>
                        <a:rPr lang="es-EC" sz="1400" b="1" dirty="0">
                          <a:solidFill>
                            <a:schemeClr val="bg1"/>
                          </a:solidFill>
                          <a:effectLst/>
                        </a:rPr>
                        <a:t>Simulación del proceso constructivo - Clash detection</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4D -5D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Fase 3 (Planificación y programación 4D)</a:t>
                      </a:r>
                    </a:p>
                    <a:p>
                      <a:pPr marL="0" indent="0" algn="l">
                        <a:lnSpc>
                          <a:spcPct val="100000"/>
                        </a:lnSpc>
                        <a:spcAft>
                          <a:spcPts val="0"/>
                        </a:spcAft>
                      </a:pPr>
                      <a:r>
                        <a:rPr lang="es-EC" sz="1400" b="1" dirty="0">
                          <a:solidFill>
                            <a:schemeClr val="bg1"/>
                          </a:solidFill>
                          <a:effectLst/>
                        </a:rPr>
                        <a:t>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Planificación y cronograma de avance de obra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7318513"/>
                  </a:ext>
                </a:extLst>
              </a:tr>
              <a:tr h="428794">
                <a:tc>
                  <a:txBody>
                    <a:bodyPr/>
                    <a:lstStyle/>
                    <a:p>
                      <a:pPr marL="0" indent="0" algn="l">
                        <a:lnSpc>
                          <a:spcPct val="100000"/>
                        </a:lnSpc>
                        <a:spcAft>
                          <a:spcPts val="0"/>
                        </a:spcAft>
                      </a:pPr>
                      <a:r>
                        <a:rPr lang="es-EC" sz="1400" b="1" dirty="0">
                          <a:solidFill>
                            <a:schemeClr val="bg1"/>
                          </a:solidFill>
                          <a:effectLst/>
                        </a:rPr>
                        <a:t>Etapa 5</a:t>
                      </a:r>
                    </a:p>
                    <a:p>
                      <a:pPr marL="0" indent="0" algn="l">
                        <a:lnSpc>
                          <a:spcPct val="100000"/>
                        </a:lnSpc>
                        <a:spcAft>
                          <a:spcPts val="0"/>
                        </a:spcAft>
                      </a:pPr>
                      <a:r>
                        <a:rPr lang="es-EC" sz="1400" b="1" dirty="0">
                          <a:solidFill>
                            <a:schemeClr val="bg1"/>
                          </a:solidFill>
                          <a:effectLst/>
                        </a:rPr>
                        <a:t>Costo en función del tiempo</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5D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Fase 4 (Control de producción y costos)</a:t>
                      </a:r>
                    </a:p>
                    <a:p>
                      <a:pPr marL="0" indent="0" algn="l">
                        <a:lnSpc>
                          <a:spcPct val="100000"/>
                        </a:lnSpc>
                        <a:spcAft>
                          <a:spcPts val="0"/>
                        </a:spcAft>
                      </a:pPr>
                      <a:r>
                        <a:rPr lang="es-EC" sz="1400" b="1" dirty="0">
                          <a:solidFill>
                            <a:schemeClr val="bg1"/>
                          </a:solidFill>
                          <a:effectLst/>
                        </a:rPr>
                        <a:t>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l">
                        <a:lnSpc>
                          <a:spcPct val="100000"/>
                        </a:lnSpc>
                        <a:spcAft>
                          <a:spcPts val="0"/>
                        </a:spcAft>
                      </a:pPr>
                      <a:r>
                        <a:rPr lang="es-EC" sz="1400" b="1" dirty="0">
                          <a:solidFill>
                            <a:schemeClr val="bg1"/>
                          </a:solidFill>
                          <a:effectLst/>
                        </a:rPr>
                        <a:t>Costo de la obra en función del tiempo </a:t>
                      </a:r>
                      <a:endPar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779849442"/>
                  </a:ext>
                </a:extLst>
              </a:tr>
            </a:tbl>
          </a:graphicData>
        </a:graphic>
      </p:graphicFrame>
      <p:sp>
        <p:nvSpPr>
          <p:cNvPr id="29" name="Rectángulo 28">
            <a:extLst>
              <a:ext uri="{FF2B5EF4-FFF2-40B4-BE49-F238E27FC236}">
                <a16:creationId xmlns:a16="http://schemas.microsoft.com/office/drawing/2014/main" id="{97328AEC-C24C-4F26-B634-74D330085B7B}"/>
              </a:ext>
            </a:extLst>
          </p:cNvPr>
          <p:cNvSpPr/>
          <p:nvPr/>
        </p:nvSpPr>
        <p:spPr>
          <a:xfrm>
            <a:off x="5826863" y="1855341"/>
            <a:ext cx="1037528" cy="369332"/>
          </a:xfrm>
          <a:prstGeom prst="rect">
            <a:avLst/>
          </a:prstGeom>
          <a:noFill/>
          <a:ln>
            <a:solidFill>
              <a:schemeClr val="bg1"/>
            </a:solidFill>
          </a:ln>
        </p:spPr>
        <p:style>
          <a:lnRef idx="1">
            <a:schemeClr val="accent3"/>
          </a:lnRef>
          <a:fillRef idx="2">
            <a:schemeClr val="accent3"/>
          </a:fillRef>
          <a:effectRef idx="1">
            <a:schemeClr val="accent3"/>
          </a:effectRef>
          <a:fontRef idx="minor">
            <a:schemeClr val="dk1"/>
          </a:fontRef>
        </p:style>
        <p:txBody>
          <a:bodyPr wrap="none">
            <a:spAutoFit/>
          </a:bodyPr>
          <a:lstStyle/>
          <a:p>
            <a:r>
              <a:rPr lang="es-EC" b="1" dirty="0">
                <a:solidFill>
                  <a:schemeClr val="bg1"/>
                </a:solidFill>
                <a:latin typeface="Times New Roman" panose="02020603050405020304" pitchFamily="18" charset="0"/>
                <a:ea typeface="Calibri" panose="020F0502020204030204" pitchFamily="34" charset="0"/>
              </a:rPr>
              <a:t>El Autor</a:t>
            </a:r>
            <a:endParaRPr lang="es-EC" b="1" dirty="0">
              <a:solidFill>
                <a:schemeClr val="bg1"/>
              </a:solidFill>
            </a:endParaRPr>
          </a:p>
        </p:txBody>
      </p:sp>
      <p:sp>
        <p:nvSpPr>
          <p:cNvPr id="31" name="CuadroTexto 30">
            <a:extLst>
              <a:ext uri="{FF2B5EF4-FFF2-40B4-BE49-F238E27FC236}">
                <a16:creationId xmlns:a16="http://schemas.microsoft.com/office/drawing/2014/main" id="{E9A84C8F-DD5C-49DD-A97F-77C89E872E18}"/>
              </a:ext>
            </a:extLst>
          </p:cNvPr>
          <p:cNvSpPr txBox="1"/>
          <p:nvPr/>
        </p:nvSpPr>
        <p:spPr>
          <a:xfrm>
            <a:off x="1824911" y="24064"/>
            <a:ext cx="6637823" cy="523220"/>
          </a:xfrm>
          <a:prstGeom prst="rect">
            <a:avLst/>
          </a:prstGeom>
          <a:noFill/>
        </p:spPr>
        <p:txBody>
          <a:bodyPr wrap="square" rtlCol="0">
            <a:spAutoFit/>
          </a:bodyPr>
          <a:lstStyle/>
          <a:p>
            <a:r>
              <a:rPr lang="es-EC" sz="2800" b="1" dirty="0"/>
              <a:t>METODOLOGÍA PARA EL PROYECTO</a:t>
            </a:r>
          </a:p>
        </p:txBody>
      </p:sp>
    </p:spTree>
    <p:extLst>
      <p:ext uri="{BB962C8B-B14F-4D97-AF65-F5344CB8AC3E}">
        <p14:creationId xmlns:p14="http://schemas.microsoft.com/office/powerpoint/2010/main" val="1531908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24</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 name="CuadroTexto 2">
            <a:extLst>
              <a:ext uri="{FF2B5EF4-FFF2-40B4-BE49-F238E27FC236}">
                <a16:creationId xmlns:a16="http://schemas.microsoft.com/office/drawing/2014/main" id="{9F8E2B52-3A31-4867-9F47-EB8C65A0ABDD}"/>
              </a:ext>
            </a:extLst>
          </p:cNvPr>
          <p:cNvSpPr txBox="1"/>
          <p:nvPr/>
        </p:nvSpPr>
        <p:spPr>
          <a:xfrm>
            <a:off x="6466788" y="4242062"/>
            <a:ext cx="1206631" cy="584775"/>
          </a:xfrm>
          <a:prstGeom prst="rect">
            <a:avLst/>
          </a:prstGeom>
          <a:noFill/>
        </p:spPr>
        <p:txBody>
          <a:bodyPr wrap="square" rtlCol="0">
            <a:spAutoFit/>
          </a:bodyPr>
          <a:lstStyle/>
          <a:p>
            <a:pPr algn="ctr"/>
            <a:r>
              <a:rPr lang="es-EC" sz="1600" b="1" dirty="0">
                <a:solidFill>
                  <a:schemeClr val="bg1"/>
                </a:solidFill>
              </a:rPr>
              <a:t>Matriz de desempeño</a:t>
            </a:r>
          </a:p>
        </p:txBody>
      </p:sp>
      <p:sp>
        <p:nvSpPr>
          <p:cNvPr id="31" name="CuadroTexto 30">
            <a:extLst>
              <a:ext uri="{FF2B5EF4-FFF2-40B4-BE49-F238E27FC236}">
                <a16:creationId xmlns:a16="http://schemas.microsoft.com/office/drawing/2014/main" id="{E9A84C8F-DD5C-49DD-A97F-77C89E872E18}"/>
              </a:ext>
            </a:extLst>
          </p:cNvPr>
          <p:cNvSpPr txBox="1"/>
          <p:nvPr/>
        </p:nvSpPr>
        <p:spPr>
          <a:xfrm>
            <a:off x="1824911" y="24064"/>
            <a:ext cx="6637823" cy="523220"/>
          </a:xfrm>
          <a:prstGeom prst="rect">
            <a:avLst/>
          </a:prstGeom>
          <a:noFill/>
        </p:spPr>
        <p:txBody>
          <a:bodyPr wrap="square" rtlCol="0">
            <a:spAutoFit/>
          </a:bodyPr>
          <a:lstStyle/>
          <a:p>
            <a:r>
              <a:rPr lang="es-EC" sz="2800" b="1" dirty="0"/>
              <a:t>ETAPA 1: ANTECEDENTES </a:t>
            </a:r>
          </a:p>
        </p:txBody>
      </p:sp>
      <p:pic>
        <p:nvPicPr>
          <p:cNvPr id="23" name="Imagen 22">
            <a:extLst>
              <a:ext uri="{FF2B5EF4-FFF2-40B4-BE49-F238E27FC236}">
                <a16:creationId xmlns:a16="http://schemas.microsoft.com/office/drawing/2014/main" id="{A2A60A71-649E-4B84-9D1D-9EAE5B0A8513}"/>
              </a:ext>
            </a:extLst>
          </p:cNvPr>
          <p:cNvPicPr/>
          <p:nvPr/>
        </p:nvPicPr>
        <p:blipFill rotWithShape="1">
          <a:blip r:embed="rId4">
            <a:extLst>
              <a:ext uri="{28A0092B-C50C-407E-A947-70E740481C1C}">
                <a14:useLocalDpi xmlns:a14="http://schemas.microsoft.com/office/drawing/2010/main" val="0"/>
              </a:ext>
            </a:extLst>
          </a:blip>
          <a:srcRect l="10697" t="15469" r="10217" b="41564"/>
          <a:stretch/>
        </p:blipFill>
        <p:spPr bwMode="auto">
          <a:xfrm>
            <a:off x="6510390" y="3151994"/>
            <a:ext cx="2867830" cy="2618938"/>
          </a:xfrm>
          <a:prstGeom prst="rect">
            <a:avLst/>
          </a:prstGeom>
          <a:noFill/>
          <a:ln>
            <a:noFill/>
          </a:ln>
          <a:extLst>
            <a:ext uri="{53640926-AAD7-44D8-BBD7-CCE9431645EC}">
              <a14:shadowObscured xmlns:a14="http://schemas.microsoft.com/office/drawing/2010/main"/>
            </a:ext>
          </a:extLst>
        </p:spPr>
      </p:pic>
      <p:sp>
        <p:nvSpPr>
          <p:cNvPr id="7" name="Rectángulo 6">
            <a:extLst>
              <a:ext uri="{FF2B5EF4-FFF2-40B4-BE49-F238E27FC236}">
                <a16:creationId xmlns:a16="http://schemas.microsoft.com/office/drawing/2014/main" id="{58AE689E-C3A3-4D10-9812-8BC2BE140B0A}"/>
              </a:ext>
            </a:extLst>
          </p:cNvPr>
          <p:cNvSpPr/>
          <p:nvPr/>
        </p:nvSpPr>
        <p:spPr>
          <a:xfrm>
            <a:off x="6372961" y="1468554"/>
            <a:ext cx="5442539" cy="1569660"/>
          </a:xfrm>
          <a:prstGeom prst="rect">
            <a:avLst/>
          </a:prstGeom>
        </p:spPr>
        <p:txBody>
          <a:bodyPr wrap="square">
            <a:spAutoFit/>
          </a:bodyPr>
          <a:lstStyle/>
          <a:p>
            <a:pPr algn="just"/>
            <a:r>
              <a:rPr lang="es-EC" sz="2400" dirty="0">
                <a:solidFill>
                  <a:schemeClr val="bg1"/>
                </a:solidFill>
                <a:latin typeface="Times New Roman" panose="02020603050405020304" pitchFamily="18" charset="0"/>
                <a:ea typeface="Calibri" panose="020F0502020204030204" pitchFamily="34" charset="0"/>
              </a:rPr>
              <a:t>Está ubicado en la provincia de Chimborazo, Cantón Riobamba, entre la calle Córdova y Av. Araujo Chiriboga, a 10 min del terminal terrestre</a:t>
            </a:r>
            <a:endParaRPr lang="es-EC" sz="2400" dirty="0">
              <a:solidFill>
                <a:schemeClr val="bg1"/>
              </a:solidFill>
            </a:endParaRPr>
          </a:p>
        </p:txBody>
      </p:sp>
      <p:pic>
        <p:nvPicPr>
          <p:cNvPr id="39938" name="Picture 2" descr="La imagen puede contener: texto que dice &quot;ELR enlinearecta ARQUITECTOS&quot;">
            <a:extLst>
              <a:ext uri="{FF2B5EF4-FFF2-40B4-BE49-F238E27FC236}">
                <a16:creationId xmlns:a16="http://schemas.microsoft.com/office/drawing/2014/main" id="{E7A671B0-5FB0-4664-9D92-A21D2FF372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20" r="23070"/>
          <a:stretch/>
        </p:blipFill>
        <p:spPr bwMode="auto">
          <a:xfrm>
            <a:off x="650246" y="2660011"/>
            <a:ext cx="4046605" cy="29718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29">
            <a:extLst>
              <a:ext uri="{FF2B5EF4-FFF2-40B4-BE49-F238E27FC236}">
                <a16:creationId xmlns:a16="http://schemas.microsoft.com/office/drawing/2014/main" id="{917C9DEB-8727-45C4-BBC1-F84AB2D98F8A}"/>
              </a:ext>
            </a:extLst>
          </p:cNvPr>
          <p:cNvSpPr/>
          <p:nvPr/>
        </p:nvSpPr>
        <p:spPr>
          <a:xfrm>
            <a:off x="252253" y="931707"/>
            <a:ext cx="4966924" cy="1569660"/>
          </a:xfrm>
          <a:prstGeom prst="rect">
            <a:avLst/>
          </a:prstGeom>
        </p:spPr>
        <p:txBody>
          <a:bodyPr wrap="square">
            <a:spAutoFit/>
          </a:bodyPr>
          <a:lstStyle/>
          <a:p>
            <a:pPr algn="ctr"/>
            <a:r>
              <a:rPr lang="es-EC" sz="2400" b="1" dirty="0">
                <a:solidFill>
                  <a:schemeClr val="bg1"/>
                </a:solidFill>
                <a:latin typeface="Times New Roman" panose="02020603050405020304" pitchFamily="18" charset="0"/>
              </a:rPr>
              <a:t>CONJUNTO HABITACIONAL REINA JULIA</a:t>
            </a:r>
          </a:p>
          <a:p>
            <a:pPr algn="ctr"/>
            <a:r>
              <a:rPr lang="es-EC" sz="2400" b="1" dirty="0">
                <a:solidFill>
                  <a:schemeClr val="bg1"/>
                </a:solidFill>
                <a:latin typeface="Times New Roman" panose="02020603050405020304" pitchFamily="18" charset="0"/>
              </a:rPr>
              <a:t> </a:t>
            </a:r>
          </a:p>
          <a:p>
            <a:pPr algn="ctr"/>
            <a:r>
              <a:rPr lang="es-EC" sz="2400" b="1" dirty="0">
                <a:solidFill>
                  <a:schemeClr val="bg1"/>
                </a:solidFill>
                <a:latin typeface="Times New Roman" panose="02020603050405020304" pitchFamily="18" charset="0"/>
              </a:rPr>
              <a:t>DISEÑADO Y CONSTRUIDO </a:t>
            </a:r>
            <a:endParaRPr lang="es-EC" sz="2400" b="1" dirty="0">
              <a:solidFill>
                <a:schemeClr val="bg1"/>
              </a:solidFill>
            </a:endParaRPr>
          </a:p>
        </p:txBody>
      </p:sp>
      <p:sp>
        <p:nvSpPr>
          <p:cNvPr id="32" name="Rectángulo 31">
            <a:extLst>
              <a:ext uri="{FF2B5EF4-FFF2-40B4-BE49-F238E27FC236}">
                <a16:creationId xmlns:a16="http://schemas.microsoft.com/office/drawing/2014/main" id="{E61770AA-FD20-468A-B6DD-97CEEAAC43F3}"/>
              </a:ext>
            </a:extLst>
          </p:cNvPr>
          <p:cNvSpPr/>
          <p:nvPr/>
        </p:nvSpPr>
        <p:spPr>
          <a:xfrm>
            <a:off x="6574830" y="848311"/>
            <a:ext cx="4966924" cy="461665"/>
          </a:xfrm>
          <a:prstGeom prst="rect">
            <a:avLst/>
          </a:prstGeom>
        </p:spPr>
        <p:txBody>
          <a:bodyPr wrap="square">
            <a:spAutoFit/>
          </a:bodyPr>
          <a:lstStyle/>
          <a:p>
            <a:pPr algn="ctr"/>
            <a:r>
              <a:rPr lang="es-EC" sz="2400" b="1" dirty="0">
                <a:solidFill>
                  <a:schemeClr val="bg1"/>
                </a:solidFill>
                <a:latin typeface="Times New Roman" panose="02020603050405020304" pitchFamily="18" charset="0"/>
              </a:rPr>
              <a:t>UBICACIÓN DEL PROYECTO </a:t>
            </a:r>
            <a:endParaRPr lang="es-EC" sz="2400" b="1" dirty="0">
              <a:solidFill>
                <a:schemeClr val="bg1"/>
              </a:solidFill>
            </a:endParaRPr>
          </a:p>
        </p:txBody>
      </p:sp>
      <p:pic>
        <p:nvPicPr>
          <p:cNvPr id="39940" name="Picture 4" descr="La imagen puede contener: cielo, nube, casa y exterior">
            <a:extLst>
              <a:ext uri="{FF2B5EF4-FFF2-40B4-BE49-F238E27FC236}">
                <a16:creationId xmlns:a16="http://schemas.microsoft.com/office/drawing/2014/main" id="{6977A3DE-FA03-49F4-A148-755DF93E26C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1021"/>
          <a:stretch/>
        </p:blipFill>
        <p:spPr bwMode="auto">
          <a:xfrm>
            <a:off x="9722479" y="3145629"/>
            <a:ext cx="1819275" cy="2618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75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25</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pSp>
        <p:nvGrpSpPr>
          <p:cNvPr id="23" name="Group 13">
            <a:extLst>
              <a:ext uri="{FF2B5EF4-FFF2-40B4-BE49-F238E27FC236}">
                <a16:creationId xmlns:a16="http://schemas.microsoft.com/office/drawing/2014/main" id="{45EC7F39-7387-40B0-A0FE-56C057C63057}"/>
              </a:ext>
            </a:extLst>
          </p:cNvPr>
          <p:cNvGrpSpPr/>
          <p:nvPr/>
        </p:nvGrpSpPr>
        <p:grpSpPr>
          <a:xfrm rot="2722666">
            <a:off x="10403391" y="4221047"/>
            <a:ext cx="223873" cy="464928"/>
            <a:chOff x="7997054" y="1606357"/>
            <a:chExt cx="796901" cy="1307232"/>
          </a:xfrm>
          <a:solidFill>
            <a:srgbClr val="FFC000"/>
          </a:solidFill>
        </p:grpSpPr>
        <p:sp>
          <p:nvSpPr>
            <p:cNvPr id="24" name="Freeform: Shape 14">
              <a:extLst>
                <a:ext uri="{FF2B5EF4-FFF2-40B4-BE49-F238E27FC236}">
                  <a16:creationId xmlns:a16="http://schemas.microsoft.com/office/drawing/2014/main" id="{E9F801E2-010A-4F72-969F-25878CE8D1DE}"/>
                </a:ext>
              </a:extLst>
            </p:cNvPr>
            <p:cNvSpPr/>
            <p:nvPr/>
          </p:nvSpPr>
          <p:spPr>
            <a:xfrm>
              <a:off x="8198011" y="1606357"/>
              <a:ext cx="595944" cy="1307232"/>
            </a:xfrm>
            <a:custGeom>
              <a:avLst/>
              <a:gdLst>
                <a:gd name="connsiteX0" fmla="*/ 100198 w 595944"/>
                <a:gd name="connsiteY0" fmla="*/ 29076 h 1307232"/>
                <a:gd name="connsiteX1" fmla="*/ 148258 w 595944"/>
                <a:gd name="connsiteY1" fmla="*/ 540435 h 1307232"/>
                <a:gd name="connsiteX2" fmla="*/ 423161 w 595944"/>
                <a:gd name="connsiteY2" fmla="*/ 1178672 h 1307232"/>
                <a:gd name="connsiteX3" fmla="*/ 523126 w 595944"/>
                <a:gd name="connsiteY3" fmla="*/ 1278637 h 1307232"/>
                <a:gd name="connsiteX4" fmla="*/ 575031 w 595944"/>
                <a:gd name="connsiteY4" fmla="*/ 1145991 h 1307232"/>
                <a:gd name="connsiteX5" fmla="*/ 303972 w 595944"/>
                <a:gd name="connsiteY5" fmla="*/ 513521 h 1307232"/>
                <a:gd name="connsiteX6" fmla="*/ 169404 w 595944"/>
                <a:gd name="connsiteY6" fmla="*/ 267454 h 1307232"/>
                <a:gd name="connsiteX7" fmla="*/ 100198 w 595944"/>
                <a:gd name="connsiteY7" fmla="*/ 29076 h 130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944" h="1307232">
                  <a:moveTo>
                    <a:pt x="100198" y="29076"/>
                  </a:moveTo>
                  <a:cubicBezTo>
                    <a:pt x="100198" y="29076"/>
                    <a:pt x="-88197" y="236696"/>
                    <a:pt x="148258" y="540435"/>
                  </a:cubicBezTo>
                  <a:cubicBezTo>
                    <a:pt x="384713" y="842252"/>
                    <a:pt x="398170" y="1046026"/>
                    <a:pt x="423161" y="1178672"/>
                  </a:cubicBezTo>
                  <a:cubicBezTo>
                    <a:pt x="446230" y="1311317"/>
                    <a:pt x="523126" y="1278637"/>
                    <a:pt x="523126" y="1278637"/>
                  </a:cubicBezTo>
                  <a:cubicBezTo>
                    <a:pt x="523126" y="1278637"/>
                    <a:pt x="584643" y="1255568"/>
                    <a:pt x="575031" y="1145991"/>
                  </a:cubicBezTo>
                  <a:cubicBezTo>
                    <a:pt x="565419" y="1036414"/>
                    <a:pt x="500057" y="805726"/>
                    <a:pt x="303972" y="513521"/>
                  </a:cubicBezTo>
                  <a:cubicBezTo>
                    <a:pt x="303972" y="513521"/>
                    <a:pt x="350110" y="303980"/>
                    <a:pt x="169404" y="267454"/>
                  </a:cubicBezTo>
                  <a:lnTo>
                    <a:pt x="100198" y="29076"/>
                  </a:lnTo>
                  <a:close/>
                </a:path>
              </a:pathLst>
            </a:custGeom>
            <a:grpFill/>
            <a:ln w="19209" cap="flat">
              <a:solidFill>
                <a:srgbClr val="FF9900"/>
              </a:solidFill>
              <a:prstDash val="solid"/>
              <a:miter/>
            </a:ln>
          </p:spPr>
          <p:txBody>
            <a:bodyPr rtlCol="0" anchor="ctr"/>
            <a:lstStyle/>
            <a:p>
              <a:endParaRPr lang="en-US" dirty="0"/>
            </a:p>
          </p:txBody>
        </p:sp>
        <p:sp>
          <p:nvSpPr>
            <p:cNvPr id="30" name="Freeform: Shape 15">
              <a:extLst>
                <a:ext uri="{FF2B5EF4-FFF2-40B4-BE49-F238E27FC236}">
                  <a16:creationId xmlns:a16="http://schemas.microsoft.com/office/drawing/2014/main" id="{F413BCEF-569D-4BAF-946C-E832650CFE7D}"/>
                </a:ext>
              </a:extLst>
            </p:cNvPr>
            <p:cNvSpPr/>
            <p:nvPr/>
          </p:nvSpPr>
          <p:spPr>
            <a:xfrm>
              <a:off x="7997054" y="1606357"/>
              <a:ext cx="595944" cy="1307232"/>
            </a:xfrm>
            <a:custGeom>
              <a:avLst/>
              <a:gdLst>
                <a:gd name="connsiteX0" fmla="*/ 504929 w 595944"/>
                <a:gd name="connsiteY0" fmla="*/ 29076 h 1307232"/>
                <a:gd name="connsiteX1" fmla="*/ 456869 w 595944"/>
                <a:gd name="connsiteY1" fmla="*/ 540435 h 1307232"/>
                <a:gd name="connsiteX2" fmla="*/ 181966 w 595944"/>
                <a:gd name="connsiteY2" fmla="*/ 1178672 h 1307232"/>
                <a:gd name="connsiteX3" fmla="*/ 82001 w 595944"/>
                <a:gd name="connsiteY3" fmla="*/ 1278637 h 1307232"/>
                <a:gd name="connsiteX4" fmla="*/ 30096 w 595944"/>
                <a:gd name="connsiteY4" fmla="*/ 1145991 h 1307232"/>
                <a:gd name="connsiteX5" fmla="*/ 301154 w 595944"/>
                <a:gd name="connsiteY5" fmla="*/ 513521 h 1307232"/>
                <a:gd name="connsiteX6" fmla="*/ 435722 w 595944"/>
                <a:gd name="connsiteY6" fmla="*/ 267454 h 1307232"/>
                <a:gd name="connsiteX7" fmla="*/ 504929 w 595944"/>
                <a:gd name="connsiteY7" fmla="*/ 29076 h 130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944" h="1307232">
                  <a:moveTo>
                    <a:pt x="504929" y="29076"/>
                  </a:moveTo>
                  <a:cubicBezTo>
                    <a:pt x="504929" y="29076"/>
                    <a:pt x="693324" y="236696"/>
                    <a:pt x="456869" y="540435"/>
                  </a:cubicBezTo>
                  <a:cubicBezTo>
                    <a:pt x="220414" y="842252"/>
                    <a:pt x="206957" y="1046026"/>
                    <a:pt x="181966" y="1178672"/>
                  </a:cubicBezTo>
                  <a:cubicBezTo>
                    <a:pt x="158897" y="1311317"/>
                    <a:pt x="82001" y="1278637"/>
                    <a:pt x="82001" y="1278637"/>
                  </a:cubicBezTo>
                  <a:cubicBezTo>
                    <a:pt x="82001" y="1278637"/>
                    <a:pt x="20484" y="1255568"/>
                    <a:pt x="30096" y="1145991"/>
                  </a:cubicBezTo>
                  <a:cubicBezTo>
                    <a:pt x="39708" y="1036414"/>
                    <a:pt x="105070" y="805726"/>
                    <a:pt x="301154" y="513521"/>
                  </a:cubicBezTo>
                  <a:cubicBezTo>
                    <a:pt x="301154" y="513521"/>
                    <a:pt x="255017" y="303980"/>
                    <a:pt x="435722" y="267454"/>
                  </a:cubicBezTo>
                  <a:lnTo>
                    <a:pt x="504929" y="29076"/>
                  </a:lnTo>
                  <a:close/>
                </a:path>
              </a:pathLst>
            </a:custGeom>
            <a:grpFill/>
            <a:ln w="19209" cap="flat">
              <a:solidFill>
                <a:srgbClr val="FF9900"/>
              </a:solidFill>
              <a:prstDash val="solid"/>
              <a:miter/>
            </a:ln>
          </p:spPr>
          <p:txBody>
            <a:bodyPr rtlCol="0" anchor="ctr"/>
            <a:lstStyle/>
            <a:p>
              <a:endParaRPr lang="en-US" dirty="0"/>
            </a:p>
          </p:txBody>
        </p:sp>
        <p:sp>
          <p:nvSpPr>
            <p:cNvPr id="32" name="Freeform: Shape 16">
              <a:extLst>
                <a:ext uri="{FF2B5EF4-FFF2-40B4-BE49-F238E27FC236}">
                  <a16:creationId xmlns:a16="http://schemas.microsoft.com/office/drawing/2014/main" id="{6CA22DE0-7F77-420B-9A5A-60984A3801A0}"/>
                </a:ext>
              </a:extLst>
            </p:cNvPr>
            <p:cNvSpPr/>
            <p:nvPr/>
          </p:nvSpPr>
          <p:spPr>
            <a:xfrm>
              <a:off x="8324882" y="1938932"/>
              <a:ext cx="134568" cy="134568"/>
            </a:xfrm>
            <a:custGeom>
              <a:avLst/>
              <a:gdLst>
                <a:gd name="connsiteX0" fmla="*/ 121352 w 134568"/>
                <a:gd name="connsiteY0" fmla="*/ 75214 h 134568"/>
                <a:gd name="connsiteX1" fmla="*/ 75214 w 134568"/>
                <a:gd name="connsiteY1" fmla="*/ 121352 h 134568"/>
                <a:gd name="connsiteX2" fmla="*/ 29077 w 134568"/>
                <a:gd name="connsiteY2" fmla="*/ 75214 h 134568"/>
                <a:gd name="connsiteX3" fmla="*/ 75214 w 134568"/>
                <a:gd name="connsiteY3" fmla="*/ 29076 h 134568"/>
                <a:gd name="connsiteX4" fmla="*/ 121352 w 134568"/>
                <a:gd name="connsiteY4" fmla="*/ 75214 h 134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8" h="134568">
                  <a:moveTo>
                    <a:pt x="121352" y="75214"/>
                  </a:moveTo>
                  <a:cubicBezTo>
                    <a:pt x="121352" y="100695"/>
                    <a:pt x="100695" y="121352"/>
                    <a:pt x="75214" y="121352"/>
                  </a:cubicBezTo>
                  <a:cubicBezTo>
                    <a:pt x="49733" y="121352"/>
                    <a:pt x="29077" y="100695"/>
                    <a:pt x="29077" y="75214"/>
                  </a:cubicBezTo>
                  <a:cubicBezTo>
                    <a:pt x="29077" y="49733"/>
                    <a:pt x="49733" y="29076"/>
                    <a:pt x="75214" y="29076"/>
                  </a:cubicBezTo>
                  <a:cubicBezTo>
                    <a:pt x="100695" y="29076"/>
                    <a:pt x="121352" y="49733"/>
                    <a:pt x="121352" y="75214"/>
                  </a:cubicBezTo>
                  <a:close/>
                </a:path>
              </a:pathLst>
            </a:custGeom>
            <a:grpFill/>
            <a:ln w="19209" cap="flat">
              <a:solidFill>
                <a:srgbClr val="FF9900"/>
              </a:solidFill>
              <a:prstDash val="solid"/>
              <a:miter/>
            </a:ln>
          </p:spPr>
          <p:txBody>
            <a:bodyPr rtlCol="0" anchor="ctr"/>
            <a:lstStyle/>
            <a:p>
              <a:endParaRPr lang="en-US" dirty="0"/>
            </a:p>
          </p:txBody>
        </p:sp>
        <p:sp>
          <p:nvSpPr>
            <p:cNvPr id="33" name="Freeform: Shape 17">
              <a:extLst>
                <a:ext uri="{FF2B5EF4-FFF2-40B4-BE49-F238E27FC236}">
                  <a16:creationId xmlns:a16="http://schemas.microsoft.com/office/drawing/2014/main" id="{FBE0FDCC-4CBA-4B3C-9F80-3DC38ACEA174}"/>
                </a:ext>
              </a:extLst>
            </p:cNvPr>
            <p:cNvSpPr/>
            <p:nvPr/>
          </p:nvSpPr>
          <p:spPr>
            <a:xfrm>
              <a:off x="8013970" y="2257330"/>
              <a:ext cx="288360" cy="634392"/>
            </a:xfrm>
            <a:custGeom>
              <a:avLst/>
              <a:gdLst>
                <a:gd name="connsiteX0" fmla="*/ 193887 w 288360"/>
                <a:gd name="connsiteY0" fmla="*/ 14418 h 634392"/>
                <a:gd name="connsiteX1" fmla="*/ 15103 w 288360"/>
                <a:gd name="connsiteY1" fmla="*/ 496940 h 634392"/>
                <a:gd name="connsiteX2" fmla="*/ 67008 w 288360"/>
                <a:gd name="connsiteY2" fmla="*/ 629586 h 634392"/>
                <a:gd name="connsiteX3" fmla="*/ 166972 w 288360"/>
                <a:gd name="connsiteY3" fmla="*/ 529621 h 634392"/>
                <a:gd name="connsiteX4" fmla="*/ 282316 w 288360"/>
                <a:gd name="connsiteY4" fmla="*/ 135529 h 634392"/>
                <a:gd name="connsiteX5" fmla="*/ 193887 w 288360"/>
                <a:gd name="connsiteY5" fmla="*/ 14418 h 63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60" h="634392">
                  <a:moveTo>
                    <a:pt x="193887" y="14418"/>
                  </a:moveTo>
                  <a:cubicBezTo>
                    <a:pt x="72775" y="214348"/>
                    <a:pt x="20870" y="416200"/>
                    <a:pt x="15103" y="496940"/>
                  </a:cubicBezTo>
                  <a:cubicBezTo>
                    <a:pt x="7413" y="606517"/>
                    <a:pt x="67008" y="629586"/>
                    <a:pt x="67008" y="629586"/>
                  </a:cubicBezTo>
                  <a:cubicBezTo>
                    <a:pt x="67008" y="629586"/>
                    <a:pt x="141981" y="662267"/>
                    <a:pt x="166972" y="529621"/>
                  </a:cubicBezTo>
                  <a:cubicBezTo>
                    <a:pt x="184275" y="437346"/>
                    <a:pt x="195808" y="308545"/>
                    <a:pt x="282316" y="135529"/>
                  </a:cubicBezTo>
                  <a:lnTo>
                    <a:pt x="193887" y="14418"/>
                  </a:lnTo>
                  <a:close/>
                </a:path>
              </a:pathLst>
            </a:custGeom>
            <a:grpFill/>
            <a:ln w="9525" cap="flat">
              <a:solidFill>
                <a:srgbClr val="FF9900"/>
              </a:solidFill>
              <a:prstDash val="solid"/>
              <a:miter/>
            </a:ln>
          </p:spPr>
          <p:txBody>
            <a:bodyPr rtlCol="0" anchor="ctr"/>
            <a:lstStyle/>
            <a:p>
              <a:endParaRPr lang="en-US" dirty="0"/>
            </a:p>
          </p:txBody>
        </p:sp>
        <p:sp>
          <p:nvSpPr>
            <p:cNvPr id="34" name="Freeform: Shape 18">
              <a:extLst>
                <a:ext uri="{FF2B5EF4-FFF2-40B4-BE49-F238E27FC236}">
                  <a16:creationId xmlns:a16="http://schemas.microsoft.com/office/drawing/2014/main" id="{CB21B858-9793-47EF-9CBC-6BF32D13CAE9}"/>
                </a:ext>
              </a:extLst>
            </p:cNvPr>
            <p:cNvSpPr/>
            <p:nvPr/>
          </p:nvSpPr>
          <p:spPr>
            <a:xfrm>
              <a:off x="8489488" y="2284243"/>
              <a:ext cx="288360" cy="615168"/>
            </a:xfrm>
            <a:custGeom>
              <a:avLst/>
              <a:gdLst>
                <a:gd name="connsiteX0" fmla="*/ 122073 w 288360"/>
                <a:gd name="connsiteY0" fmla="*/ 14418 h 615168"/>
                <a:gd name="connsiteX1" fmla="*/ 14418 w 288360"/>
                <a:gd name="connsiteY1" fmla="*/ 108616 h 615168"/>
                <a:gd name="connsiteX2" fmla="*/ 129762 w 288360"/>
                <a:gd name="connsiteY2" fmla="*/ 502708 h 615168"/>
                <a:gd name="connsiteX3" fmla="*/ 229727 w 288360"/>
                <a:gd name="connsiteY3" fmla="*/ 602673 h 615168"/>
                <a:gd name="connsiteX4" fmla="*/ 281632 w 288360"/>
                <a:gd name="connsiteY4" fmla="*/ 470027 h 615168"/>
                <a:gd name="connsiteX5" fmla="*/ 122073 w 288360"/>
                <a:gd name="connsiteY5" fmla="*/ 14418 h 6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360" h="615168">
                  <a:moveTo>
                    <a:pt x="122073" y="14418"/>
                  </a:moveTo>
                  <a:lnTo>
                    <a:pt x="14418" y="108616"/>
                  </a:lnTo>
                  <a:cubicBezTo>
                    <a:pt x="100926" y="281632"/>
                    <a:pt x="114382" y="408510"/>
                    <a:pt x="129762" y="502708"/>
                  </a:cubicBezTo>
                  <a:cubicBezTo>
                    <a:pt x="152830" y="635353"/>
                    <a:pt x="229727" y="602673"/>
                    <a:pt x="229727" y="602673"/>
                  </a:cubicBezTo>
                  <a:cubicBezTo>
                    <a:pt x="229727" y="602673"/>
                    <a:pt x="289321" y="579604"/>
                    <a:pt x="281632" y="470027"/>
                  </a:cubicBezTo>
                  <a:cubicBezTo>
                    <a:pt x="275865" y="360450"/>
                    <a:pt x="214348" y="179744"/>
                    <a:pt x="122073" y="14418"/>
                  </a:cubicBezTo>
                  <a:close/>
                </a:path>
              </a:pathLst>
            </a:custGeom>
            <a:grpFill/>
            <a:ln w="9525" cap="flat">
              <a:solidFill>
                <a:srgbClr val="FF9900"/>
              </a:solidFill>
              <a:prstDash val="solid"/>
              <a:miter/>
            </a:ln>
          </p:spPr>
          <p:txBody>
            <a:bodyPr rtlCol="0" anchor="ctr"/>
            <a:lstStyle/>
            <a:p>
              <a:endParaRPr lang="en-US" dirty="0"/>
            </a:p>
          </p:txBody>
        </p:sp>
      </p:grpSp>
      <p:grpSp>
        <p:nvGrpSpPr>
          <p:cNvPr id="35" name="Group 19">
            <a:extLst>
              <a:ext uri="{FF2B5EF4-FFF2-40B4-BE49-F238E27FC236}">
                <a16:creationId xmlns:a16="http://schemas.microsoft.com/office/drawing/2014/main" id="{66E4B92B-7F6F-422F-9C44-2E394F98E217}"/>
              </a:ext>
            </a:extLst>
          </p:cNvPr>
          <p:cNvGrpSpPr/>
          <p:nvPr/>
        </p:nvGrpSpPr>
        <p:grpSpPr>
          <a:xfrm rot="2218954">
            <a:off x="8108574" y="4102573"/>
            <a:ext cx="180071" cy="503913"/>
            <a:chOff x="9501391" y="4122779"/>
            <a:chExt cx="922752" cy="2039667"/>
          </a:xfrm>
          <a:solidFill>
            <a:srgbClr val="FFC000"/>
          </a:solidFill>
        </p:grpSpPr>
        <p:sp>
          <p:nvSpPr>
            <p:cNvPr id="36" name="Freeform: Shape 20">
              <a:extLst>
                <a:ext uri="{FF2B5EF4-FFF2-40B4-BE49-F238E27FC236}">
                  <a16:creationId xmlns:a16="http://schemas.microsoft.com/office/drawing/2014/main" id="{D2A287AB-9AFB-4B88-BF5D-BB27A59B6DF9}"/>
                </a:ext>
              </a:extLst>
            </p:cNvPr>
            <p:cNvSpPr/>
            <p:nvPr/>
          </p:nvSpPr>
          <p:spPr>
            <a:xfrm>
              <a:off x="9501391" y="4122779"/>
              <a:ext cx="922752" cy="999648"/>
            </a:xfrm>
            <a:custGeom>
              <a:avLst/>
              <a:gdLst>
                <a:gd name="connsiteX0" fmla="*/ 907614 w 922752"/>
                <a:gd name="connsiteY0" fmla="*/ 924915 h 999648"/>
                <a:gd name="connsiteX1" fmla="*/ 898002 w 922752"/>
                <a:gd name="connsiteY1" fmla="*/ 957596 h 999648"/>
                <a:gd name="connsiteX2" fmla="*/ 842252 w 922752"/>
                <a:gd name="connsiteY2" fmla="*/ 986432 h 999648"/>
                <a:gd name="connsiteX3" fmla="*/ 94438 w 922752"/>
                <a:gd name="connsiteY3" fmla="*/ 986432 h 999648"/>
                <a:gd name="connsiteX4" fmla="*/ 38688 w 922752"/>
                <a:gd name="connsiteY4" fmla="*/ 957596 h 999648"/>
                <a:gd name="connsiteX5" fmla="*/ 29076 w 922752"/>
                <a:gd name="connsiteY5" fmla="*/ 924915 h 999648"/>
                <a:gd name="connsiteX6" fmla="*/ 34843 w 922752"/>
                <a:gd name="connsiteY6" fmla="*/ 898001 h 999648"/>
                <a:gd name="connsiteX7" fmla="*/ 407789 w 922752"/>
                <a:gd name="connsiteY7" fmla="*/ 65602 h 999648"/>
                <a:gd name="connsiteX8" fmla="*/ 467383 w 922752"/>
                <a:gd name="connsiteY8" fmla="*/ 29076 h 999648"/>
                <a:gd name="connsiteX9" fmla="*/ 526979 w 922752"/>
                <a:gd name="connsiteY9" fmla="*/ 65602 h 999648"/>
                <a:gd name="connsiteX10" fmla="*/ 899924 w 922752"/>
                <a:gd name="connsiteY10" fmla="*/ 898001 h 999648"/>
                <a:gd name="connsiteX11" fmla="*/ 907614 w 922752"/>
                <a:gd name="connsiteY11" fmla="*/ 924915 h 99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2752" h="999648">
                  <a:moveTo>
                    <a:pt x="907614" y="924915"/>
                  </a:moveTo>
                  <a:cubicBezTo>
                    <a:pt x="907614" y="936449"/>
                    <a:pt x="903769" y="947984"/>
                    <a:pt x="898002" y="957596"/>
                  </a:cubicBezTo>
                  <a:cubicBezTo>
                    <a:pt x="886466" y="974897"/>
                    <a:pt x="865321" y="986432"/>
                    <a:pt x="842252" y="986432"/>
                  </a:cubicBezTo>
                  <a:lnTo>
                    <a:pt x="94438" y="986432"/>
                  </a:lnTo>
                  <a:cubicBezTo>
                    <a:pt x="71369" y="986432"/>
                    <a:pt x="52145" y="974897"/>
                    <a:pt x="38688" y="957596"/>
                  </a:cubicBezTo>
                  <a:cubicBezTo>
                    <a:pt x="32921" y="947984"/>
                    <a:pt x="29076" y="936449"/>
                    <a:pt x="29076" y="924915"/>
                  </a:cubicBezTo>
                  <a:cubicBezTo>
                    <a:pt x="29076" y="915303"/>
                    <a:pt x="30999" y="905691"/>
                    <a:pt x="34843" y="898001"/>
                  </a:cubicBezTo>
                  <a:lnTo>
                    <a:pt x="407789" y="65602"/>
                  </a:lnTo>
                  <a:cubicBezTo>
                    <a:pt x="419323" y="44456"/>
                    <a:pt x="442392" y="29076"/>
                    <a:pt x="467383" y="29076"/>
                  </a:cubicBezTo>
                  <a:cubicBezTo>
                    <a:pt x="492374" y="29076"/>
                    <a:pt x="515443" y="42533"/>
                    <a:pt x="526979" y="65602"/>
                  </a:cubicBezTo>
                  <a:lnTo>
                    <a:pt x="899924" y="898001"/>
                  </a:lnTo>
                  <a:cubicBezTo>
                    <a:pt x="905690" y="905691"/>
                    <a:pt x="907614" y="915303"/>
                    <a:pt x="907614" y="924915"/>
                  </a:cubicBezTo>
                  <a:close/>
                </a:path>
              </a:pathLst>
            </a:custGeom>
            <a:grpFill/>
            <a:ln w="19209" cap="flat">
              <a:solidFill>
                <a:srgbClr val="FF9900"/>
              </a:solidFill>
              <a:prstDash val="solid"/>
              <a:miter/>
            </a:ln>
          </p:spPr>
          <p:txBody>
            <a:bodyPr rtlCol="0" anchor="ctr"/>
            <a:lstStyle/>
            <a:p>
              <a:endParaRPr lang="en-US" dirty="0"/>
            </a:p>
          </p:txBody>
        </p:sp>
        <p:sp>
          <p:nvSpPr>
            <p:cNvPr id="37" name="Freeform: Shape 21">
              <a:extLst>
                <a:ext uri="{FF2B5EF4-FFF2-40B4-BE49-F238E27FC236}">
                  <a16:creationId xmlns:a16="http://schemas.microsoft.com/office/drawing/2014/main" id="{704F456D-65C8-4ED3-B1EE-3929A0B2A86E}"/>
                </a:ext>
              </a:extLst>
            </p:cNvPr>
            <p:cNvSpPr/>
            <p:nvPr/>
          </p:nvSpPr>
          <p:spPr>
            <a:xfrm>
              <a:off x="9912785" y="4907118"/>
              <a:ext cx="115344" cy="480600"/>
            </a:xfrm>
            <a:custGeom>
              <a:avLst/>
              <a:gdLst>
                <a:gd name="connsiteX0" fmla="*/ 29076 w 115344"/>
                <a:gd name="connsiteY0" fmla="*/ 57912 h 480600"/>
                <a:gd name="connsiteX1" fmla="*/ 29076 w 115344"/>
                <a:gd name="connsiteY1" fmla="*/ 457772 h 480600"/>
                <a:gd name="connsiteX2" fmla="*/ 88671 w 115344"/>
                <a:gd name="connsiteY2" fmla="*/ 457772 h 480600"/>
                <a:gd name="connsiteX3" fmla="*/ 88671 w 115344"/>
                <a:gd name="connsiteY3" fmla="*/ 57912 h 480600"/>
                <a:gd name="connsiteX4" fmla="*/ 59835 w 115344"/>
                <a:gd name="connsiteY4" fmla="*/ 29076 h 480600"/>
                <a:gd name="connsiteX5" fmla="*/ 29076 w 115344"/>
                <a:gd name="connsiteY5" fmla="*/ 57912 h 4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44" h="480600">
                  <a:moveTo>
                    <a:pt x="29076" y="57912"/>
                  </a:moveTo>
                  <a:lnTo>
                    <a:pt x="29076" y="457772"/>
                  </a:lnTo>
                  <a:lnTo>
                    <a:pt x="88671" y="457772"/>
                  </a:lnTo>
                  <a:lnTo>
                    <a:pt x="88671" y="57912"/>
                  </a:lnTo>
                  <a:cubicBezTo>
                    <a:pt x="88671" y="42533"/>
                    <a:pt x="75214" y="29076"/>
                    <a:pt x="59835" y="29076"/>
                  </a:cubicBezTo>
                  <a:cubicBezTo>
                    <a:pt x="40611" y="29076"/>
                    <a:pt x="29076" y="42533"/>
                    <a:pt x="29076" y="57912"/>
                  </a:cubicBezTo>
                  <a:close/>
                </a:path>
              </a:pathLst>
            </a:custGeom>
            <a:grpFill/>
            <a:ln w="19209" cap="flat">
              <a:solidFill>
                <a:srgbClr val="FF9900"/>
              </a:solidFill>
              <a:prstDash val="solid"/>
              <a:miter/>
            </a:ln>
          </p:spPr>
          <p:txBody>
            <a:bodyPr rtlCol="0" anchor="ctr"/>
            <a:lstStyle/>
            <a:p>
              <a:endParaRPr lang="en-US" dirty="0"/>
            </a:p>
          </p:txBody>
        </p:sp>
        <p:sp>
          <p:nvSpPr>
            <p:cNvPr id="38" name="Freeform: Shape 22">
              <a:extLst>
                <a:ext uri="{FF2B5EF4-FFF2-40B4-BE49-F238E27FC236}">
                  <a16:creationId xmlns:a16="http://schemas.microsoft.com/office/drawing/2014/main" id="{43FD4067-AF33-4B13-83FB-42D6D5FC0B35}"/>
                </a:ext>
              </a:extLst>
            </p:cNvPr>
            <p:cNvSpPr/>
            <p:nvPr/>
          </p:nvSpPr>
          <p:spPr>
            <a:xfrm>
              <a:off x="9839425" y="5355038"/>
              <a:ext cx="249912" cy="807408"/>
            </a:xfrm>
            <a:custGeom>
              <a:avLst/>
              <a:gdLst>
                <a:gd name="connsiteX0" fmla="*/ 233159 w 249912"/>
                <a:gd name="connsiteY0" fmla="*/ 86748 h 807408"/>
                <a:gd name="connsiteX1" fmla="*/ 200478 w 249912"/>
                <a:gd name="connsiteY1" fmla="*/ 29076 h 807408"/>
                <a:gd name="connsiteX2" fmla="*/ 131272 w 249912"/>
                <a:gd name="connsiteY2" fmla="*/ 29076 h 807408"/>
                <a:gd name="connsiteX3" fmla="*/ 62065 w 249912"/>
                <a:gd name="connsiteY3" fmla="*/ 29076 h 807408"/>
                <a:gd name="connsiteX4" fmla="*/ 29385 w 249912"/>
                <a:gd name="connsiteY4" fmla="*/ 86748 h 807408"/>
                <a:gd name="connsiteX5" fmla="*/ 35152 w 249912"/>
                <a:gd name="connsiteY5" fmla="*/ 698072 h 807408"/>
                <a:gd name="connsiteX6" fmla="*/ 131272 w 249912"/>
                <a:gd name="connsiteY6" fmla="*/ 778812 h 807408"/>
                <a:gd name="connsiteX7" fmla="*/ 227392 w 249912"/>
                <a:gd name="connsiteY7" fmla="*/ 698072 h 807408"/>
                <a:gd name="connsiteX8" fmla="*/ 233159 w 249912"/>
                <a:gd name="connsiteY8" fmla="*/ 86748 h 80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12" h="807408">
                  <a:moveTo>
                    <a:pt x="233159" y="86748"/>
                  </a:moveTo>
                  <a:cubicBezTo>
                    <a:pt x="229314" y="52145"/>
                    <a:pt x="210090" y="29076"/>
                    <a:pt x="200478" y="29076"/>
                  </a:cubicBezTo>
                  <a:lnTo>
                    <a:pt x="131272" y="29076"/>
                  </a:lnTo>
                  <a:lnTo>
                    <a:pt x="62065" y="29076"/>
                  </a:lnTo>
                  <a:cubicBezTo>
                    <a:pt x="52453" y="29076"/>
                    <a:pt x="33229" y="52145"/>
                    <a:pt x="29385" y="86748"/>
                  </a:cubicBezTo>
                  <a:cubicBezTo>
                    <a:pt x="27462" y="113662"/>
                    <a:pt x="35152" y="673080"/>
                    <a:pt x="35152" y="698072"/>
                  </a:cubicBezTo>
                  <a:cubicBezTo>
                    <a:pt x="35152" y="749976"/>
                    <a:pt x="42841" y="778812"/>
                    <a:pt x="131272" y="778812"/>
                  </a:cubicBezTo>
                  <a:cubicBezTo>
                    <a:pt x="221624" y="778812"/>
                    <a:pt x="227392" y="749976"/>
                    <a:pt x="227392" y="698072"/>
                  </a:cubicBezTo>
                  <a:cubicBezTo>
                    <a:pt x="227392" y="673080"/>
                    <a:pt x="235081" y="111740"/>
                    <a:pt x="233159" y="86748"/>
                  </a:cubicBezTo>
                  <a:close/>
                </a:path>
              </a:pathLst>
            </a:custGeom>
            <a:grpFill/>
            <a:ln w="19209" cap="flat">
              <a:solidFill>
                <a:srgbClr val="FF9900"/>
              </a:solidFill>
              <a:prstDash val="solid"/>
              <a:miter/>
            </a:ln>
          </p:spPr>
          <p:txBody>
            <a:bodyPr rtlCol="0" anchor="ctr"/>
            <a:lstStyle/>
            <a:p>
              <a:endParaRPr lang="en-US" dirty="0"/>
            </a:p>
          </p:txBody>
        </p:sp>
        <p:sp>
          <p:nvSpPr>
            <p:cNvPr id="39" name="Freeform: Shape 23">
              <a:extLst>
                <a:ext uri="{FF2B5EF4-FFF2-40B4-BE49-F238E27FC236}">
                  <a16:creationId xmlns:a16="http://schemas.microsoft.com/office/drawing/2014/main" id="{D61724C6-ED46-464E-8CD9-C34FAD35AD7D}"/>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solidFill>
                <a:srgbClr val="FF9900"/>
              </a:solidFill>
              <a:prstDash val="solid"/>
              <a:miter/>
            </a:ln>
          </p:spPr>
          <p:txBody>
            <a:bodyPr rtlCol="0" anchor="ctr"/>
            <a:lstStyle/>
            <a:p>
              <a:endParaRPr lang="en-US" dirty="0"/>
            </a:p>
          </p:txBody>
        </p:sp>
        <p:sp>
          <p:nvSpPr>
            <p:cNvPr id="40" name="Freeform: Shape 24">
              <a:extLst>
                <a:ext uri="{FF2B5EF4-FFF2-40B4-BE49-F238E27FC236}">
                  <a16:creationId xmlns:a16="http://schemas.microsoft.com/office/drawing/2014/main" id="{6882AB26-D370-4E43-832B-8F6234E8376C}"/>
                </a:ext>
              </a:extLst>
            </p:cNvPr>
            <p:cNvSpPr/>
            <p:nvPr/>
          </p:nvSpPr>
          <p:spPr>
            <a:xfrm>
              <a:off x="9882026" y="5328124"/>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solidFill>
                <a:srgbClr val="FF9900"/>
              </a:solidFill>
              <a:prstDash val="solid"/>
              <a:miter/>
            </a:ln>
          </p:spPr>
          <p:txBody>
            <a:bodyPr rtlCol="0" anchor="ctr"/>
            <a:lstStyle/>
            <a:p>
              <a:endParaRPr lang="en-US" dirty="0"/>
            </a:p>
          </p:txBody>
        </p:sp>
        <p:sp>
          <p:nvSpPr>
            <p:cNvPr id="41" name="Freeform: Shape 25">
              <a:extLst>
                <a:ext uri="{FF2B5EF4-FFF2-40B4-BE49-F238E27FC236}">
                  <a16:creationId xmlns:a16="http://schemas.microsoft.com/office/drawing/2014/main" id="{1C4A783C-3DE6-4590-87D4-98F43F963E50}"/>
                </a:ext>
              </a:extLst>
            </p:cNvPr>
            <p:cNvSpPr/>
            <p:nvPr/>
          </p:nvSpPr>
          <p:spPr>
            <a:xfrm>
              <a:off x="9882026" y="5308900"/>
              <a:ext cx="173016" cy="96120"/>
            </a:xfrm>
            <a:custGeom>
              <a:avLst/>
              <a:gdLst>
                <a:gd name="connsiteX0" fmla="*/ 148265 w 173016"/>
                <a:gd name="connsiteY0" fmla="*/ 44456 h 96120"/>
                <a:gd name="connsiteX1" fmla="*/ 132886 w 173016"/>
                <a:gd name="connsiteY1" fmla="*/ 29076 h 96120"/>
                <a:gd name="connsiteX2" fmla="*/ 88671 w 173016"/>
                <a:gd name="connsiteY2" fmla="*/ 29076 h 96120"/>
                <a:gd name="connsiteX3" fmla="*/ 44456 w 173016"/>
                <a:gd name="connsiteY3" fmla="*/ 29076 h 96120"/>
                <a:gd name="connsiteX4" fmla="*/ 29076 w 173016"/>
                <a:gd name="connsiteY4" fmla="*/ 44456 h 96120"/>
                <a:gd name="connsiteX5" fmla="*/ 29076 w 173016"/>
                <a:gd name="connsiteY5" fmla="*/ 67524 h 96120"/>
                <a:gd name="connsiteX6" fmla="*/ 88671 w 173016"/>
                <a:gd name="connsiteY6" fmla="*/ 67524 h 96120"/>
                <a:gd name="connsiteX7" fmla="*/ 148265 w 173016"/>
                <a:gd name="connsiteY7" fmla="*/ 67524 h 96120"/>
                <a:gd name="connsiteX8" fmla="*/ 148265 w 173016"/>
                <a:gd name="connsiteY8" fmla="*/ 44456 h 9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16" h="96120">
                  <a:moveTo>
                    <a:pt x="148265" y="44456"/>
                  </a:moveTo>
                  <a:cubicBezTo>
                    <a:pt x="148265" y="36766"/>
                    <a:pt x="142498" y="29076"/>
                    <a:pt x="132886" y="29076"/>
                  </a:cubicBezTo>
                  <a:lnTo>
                    <a:pt x="88671" y="29076"/>
                  </a:lnTo>
                  <a:lnTo>
                    <a:pt x="44456" y="29076"/>
                  </a:lnTo>
                  <a:cubicBezTo>
                    <a:pt x="36766" y="29076"/>
                    <a:pt x="29076" y="34844"/>
                    <a:pt x="29076" y="44456"/>
                  </a:cubicBezTo>
                  <a:lnTo>
                    <a:pt x="29076" y="67524"/>
                  </a:lnTo>
                  <a:lnTo>
                    <a:pt x="88671" y="67524"/>
                  </a:lnTo>
                  <a:lnTo>
                    <a:pt x="148265" y="67524"/>
                  </a:lnTo>
                  <a:lnTo>
                    <a:pt x="148265" y="44456"/>
                  </a:lnTo>
                  <a:close/>
                </a:path>
              </a:pathLst>
            </a:custGeom>
            <a:grpFill/>
            <a:ln w="19209" cap="flat">
              <a:solidFill>
                <a:srgbClr val="FF9900"/>
              </a:solidFill>
              <a:prstDash val="solid"/>
              <a:miter/>
            </a:ln>
          </p:spPr>
          <p:txBody>
            <a:bodyPr rtlCol="0" anchor="ctr"/>
            <a:lstStyle/>
            <a:p>
              <a:endParaRPr lang="en-US" dirty="0"/>
            </a:p>
          </p:txBody>
        </p:sp>
      </p:grpSp>
      <p:grpSp>
        <p:nvGrpSpPr>
          <p:cNvPr id="42" name="Group 26">
            <a:extLst>
              <a:ext uri="{FF2B5EF4-FFF2-40B4-BE49-F238E27FC236}">
                <a16:creationId xmlns:a16="http://schemas.microsoft.com/office/drawing/2014/main" id="{0B2C3E88-E73D-4EBC-BAD6-396B9D97613A}"/>
              </a:ext>
            </a:extLst>
          </p:cNvPr>
          <p:cNvGrpSpPr/>
          <p:nvPr/>
        </p:nvGrpSpPr>
        <p:grpSpPr>
          <a:xfrm rot="2078969">
            <a:off x="5865497" y="4099147"/>
            <a:ext cx="212398" cy="440801"/>
            <a:chOff x="8457528" y="4216977"/>
            <a:chExt cx="1076544" cy="1764763"/>
          </a:xfrm>
          <a:solidFill>
            <a:srgbClr val="FFC000"/>
          </a:solidFill>
        </p:grpSpPr>
        <p:sp>
          <p:nvSpPr>
            <p:cNvPr id="43" name="Freeform: Shape 27">
              <a:extLst>
                <a:ext uri="{FF2B5EF4-FFF2-40B4-BE49-F238E27FC236}">
                  <a16:creationId xmlns:a16="http://schemas.microsoft.com/office/drawing/2014/main" id="{E5AE272E-A98A-42C3-AB94-544FFE038C38}"/>
                </a:ext>
              </a:extLst>
            </p:cNvPr>
            <p:cNvSpPr/>
            <p:nvPr/>
          </p:nvSpPr>
          <p:spPr>
            <a:xfrm>
              <a:off x="8457528" y="5212780"/>
              <a:ext cx="1076544" cy="768960"/>
            </a:xfrm>
            <a:custGeom>
              <a:avLst/>
              <a:gdLst>
                <a:gd name="connsiteX0" fmla="*/ 905690 w 1076544"/>
                <a:gd name="connsiteY0" fmla="*/ 29076 h 768960"/>
                <a:gd name="connsiteX1" fmla="*/ 538512 w 1076544"/>
                <a:gd name="connsiteY1" fmla="*/ 29076 h 768960"/>
                <a:gd name="connsiteX2" fmla="*/ 171334 w 1076544"/>
                <a:gd name="connsiteY2" fmla="*/ 29076 h 768960"/>
                <a:gd name="connsiteX3" fmla="*/ 29076 w 1076544"/>
                <a:gd name="connsiteY3" fmla="*/ 755744 h 768960"/>
                <a:gd name="connsiteX4" fmla="*/ 538512 w 1076544"/>
                <a:gd name="connsiteY4" fmla="*/ 755744 h 768960"/>
                <a:gd name="connsiteX5" fmla="*/ 1047949 w 1076544"/>
                <a:gd name="connsiteY5" fmla="*/ 755744 h 768960"/>
                <a:gd name="connsiteX6" fmla="*/ 905690 w 1076544"/>
                <a:gd name="connsiteY6" fmla="*/ 29076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6544" h="768960">
                  <a:moveTo>
                    <a:pt x="905690" y="29076"/>
                  </a:moveTo>
                  <a:lnTo>
                    <a:pt x="538512" y="29076"/>
                  </a:lnTo>
                  <a:lnTo>
                    <a:pt x="171334" y="29076"/>
                  </a:lnTo>
                  <a:cubicBezTo>
                    <a:pt x="109817" y="159800"/>
                    <a:pt x="29076" y="423168"/>
                    <a:pt x="29076" y="755744"/>
                  </a:cubicBezTo>
                  <a:lnTo>
                    <a:pt x="538512" y="755744"/>
                  </a:lnTo>
                  <a:lnTo>
                    <a:pt x="1047949" y="755744"/>
                  </a:lnTo>
                  <a:cubicBezTo>
                    <a:pt x="1049871" y="423168"/>
                    <a:pt x="967208" y="159800"/>
                    <a:pt x="905690" y="29076"/>
                  </a:cubicBezTo>
                  <a:close/>
                </a:path>
              </a:pathLst>
            </a:custGeom>
            <a:grpFill/>
            <a:ln w="19209" cap="flat">
              <a:solidFill>
                <a:srgbClr val="FF9900"/>
              </a:solidFill>
              <a:prstDash val="solid"/>
              <a:miter/>
            </a:ln>
          </p:spPr>
          <p:txBody>
            <a:bodyPr rtlCol="0" anchor="ctr"/>
            <a:lstStyle/>
            <a:p>
              <a:endParaRPr lang="en-US" dirty="0"/>
            </a:p>
          </p:txBody>
        </p:sp>
        <p:sp>
          <p:nvSpPr>
            <p:cNvPr id="44" name="Freeform: Shape 28">
              <a:extLst>
                <a:ext uri="{FF2B5EF4-FFF2-40B4-BE49-F238E27FC236}">
                  <a16:creationId xmlns:a16="http://schemas.microsoft.com/office/drawing/2014/main" id="{C6A788DF-49B8-4D23-B79F-8DC352852BB1}"/>
                </a:ext>
              </a:extLst>
            </p:cNvPr>
            <p:cNvSpPr/>
            <p:nvPr/>
          </p:nvSpPr>
          <p:spPr>
            <a:xfrm>
              <a:off x="8601708" y="4216977"/>
              <a:ext cx="788184" cy="1038096"/>
            </a:xfrm>
            <a:custGeom>
              <a:avLst/>
              <a:gdLst>
                <a:gd name="connsiteX0" fmla="*/ 759589 w 788184"/>
                <a:gd name="connsiteY0" fmla="*/ 1024880 h 1038096"/>
                <a:gd name="connsiteX1" fmla="*/ 394332 w 788184"/>
                <a:gd name="connsiteY1" fmla="*/ 1024880 h 1038096"/>
                <a:gd name="connsiteX2" fmla="*/ 29076 w 788184"/>
                <a:gd name="connsiteY2" fmla="*/ 1024880 h 1038096"/>
                <a:gd name="connsiteX3" fmla="*/ 61757 w 788184"/>
                <a:gd name="connsiteY3" fmla="*/ 899923 h 1038096"/>
                <a:gd name="connsiteX4" fmla="*/ 277066 w 788184"/>
                <a:gd name="connsiteY4" fmla="*/ 849941 h 1038096"/>
                <a:gd name="connsiteX5" fmla="*/ 236695 w 788184"/>
                <a:gd name="connsiteY5" fmla="*/ 436625 h 1038096"/>
                <a:gd name="connsiteX6" fmla="*/ 394332 w 788184"/>
                <a:gd name="connsiteY6" fmla="*/ 29076 h 1038096"/>
                <a:gd name="connsiteX7" fmla="*/ 551969 w 788184"/>
                <a:gd name="connsiteY7" fmla="*/ 436625 h 1038096"/>
                <a:gd name="connsiteX8" fmla="*/ 511598 w 788184"/>
                <a:gd name="connsiteY8" fmla="*/ 849941 h 1038096"/>
                <a:gd name="connsiteX9" fmla="*/ 726907 w 788184"/>
                <a:gd name="connsiteY9" fmla="*/ 899923 h 1038096"/>
                <a:gd name="connsiteX10" fmla="*/ 759589 w 788184"/>
                <a:gd name="connsiteY10" fmla="*/ 1024880 h 1038096"/>
                <a:gd name="connsiteX11" fmla="*/ 394332 w 788184"/>
                <a:gd name="connsiteY11" fmla="*/ 190558 h 1038096"/>
                <a:gd name="connsiteX12" fmla="*/ 332815 w 788184"/>
                <a:gd name="connsiteY12" fmla="*/ 303979 h 1038096"/>
                <a:gd name="connsiteX13" fmla="*/ 400099 w 788184"/>
                <a:gd name="connsiteY13" fmla="*/ 402022 h 1038096"/>
                <a:gd name="connsiteX14" fmla="*/ 457771 w 788184"/>
                <a:gd name="connsiteY14" fmla="*/ 303979 h 1038096"/>
                <a:gd name="connsiteX15" fmla="*/ 394332 w 788184"/>
                <a:gd name="connsiteY15" fmla="*/ 190558 h 103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184" h="1038096">
                  <a:moveTo>
                    <a:pt x="759589" y="1024880"/>
                  </a:moveTo>
                  <a:lnTo>
                    <a:pt x="394332" y="1024880"/>
                  </a:lnTo>
                  <a:lnTo>
                    <a:pt x="29076" y="1024880"/>
                  </a:lnTo>
                  <a:cubicBezTo>
                    <a:pt x="29076" y="1024880"/>
                    <a:pt x="29076" y="936449"/>
                    <a:pt x="61757" y="899923"/>
                  </a:cubicBezTo>
                  <a:cubicBezTo>
                    <a:pt x="107894" y="849941"/>
                    <a:pt x="244385" y="884545"/>
                    <a:pt x="277066" y="849941"/>
                  </a:cubicBezTo>
                  <a:cubicBezTo>
                    <a:pt x="309746" y="815338"/>
                    <a:pt x="236695" y="607719"/>
                    <a:pt x="236695" y="436625"/>
                  </a:cubicBezTo>
                  <a:cubicBezTo>
                    <a:pt x="236695" y="265531"/>
                    <a:pt x="240540" y="29076"/>
                    <a:pt x="394332" y="29076"/>
                  </a:cubicBezTo>
                  <a:cubicBezTo>
                    <a:pt x="548124" y="29076"/>
                    <a:pt x="551969" y="265531"/>
                    <a:pt x="551969" y="436625"/>
                  </a:cubicBezTo>
                  <a:cubicBezTo>
                    <a:pt x="551969" y="607719"/>
                    <a:pt x="478918" y="815338"/>
                    <a:pt x="511598" y="849941"/>
                  </a:cubicBezTo>
                  <a:cubicBezTo>
                    <a:pt x="544279" y="884545"/>
                    <a:pt x="680770" y="849941"/>
                    <a:pt x="726907" y="899923"/>
                  </a:cubicBezTo>
                  <a:cubicBezTo>
                    <a:pt x="761510" y="936449"/>
                    <a:pt x="759589" y="1024880"/>
                    <a:pt x="759589" y="1024880"/>
                  </a:cubicBezTo>
                  <a:close/>
                  <a:moveTo>
                    <a:pt x="394332" y="190558"/>
                  </a:moveTo>
                  <a:cubicBezTo>
                    <a:pt x="359729" y="190558"/>
                    <a:pt x="332815" y="221316"/>
                    <a:pt x="332815" y="303979"/>
                  </a:cubicBezTo>
                  <a:cubicBezTo>
                    <a:pt x="332815" y="386643"/>
                    <a:pt x="365496" y="402022"/>
                    <a:pt x="400099" y="402022"/>
                  </a:cubicBezTo>
                  <a:cubicBezTo>
                    <a:pt x="434702" y="402022"/>
                    <a:pt x="457771" y="388565"/>
                    <a:pt x="457771" y="303979"/>
                  </a:cubicBezTo>
                  <a:cubicBezTo>
                    <a:pt x="457771" y="221316"/>
                    <a:pt x="428935" y="190558"/>
                    <a:pt x="394332" y="190558"/>
                  </a:cubicBezTo>
                  <a:close/>
                </a:path>
              </a:pathLst>
            </a:custGeom>
            <a:grpFill/>
            <a:ln w="19209" cap="flat">
              <a:solidFill>
                <a:srgbClr val="FF9900"/>
              </a:solidFill>
              <a:prstDash val="solid"/>
              <a:miter/>
            </a:ln>
          </p:spPr>
          <p:txBody>
            <a:bodyPr rtlCol="0" anchor="ctr"/>
            <a:lstStyle/>
            <a:p>
              <a:endParaRPr lang="en-US" dirty="0"/>
            </a:p>
          </p:txBody>
        </p:sp>
      </p:grpSp>
      <p:grpSp>
        <p:nvGrpSpPr>
          <p:cNvPr id="45" name="Group 29">
            <a:extLst>
              <a:ext uri="{FF2B5EF4-FFF2-40B4-BE49-F238E27FC236}">
                <a16:creationId xmlns:a16="http://schemas.microsoft.com/office/drawing/2014/main" id="{081D775C-7736-4133-A3B3-2D23239BC50B}"/>
              </a:ext>
            </a:extLst>
          </p:cNvPr>
          <p:cNvGrpSpPr/>
          <p:nvPr/>
        </p:nvGrpSpPr>
        <p:grpSpPr>
          <a:xfrm rot="3120492">
            <a:off x="1403761" y="4088276"/>
            <a:ext cx="252627" cy="545436"/>
            <a:chOff x="4877940" y="1698632"/>
            <a:chExt cx="711288" cy="1213035"/>
          </a:xfrm>
          <a:solidFill>
            <a:srgbClr val="FFC000"/>
          </a:solidFill>
        </p:grpSpPr>
        <p:sp>
          <p:nvSpPr>
            <p:cNvPr id="46" name="Freeform: Shape 30">
              <a:extLst>
                <a:ext uri="{FF2B5EF4-FFF2-40B4-BE49-F238E27FC236}">
                  <a16:creationId xmlns:a16="http://schemas.microsoft.com/office/drawing/2014/main" id="{AFDF34C3-F389-4171-A5E6-2DC8B2939705}"/>
                </a:ext>
              </a:extLst>
            </p:cNvPr>
            <p:cNvSpPr/>
            <p:nvPr/>
          </p:nvSpPr>
          <p:spPr>
            <a:xfrm>
              <a:off x="4877940" y="1700555"/>
              <a:ext cx="692064" cy="1211112"/>
            </a:xfrm>
            <a:custGeom>
              <a:avLst/>
              <a:gdLst>
                <a:gd name="connsiteX0" fmla="*/ 653934 w 692064"/>
                <a:gd name="connsiteY0" fmla="*/ 29076 h 1211112"/>
                <a:gd name="connsiteX1" fmla="*/ 584728 w 692064"/>
                <a:gd name="connsiteY1" fmla="*/ 29076 h 1211112"/>
                <a:gd name="connsiteX2" fmla="*/ 559737 w 692064"/>
                <a:gd name="connsiteY2" fmla="*/ 65602 h 1211112"/>
                <a:gd name="connsiteX3" fmla="*/ 521289 w 692064"/>
                <a:gd name="connsiteY3" fmla="*/ 65602 h 1211112"/>
                <a:gd name="connsiteX4" fmla="*/ 496297 w 692064"/>
                <a:gd name="connsiteY4" fmla="*/ 29076 h 1211112"/>
                <a:gd name="connsiteX5" fmla="*/ 277144 w 692064"/>
                <a:gd name="connsiteY5" fmla="*/ 29076 h 1211112"/>
                <a:gd name="connsiteX6" fmla="*/ 69525 w 692064"/>
                <a:gd name="connsiteY6" fmla="*/ 159800 h 1211112"/>
                <a:gd name="connsiteX7" fmla="*/ 34921 w 692064"/>
                <a:gd name="connsiteY7" fmla="*/ 198248 h 1211112"/>
                <a:gd name="connsiteX8" fmla="*/ 31077 w 692064"/>
                <a:gd name="connsiteY8" fmla="*/ 221316 h 1211112"/>
                <a:gd name="connsiteX9" fmla="*/ 50301 w 692064"/>
                <a:gd name="connsiteY9" fmla="*/ 234773 h 1211112"/>
                <a:gd name="connsiteX10" fmla="*/ 59913 w 692064"/>
                <a:gd name="connsiteY10" fmla="*/ 232851 h 1211112"/>
                <a:gd name="connsiteX11" fmla="*/ 113740 w 692064"/>
                <a:gd name="connsiteY11" fmla="*/ 204015 h 1211112"/>
                <a:gd name="connsiteX12" fmla="*/ 271377 w 692064"/>
                <a:gd name="connsiteY12" fmla="*/ 192480 h 1211112"/>
                <a:gd name="connsiteX13" fmla="*/ 275221 w 692064"/>
                <a:gd name="connsiteY13" fmla="*/ 194403 h 1211112"/>
                <a:gd name="connsiteX14" fmla="*/ 329049 w 692064"/>
                <a:gd name="connsiteY14" fmla="*/ 194403 h 1211112"/>
                <a:gd name="connsiteX15" fmla="*/ 329049 w 692064"/>
                <a:gd name="connsiteY15" fmla="*/ 580805 h 1211112"/>
                <a:gd name="connsiteX16" fmla="*/ 307902 w 692064"/>
                <a:gd name="connsiteY16" fmla="*/ 605796 h 1211112"/>
                <a:gd name="connsiteX17" fmla="*/ 290601 w 692064"/>
                <a:gd name="connsiteY17" fmla="*/ 1030647 h 1211112"/>
                <a:gd name="connsiteX18" fmla="*/ 323281 w 692064"/>
                <a:gd name="connsiteY18" fmla="*/ 1138301 h 1211112"/>
                <a:gd name="connsiteX19" fmla="*/ 375186 w 692064"/>
                <a:gd name="connsiteY19" fmla="*/ 1184439 h 1211112"/>
                <a:gd name="connsiteX20" fmla="*/ 427091 w 692064"/>
                <a:gd name="connsiteY20" fmla="*/ 1138301 h 1211112"/>
                <a:gd name="connsiteX21" fmla="*/ 459772 w 692064"/>
                <a:gd name="connsiteY21" fmla="*/ 1030647 h 1211112"/>
                <a:gd name="connsiteX22" fmla="*/ 442470 w 692064"/>
                <a:gd name="connsiteY22" fmla="*/ 605796 h 1211112"/>
                <a:gd name="connsiteX23" fmla="*/ 421324 w 692064"/>
                <a:gd name="connsiteY23" fmla="*/ 580805 h 1211112"/>
                <a:gd name="connsiteX24" fmla="*/ 421324 w 692064"/>
                <a:gd name="connsiteY24" fmla="*/ 192480 h 1211112"/>
                <a:gd name="connsiteX25" fmla="*/ 494375 w 692064"/>
                <a:gd name="connsiteY25" fmla="*/ 192480 h 1211112"/>
                <a:gd name="connsiteX26" fmla="*/ 519366 w 692064"/>
                <a:gd name="connsiteY26" fmla="*/ 155955 h 1211112"/>
                <a:gd name="connsiteX27" fmla="*/ 557814 w 692064"/>
                <a:gd name="connsiteY27" fmla="*/ 155955 h 1211112"/>
                <a:gd name="connsiteX28" fmla="*/ 582805 w 692064"/>
                <a:gd name="connsiteY28" fmla="*/ 192480 h 1211112"/>
                <a:gd name="connsiteX29" fmla="*/ 652012 w 692064"/>
                <a:gd name="connsiteY29" fmla="*/ 192480 h 1211112"/>
                <a:gd name="connsiteX30" fmla="*/ 680848 w 692064"/>
                <a:gd name="connsiteY30" fmla="*/ 109817 h 1211112"/>
                <a:gd name="connsiteX31" fmla="*/ 653934 w 692064"/>
                <a:gd name="connsiteY31" fmla="*/ 29076 h 121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2064" h="1211112">
                  <a:moveTo>
                    <a:pt x="653934" y="29076"/>
                  </a:moveTo>
                  <a:lnTo>
                    <a:pt x="584728" y="29076"/>
                  </a:lnTo>
                  <a:cubicBezTo>
                    <a:pt x="573193" y="29076"/>
                    <a:pt x="563581" y="32921"/>
                    <a:pt x="559737" y="65602"/>
                  </a:cubicBezTo>
                  <a:lnTo>
                    <a:pt x="521289" y="65602"/>
                  </a:lnTo>
                  <a:cubicBezTo>
                    <a:pt x="517444" y="32921"/>
                    <a:pt x="507832" y="29076"/>
                    <a:pt x="496297" y="29076"/>
                  </a:cubicBezTo>
                  <a:lnTo>
                    <a:pt x="277144" y="29076"/>
                  </a:lnTo>
                  <a:cubicBezTo>
                    <a:pt x="182946" y="65602"/>
                    <a:pt x="136809" y="84826"/>
                    <a:pt x="69525" y="159800"/>
                  </a:cubicBezTo>
                  <a:lnTo>
                    <a:pt x="34921" y="198248"/>
                  </a:lnTo>
                  <a:cubicBezTo>
                    <a:pt x="29154" y="204015"/>
                    <a:pt x="27232" y="213627"/>
                    <a:pt x="31077" y="221316"/>
                  </a:cubicBezTo>
                  <a:cubicBezTo>
                    <a:pt x="34921" y="229006"/>
                    <a:pt x="42611" y="234773"/>
                    <a:pt x="50301" y="234773"/>
                  </a:cubicBezTo>
                  <a:cubicBezTo>
                    <a:pt x="54145" y="234773"/>
                    <a:pt x="57990" y="234773"/>
                    <a:pt x="59913" y="232851"/>
                  </a:cubicBezTo>
                  <a:lnTo>
                    <a:pt x="113740" y="204015"/>
                  </a:lnTo>
                  <a:cubicBezTo>
                    <a:pt x="175257" y="173256"/>
                    <a:pt x="207937" y="167489"/>
                    <a:pt x="271377" y="192480"/>
                  </a:cubicBezTo>
                  <a:lnTo>
                    <a:pt x="275221" y="194403"/>
                  </a:lnTo>
                  <a:lnTo>
                    <a:pt x="329049" y="194403"/>
                  </a:lnTo>
                  <a:lnTo>
                    <a:pt x="329049" y="580805"/>
                  </a:lnTo>
                  <a:cubicBezTo>
                    <a:pt x="317514" y="582728"/>
                    <a:pt x="307902" y="592340"/>
                    <a:pt x="307902" y="605796"/>
                  </a:cubicBezTo>
                  <a:lnTo>
                    <a:pt x="290601" y="1030647"/>
                  </a:lnTo>
                  <a:cubicBezTo>
                    <a:pt x="286756" y="1069095"/>
                    <a:pt x="298290" y="1109465"/>
                    <a:pt x="323281" y="1138301"/>
                  </a:cubicBezTo>
                  <a:cubicBezTo>
                    <a:pt x="346350" y="1167137"/>
                    <a:pt x="340583" y="1184439"/>
                    <a:pt x="375186" y="1184439"/>
                  </a:cubicBezTo>
                  <a:cubicBezTo>
                    <a:pt x="409789" y="1184439"/>
                    <a:pt x="404022" y="1167137"/>
                    <a:pt x="427091" y="1138301"/>
                  </a:cubicBezTo>
                  <a:cubicBezTo>
                    <a:pt x="450160" y="1109465"/>
                    <a:pt x="461694" y="1071017"/>
                    <a:pt x="459772" y="1030647"/>
                  </a:cubicBezTo>
                  <a:lnTo>
                    <a:pt x="442470" y="605796"/>
                  </a:lnTo>
                  <a:cubicBezTo>
                    <a:pt x="440548" y="592340"/>
                    <a:pt x="432858" y="582728"/>
                    <a:pt x="421324" y="580805"/>
                  </a:cubicBezTo>
                  <a:lnTo>
                    <a:pt x="421324" y="192480"/>
                  </a:lnTo>
                  <a:lnTo>
                    <a:pt x="494375" y="192480"/>
                  </a:lnTo>
                  <a:cubicBezTo>
                    <a:pt x="505909" y="192480"/>
                    <a:pt x="515521" y="188636"/>
                    <a:pt x="519366" y="155955"/>
                  </a:cubicBezTo>
                  <a:lnTo>
                    <a:pt x="557814" y="155955"/>
                  </a:lnTo>
                  <a:cubicBezTo>
                    <a:pt x="561659" y="188636"/>
                    <a:pt x="571271" y="192480"/>
                    <a:pt x="582805" y="192480"/>
                  </a:cubicBezTo>
                  <a:lnTo>
                    <a:pt x="652012" y="192480"/>
                  </a:lnTo>
                  <a:cubicBezTo>
                    <a:pt x="667391" y="192480"/>
                    <a:pt x="680848" y="165567"/>
                    <a:pt x="680848" y="109817"/>
                  </a:cubicBezTo>
                  <a:cubicBezTo>
                    <a:pt x="682770" y="54068"/>
                    <a:pt x="669313" y="29076"/>
                    <a:pt x="653934" y="29076"/>
                  </a:cubicBezTo>
                  <a:close/>
                </a:path>
              </a:pathLst>
            </a:custGeom>
            <a:grpFill/>
            <a:ln w="19209" cap="flat">
              <a:solidFill>
                <a:srgbClr val="FF9900"/>
              </a:solidFill>
              <a:prstDash val="solid"/>
              <a:miter/>
            </a:ln>
          </p:spPr>
          <p:txBody>
            <a:bodyPr rtlCol="0" anchor="ctr"/>
            <a:lstStyle/>
            <a:p>
              <a:endParaRPr lang="en-US" dirty="0"/>
            </a:p>
          </p:txBody>
        </p:sp>
        <p:sp>
          <p:nvSpPr>
            <p:cNvPr id="47" name="Freeform: Shape 31">
              <a:extLst>
                <a:ext uri="{FF2B5EF4-FFF2-40B4-BE49-F238E27FC236}">
                  <a16:creationId xmlns:a16="http://schemas.microsoft.com/office/drawing/2014/main" id="{F0FBAD19-9C50-4F6F-8035-29CEA7119A4E}"/>
                </a:ext>
              </a:extLst>
            </p:cNvPr>
            <p:cNvSpPr/>
            <p:nvPr/>
          </p:nvSpPr>
          <p:spPr>
            <a:xfrm>
              <a:off x="4877940" y="1698632"/>
              <a:ext cx="711288" cy="595944"/>
            </a:xfrm>
            <a:custGeom>
              <a:avLst/>
              <a:gdLst>
                <a:gd name="connsiteX0" fmla="*/ 115662 w 711288"/>
                <a:gd name="connsiteY0" fmla="*/ 204015 h 595944"/>
                <a:gd name="connsiteX1" fmla="*/ 273299 w 711288"/>
                <a:gd name="connsiteY1" fmla="*/ 192480 h 595944"/>
                <a:gd name="connsiteX2" fmla="*/ 277144 w 711288"/>
                <a:gd name="connsiteY2" fmla="*/ 194403 h 595944"/>
                <a:gd name="connsiteX3" fmla="*/ 330971 w 711288"/>
                <a:gd name="connsiteY3" fmla="*/ 194403 h 595944"/>
                <a:gd name="connsiteX4" fmla="*/ 330971 w 711288"/>
                <a:gd name="connsiteY4" fmla="*/ 575038 h 595944"/>
                <a:gd name="connsiteX5" fmla="*/ 423246 w 711288"/>
                <a:gd name="connsiteY5" fmla="*/ 575038 h 595944"/>
                <a:gd name="connsiteX6" fmla="*/ 423246 w 711288"/>
                <a:gd name="connsiteY6" fmla="*/ 194403 h 595944"/>
                <a:gd name="connsiteX7" fmla="*/ 496297 w 711288"/>
                <a:gd name="connsiteY7" fmla="*/ 194403 h 595944"/>
                <a:gd name="connsiteX8" fmla="*/ 521289 w 711288"/>
                <a:gd name="connsiteY8" fmla="*/ 157877 h 595944"/>
                <a:gd name="connsiteX9" fmla="*/ 559737 w 711288"/>
                <a:gd name="connsiteY9" fmla="*/ 157877 h 595944"/>
                <a:gd name="connsiteX10" fmla="*/ 584728 w 711288"/>
                <a:gd name="connsiteY10" fmla="*/ 194403 h 595944"/>
                <a:gd name="connsiteX11" fmla="*/ 653934 w 711288"/>
                <a:gd name="connsiteY11" fmla="*/ 194403 h 595944"/>
                <a:gd name="connsiteX12" fmla="*/ 682770 w 711288"/>
                <a:gd name="connsiteY12" fmla="*/ 111740 h 595944"/>
                <a:gd name="connsiteX13" fmla="*/ 653934 w 711288"/>
                <a:gd name="connsiteY13" fmla="*/ 29076 h 595944"/>
                <a:gd name="connsiteX14" fmla="*/ 584728 w 711288"/>
                <a:gd name="connsiteY14" fmla="*/ 29076 h 595944"/>
                <a:gd name="connsiteX15" fmla="*/ 559737 w 711288"/>
                <a:gd name="connsiteY15" fmla="*/ 65602 h 595944"/>
                <a:gd name="connsiteX16" fmla="*/ 521289 w 711288"/>
                <a:gd name="connsiteY16" fmla="*/ 65602 h 595944"/>
                <a:gd name="connsiteX17" fmla="*/ 496297 w 711288"/>
                <a:gd name="connsiteY17" fmla="*/ 29076 h 595944"/>
                <a:gd name="connsiteX18" fmla="*/ 277144 w 711288"/>
                <a:gd name="connsiteY18" fmla="*/ 29076 h 595944"/>
                <a:gd name="connsiteX19" fmla="*/ 69525 w 711288"/>
                <a:gd name="connsiteY19" fmla="*/ 159800 h 595944"/>
                <a:gd name="connsiteX20" fmla="*/ 34921 w 711288"/>
                <a:gd name="connsiteY20" fmla="*/ 198248 h 595944"/>
                <a:gd name="connsiteX21" fmla="*/ 31077 w 711288"/>
                <a:gd name="connsiteY21" fmla="*/ 221316 h 595944"/>
                <a:gd name="connsiteX22" fmla="*/ 50301 w 711288"/>
                <a:gd name="connsiteY22" fmla="*/ 234773 h 595944"/>
                <a:gd name="connsiteX23" fmla="*/ 59913 w 711288"/>
                <a:gd name="connsiteY23" fmla="*/ 232851 h 595944"/>
                <a:gd name="connsiteX24" fmla="*/ 115662 w 711288"/>
                <a:gd name="connsiteY24" fmla="*/ 204015 h 59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1288" h="595944">
                  <a:moveTo>
                    <a:pt x="115662" y="204015"/>
                  </a:moveTo>
                  <a:cubicBezTo>
                    <a:pt x="177179" y="173256"/>
                    <a:pt x="209860" y="167489"/>
                    <a:pt x="273299" y="192480"/>
                  </a:cubicBezTo>
                  <a:lnTo>
                    <a:pt x="277144" y="194403"/>
                  </a:lnTo>
                  <a:lnTo>
                    <a:pt x="330971" y="194403"/>
                  </a:lnTo>
                  <a:lnTo>
                    <a:pt x="330971" y="575038"/>
                  </a:lnTo>
                  <a:lnTo>
                    <a:pt x="423246" y="575038"/>
                  </a:lnTo>
                  <a:lnTo>
                    <a:pt x="423246" y="194403"/>
                  </a:lnTo>
                  <a:lnTo>
                    <a:pt x="496297" y="194403"/>
                  </a:lnTo>
                  <a:cubicBezTo>
                    <a:pt x="507832" y="194403"/>
                    <a:pt x="517444" y="190558"/>
                    <a:pt x="521289" y="157877"/>
                  </a:cubicBezTo>
                  <a:lnTo>
                    <a:pt x="559737" y="157877"/>
                  </a:lnTo>
                  <a:cubicBezTo>
                    <a:pt x="563581" y="190558"/>
                    <a:pt x="573193" y="194403"/>
                    <a:pt x="584728" y="194403"/>
                  </a:cubicBezTo>
                  <a:lnTo>
                    <a:pt x="653934" y="194403"/>
                  </a:lnTo>
                  <a:cubicBezTo>
                    <a:pt x="669313" y="194403"/>
                    <a:pt x="682770" y="167489"/>
                    <a:pt x="682770" y="111740"/>
                  </a:cubicBezTo>
                  <a:cubicBezTo>
                    <a:pt x="682770" y="55990"/>
                    <a:pt x="669313" y="29076"/>
                    <a:pt x="653934" y="29076"/>
                  </a:cubicBezTo>
                  <a:lnTo>
                    <a:pt x="584728" y="29076"/>
                  </a:lnTo>
                  <a:cubicBezTo>
                    <a:pt x="573193" y="29076"/>
                    <a:pt x="563581" y="32921"/>
                    <a:pt x="559737" y="65602"/>
                  </a:cubicBezTo>
                  <a:lnTo>
                    <a:pt x="521289" y="65602"/>
                  </a:lnTo>
                  <a:cubicBezTo>
                    <a:pt x="517444" y="32921"/>
                    <a:pt x="507832" y="29076"/>
                    <a:pt x="496297" y="29076"/>
                  </a:cubicBezTo>
                  <a:lnTo>
                    <a:pt x="277144" y="29076"/>
                  </a:lnTo>
                  <a:cubicBezTo>
                    <a:pt x="182946" y="65602"/>
                    <a:pt x="136809" y="84826"/>
                    <a:pt x="69525" y="159800"/>
                  </a:cubicBezTo>
                  <a:lnTo>
                    <a:pt x="34921" y="198248"/>
                  </a:lnTo>
                  <a:cubicBezTo>
                    <a:pt x="29154" y="204015"/>
                    <a:pt x="27232" y="213627"/>
                    <a:pt x="31077" y="221316"/>
                  </a:cubicBezTo>
                  <a:cubicBezTo>
                    <a:pt x="34921" y="229006"/>
                    <a:pt x="42611" y="234773"/>
                    <a:pt x="50301" y="234773"/>
                  </a:cubicBezTo>
                  <a:cubicBezTo>
                    <a:pt x="54145" y="234773"/>
                    <a:pt x="57990" y="234773"/>
                    <a:pt x="59913" y="232851"/>
                  </a:cubicBezTo>
                  <a:lnTo>
                    <a:pt x="115662" y="204015"/>
                  </a:lnTo>
                  <a:close/>
                </a:path>
              </a:pathLst>
            </a:custGeom>
            <a:grpFill/>
            <a:ln w="19209" cap="flat">
              <a:solidFill>
                <a:srgbClr val="FF9900"/>
              </a:solidFill>
              <a:prstDash val="solid"/>
              <a:miter/>
            </a:ln>
          </p:spPr>
          <p:txBody>
            <a:bodyPr rtlCol="0" anchor="ctr"/>
            <a:lstStyle/>
            <a:p>
              <a:endParaRPr lang="en-US" dirty="0"/>
            </a:p>
          </p:txBody>
        </p:sp>
      </p:grpSp>
      <p:grpSp>
        <p:nvGrpSpPr>
          <p:cNvPr id="48" name="Group 32">
            <a:extLst>
              <a:ext uri="{FF2B5EF4-FFF2-40B4-BE49-F238E27FC236}">
                <a16:creationId xmlns:a16="http://schemas.microsoft.com/office/drawing/2014/main" id="{1F4D7894-A784-439D-BEF9-A7997658E9A6}"/>
              </a:ext>
            </a:extLst>
          </p:cNvPr>
          <p:cNvGrpSpPr/>
          <p:nvPr/>
        </p:nvGrpSpPr>
        <p:grpSpPr>
          <a:xfrm rot="18900000">
            <a:off x="3460766" y="4261808"/>
            <a:ext cx="528134" cy="126538"/>
            <a:chOff x="115511" y="1655618"/>
            <a:chExt cx="2541413" cy="770883"/>
          </a:xfrm>
          <a:solidFill>
            <a:srgbClr val="FFC000"/>
          </a:solidFill>
        </p:grpSpPr>
        <p:sp>
          <p:nvSpPr>
            <p:cNvPr id="49" name="Freeform: Shape 33">
              <a:extLst>
                <a:ext uri="{FF2B5EF4-FFF2-40B4-BE49-F238E27FC236}">
                  <a16:creationId xmlns:a16="http://schemas.microsoft.com/office/drawing/2014/main" id="{899A28EF-2B91-4931-BF5C-6EE0CBCCC3D9}"/>
                </a:ext>
              </a:extLst>
            </p:cNvPr>
            <p:cNvSpPr/>
            <p:nvPr/>
          </p:nvSpPr>
          <p:spPr>
            <a:xfrm>
              <a:off x="115511" y="1655618"/>
              <a:ext cx="1749384" cy="730512"/>
            </a:xfrm>
            <a:custGeom>
              <a:avLst/>
              <a:gdLst>
                <a:gd name="connsiteX0" fmla="*/ 1575407 w 1749384"/>
                <a:gd name="connsiteY0" fmla="*/ 685336 h 730512"/>
                <a:gd name="connsiteX1" fmla="*/ 1536959 w 1749384"/>
                <a:gd name="connsiteY1" fmla="*/ 641121 h 730512"/>
                <a:gd name="connsiteX2" fmla="*/ 1435072 w 1749384"/>
                <a:gd name="connsiteY2" fmla="*/ 637276 h 730512"/>
                <a:gd name="connsiteX3" fmla="*/ 1427382 w 1749384"/>
                <a:gd name="connsiteY3" fmla="*/ 639198 h 730512"/>
                <a:gd name="connsiteX4" fmla="*/ 1369710 w 1749384"/>
                <a:gd name="connsiteY4" fmla="*/ 689181 h 730512"/>
                <a:gd name="connsiteX5" fmla="*/ 1363943 w 1749384"/>
                <a:gd name="connsiteY5" fmla="*/ 691103 h 730512"/>
                <a:gd name="connsiteX6" fmla="*/ 1358176 w 1749384"/>
                <a:gd name="connsiteY6" fmla="*/ 687258 h 730512"/>
                <a:gd name="connsiteX7" fmla="*/ 1313961 w 1749384"/>
                <a:gd name="connsiteY7" fmla="*/ 627664 h 730512"/>
                <a:gd name="connsiteX8" fmla="*/ 1304349 w 1749384"/>
                <a:gd name="connsiteY8" fmla="*/ 625741 h 730512"/>
                <a:gd name="connsiteX9" fmla="*/ 1238987 w 1749384"/>
                <a:gd name="connsiteY9" fmla="*/ 662267 h 730512"/>
                <a:gd name="connsiteX10" fmla="*/ 1233220 w 1749384"/>
                <a:gd name="connsiteY10" fmla="*/ 662267 h 730512"/>
                <a:gd name="connsiteX11" fmla="*/ 1229375 w 1749384"/>
                <a:gd name="connsiteY11" fmla="*/ 658422 h 730512"/>
                <a:gd name="connsiteX12" fmla="*/ 1135178 w 1749384"/>
                <a:gd name="connsiteY12" fmla="*/ 575759 h 730512"/>
                <a:gd name="connsiteX13" fmla="*/ 1129410 w 1749384"/>
                <a:gd name="connsiteY13" fmla="*/ 571914 h 730512"/>
                <a:gd name="connsiteX14" fmla="*/ 1121721 w 1749384"/>
                <a:gd name="connsiteY14" fmla="*/ 575759 h 730512"/>
                <a:gd name="connsiteX15" fmla="*/ 1033290 w 1749384"/>
                <a:gd name="connsiteY15" fmla="*/ 616129 h 730512"/>
                <a:gd name="connsiteX16" fmla="*/ 1027523 w 1749384"/>
                <a:gd name="connsiteY16" fmla="*/ 619974 h 730512"/>
                <a:gd name="connsiteX17" fmla="*/ 1021756 w 1749384"/>
                <a:gd name="connsiteY17" fmla="*/ 616129 h 730512"/>
                <a:gd name="connsiteX18" fmla="*/ 987153 w 1749384"/>
                <a:gd name="connsiteY18" fmla="*/ 560380 h 730512"/>
                <a:gd name="connsiteX19" fmla="*/ 981385 w 1749384"/>
                <a:gd name="connsiteY19" fmla="*/ 556535 h 730512"/>
                <a:gd name="connsiteX20" fmla="*/ 917946 w 1749384"/>
                <a:gd name="connsiteY20" fmla="*/ 558457 h 730512"/>
                <a:gd name="connsiteX21" fmla="*/ 864119 w 1749384"/>
                <a:gd name="connsiteY21" fmla="*/ 593061 h 730512"/>
                <a:gd name="connsiteX22" fmla="*/ 858352 w 1749384"/>
                <a:gd name="connsiteY22" fmla="*/ 594983 h 730512"/>
                <a:gd name="connsiteX23" fmla="*/ 852585 w 1749384"/>
                <a:gd name="connsiteY23" fmla="*/ 591138 h 730512"/>
                <a:gd name="connsiteX24" fmla="*/ 812214 w 1749384"/>
                <a:gd name="connsiteY24" fmla="*/ 521932 h 730512"/>
                <a:gd name="connsiteX25" fmla="*/ 806447 w 1749384"/>
                <a:gd name="connsiteY25" fmla="*/ 518087 h 730512"/>
                <a:gd name="connsiteX26" fmla="*/ 798757 w 1749384"/>
                <a:gd name="connsiteY26" fmla="*/ 520009 h 730512"/>
                <a:gd name="connsiteX27" fmla="*/ 712249 w 1749384"/>
                <a:gd name="connsiteY27" fmla="*/ 564225 h 730512"/>
                <a:gd name="connsiteX28" fmla="*/ 633431 w 1749384"/>
                <a:gd name="connsiteY28" fmla="*/ 468105 h 730512"/>
                <a:gd name="connsiteX29" fmla="*/ 625741 w 1749384"/>
                <a:gd name="connsiteY29" fmla="*/ 466182 h 730512"/>
                <a:gd name="connsiteX30" fmla="*/ 514242 w 1749384"/>
                <a:gd name="connsiteY30" fmla="*/ 510397 h 730512"/>
                <a:gd name="connsiteX31" fmla="*/ 506553 w 1749384"/>
                <a:gd name="connsiteY31" fmla="*/ 508475 h 730512"/>
                <a:gd name="connsiteX32" fmla="*/ 445036 w 1749384"/>
                <a:gd name="connsiteY32" fmla="*/ 420045 h 730512"/>
                <a:gd name="connsiteX33" fmla="*/ 439269 w 1749384"/>
                <a:gd name="connsiteY33" fmla="*/ 418122 h 730512"/>
                <a:gd name="connsiteX34" fmla="*/ 343149 w 1749384"/>
                <a:gd name="connsiteY34" fmla="*/ 473872 h 730512"/>
                <a:gd name="connsiteX35" fmla="*/ 337381 w 1749384"/>
                <a:gd name="connsiteY35" fmla="*/ 471949 h 730512"/>
                <a:gd name="connsiteX36" fmla="*/ 250873 w 1749384"/>
                <a:gd name="connsiteY36" fmla="*/ 379674 h 730512"/>
                <a:gd name="connsiteX37" fmla="*/ 241261 w 1749384"/>
                <a:gd name="connsiteY37" fmla="*/ 379674 h 730512"/>
                <a:gd name="connsiteX38" fmla="*/ 152831 w 1749384"/>
                <a:gd name="connsiteY38" fmla="*/ 429657 h 730512"/>
                <a:gd name="connsiteX39" fmla="*/ 148986 w 1749384"/>
                <a:gd name="connsiteY39" fmla="*/ 429657 h 730512"/>
                <a:gd name="connsiteX40" fmla="*/ 68245 w 1749384"/>
                <a:gd name="connsiteY40" fmla="*/ 404665 h 730512"/>
                <a:gd name="connsiteX41" fmla="*/ 14418 w 1749384"/>
                <a:gd name="connsiteY41" fmla="*/ 333536 h 730512"/>
                <a:gd name="connsiteX42" fmla="*/ 16340 w 1749384"/>
                <a:gd name="connsiteY42" fmla="*/ 85547 h 730512"/>
                <a:gd name="connsiteX43" fmla="*/ 87469 w 1749384"/>
                <a:gd name="connsiteY43" fmla="*/ 14418 h 730512"/>
                <a:gd name="connsiteX44" fmla="*/ 1665760 w 1749384"/>
                <a:gd name="connsiteY44" fmla="*/ 22108 h 730512"/>
                <a:gd name="connsiteX45" fmla="*/ 1715743 w 1749384"/>
                <a:gd name="connsiteY45" fmla="*/ 43254 h 730512"/>
                <a:gd name="connsiteX46" fmla="*/ 1736889 w 1749384"/>
                <a:gd name="connsiteY46" fmla="*/ 93236 h 730512"/>
                <a:gd name="connsiteX47" fmla="*/ 1733044 w 1749384"/>
                <a:gd name="connsiteY47" fmla="*/ 654577 h 730512"/>
                <a:gd name="connsiteX48" fmla="*/ 1706131 w 1749384"/>
                <a:gd name="connsiteY48" fmla="*/ 710327 h 730512"/>
                <a:gd name="connsiteX49" fmla="*/ 1625390 w 1749384"/>
                <a:gd name="connsiteY49" fmla="*/ 716094 h 7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49384" h="730512">
                  <a:moveTo>
                    <a:pt x="1575407" y="685336"/>
                  </a:moveTo>
                  <a:lnTo>
                    <a:pt x="1536959" y="641121"/>
                  </a:lnTo>
                  <a:cubicBezTo>
                    <a:pt x="1535037" y="639198"/>
                    <a:pt x="1436994" y="637276"/>
                    <a:pt x="1435072" y="637276"/>
                  </a:cubicBezTo>
                  <a:cubicBezTo>
                    <a:pt x="1433150" y="637276"/>
                    <a:pt x="1429305" y="637276"/>
                    <a:pt x="1427382" y="639198"/>
                  </a:cubicBezTo>
                  <a:lnTo>
                    <a:pt x="1369710" y="689181"/>
                  </a:lnTo>
                  <a:cubicBezTo>
                    <a:pt x="1367788" y="691103"/>
                    <a:pt x="1365866" y="691103"/>
                    <a:pt x="1363943" y="691103"/>
                  </a:cubicBezTo>
                  <a:cubicBezTo>
                    <a:pt x="1362021" y="691103"/>
                    <a:pt x="1360098" y="689181"/>
                    <a:pt x="1358176" y="687258"/>
                  </a:cubicBezTo>
                  <a:lnTo>
                    <a:pt x="1313961" y="627664"/>
                  </a:lnTo>
                  <a:cubicBezTo>
                    <a:pt x="1312038" y="623819"/>
                    <a:pt x="1308194" y="623819"/>
                    <a:pt x="1304349" y="625741"/>
                  </a:cubicBezTo>
                  <a:lnTo>
                    <a:pt x="1238987" y="662267"/>
                  </a:lnTo>
                  <a:cubicBezTo>
                    <a:pt x="1237065" y="664189"/>
                    <a:pt x="1235142" y="664189"/>
                    <a:pt x="1233220" y="662267"/>
                  </a:cubicBezTo>
                  <a:cubicBezTo>
                    <a:pt x="1231298" y="662267"/>
                    <a:pt x="1229375" y="660345"/>
                    <a:pt x="1229375" y="658422"/>
                  </a:cubicBezTo>
                  <a:lnTo>
                    <a:pt x="1135178" y="575759"/>
                  </a:lnTo>
                  <a:cubicBezTo>
                    <a:pt x="1117876" y="556535"/>
                    <a:pt x="1142867" y="594983"/>
                    <a:pt x="1129410" y="571914"/>
                  </a:cubicBezTo>
                  <a:cubicBezTo>
                    <a:pt x="1127488" y="569992"/>
                    <a:pt x="1123643" y="573837"/>
                    <a:pt x="1121721" y="575759"/>
                  </a:cubicBezTo>
                  <a:lnTo>
                    <a:pt x="1033290" y="616129"/>
                  </a:lnTo>
                  <a:cubicBezTo>
                    <a:pt x="1031368" y="618052"/>
                    <a:pt x="1029445" y="619974"/>
                    <a:pt x="1027523" y="619974"/>
                  </a:cubicBezTo>
                  <a:cubicBezTo>
                    <a:pt x="1025601" y="619974"/>
                    <a:pt x="1021756" y="618052"/>
                    <a:pt x="1021756" y="616129"/>
                  </a:cubicBezTo>
                  <a:lnTo>
                    <a:pt x="987153" y="560380"/>
                  </a:lnTo>
                  <a:cubicBezTo>
                    <a:pt x="985230" y="558457"/>
                    <a:pt x="983308" y="556535"/>
                    <a:pt x="981385" y="556535"/>
                  </a:cubicBezTo>
                  <a:cubicBezTo>
                    <a:pt x="979463" y="556535"/>
                    <a:pt x="919869" y="556535"/>
                    <a:pt x="917946" y="558457"/>
                  </a:cubicBezTo>
                  <a:lnTo>
                    <a:pt x="864119" y="593061"/>
                  </a:lnTo>
                  <a:cubicBezTo>
                    <a:pt x="862197" y="594983"/>
                    <a:pt x="860274" y="594983"/>
                    <a:pt x="858352" y="594983"/>
                  </a:cubicBezTo>
                  <a:cubicBezTo>
                    <a:pt x="856429" y="594983"/>
                    <a:pt x="854507" y="593061"/>
                    <a:pt x="852585" y="591138"/>
                  </a:cubicBezTo>
                  <a:lnTo>
                    <a:pt x="812214" y="521932"/>
                  </a:lnTo>
                  <a:cubicBezTo>
                    <a:pt x="810292" y="520009"/>
                    <a:pt x="808369" y="518087"/>
                    <a:pt x="806447" y="518087"/>
                  </a:cubicBezTo>
                  <a:cubicBezTo>
                    <a:pt x="804525" y="518087"/>
                    <a:pt x="800680" y="518087"/>
                    <a:pt x="798757" y="520009"/>
                  </a:cubicBezTo>
                  <a:lnTo>
                    <a:pt x="712249" y="564225"/>
                  </a:lnTo>
                  <a:lnTo>
                    <a:pt x="633431" y="468105"/>
                  </a:lnTo>
                  <a:cubicBezTo>
                    <a:pt x="631509" y="466182"/>
                    <a:pt x="629586" y="466182"/>
                    <a:pt x="625741" y="466182"/>
                  </a:cubicBezTo>
                  <a:lnTo>
                    <a:pt x="514242" y="510397"/>
                  </a:lnTo>
                  <a:cubicBezTo>
                    <a:pt x="512320" y="510397"/>
                    <a:pt x="508475" y="510397"/>
                    <a:pt x="506553" y="508475"/>
                  </a:cubicBezTo>
                  <a:lnTo>
                    <a:pt x="445036" y="420045"/>
                  </a:lnTo>
                  <a:cubicBezTo>
                    <a:pt x="443113" y="418122"/>
                    <a:pt x="441191" y="418122"/>
                    <a:pt x="439269" y="418122"/>
                  </a:cubicBezTo>
                  <a:lnTo>
                    <a:pt x="343149" y="473872"/>
                  </a:lnTo>
                  <a:cubicBezTo>
                    <a:pt x="341226" y="473872"/>
                    <a:pt x="337381" y="473872"/>
                    <a:pt x="337381" y="471949"/>
                  </a:cubicBezTo>
                  <a:lnTo>
                    <a:pt x="250873" y="379674"/>
                  </a:lnTo>
                  <a:cubicBezTo>
                    <a:pt x="247028" y="377752"/>
                    <a:pt x="245106" y="377752"/>
                    <a:pt x="241261" y="379674"/>
                  </a:cubicBezTo>
                  <a:lnTo>
                    <a:pt x="152831" y="429657"/>
                  </a:lnTo>
                  <a:cubicBezTo>
                    <a:pt x="150908" y="429657"/>
                    <a:pt x="148986" y="429657"/>
                    <a:pt x="148986" y="429657"/>
                  </a:cubicBezTo>
                  <a:lnTo>
                    <a:pt x="68245" y="404665"/>
                  </a:lnTo>
                  <a:cubicBezTo>
                    <a:pt x="37487" y="396976"/>
                    <a:pt x="14418" y="368140"/>
                    <a:pt x="14418" y="333536"/>
                  </a:cubicBezTo>
                  <a:lnTo>
                    <a:pt x="16340" y="85547"/>
                  </a:lnTo>
                  <a:cubicBezTo>
                    <a:pt x="16340" y="47099"/>
                    <a:pt x="49021" y="14418"/>
                    <a:pt x="87469" y="14418"/>
                  </a:cubicBezTo>
                  <a:lnTo>
                    <a:pt x="1665760" y="22108"/>
                  </a:lnTo>
                  <a:cubicBezTo>
                    <a:pt x="1684984" y="22108"/>
                    <a:pt x="1702286" y="29797"/>
                    <a:pt x="1715743" y="43254"/>
                  </a:cubicBezTo>
                  <a:cubicBezTo>
                    <a:pt x="1729199" y="56711"/>
                    <a:pt x="1736889" y="74012"/>
                    <a:pt x="1736889" y="93236"/>
                  </a:cubicBezTo>
                  <a:lnTo>
                    <a:pt x="1733044" y="654577"/>
                  </a:lnTo>
                  <a:cubicBezTo>
                    <a:pt x="1733044" y="675724"/>
                    <a:pt x="1723432" y="696870"/>
                    <a:pt x="1706131" y="710327"/>
                  </a:cubicBezTo>
                  <a:cubicBezTo>
                    <a:pt x="1688829" y="723784"/>
                    <a:pt x="1646536" y="721861"/>
                    <a:pt x="1625390" y="716094"/>
                  </a:cubicBezTo>
                </a:path>
              </a:pathLst>
            </a:custGeom>
            <a:grpFill/>
            <a:ln w="19050" cap="flat">
              <a:solidFill>
                <a:srgbClr val="FF9900"/>
              </a:solidFill>
              <a:prstDash val="solid"/>
              <a:miter/>
            </a:ln>
          </p:spPr>
          <p:txBody>
            <a:bodyPr rtlCol="0" anchor="ctr"/>
            <a:lstStyle/>
            <a:p>
              <a:endParaRPr lang="en-US" dirty="0"/>
            </a:p>
          </p:txBody>
        </p:sp>
        <p:sp>
          <p:nvSpPr>
            <p:cNvPr id="50" name="Freeform: Shape 34">
              <a:extLst>
                <a:ext uri="{FF2B5EF4-FFF2-40B4-BE49-F238E27FC236}">
                  <a16:creationId xmlns:a16="http://schemas.microsoft.com/office/drawing/2014/main" id="{97C21FFA-9B63-4117-A65A-67989EFD12A0}"/>
                </a:ext>
              </a:extLst>
            </p:cNvPr>
            <p:cNvSpPr/>
            <p:nvPr/>
          </p:nvSpPr>
          <p:spPr>
            <a:xfrm>
              <a:off x="1830292" y="1657541"/>
              <a:ext cx="826632" cy="768960"/>
            </a:xfrm>
            <a:custGeom>
              <a:avLst/>
              <a:gdLst>
                <a:gd name="connsiteX0" fmla="*/ 750697 w 826632"/>
                <a:gd name="connsiteY0" fmla="*/ 18263 h 768960"/>
                <a:gd name="connsiteX1" fmla="*/ 93237 w 826632"/>
                <a:gd name="connsiteY1" fmla="*/ 14418 h 768960"/>
                <a:gd name="connsiteX2" fmla="*/ 41332 w 826632"/>
                <a:gd name="connsiteY2" fmla="*/ 35564 h 768960"/>
                <a:gd name="connsiteX3" fmla="*/ 18263 w 826632"/>
                <a:gd name="connsiteY3" fmla="*/ 87469 h 768960"/>
                <a:gd name="connsiteX4" fmla="*/ 14418 w 826632"/>
                <a:gd name="connsiteY4" fmla="*/ 693025 h 768960"/>
                <a:gd name="connsiteX5" fmla="*/ 35565 w 826632"/>
                <a:gd name="connsiteY5" fmla="*/ 744930 h 768960"/>
                <a:gd name="connsiteX6" fmla="*/ 87469 w 826632"/>
                <a:gd name="connsiteY6" fmla="*/ 767999 h 768960"/>
                <a:gd name="connsiteX7" fmla="*/ 744930 w 826632"/>
                <a:gd name="connsiteY7" fmla="*/ 771844 h 768960"/>
                <a:gd name="connsiteX8" fmla="*/ 744930 w 826632"/>
                <a:gd name="connsiteY8" fmla="*/ 771844 h 768960"/>
                <a:gd name="connsiteX9" fmla="*/ 819904 w 826632"/>
                <a:gd name="connsiteY9" fmla="*/ 696870 h 768960"/>
                <a:gd name="connsiteX10" fmla="*/ 823749 w 826632"/>
                <a:gd name="connsiteY10" fmla="*/ 91314 h 768960"/>
                <a:gd name="connsiteX11" fmla="*/ 750697 w 826632"/>
                <a:gd name="connsiteY11" fmla="*/ 18263 h 768960"/>
                <a:gd name="connsiteX12" fmla="*/ 671879 w 826632"/>
                <a:gd name="connsiteY12" fmla="*/ 623819 h 768960"/>
                <a:gd name="connsiteX13" fmla="*/ 435424 w 826632"/>
                <a:gd name="connsiteY13" fmla="*/ 621897 h 768960"/>
                <a:gd name="connsiteX14" fmla="*/ 437346 w 826632"/>
                <a:gd name="connsiteY14" fmla="*/ 164365 h 768960"/>
                <a:gd name="connsiteX15" fmla="*/ 673801 w 826632"/>
                <a:gd name="connsiteY15" fmla="*/ 166288 h 768960"/>
                <a:gd name="connsiteX16" fmla="*/ 671879 w 826632"/>
                <a:gd name="connsiteY16" fmla="*/ 623819 h 76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6632" h="768960">
                  <a:moveTo>
                    <a:pt x="750697" y="18263"/>
                  </a:moveTo>
                  <a:lnTo>
                    <a:pt x="93237" y="14418"/>
                  </a:lnTo>
                  <a:cubicBezTo>
                    <a:pt x="74013" y="14418"/>
                    <a:pt x="54789" y="22108"/>
                    <a:pt x="41332" y="35564"/>
                  </a:cubicBezTo>
                  <a:cubicBezTo>
                    <a:pt x="27875" y="49021"/>
                    <a:pt x="20185" y="68245"/>
                    <a:pt x="18263" y="87469"/>
                  </a:cubicBezTo>
                  <a:lnTo>
                    <a:pt x="14418" y="693025"/>
                  </a:lnTo>
                  <a:cubicBezTo>
                    <a:pt x="14418" y="712249"/>
                    <a:pt x="22108" y="731473"/>
                    <a:pt x="35565" y="744930"/>
                  </a:cubicBezTo>
                  <a:cubicBezTo>
                    <a:pt x="49021" y="758387"/>
                    <a:pt x="68245" y="766077"/>
                    <a:pt x="87469" y="767999"/>
                  </a:cubicBezTo>
                  <a:lnTo>
                    <a:pt x="744930" y="771844"/>
                  </a:lnTo>
                  <a:cubicBezTo>
                    <a:pt x="744930" y="771844"/>
                    <a:pt x="744930" y="771844"/>
                    <a:pt x="744930" y="771844"/>
                  </a:cubicBezTo>
                  <a:cubicBezTo>
                    <a:pt x="785301" y="771844"/>
                    <a:pt x="819904" y="739163"/>
                    <a:pt x="819904" y="696870"/>
                  </a:cubicBezTo>
                  <a:lnTo>
                    <a:pt x="823749" y="91314"/>
                  </a:lnTo>
                  <a:cubicBezTo>
                    <a:pt x="825671" y="52866"/>
                    <a:pt x="791068" y="18263"/>
                    <a:pt x="750697" y="18263"/>
                  </a:cubicBezTo>
                  <a:close/>
                  <a:moveTo>
                    <a:pt x="671879" y="623819"/>
                  </a:moveTo>
                  <a:lnTo>
                    <a:pt x="435424" y="621897"/>
                  </a:lnTo>
                  <a:lnTo>
                    <a:pt x="437346" y="164365"/>
                  </a:lnTo>
                  <a:lnTo>
                    <a:pt x="673801" y="166288"/>
                  </a:lnTo>
                  <a:lnTo>
                    <a:pt x="671879" y="623819"/>
                  </a:lnTo>
                  <a:close/>
                </a:path>
              </a:pathLst>
            </a:custGeom>
            <a:grpFill/>
            <a:ln w="19050" cap="flat">
              <a:solidFill>
                <a:srgbClr val="FF9900"/>
              </a:solidFill>
              <a:prstDash val="solid"/>
              <a:miter/>
            </a:ln>
          </p:spPr>
          <p:txBody>
            <a:bodyPr rtlCol="0" anchor="ctr"/>
            <a:lstStyle/>
            <a:p>
              <a:endParaRPr lang="en-US" dirty="0"/>
            </a:p>
          </p:txBody>
        </p:sp>
      </p:grpSp>
      <p:graphicFrame>
        <p:nvGraphicFramePr>
          <p:cNvPr id="7" name="Tabla 6">
            <a:extLst>
              <a:ext uri="{FF2B5EF4-FFF2-40B4-BE49-F238E27FC236}">
                <a16:creationId xmlns:a16="http://schemas.microsoft.com/office/drawing/2014/main" id="{5DDB9D16-A17F-4437-8D65-9DD3FC4E08D7}"/>
              </a:ext>
            </a:extLst>
          </p:cNvPr>
          <p:cNvGraphicFramePr>
            <a:graphicFrameLocks noGrp="1"/>
          </p:cNvGraphicFramePr>
          <p:nvPr>
            <p:extLst>
              <p:ext uri="{D42A27DB-BD31-4B8C-83A1-F6EECF244321}">
                <p14:modId xmlns:p14="http://schemas.microsoft.com/office/powerpoint/2010/main" val="1180745156"/>
              </p:ext>
            </p:extLst>
          </p:nvPr>
        </p:nvGraphicFramePr>
        <p:xfrm>
          <a:off x="260911" y="620692"/>
          <a:ext cx="6916732" cy="3279648"/>
        </p:xfrm>
        <a:graphic>
          <a:graphicData uri="http://schemas.openxmlformats.org/drawingml/2006/table">
            <a:tbl>
              <a:tblPr firstRow="1" firstCol="1" bandRow="1">
                <a:tableStyleId>{9D7B26C5-4107-4FEC-AEDC-1716B250A1EF}</a:tableStyleId>
              </a:tblPr>
              <a:tblGrid>
                <a:gridCol w="826910">
                  <a:extLst>
                    <a:ext uri="{9D8B030D-6E8A-4147-A177-3AD203B41FA5}">
                      <a16:colId xmlns:a16="http://schemas.microsoft.com/office/drawing/2014/main" val="1328024746"/>
                    </a:ext>
                  </a:extLst>
                </a:gridCol>
                <a:gridCol w="1024758">
                  <a:extLst>
                    <a:ext uri="{9D8B030D-6E8A-4147-A177-3AD203B41FA5}">
                      <a16:colId xmlns:a16="http://schemas.microsoft.com/office/drawing/2014/main" val="4065650176"/>
                    </a:ext>
                  </a:extLst>
                </a:gridCol>
                <a:gridCol w="685470">
                  <a:extLst>
                    <a:ext uri="{9D8B030D-6E8A-4147-A177-3AD203B41FA5}">
                      <a16:colId xmlns:a16="http://schemas.microsoft.com/office/drawing/2014/main" val="421056507"/>
                    </a:ext>
                  </a:extLst>
                </a:gridCol>
                <a:gridCol w="949492">
                  <a:extLst>
                    <a:ext uri="{9D8B030D-6E8A-4147-A177-3AD203B41FA5}">
                      <a16:colId xmlns:a16="http://schemas.microsoft.com/office/drawing/2014/main" val="3486009430"/>
                    </a:ext>
                  </a:extLst>
                </a:gridCol>
                <a:gridCol w="119921">
                  <a:extLst>
                    <a:ext uri="{9D8B030D-6E8A-4147-A177-3AD203B41FA5}">
                      <a16:colId xmlns:a16="http://schemas.microsoft.com/office/drawing/2014/main" val="1527256201"/>
                    </a:ext>
                  </a:extLst>
                </a:gridCol>
                <a:gridCol w="1020534">
                  <a:extLst>
                    <a:ext uri="{9D8B030D-6E8A-4147-A177-3AD203B41FA5}">
                      <a16:colId xmlns:a16="http://schemas.microsoft.com/office/drawing/2014/main" val="312130839"/>
                    </a:ext>
                  </a:extLst>
                </a:gridCol>
                <a:gridCol w="629499">
                  <a:extLst>
                    <a:ext uri="{9D8B030D-6E8A-4147-A177-3AD203B41FA5}">
                      <a16:colId xmlns:a16="http://schemas.microsoft.com/office/drawing/2014/main" val="3837077349"/>
                    </a:ext>
                  </a:extLst>
                </a:gridCol>
                <a:gridCol w="828995">
                  <a:extLst>
                    <a:ext uri="{9D8B030D-6E8A-4147-A177-3AD203B41FA5}">
                      <a16:colId xmlns:a16="http://schemas.microsoft.com/office/drawing/2014/main" val="731001565"/>
                    </a:ext>
                  </a:extLst>
                </a:gridCol>
                <a:gridCol w="831153">
                  <a:extLst>
                    <a:ext uri="{9D8B030D-6E8A-4147-A177-3AD203B41FA5}">
                      <a16:colId xmlns:a16="http://schemas.microsoft.com/office/drawing/2014/main" val="1318426409"/>
                    </a:ext>
                  </a:extLst>
                </a:gridCol>
              </a:tblGrid>
              <a:tr h="328907">
                <a:tc gridSpan="9">
                  <a:txBody>
                    <a:bodyPr/>
                    <a:lstStyle/>
                    <a:p>
                      <a:pPr marL="320675" indent="-320675" algn="ctr">
                        <a:lnSpc>
                          <a:spcPct val="150000"/>
                        </a:lnSpc>
                        <a:spcAft>
                          <a:spcPts val="0"/>
                        </a:spcAft>
                      </a:pPr>
                      <a:r>
                        <a:rPr lang="es-EC" sz="2000" dirty="0">
                          <a:solidFill>
                            <a:schemeClr val="bg1"/>
                          </a:solidFill>
                          <a:effectLst/>
                        </a:rPr>
                        <a:t>CONJUNTO HABITACIONAL “REINA JULIA”</a:t>
                      </a: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marL="320675" indent="-320675" algn="ctr">
                        <a:lnSpc>
                          <a:spcPct val="150000"/>
                        </a:lnSpc>
                        <a:spcAft>
                          <a:spcPts val="0"/>
                        </a:spcAft>
                      </a:pPr>
                      <a:endParaRPr lang="es-EC" sz="2000" dirty="0">
                        <a:solidFill>
                          <a:schemeClr val="bg1"/>
                        </a:solidFill>
                        <a:effectLst/>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055247749"/>
                  </a:ext>
                </a:extLst>
              </a:tr>
              <a:tr h="0">
                <a:tc gridSpan="5">
                  <a:txBody>
                    <a:bodyPr/>
                    <a:lstStyle/>
                    <a:p>
                      <a:pPr marL="320675" indent="-320675" algn="just">
                        <a:lnSpc>
                          <a:spcPct val="150000"/>
                        </a:lnSpc>
                        <a:spcAft>
                          <a:spcPts val="0"/>
                        </a:spcAft>
                      </a:pPr>
                      <a:r>
                        <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Área de implantación: 3960 m2</a:t>
                      </a:r>
                    </a:p>
                  </a:txBody>
                  <a:tcPr marL="0" marR="0" marT="0" marB="0"/>
                </a:tc>
                <a:tc hMerge="1">
                  <a:txBody>
                    <a:bodyPr/>
                    <a:lstStyle/>
                    <a:p>
                      <a:endParaRPr lang="es-EC"/>
                    </a:p>
                  </a:txBody>
                  <a:tcPr/>
                </a:tc>
                <a:tc hMerge="1">
                  <a:txBody>
                    <a:bodyPr/>
                    <a:lstStyle/>
                    <a:p>
                      <a:pPr marL="320675" indent="-320675" algn="just">
                        <a:lnSpc>
                          <a:spcPct val="150000"/>
                        </a:lnSpc>
                        <a:spcAft>
                          <a:spcPts val="0"/>
                        </a:spcAft>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320675" marR="0" lvl="0" indent="-320675" algn="just"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Total de casas 31 </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20675" indent="-320675" algn="just">
                        <a:lnSpc>
                          <a:spcPct val="150000"/>
                        </a:lnSpc>
                        <a:spcAft>
                          <a:spcPts val="0"/>
                        </a:spcAft>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gridSpan="4">
                  <a:txBody>
                    <a:bodyPr/>
                    <a:lstStyle/>
                    <a:p>
                      <a:pPr marL="320675" marR="0" lvl="0" indent="-320675" algn="just" defTabSz="914400" rtl="0" eaLnBrk="1" fontAlgn="auto" latinLnBrk="0" hangingPunct="1">
                        <a:lnSpc>
                          <a:spcPct val="150000"/>
                        </a:lnSpc>
                        <a:spcBef>
                          <a:spcPts val="0"/>
                        </a:spcBef>
                        <a:spcAft>
                          <a:spcPts val="0"/>
                        </a:spcAft>
                        <a:buClrTx/>
                        <a:buSzTx/>
                        <a:buFontTx/>
                        <a:buNone/>
                        <a:tabLst/>
                        <a:defRPr/>
                      </a:pPr>
                      <a:r>
                        <a:rPr lang="es-EC"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Total de casas: 31</a:t>
                      </a: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78069949"/>
                  </a:ext>
                </a:extLst>
              </a:tr>
              <a:tr h="0">
                <a:tc rowSpan="6">
                  <a:txBody>
                    <a:bodyPr/>
                    <a:lstStyle/>
                    <a:p>
                      <a:pPr marL="320675" indent="-320675" algn="just">
                        <a:lnSpc>
                          <a:spcPct val="150000"/>
                        </a:lnSpc>
                        <a:spcAft>
                          <a:spcPts val="0"/>
                        </a:spcAft>
                      </a:pPr>
                      <a:r>
                        <a:rPr lang="es-EC" sz="2000" dirty="0">
                          <a:solidFill>
                            <a:schemeClr val="bg1"/>
                          </a:solidFill>
                          <a:effectLst/>
                        </a:rPr>
                        <a:t> </a:t>
                      </a:r>
                    </a:p>
                    <a:p>
                      <a:pPr marL="320675" indent="-320675" algn="just">
                        <a:lnSpc>
                          <a:spcPct val="150000"/>
                        </a:lnSpc>
                        <a:spcAft>
                          <a:spcPts val="0"/>
                        </a:spcAft>
                      </a:pPr>
                      <a:r>
                        <a:rPr lang="es-EC" sz="2000" dirty="0">
                          <a:solidFill>
                            <a:schemeClr val="bg1"/>
                          </a:solidFill>
                          <a:effectLst/>
                        </a:rPr>
                        <a:t>Casa</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just">
                        <a:lnSpc>
                          <a:spcPct val="150000"/>
                        </a:lnSpc>
                        <a:spcAft>
                          <a:spcPts val="0"/>
                        </a:spcAft>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just">
                        <a:lnSpc>
                          <a:spcPct val="150000"/>
                        </a:lnSpc>
                        <a:spcAft>
                          <a:spcPts val="0"/>
                        </a:spcAft>
                      </a:pPr>
                      <a:r>
                        <a:rPr lang="es-EC" sz="2000" dirty="0">
                          <a:solidFill>
                            <a:schemeClr val="bg1"/>
                          </a:solidFill>
                          <a:effectLst/>
                        </a:rPr>
                        <a:t>#</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just">
                        <a:lnSpc>
                          <a:spcPct val="150000"/>
                        </a:lnSpc>
                        <a:spcAft>
                          <a:spcPts val="0"/>
                        </a:spcAft>
                      </a:pPr>
                      <a:r>
                        <a:rPr lang="es-EC" sz="2000">
                          <a:solidFill>
                            <a:schemeClr val="bg1"/>
                          </a:solidFill>
                          <a:effectLst/>
                        </a:rPr>
                        <a:t>Garaje</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20675" indent="-320675" algn="ctr">
                        <a:lnSpc>
                          <a:spcPct val="150000"/>
                        </a:lnSpc>
                        <a:spcAft>
                          <a:spcPts val="0"/>
                        </a:spcAft>
                      </a:pPr>
                      <a:r>
                        <a:rPr lang="es-EC" sz="2000" dirty="0">
                          <a:solidFill>
                            <a:schemeClr val="bg1"/>
                          </a:solidFill>
                          <a:effectLst/>
                        </a:rPr>
                        <a:t>Habitación</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320675" indent="-320675" algn="ctr">
                        <a:lnSpc>
                          <a:spcPct val="150000"/>
                        </a:lnSpc>
                        <a:spcAft>
                          <a:spcPts val="0"/>
                        </a:spcAft>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Baños</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Cocina</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Terraza</a:t>
                      </a:r>
                    </a:p>
                  </a:txBody>
                  <a:tcPr marL="0" marR="0" marT="0" marB="0"/>
                </a:tc>
                <a:extLst>
                  <a:ext uri="{0D108BD9-81ED-4DB2-BD59-A6C34878D82A}">
                    <a16:rowId xmlns:a16="http://schemas.microsoft.com/office/drawing/2014/main" val="3011881535"/>
                  </a:ext>
                </a:extLst>
              </a:tr>
              <a:tr h="328907">
                <a:tc vMerge="1">
                  <a:txBody>
                    <a:bodyPr/>
                    <a:lstStyle/>
                    <a:p>
                      <a:endParaRPr lang="es-EC"/>
                    </a:p>
                  </a:txBody>
                  <a:tcPr/>
                </a:tc>
                <a:tc>
                  <a:txBody>
                    <a:bodyPr/>
                    <a:lstStyle/>
                    <a:p>
                      <a:pPr marL="320675" indent="-320675" algn="ctr">
                        <a:lnSpc>
                          <a:spcPct val="150000"/>
                        </a:lnSpc>
                        <a:spcAft>
                          <a:spcPts val="0"/>
                        </a:spcAft>
                      </a:pPr>
                      <a:r>
                        <a:rPr lang="es-EC" sz="2000" dirty="0">
                          <a:solidFill>
                            <a:schemeClr val="bg1"/>
                          </a:solidFill>
                          <a:effectLst/>
                        </a:rPr>
                        <a:t>Tipo 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27</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20675" indent="-320675" algn="ctr">
                        <a:lnSpc>
                          <a:spcPct val="150000"/>
                        </a:lnSpc>
                        <a:spcAft>
                          <a:spcPts val="0"/>
                        </a:spcAft>
                      </a:pPr>
                      <a:r>
                        <a:rPr lang="es-EC" sz="2000" dirty="0">
                          <a:solidFill>
                            <a:schemeClr val="bg1"/>
                          </a:solidFill>
                          <a:effectLst/>
                        </a:rPr>
                        <a:t>4</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320675" indent="-320675" algn="just">
                        <a:lnSpc>
                          <a:spcPct val="150000"/>
                        </a:lnSpc>
                        <a:spcAft>
                          <a:spcPts val="0"/>
                        </a:spcAft>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3</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35163065"/>
                  </a:ext>
                </a:extLst>
              </a:tr>
              <a:tr h="328907">
                <a:tc vMerge="1">
                  <a:txBody>
                    <a:bodyPr/>
                    <a:lstStyle/>
                    <a:p>
                      <a:endParaRPr lang="es-EC"/>
                    </a:p>
                  </a:txBody>
                  <a:tcPr/>
                </a:tc>
                <a:tc>
                  <a:txBody>
                    <a:bodyPr/>
                    <a:lstStyle/>
                    <a:p>
                      <a:pPr marL="320675" indent="-320675" algn="ctr">
                        <a:lnSpc>
                          <a:spcPct val="150000"/>
                        </a:lnSpc>
                        <a:spcAft>
                          <a:spcPts val="0"/>
                        </a:spcAft>
                      </a:pPr>
                      <a:r>
                        <a:rPr lang="es-EC" sz="2000" dirty="0">
                          <a:solidFill>
                            <a:schemeClr val="bg1"/>
                          </a:solidFill>
                          <a:effectLst/>
                        </a:rPr>
                        <a:t>Tipo 2</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4</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320675" marR="0" lvl="0" indent="-320675" algn="just" defTabSz="914400" rtl="0" eaLnBrk="1" fontAlgn="auto" latinLnBrk="0" hangingPunct="1">
                        <a:lnSpc>
                          <a:spcPct val="150000"/>
                        </a:lnSpc>
                        <a:spcBef>
                          <a:spcPts val="0"/>
                        </a:spcBef>
                        <a:spcAft>
                          <a:spcPts val="0"/>
                        </a:spcAft>
                        <a:buClrTx/>
                        <a:buSzTx/>
                        <a:buFontTx/>
                        <a:buNone/>
                        <a:tabLst/>
                        <a:defRPr/>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3</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39146656"/>
                  </a:ext>
                </a:extLst>
              </a:tr>
              <a:tr h="328907">
                <a:tc vMerge="1">
                  <a:txBody>
                    <a:bodyPr/>
                    <a:lstStyle/>
                    <a:p>
                      <a:endParaRPr lang="es-EC"/>
                    </a:p>
                  </a:txBody>
                  <a:tcPr/>
                </a:tc>
                <a:tc>
                  <a:txBody>
                    <a:bodyPr/>
                    <a:lstStyle/>
                    <a:p>
                      <a:pPr marL="320675" indent="-320675" algn="ctr">
                        <a:lnSpc>
                          <a:spcPct val="150000"/>
                        </a:lnSpc>
                        <a:spcAft>
                          <a:spcPts val="0"/>
                        </a:spcAft>
                      </a:pPr>
                      <a:r>
                        <a:rPr lang="es-EC" sz="2000" dirty="0">
                          <a:solidFill>
                            <a:schemeClr val="bg1"/>
                          </a:solidFill>
                          <a:effectLst/>
                        </a:rPr>
                        <a:t>Tipo 3</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4</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320675" marR="0" lvl="0" indent="-320675" algn="just" defTabSz="914400" rtl="0" eaLnBrk="1" fontAlgn="auto" latinLnBrk="0" hangingPunct="1">
                        <a:lnSpc>
                          <a:spcPct val="150000"/>
                        </a:lnSpc>
                        <a:spcBef>
                          <a:spcPts val="0"/>
                        </a:spcBef>
                        <a:spcAft>
                          <a:spcPts val="0"/>
                        </a:spcAft>
                        <a:buClrTx/>
                        <a:buSzTx/>
                        <a:buFontTx/>
                        <a:buNone/>
                        <a:tabLst/>
                        <a:defRPr/>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3</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21496661"/>
                  </a:ext>
                </a:extLst>
              </a:tr>
              <a:tr h="328907">
                <a:tc vMerge="1">
                  <a:txBody>
                    <a:bodyPr/>
                    <a:lstStyle/>
                    <a:p>
                      <a:endParaRPr lang="es-EC"/>
                    </a:p>
                  </a:txBody>
                  <a:tcPr/>
                </a:tc>
                <a:tc>
                  <a:txBody>
                    <a:bodyPr/>
                    <a:lstStyle/>
                    <a:p>
                      <a:pPr marL="320675" indent="-320675" algn="ctr">
                        <a:lnSpc>
                          <a:spcPct val="150000"/>
                        </a:lnSpc>
                        <a:spcAft>
                          <a:spcPts val="0"/>
                        </a:spcAft>
                      </a:pPr>
                      <a:r>
                        <a:rPr lang="es-EC" sz="2000" dirty="0">
                          <a:solidFill>
                            <a:schemeClr val="bg1"/>
                          </a:solidFill>
                          <a:effectLst/>
                        </a:rPr>
                        <a:t>Tipo 4</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4</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320675" marR="0" lvl="0" indent="-320675" algn="just" defTabSz="914400" rtl="0" eaLnBrk="1" fontAlgn="auto" latinLnBrk="0" hangingPunct="1">
                        <a:lnSpc>
                          <a:spcPct val="150000"/>
                        </a:lnSpc>
                        <a:spcBef>
                          <a:spcPts val="0"/>
                        </a:spcBef>
                        <a:spcAft>
                          <a:spcPts val="0"/>
                        </a:spcAft>
                        <a:buClrTx/>
                        <a:buSzTx/>
                        <a:buFontTx/>
                        <a:buNone/>
                        <a:tabLst/>
                        <a:defRPr/>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3</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35764695"/>
                  </a:ext>
                </a:extLst>
              </a:tr>
              <a:tr h="328907">
                <a:tc vMerge="1">
                  <a:txBody>
                    <a:bodyPr/>
                    <a:lstStyle/>
                    <a:p>
                      <a:endParaRPr lang="es-EC"/>
                    </a:p>
                  </a:txBody>
                  <a:tcPr/>
                </a:tc>
                <a:tc>
                  <a:txBody>
                    <a:bodyPr/>
                    <a:lstStyle/>
                    <a:p>
                      <a:pPr marL="320675" indent="-320675" algn="ctr">
                        <a:lnSpc>
                          <a:spcPct val="150000"/>
                        </a:lnSpc>
                        <a:spcAft>
                          <a:spcPts val="0"/>
                        </a:spcAft>
                      </a:pPr>
                      <a:r>
                        <a:rPr lang="es-EC" sz="2000" dirty="0">
                          <a:solidFill>
                            <a:schemeClr val="bg1"/>
                          </a:solidFill>
                          <a:effectLst/>
                        </a:rPr>
                        <a:t>Tipo 5</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indent="-320675" algn="ctr">
                        <a:lnSpc>
                          <a:spcPct val="150000"/>
                        </a:lnSpc>
                        <a:spcAft>
                          <a:spcPts val="0"/>
                        </a:spcAft>
                      </a:pPr>
                      <a:r>
                        <a:rPr lang="es-EC" sz="2000" dirty="0">
                          <a:solidFill>
                            <a:schemeClr val="bg1"/>
                          </a:solidFill>
                          <a:effectLst/>
                        </a:rPr>
                        <a:t>5</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libre</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320675" marR="0" lvl="0" indent="-320675" algn="just" defTabSz="914400" rtl="0" eaLnBrk="1" fontAlgn="auto" latinLnBrk="0" hangingPunct="1">
                        <a:lnSpc>
                          <a:spcPct val="150000"/>
                        </a:lnSpc>
                        <a:spcBef>
                          <a:spcPts val="0"/>
                        </a:spcBef>
                        <a:spcAft>
                          <a:spcPts val="0"/>
                        </a:spcAft>
                        <a:buClrTx/>
                        <a:buSzTx/>
                        <a:buFontTx/>
                        <a:buNone/>
                        <a:tabLst/>
                        <a:defRPr/>
                      </a:pP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4</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2</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0675" marR="0" lvl="0" indent="-320675" algn="ctr" defTabSz="914400" rtl="0" eaLnBrk="1" fontAlgn="auto" latinLnBrk="0" hangingPunct="1">
                        <a:lnSpc>
                          <a:spcPct val="150000"/>
                        </a:lnSpc>
                        <a:spcBef>
                          <a:spcPts val="0"/>
                        </a:spcBef>
                        <a:spcAft>
                          <a:spcPts val="0"/>
                        </a:spcAft>
                        <a:buClrTx/>
                        <a:buSzTx/>
                        <a:buFontTx/>
                        <a:buNone/>
                        <a:tabLst/>
                        <a:defRPr/>
                      </a:pPr>
                      <a:r>
                        <a:rPr lang="es-EC" sz="2000" dirty="0">
                          <a:solidFill>
                            <a:schemeClr val="bg1"/>
                          </a:solidFill>
                          <a:effectLst/>
                        </a:rPr>
                        <a:t>1</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97902074"/>
                  </a:ext>
                </a:extLst>
              </a:tr>
            </a:tbl>
          </a:graphicData>
        </a:graphic>
      </p:graphicFrame>
      <p:pic>
        <p:nvPicPr>
          <p:cNvPr id="51" name="Imagen 50">
            <a:extLst>
              <a:ext uri="{FF2B5EF4-FFF2-40B4-BE49-F238E27FC236}">
                <a16:creationId xmlns:a16="http://schemas.microsoft.com/office/drawing/2014/main" id="{7224F7F4-C16E-40ED-ABFB-597FD872F472}"/>
              </a:ext>
            </a:extLst>
          </p:cNvPr>
          <p:cNvPicPr/>
          <p:nvPr/>
        </p:nvPicPr>
        <p:blipFill rotWithShape="1">
          <a:blip r:embed="rId4">
            <a:extLst>
              <a:ext uri="{28A0092B-C50C-407E-A947-70E740481C1C}">
                <a14:useLocalDpi xmlns:a14="http://schemas.microsoft.com/office/drawing/2010/main" val="0"/>
              </a:ext>
            </a:extLst>
          </a:blip>
          <a:srcRect t="14417"/>
          <a:stretch/>
        </p:blipFill>
        <p:spPr bwMode="auto">
          <a:xfrm>
            <a:off x="7441838" y="1129716"/>
            <a:ext cx="4489251" cy="2477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3" name="Imagen 52">
            <a:extLst>
              <a:ext uri="{FF2B5EF4-FFF2-40B4-BE49-F238E27FC236}">
                <a16:creationId xmlns:a16="http://schemas.microsoft.com/office/drawing/2014/main" id="{DB5BE436-4057-4C53-9F4C-89B16C10D10C}"/>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6209"/>
          <a:stretch/>
        </p:blipFill>
        <p:spPr bwMode="auto">
          <a:xfrm>
            <a:off x="185491" y="4488920"/>
            <a:ext cx="2036848" cy="1585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4" name="Imagen 53">
            <a:extLst>
              <a:ext uri="{FF2B5EF4-FFF2-40B4-BE49-F238E27FC236}">
                <a16:creationId xmlns:a16="http://schemas.microsoft.com/office/drawing/2014/main" id="{FA1B338A-9466-4B9E-9EB0-561F4748A4BB}"/>
              </a:ext>
            </a:extLst>
          </p:cNvPr>
          <p:cNvPicPr/>
          <p:nvPr/>
        </p:nvPicPr>
        <p:blipFill rotWithShape="1">
          <a:blip r:embed="rId7"/>
          <a:srcRect l="9387" t="9601" r="17049"/>
          <a:stretch/>
        </p:blipFill>
        <p:spPr>
          <a:xfrm>
            <a:off x="2514687" y="4537178"/>
            <a:ext cx="2036848" cy="1636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 name="Imagen 54">
            <a:extLst>
              <a:ext uri="{FF2B5EF4-FFF2-40B4-BE49-F238E27FC236}">
                <a16:creationId xmlns:a16="http://schemas.microsoft.com/office/drawing/2014/main" id="{30D0A308-1CD4-48DC-8B74-99DFA63D474E}"/>
              </a:ext>
            </a:extLst>
          </p:cNvPr>
          <p:cNvPicPr/>
          <p:nvPr/>
        </p:nvPicPr>
        <p:blipFill rotWithShape="1">
          <a:blip r:embed="rId8"/>
          <a:srcRect l="12193" t="21298" r="8094"/>
          <a:stretch/>
        </p:blipFill>
        <p:spPr bwMode="auto">
          <a:xfrm>
            <a:off x="7113920" y="4544251"/>
            <a:ext cx="2161606" cy="1606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6" name="Imagen 55">
            <a:extLst>
              <a:ext uri="{FF2B5EF4-FFF2-40B4-BE49-F238E27FC236}">
                <a16:creationId xmlns:a16="http://schemas.microsoft.com/office/drawing/2014/main" id="{9C33A79F-FF7C-4142-BA2D-4396AEE413C5}"/>
              </a:ext>
            </a:extLst>
          </p:cNvPr>
          <p:cNvPicPr/>
          <p:nvPr/>
        </p:nvPicPr>
        <p:blipFill rotWithShape="1">
          <a:blip r:embed="rId9"/>
          <a:srcRect l="21778" t="12605" r="26553"/>
          <a:stretch/>
        </p:blipFill>
        <p:spPr bwMode="auto">
          <a:xfrm>
            <a:off x="4843883" y="4528521"/>
            <a:ext cx="2036848" cy="1645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98C8B354-4A37-4346-AFD6-F9C7DCA934E2}"/>
              </a:ext>
            </a:extLst>
          </p:cNvPr>
          <p:cNvPicPr>
            <a:picLocks noChangeAspect="1"/>
          </p:cNvPicPr>
          <p:nvPr/>
        </p:nvPicPr>
        <p:blipFill>
          <a:blip r:embed="rId10"/>
          <a:stretch>
            <a:fillRect/>
          </a:stretch>
        </p:blipFill>
        <p:spPr>
          <a:xfrm>
            <a:off x="9446533" y="4620891"/>
            <a:ext cx="2343680" cy="1636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4" name="CuadroTexto 63">
            <a:extLst>
              <a:ext uri="{FF2B5EF4-FFF2-40B4-BE49-F238E27FC236}">
                <a16:creationId xmlns:a16="http://schemas.microsoft.com/office/drawing/2014/main" id="{EB481461-67F5-4B6A-B7BB-9EC50911EA16}"/>
              </a:ext>
            </a:extLst>
          </p:cNvPr>
          <p:cNvSpPr txBox="1"/>
          <p:nvPr/>
        </p:nvSpPr>
        <p:spPr>
          <a:xfrm>
            <a:off x="1824911" y="-7468"/>
            <a:ext cx="6637823" cy="523220"/>
          </a:xfrm>
          <a:prstGeom prst="rect">
            <a:avLst/>
          </a:prstGeom>
          <a:noFill/>
        </p:spPr>
        <p:txBody>
          <a:bodyPr wrap="square" rtlCol="0">
            <a:spAutoFit/>
          </a:bodyPr>
          <a:lstStyle/>
          <a:p>
            <a:r>
              <a:rPr lang="es-EC" sz="2800" b="1" dirty="0"/>
              <a:t>ETAPA 1: ANTECEDENTES </a:t>
            </a:r>
          </a:p>
        </p:txBody>
      </p:sp>
    </p:spTree>
    <p:extLst>
      <p:ext uri="{BB962C8B-B14F-4D97-AF65-F5344CB8AC3E}">
        <p14:creationId xmlns:p14="http://schemas.microsoft.com/office/powerpoint/2010/main" val="568677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26</a:t>
            </a:r>
          </a:p>
        </p:txBody>
      </p:sp>
      <p:sp>
        <p:nvSpPr>
          <p:cNvPr id="20" name="Rectangle 3">
            <a:extLst>
              <a:ext uri="{FF2B5EF4-FFF2-40B4-BE49-F238E27FC236}">
                <a16:creationId xmlns:a16="http://schemas.microsoft.com/office/drawing/2014/main" id="{D0A53302-619B-4E46-99B4-8CBFFE9236FA}"/>
              </a:ext>
            </a:extLst>
          </p:cNvPr>
          <p:cNvSpPr/>
          <p:nvPr/>
        </p:nvSpPr>
        <p:spPr>
          <a:xfrm>
            <a:off x="-16924" y="2933480"/>
            <a:ext cx="12192000" cy="3268479"/>
          </a:xfrm>
          <a:custGeom>
            <a:avLst/>
            <a:gdLst>
              <a:gd name="connsiteX0" fmla="*/ 0 w 12192000"/>
              <a:gd name="connsiteY0" fmla="*/ 0 h 1895547"/>
              <a:gd name="connsiteX1" fmla="*/ 12192000 w 12192000"/>
              <a:gd name="connsiteY1" fmla="*/ 0 h 1895547"/>
              <a:gd name="connsiteX2" fmla="*/ 12192000 w 12192000"/>
              <a:gd name="connsiteY2" fmla="*/ 1895547 h 1895547"/>
              <a:gd name="connsiteX3" fmla="*/ 0 w 12192000"/>
              <a:gd name="connsiteY3" fmla="*/ 1895547 h 1895547"/>
              <a:gd name="connsiteX4" fmla="*/ 0 w 12192000"/>
              <a:gd name="connsiteY4" fmla="*/ 0 h 1895547"/>
              <a:gd name="connsiteX0" fmla="*/ 0 w 12192000"/>
              <a:gd name="connsiteY0" fmla="*/ 9453 h 1905000"/>
              <a:gd name="connsiteX1" fmla="*/ 4476750 w 12192000"/>
              <a:gd name="connsiteY1" fmla="*/ 0 h 1905000"/>
              <a:gd name="connsiteX2" fmla="*/ 12192000 w 12192000"/>
              <a:gd name="connsiteY2" fmla="*/ 9453 h 1905000"/>
              <a:gd name="connsiteX3" fmla="*/ 12192000 w 12192000"/>
              <a:gd name="connsiteY3" fmla="*/ 1905000 h 1905000"/>
              <a:gd name="connsiteX4" fmla="*/ 0 w 12192000"/>
              <a:gd name="connsiteY4" fmla="*/ 1905000 h 1905000"/>
              <a:gd name="connsiteX5" fmla="*/ 0 w 12192000"/>
              <a:gd name="connsiteY5"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609528 h 2505075"/>
              <a:gd name="connsiteX1" fmla="*/ 3086100 w 12192000"/>
              <a:gd name="connsiteY1" fmla="*/ 600075 h 2505075"/>
              <a:gd name="connsiteX2" fmla="*/ 4448175 w 12192000"/>
              <a:gd name="connsiteY2" fmla="*/ 0 h 2505075"/>
              <a:gd name="connsiteX3" fmla="*/ 12192000 w 12192000"/>
              <a:gd name="connsiteY3" fmla="*/ 609528 h 2505075"/>
              <a:gd name="connsiteX4" fmla="*/ 12192000 w 12192000"/>
              <a:gd name="connsiteY4" fmla="*/ 2505075 h 2505075"/>
              <a:gd name="connsiteX5" fmla="*/ 0 w 12192000"/>
              <a:gd name="connsiteY5" fmla="*/ 2505075 h 2505075"/>
              <a:gd name="connsiteX6" fmla="*/ 0 w 12192000"/>
              <a:gd name="connsiteY6"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12192000 w 12192000"/>
              <a:gd name="connsiteY4" fmla="*/ 609528 h 2505075"/>
              <a:gd name="connsiteX5" fmla="*/ 12192000 w 12192000"/>
              <a:gd name="connsiteY5" fmla="*/ 2505075 h 2505075"/>
              <a:gd name="connsiteX6" fmla="*/ 0 w 12192000"/>
              <a:gd name="connsiteY6" fmla="*/ 2505075 h 2505075"/>
              <a:gd name="connsiteX7" fmla="*/ 0 w 12192000"/>
              <a:gd name="connsiteY7"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2192000 w 12192000"/>
              <a:gd name="connsiteY5" fmla="*/ 609528 h 2505075"/>
              <a:gd name="connsiteX6" fmla="*/ 12192000 w 12192000"/>
              <a:gd name="connsiteY6" fmla="*/ 2505075 h 2505075"/>
              <a:gd name="connsiteX7" fmla="*/ 0 w 12192000"/>
              <a:gd name="connsiteY7" fmla="*/ 2505075 h 2505075"/>
              <a:gd name="connsiteX8" fmla="*/ 0 w 12192000"/>
              <a:gd name="connsiteY8"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410325 w 12192000"/>
              <a:gd name="connsiteY3" fmla="*/ 2571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10296525 w 12192000"/>
              <a:gd name="connsiteY5" fmla="*/ 1866900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9648825 w 12192000"/>
              <a:gd name="connsiteY5" fmla="*/ 790575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12611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753047">
                <a:moveTo>
                  <a:pt x="0" y="2857500"/>
                </a:moveTo>
                <a:lnTo>
                  <a:pt x="3057525" y="2867097"/>
                </a:lnTo>
                <a:lnTo>
                  <a:pt x="4448175" y="2247972"/>
                </a:lnTo>
                <a:lnTo>
                  <a:pt x="6410325" y="2505148"/>
                </a:lnTo>
                <a:lnTo>
                  <a:pt x="8220075" y="800173"/>
                </a:lnTo>
                <a:lnTo>
                  <a:pt x="9612611" y="1619323"/>
                </a:lnTo>
                <a:lnTo>
                  <a:pt x="12192000" y="0"/>
                </a:lnTo>
                <a:lnTo>
                  <a:pt x="12192000" y="4753047"/>
                </a:lnTo>
                <a:lnTo>
                  <a:pt x="0" y="4753047"/>
                </a:lnTo>
                <a:lnTo>
                  <a:pt x="0" y="285750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6">
            <a:extLst>
              <a:ext uri="{FF2B5EF4-FFF2-40B4-BE49-F238E27FC236}">
                <a16:creationId xmlns:a16="http://schemas.microsoft.com/office/drawing/2014/main" id="{5D76B32D-8FEE-4349-BD5D-E98367F6B2EE}"/>
              </a:ext>
            </a:extLst>
          </p:cNvPr>
          <p:cNvCxnSpPr>
            <a:cxnSpLocks/>
            <a:endCxn id="29" idx="2"/>
          </p:cNvCxnSpPr>
          <p:nvPr/>
        </p:nvCxnSpPr>
        <p:spPr>
          <a:xfrm>
            <a:off x="-36509" y="4920602"/>
            <a:ext cx="3001168"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7">
            <a:extLst>
              <a:ext uri="{FF2B5EF4-FFF2-40B4-BE49-F238E27FC236}">
                <a16:creationId xmlns:a16="http://schemas.microsoft.com/office/drawing/2014/main" id="{58A1E9EB-1FFD-48AF-8F11-A0C79A379C31}"/>
              </a:ext>
            </a:extLst>
          </p:cNvPr>
          <p:cNvCxnSpPr>
            <a:cxnSpLocks/>
            <a:stCxn id="29" idx="7"/>
            <a:endCxn id="30" idx="3"/>
          </p:cNvCxnSpPr>
          <p:nvPr/>
        </p:nvCxnSpPr>
        <p:spPr>
          <a:xfrm flipV="1">
            <a:off x="3104422" y="4488167"/>
            <a:ext cx="1260580" cy="374543"/>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8">
            <a:extLst>
              <a:ext uri="{FF2B5EF4-FFF2-40B4-BE49-F238E27FC236}">
                <a16:creationId xmlns:a16="http://schemas.microsoft.com/office/drawing/2014/main" id="{DD31F66B-D7F4-4FD8-9C62-91783693CFDB}"/>
              </a:ext>
            </a:extLst>
          </p:cNvPr>
          <p:cNvCxnSpPr>
            <a:cxnSpLocks/>
            <a:stCxn id="30" idx="5"/>
            <a:endCxn id="31" idx="5"/>
          </p:cNvCxnSpPr>
          <p:nvPr/>
        </p:nvCxnSpPr>
        <p:spPr>
          <a:xfrm>
            <a:off x="4480786" y="4488167"/>
            <a:ext cx="1966037" cy="21563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9">
            <a:extLst>
              <a:ext uri="{FF2B5EF4-FFF2-40B4-BE49-F238E27FC236}">
                <a16:creationId xmlns:a16="http://schemas.microsoft.com/office/drawing/2014/main" id="{66DB8F7B-2EDA-4533-ADBC-F7FBB6BD658E}"/>
              </a:ext>
            </a:extLst>
          </p:cNvPr>
          <p:cNvCxnSpPr>
            <a:cxnSpLocks/>
            <a:stCxn id="31" idx="6"/>
            <a:endCxn id="32" idx="3"/>
          </p:cNvCxnSpPr>
          <p:nvPr/>
        </p:nvCxnSpPr>
        <p:spPr>
          <a:xfrm flipV="1">
            <a:off x="6470802" y="3548781"/>
            <a:ext cx="1647122" cy="109712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1">
            <a:extLst>
              <a:ext uri="{FF2B5EF4-FFF2-40B4-BE49-F238E27FC236}">
                <a16:creationId xmlns:a16="http://schemas.microsoft.com/office/drawing/2014/main" id="{0972DA99-14C8-4326-AE9D-CE2A45AAE242}"/>
              </a:ext>
            </a:extLst>
          </p:cNvPr>
          <p:cNvCxnSpPr>
            <a:cxnSpLocks/>
            <a:stCxn id="32" idx="6"/>
            <a:endCxn id="33" idx="1"/>
          </p:cNvCxnSpPr>
          <p:nvPr/>
        </p:nvCxnSpPr>
        <p:spPr>
          <a:xfrm>
            <a:off x="8257687" y="3490889"/>
            <a:ext cx="1321373" cy="542409"/>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2">
            <a:extLst>
              <a:ext uri="{FF2B5EF4-FFF2-40B4-BE49-F238E27FC236}">
                <a16:creationId xmlns:a16="http://schemas.microsoft.com/office/drawing/2014/main" id="{F7057C92-5719-4F55-AC4D-F3E5EBE03C2D}"/>
              </a:ext>
            </a:extLst>
          </p:cNvPr>
          <p:cNvCxnSpPr>
            <a:cxnSpLocks/>
            <a:stCxn id="33" idx="7"/>
            <a:endCxn id="54" idx="390"/>
          </p:cNvCxnSpPr>
          <p:nvPr/>
        </p:nvCxnSpPr>
        <p:spPr>
          <a:xfrm flipV="1">
            <a:off x="9694844" y="2988543"/>
            <a:ext cx="2378566" cy="104475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Oval 13">
            <a:extLst>
              <a:ext uri="{FF2B5EF4-FFF2-40B4-BE49-F238E27FC236}">
                <a16:creationId xmlns:a16="http://schemas.microsoft.com/office/drawing/2014/main" id="{E9FA2E36-6E10-4E4E-AD5D-6E27CD7F89EF}"/>
              </a:ext>
            </a:extLst>
          </p:cNvPr>
          <p:cNvSpPr/>
          <p:nvPr/>
        </p:nvSpPr>
        <p:spPr>
          <a:xfrm>
            <a:off x="2964659" y="4838731"/>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0" name="Oval 14">
            <a:extLst>
              <a:ext uri="{FF2B5EF4-FFF2-40B4-BE49-F238E27FC236}">
                <a16:creationId xmlns:a16="http://schemas.microsoft.com/office/drawing/2014/main" id="{F453CFB4-7C4E-4403-8CD3-AF645FEF8AD7}"/>
              </a:ext>
            </a:extLst>
          </p:cNvPr>
          <p:cNvSpPr/>
          <p:nvPr/>
        </p:nvSpPr>
        <p:spPr>
          <a:xfrm>
            <a:off x="4341023" y="4348404"/>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1" name="Oval 15">
            <a:extLst>
              <a:ext uri="{FF2B5EF4-FFF2-40B4-BE49-F238E27FC236}">
                <a16:creationId xmlns:a16="http://schemas.microsoft.com/office/drawing/2014/main" id="{DB870C3F-F16B-42BC-AF92-3A0709959D04}"/>
              </a:ext>
            </a:extLst>
          </p:cNvPr>
          <p:cNvSpPr/>
          <p:nvPr/>
        </p:nvSpPr>
        <p:spPr>
          <a:xfrm>
            <a:off x="6307060" y="4564039"/>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2" name="Oval 16">
            <a:extLst>
              <a:ext uri="{FF2B5EF4-FFF2-40B4-BE49-F238E27FC236}">
                <a16:creationId xmlns:a16="http://schemas.microsoft.com/office/drawing/2014/main" id="{4E9A3C0B-5D29-46B7-81D2-F4BAAD50811C}"/>
              </a:ext>
            </a:extLst>
          </p:cNvPr>
          <p:cNvSpPr/>
          <p:nvPr/>
        </p:nvSpPr>
        <p:spPr>
          <a:xfrm>
            <a:off x="8093945" y="3409018"/>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33" name="Oval 17">
            <a:extLst>
              <a:ext uri="{FF2B5EF4-FFF2-40B4-BE49-F238E27FC236}">
                <a16:creationId xmlns:a16="http://schemas.microsoft.com/office/drawing/2014/main" id="{09544645-9ED7-4D9F-81BB-9C341ADDFB04}"/>
              </a:ext>
            </a:extLst>
          </p:cNvPr>
          <p:cNvSpPr/>
          <p:nvPr/>
        </p:nvSpPr>
        <p:spPr>
          <a:xfrm>
            <a:off x="9555081" y="4009319"/>
            <a:ext cx="163742" cy="163742"/>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a:off x="9610475" y="2931424"/>
            <a:ext cx="2588580"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21508" name="CuadroTexto 21507">
            <a:extLst>
              <a:ext uri="{FF2B5EF4-FFF2-40B4-BE49-F238E27FC236}">
                <a16:creationId xmlns:a16="http://schemas.microsoft.com/office/drawing/2014/main" id="{E1336ABE-FCC2-4C61-9F65-856C06687B8A}"/>
              </a:ext>
            </a:extLst>
          </p:cNvPr>
          <p:cNvSpPr txBox="1"/>
          <p:nvPr/>
        </p:nvSpPr>
        <p:spPr>
          <a:xfrm>
            <a:off x="3728856" y="4662980"/>
            <a:ext cx="2822115" cy="1292662"/>
          </a:xfrm>
          <a:prstGeom prst="rect">
            <a:avLst/>
          </a:prstGeom>
          <a:noFill/>
        </p:spPr>
        <p:txBody>
          <a:bodyPr wrap="square" rtlCol="0">
            <a:spAutoFit/>
          </a:bodyPr>
          <a:lstStyle/>
          <a:p>
            <a:r>
              <a:rPr lang="es-EC" b="1" dirty="0">
                <a:solidFill>
                  <a:schemeClr val="bg1"/>
                </a:solidFill>
              </a:rPr>
              <a:t>PLANOS</a:t>
            </a:r>
          </a:p>
          <a:p>
            <a:pPr marL="285750" indent="-285750">
              <a:buFont typeface="Arial" panose="020B0604020202020204" pitchFamily="34" charset="0"/>
              <a:buChar char="•"/>
            </a:pPr>
            <a:r>
              <a:rPr lang="es-EC" sz="1500" b="1" dirty="0">
                <a:solidFill>
                  <a:schemeClr val="bg1"/>
                </a:solidFill>
              </a:rPr>
              <a:t>Implantación</a:t>
            </a:r>
          </a:p>
          <a:p>
            <a:pPr marL="285750" indent="-285750">
              <a:buFont typeface="Arial" panose="020B0604020202020204" pitchFamily="34" charset="0"/>
              <a:buChar char="•"/>
            </a:pPr>
            <a:r>
              <a:rPr lang="es-EC" sz="1500" b="1" dirty="0">
                <a:solidFill>
                  <a:schemeClr val="bg1"/>
                </a:solidFill>
              </a:rPr>
              <a:t>Arquitectura</a:t>
            </a:r>
          </a:p>
          <a:p>
            <a:pPr marL="285750" indent="-285750">
              <a:buFont typeface="Arial" panose="020B0604020202020204" pitchFamily="34" charset="0"/>
              <a:buChar char="•"/>
            </a:pPr>
            <a:r>
              <a:rPr lang="es-EC" sz="1500" b="1" dirty="0">
                <a:solidFill>
                  <a:schemeClr val="bg1"/>
                </a:solidFill>
              </a:rPr>
              <a:t>Instalaciones eléctricas</a:t>
            </a:r>
          </a:p>
          <a:p>
            <a:pPr marL="285750" indent="-285750">
              <a:buFont typeface="Arial" panose="020B0604020202020204" pitchFamily="34" charset="0"/>
              <a:buChar char="•"/>
            </a:pPr>
            <a:r>
              <a:rPr lang="es-EC" sz="1500" b="1" dirty="0">
                <a:solidFill>
                  <a:schemeClr val="bg1"/>
                </a:solidFill>
              </a:rPr>
              <a:t>Instalaciones Sanitarias</a:t>
            </a:r>
          </a:p>
        </p:txBody>
      </p:sp>
      <p:sp>
        <p:nvSpPr>
          <p:cNvPr id="81" name="CuadroTexto 80">
            <a:extLst>
              <a:ext uri="{FF2B5EF4-FFF2-40B4-BE49-F238E27FC236}">
                <a16:creationId xmlns:a16="http://schemas.microsoft.com/office/drawing/2014/main" id="{C6EC1373-8566-4CD7-94FF-96094D8F6CAC}"/>
              </a:ext>
            </a:extLst>
          </p:cNvPr>
          <p:cNvSpPr txBox="1"/>
          <p:nvPr/>
        </p:nvSpPr>
        <p:spPr>
          <a:xfrm>
            <a:off x="440289" y="5076533"/>
            <a:ext cx="2299618" cy="830997"/>
          </a:xfrm>
          <a:prstGeom prst="rect">
            <a:avLst/>
          </a:prstGeom>
          <a:noFill/>
        </p:spPr>
        <p:txBody>
          <a:bodyPr wrap="square" rtlCol="0">
            <a:spAutoFit/>
          </a:bodyPr>
          <a:lstStyle/>
          <a:p>
            <a:r>
              <a:rPr lang="es-EC" b="1" dirty="0">
                <a:solidFill>
                  <a:schemeClr val="bg1"/>
                </a:solidFill>
              </a:rPr>
              <a:t>DATOS DE ENTRADA</a:t>
            </a:r>
          </a:p>
          <a:p>
            <a:pPr marL="285750" indent="-285750">
              <a:buFont typeface="Arial" panose="020B0604020202020204" pitchFamily="34" charset="0"/>
              <a:buChar char="•"/>
            </a:pPr>
            <a:r>
              <a:rPr lang="es-EC" sz="1500" b="1" dirty="0">
                <a:solidFill>
                  <a:schemeClr val="bg1"/>
                </a:solidFill>
              </a:rPr>
              <a:t>Planos escaneados en formado pdf.</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6637823" cy="523220"/>
          </a:xfrm>
          <a:prstGeom prst="rect">
            <a:avLst/>
          </a:prstGeom>
          <a:noFill/>
        </p:spPr>
        <p:txBody>
          <a:bodyPr wrap="square" rtlCol="0">
            <a:spAutoFit/>
          </a:bodyPr>
          <a:lstStyle/>
          <a:p>
            <a:r>
              <a:rPr lang="es-EC" sz="2800" b="1" dirty="0"/>
              <a:t>ETAPA 1: ANTECEDENTES </a:t>
            </a:r>
          </a:p>
        </p:txBody>
      </p:sp>
      <p:pic>
        <p:nvPicPr>
          <p:cNvPr id="13" name="Imagen 12">
            <a:extLst>
              <a:ext uri="{FF2B5EF4-FFF2-40B4-BE49-F238E27FC236}">
                <a16:creationId xmlns:a16="http://schemas.microsoft.com/office/drawing/2014/main" id="{B634C7D9-88D3-482B-80D9-04B5C2ACB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641" y="2672791"/>
            <a:ext cx="2503429" cy="1799503"/>
          </a:xfrm>
          <a:prstGeom prst="rect">
            <a:avLst/>
          </a:prstGeom>
        </p:spPr>
      </p:pic>
      <p:pic>
        <p:nvPicPr>
          <p:cNvPr id="17" name="Imagen 16">
            <a:extLst>
              <a:ext uri="{FF2B5EF4-FFF2-40B4-BE49-F238E27FC236}">
                <a16:creationId xmlns:a16="http://schemas.microsoft.com/office/drawing/2014/main" id="{24C77611-2C67-4D4E-8596-3D3607288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026" y="2691143"/>
            <a:ext cx="2383707" cy="1715276"/>
          </a:xfrm>
          <a:prstGeom prst="rect">
            <a:avLst/>
          </a:prstGeom>
        </p:spPr>
      </p:pic>
      <p:pic>
        <p:nvPicPr>
          <p:cNvPr id="19" name="Imagen 18">
            <a:extLst>
              <a:ext uri="{FF2B5EF4-FFF2-40B4-BE49-F238E27FC236}">
                <a16:creationId xmlns:a16="http://schemas.microsoft.com/office/drawing/2014/main" id="{E02B24BA-C2C2-4902-89AD-293A719AC0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491" y="879487"/>
            <a:ext cx="2417493" cy="1721790"/>
          </a:xfrm>
          <a:prstGeom prst="rect">
            <a:avLst/>
          </a:prstGeom>
        </p:spPr>
      </p:pic>
      <p:pic>
        <p:nvPicPr>
          <p:cNvPr id="69" name="Imagen 68">
            <a:extLst>
              <a:ext uri="{FF2B5EF4-FFF2-40B4-BE49-F238E27FC236}">
                <a16:creationId xmlns:a16="http://schemas.microsoft.com/office/drawing/2014/main" id="{EF9839F2-5E99-4A7D-B2ED-71C871F89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107" y="1615903"/>
            <a:ext cx="2460917" cy="1770835"/>
          </a:xfrm>
          <a:prstGeom prst="rect">
            <a:avLst/>
          </a:prstGeom>
        </p:spPr>
      </p:pic>
      <p:pic>
        <p:nvPicPr>
          <p:cNvPr id="15" name="Imagen 14">
            <a:extLst>
              <a:ext uri="{FF2B5EF4-FFF2-40B4-BE49-F238E27FC236}">
                <a16:creationId xmlns:a16="http://schemas.microsoft.com/office/drawing/2014/main" id="{CA0DC8D1-DB59-4D7C-9E25-2409628721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3411" y="823801"/>
            <a:ext cx="2757703" cy="1988406"/>
          </a:xfrm>
          <a:prstGeom prst="rect">
            <a:avLst/>
          </a:prstGeom>
        </p:spPr>
      </p:pic>
      <p:pic>
        <p:nvPicPr>
          <p:cNvPr id="11" name="Imagen 10">
            <a:extLst>
              <a:ext uri="{FF2B5EF4-FFF2-40B4-BE49-F238E27FC236}">
                <a16:creationId xmlns:a16="http://schemas.microsoft.com/office/drawing/2014/main" id="{4ACCB7EB-7A5B-4592-93B0-A0DCB2FA33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16004">
            <a:off x="1666890" y="1661525"/>
            <a:ext cx="2720591" cy="1814077"/>
          </a:xfrm>
          <a:prstGeom prst="rect">
            <a:avLst/>
          </a:prstGeom>
        </p:spPr>
      </p:pic>
      <p:pic>
        <p:nvPicPr>
          <p:cNvPr id="9" name="Imagen 8">
            <a:extLst>
              <a:ext uri="{FF2B5EF4-FFF2-40B4-BE49-F238E27FC236}">
                <a16:creationId xmlns:a16="http://schemas.microsoft.com/office/drawing/2014/main" id="{2F24792D-77A5-44F0-A9EF-845D9C7A94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4034">
            <a:off x="1159026" y="1507761"/>
            <a:ext cx="3003087" cy="2159566"/>
          </a:xfrm>
          <a:prstGeom prst="rect">
            <a:avLst/>
          </a:prstGeom>
        </p:spPr>
      </p:pic>
      <p:pic>
        <p:nvPicPr>
          <p:cNvPr id="6" name="Imagen 5">
            <a:extLst>
              <a:ext uri="{FF2B5EF4-FFF2-40B4-BE49-F238E27FC236}">
                <a16:creationId xmlns:a16="http://schemas.microsoft.com/office/drawing/2014/main" id="{8B3DEDBC-0097-48A3-9CC0-517D885FD5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2319" y="642459"/>
            <a:ext cx="5976736" cy="4044081"/>
          </a:xfrm>
          <a:prstGeom prst="rect">
            <a:avLst/>
          </a:prstGeom>
        </p:spPr>
      </p:pic>
    </p:spTree>
    <p:extLst>
      <p:ext uri="{BB962C8B-B14F-4D97-AF65-F5344CB8AC3E}">
        <p14:creationId xmlns:p14="http://schemas.microsoft.com/office/powerpoint/2010/main" val="2803029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27</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noAutofit/>
          </a:bodyPr>
          <a:lstStyle/>
          <a:p>
            <a:endParaRPr lang="en-US" dirty="0"/>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54107"/>
          </a:xfrm>
          <a:prstGeom prst="rect">
            <a:avLst/>
          </a:prstGeom>
          <a:noFill/>
        </p:spPr>
        <p:txBody>
          <a:bodyPr wrap="square" rtlCol="0">
            <a:spAutoFit/>
          </a:bodyPr>
          <a:lstStyle/>
          <a:p>
            <a:r>
              <a:rPr lang="es-EC" sz="2700" b="1" dirty="0"/>
              <a:t>ETAPA 2: CONSTRUCCIÓN VIRTUAL BIM-3D DE LA EDIFICACIÓN</a:t>
            </a:r>
            <a:r>
              <a:rPr lang="es-EC" sz="2700" dirty="0"/>
              <a:t>. </a:t>
            </a:r>
            <a:endParaRPr lang="es-EC" sz="2700" dirty="0">
              <a:latin typeface="Calibri" panose="020F0502020204030204" pitchFamily="34" charset="0"/>
              <a:ea typeface="Calibri" panose="020F0502020204030204" pitchFamily="34" charset="0"/>
              <a:cs typeface="Times New Roman" panose="02020603050405020304" pitchFamily="18" charset="0"/>
            </a:endParaRPr>
          </a:p>
          <a:p>
            <a:r>
              <a:rPr lang="es-EC" sz="2800" b="1" dirty="0"/>
              <a:t> </a:t>
            </a:r>
          </a:p>
        </p:txBody>
      </p:sp>
      <p:pic>
        <p:nvPicPr>
          <p:cNvPr id="40" name="Imagen 39">
            <a:extLst>
              <a:ext uri="{FF2B5EF4-FFF2-40B4-BE49-F238E27FC236}">
                <a16:creationId xmlns:a16="http://schemas.microsoft.com/office/drawing/2014/main" id="{47BBF059-937A-4031-87BB-21C399B9D68A}"/>
              </a:ext>
            </a:extLst>
          </p:cNvPr>
          <p:cNvPicPr/>
          <p:nvPr/>
        </p:nvPicPr>
        <p:blipFill rotWithShape="1">
          <a:blip r:embed="rId3">
            <a:extLst>
              <a:ext uri="{28A0092B-C50C-407E-A947-70E740481C1C}">
                <a14:useLocalDpi xmlns:a14="http://schemas.microsoft.com/office/drawing/2010/main" val="0"/>
              </a:ext>
            </a:extLst>
          </a:blip>
          <a:srcRect t="14417"/>
          <a:stretch/>
        </p:blipFill>
        <p:spPr bwMode="auto">
          <a:xfrm>
            <a:off x="111761" y="1626907"/>
            <a:ext cx="5334000" cy="3004931"/>
          </a:xfrm>
          <a:prstGeom prst="rect">
            <a:avLst/>
          </a:prstGeom>
          <a:ln>
            <a:noFill/>
          </a:ln>
          <a:effectLst>
            <a:softEdge rad="112500"/>
          </a:effectLst>
          <a:extLst>
            <a:ext uri="{53640926-AAD7-44D8-BBD7-CCE9431645EC}">
              <a14:shadowObscured xmlns:a14="http://schemas.microsoft.com/office/drawing/2010/main"/>
            </a:ext>
          </a:extLst>
        </p:spPr>
      </p:pic>
      <p:pic>
        <p:nvPicPr>
          <p:cNvPr id="41" name="Imagen 40">
            <a:extLst>
              <a:ext uri="{FF2B5EF4-FFF2-40B4-BE49-F238E27FC236}">
                <a16:creationId xmlns:a16="http://schemas.microsoft.com/office/drawing/2014/main" id="{E297371E-DF63-4E4E-ADC2-B21395A2B023}"/>
              </a:ext>
            </a:extLst>
          </p:cNvPr>
          <p:cNvPicPr/>
          <p:nvPr/>
        </p:nvPicPr>
        <p:blipFill rotWithShape="1">
          <a:blip r:embed="rId4">
            <a:extLst>
              <a:ext uri="{28A0092B-C50C-407E-A947-70E740481C1C}">
                <a14:useLocalDpi xmlns:a14="http://schemas.microsoft.com/office/drawing/2010/main" val="0"/>
              </a:ext>
            </a:extLst>
          </a:blip>
          <a:srcRect t="13354"/>
          <a:stretch/>
        </p:blipFill>
        <p:spPr bwMode="auto">
          <a:xfrm>
            <a:off x="6746240" y="1564447"/>
            <a:ext cx="5333999" cy="3004931"/>
          </a:xfrm>
          <a:prstGeom prst="rect">
            <a:avLst/>
          </a:prstGeom>
          <a:ln>
            <a:noFill/>
          </a:ln>
          <a:effectLst>
            <a:softEdge rad="112500"/>
          </a:effectLst>
          <a:extLst>
            <a:ext uri="{53640926-AAD7-44D8-BBD7-CCE9431645EC}">
              <a14:shadowObscured xmlns:a14="http://schemas.microsoft.com/office/drawing/2010/main"/>
            </a:ext>
          </a:extLst>
        </p:spPr>
      </p:pic>
      <p:sp>
        <p:nvSpPr>
          <p:cNvPr id="6" name="Flecha: a la derecha 5">
            <a:extLst>
              <a:ext uri="{FF2B5EF4-FFF2-40B4-BE49-F238E27FC236}">
                <a16:creationId xmlns:a16="http://schemas.microsoft.com/office/drawing/2014/main" id="{EE232F22-7F0A-4507-8BEE-F4B9DDEA54ED}"/>
              </a:ext>
            </a:extLst>
          </p:cNvPr>
          <p:cNvSpPr/>
          <p:nvPr/>
        </p:nvSpPr>
        <p:spPr>
          <a:xfrm>
            <a:off x="5548526" y="2935238"/>
            <a:ext cx="1094948" cy="366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CuadroTexto 9">
            <a:extLst>
              <a:ext uri="{FF2B5EF4-FFF2-40B4-BE49-F238E27FC236}">
                <a16:creationId xmlns:a16="http://schemas.microsoft.com/office/drawing/2014/main" id="{5538E724-8092-4F3A-9958-AF58AEA7CBF7}"/>
              </a:ext>
            </a:extLst>
          </p:cNvPr>
          <p:cNvSpPr txBox="1"/>
          <p:nvPr/>
        </p:nvSpPr>
        <p:spPr>
          <a:xfrm>
            <a:off x="1451610" y="843280"/>
            <a:ext cx="2156293" cy="400110"/>
          </a:xfrm>
          <a:prstGeom prst="rect">
            <a:avLst/>
          </a:prstGeom>
          <a:noFill/>
        </p:spPr>
        <p:txBody>
          <a:bodyPr wrap="square" rtlCol="0">
            <a:spAutoFit/>
          </a:bodyPr>
          <a:lstStyle/>
          <a:p>
            <a:r>
              <a:rPr lang="es-EC" sz="2000" b="1" dirty="0">
                <a:solidFill>
                  <a:schemeClr val="bg1"/>
                </a:solidFill>
              </a:rPr>
              <a:t>ARQUITECTURA</a:t>
            </a:r>
          </a:p>
        </p:txBody>
      </p:sp>
      <p:sp>
        <p:nvSpPr>
          <p:cNvPr id="58" name="CuadroTexto 57">
            <a:extLst>
              <a:ext uri="{FF2B5EF4-FFF2-40B4-BE49-F238E27FC236}">
                <a16:creationId xmlns:a16="http://schemas.microsoft.com/office/drawing/2014/main" id="{F43326F8-65EA-434C-B498-58AAECA612F2}"/>
              </a:ext>
            </a:extLst>
          </p:cNvPr>
          <p:cNvSpPr txBox="1"/>
          <p:nvPr/>
        </p:nvSpPr>
        <p:spPr>
          <a:xfrm>
            <a:off x="8366727" y="792775"/>
            <a:ext cx="2156293" cy="400110"/>
          </a:xfrm>
          <a:prstGeom prst="rect">
            <a:avLst/>
          </a:prstGeom>
          <a:noFill/>
        </p:spPr>
        <p:txBody>
          <a:bodyPr wrap="square" rtlCol="0">
            <a:spAutoFit/>
          </a:bodyPr>
          <a:lstStyle/>
          <a:p>
            <a:r>
              <a:rPr lang="es-EC" sz="2000" b="1" dirty="0">
                <a:solidFill>
                  <a:schemeClr val="bg1"/>
                </a:solidFill>
              </a:rPr>
              <a:t>ESTRUCTURA</a:t>
            </a:r>
          </a:p>
        </p:txBody>
      </p:sp>
    </p:spTree>
    <p:extLst>
      <p:ext uri="{BB962C8B-B14F-4D97-AF65-F5344CB8AC3E}">
        <p14:creationId xmlns:p14="http://schemas.microsoft.com/office/powerpoint/2010/main" val="1552706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3" name="Imagen 42">
            <a:extLst>
              <a:ext uri="{FF2B5EF4-FFF2-40B4-BE49-F238E27FC236}">
                <a16:creationId xmlns:a16="http://schemas.microsoft.com/office/drawing/2014/main" id="{BA6D8423-6516-4412-8F0A-0EDF84591BE4}"/>
              </a:ext>
            </a:extLst>
          </p:cNvPr>
          <p:cNvPicPr/>
          <p:nvPr/>
        </p:nvPicPr>
        <p:blipFill rotWithShape="1">
          <a:blip r:embed="rId3" cstate="print">
            <a:extLst>
              <a:ext uri="{28A0092B-C50C-407E-A947-70E740481C1C}">
                <a14:useLocalDpi xmlns:a14="http://schemas.microsoft.com/office/drawing/2010/main" val="0"/>
              </a:ext>
            </a:extLst>
          </a:blip>
          <a:srcRect l="14657" t="46238" r="15121"/>
          <a:stretch/>
        </p:blipFill>
        <p:spPr bwMode="auto">
          <a:xfrm>
            <a:off x="126928" y="1820235"/>
            <a:ext cx="5336288" cy="4013925"/>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r>
              <a:rPr lang="es-ES" dirty="0"/>
              <a:t>28</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noAutofit/>
          </a:bodyPr>
          <a:lstStyle/>
          <a:p>
            <a:endParaRPr lang="en-US" dirty="0"/>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54107"/>
          </a:xfrm>
          <a:prstGeom prst="rect">
            <a:avLst/>
          </a:prstGeom>
          <a:noFill/>
        </p:spPr>
        <p:txBody>
          <a:bodyPr wrap="square" rtlCol="0">
            <a:spAutoFit/>
          </a:bodyPr>
          <a:lstStyle/>
          <a:p>
            <a:r>
              <a:rPr lang="es-EC" sz="2700" b="1" dirty="0"/>
              <a:t>ETAPA 2: CONSTRUCCIÓN VIRTUAL BIM-3D DE LA EDIFICACIÓN</a:t>
            </a:r>
            <a:r>
              <a:rPr lang="es-EC" sz="2700" dirty="0"/>
              <a:t>. </a:t>
            </a:r>
            <a:endParaRPr lang="es-EC" sz="2700" dirty="0">
              <a:latin typeface="Calibri" panose="020F0502020204030204" pitchFamily="34" charset="0"/>
              <a:ea typeface="Calibri" panose="020F0502020204030204" pitchFamily="34" charset="0"/>
              <a:cs typeface="Times New Roman" panose="02020603050405020304" pitchFamily="18" charset="0"/>
            </a:endParaRPr>
          </a:p>
          <a:p>
            <a:r>
              <a:rPr lang="es-EC" sz="2800" b="1" dirty="0"/>
              <a:t> </a:t>
            </a:r>
          </a:p>
        </p:txBody>
      </p:sp>
      <p:sp>
        <p:nvSpPr>
          <p:cNvPr id="7" name="Flecha: hacia abajo 6">
            <a:extLst>
              <a:ext uri="{FF2B5EF4-FFF2-40B4-BE49-F238E27FC236}">
                <a16:creationId xmlns:a16="http://schemas.microsoft.com/office/drawing/2014/main" id="{876677A7-F0C9-4630-A513-32431A55EC65}"/>
              </a:ext>
            </a:extLst>
          </p:cNvPr>
          <p:cNvSpPr/>
          <p:nvPr/>
        </p:nvSpPr>
        <p:spPr>
          <a:xfrm>
            <a:off x="261340" y="866286"/>
            <a:ext cx="294640" cy="5294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Flecha: a la derecha 7">
            <a:extLst>
              <a:ext uri="{FF2B5EF4-FFF2-40B4-BE49-F238E27FC236}">
                <a16:creationId xmlns:a16="http://schemas.microsoft.com/office/drawing/2014/main" id="{4FF1E595-B52A-45B4-A5B8-282D79EDF20A}"/>
              </a:ext>
            </a:extLst>
          </p:cNvPr>
          <p:cNvSpPr/>
          <p:nvPr/>
        </p:nvSpPr>
        <p:spPr>
          <a:xfrm>
            <a:off x="5576028" y="3719754"/>
            <a:ext cx="752723" cy="28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9" name="CuadroTexto 58">
            <a:extLst>
              <a:ext uri="{FF2B5EF4-FFF2-40B4-BE49-F238E27FC236}">
                <a16:creationId xmlns:a16="http://schemas.microsoft.com/office/drawing/2014/main" id="{64ACFDBE-6661-4851-86C8-9B096D141F81}"/>
              </a:ext>
            </a:extLst>
          </p:cNvPr>
          <p:cNvSpPr txBox="1"/>
          <p:nvPr/>
        </p:nvSpPr>
        <p:spPr>
          <a:xfrm>
            <a:off x="1824911" y="995587"/>
            <a:ext cx="2156293" cy="400110"/>
          </a:xfrm>
          <a:prstGeom prst="rect">
            <a:avLst/>
          </a:prstGeom>
          <a:noFill/>
        </p:spPr>
        <p:txBody>
          <a:bodyPr wrap="square" rtlCol="0">
            <a:spAutoFit/>
          </a:bodyPr>
          <a:lstStyle/>
          <a:p>
            <a:r>
              <a:rPr lang="es-EC" sz="2000" b="1" dirty="0">
                <a:solidFill>
                  <a:schemeClr val="bg1"/>
                </a:solidFill>
              </a:rPr>
              <a:t>FONTANERÍA</a:t>
            </a:r>
          </a:p>
        </p:txBody>
      </p:sp>
      <p:sp>
        <p:nvSpPr>
          <p:cNvPr id="60" name="CuadroTexto 59">
            <a:extLst>
              <a:ext uri="{FF2B5EF4-FFF2-40B4-BE49-F238E27FC236}">
                <a16:creationId xmlns:a16="http://schemas.microsoft.com/office/drawing/2014/main" id="{EE322CE1-6CAD-4024-9505-75C7DC2B4BC9}"/>
              </a:ext>
            </a:extLst>
          </p:cNvPr>
          <p:cNvSpPr txBox="1"/>
          <p:nvPr/>
        </p:nvSpPr>
        <p:spPr>
          <a:xfrm>
            <a:off x="8669118" y="1195642"/>
            <a:ext cx="2156293" cy="400110"/>
          </a:xfrm>
          <a:prstGeom prst="rect">
            <a:avLst/>
          </a:prstGeom>
          <a:noFill/>
        </p:spPr>
        <p:txBody>
          <a:bodyPr wrap="square" rtlCol="0">
            <a:spAutoFit/>
          </a:bodyPr>
          <a:lstStyle/>
          <a:p>
            <a:r>
              <a:rPr lang="es-EC" sz="2000" b="1" dirty="0">
                <a:solidFill>
                  <a:schemeClr val="bg1"/>
                </a:solidFill>
              </a:rPr>
              <a:t>ELÉCTRICA</a:t>
            </a:r>
          </a:p>
        </p:txBody>
      </p:sp>
      <p:pic>
        <p:nvPicPr>
          <p:cNvPr id="42" name="Imagen 41">
            <a:extLst>
              <a:ext uri="{FF2B5EF4-FFF2-40B4-BE49-F238E27FC236}">
                <a16:creationId xmlns:a16="http://schemas.microsoft.com/office/drawing/2014/main" id="{185193DB-2A08-4452-BDEB-9C777919B191}"/>
              </a:ext>
            </a:extLst>
          </p:cNvPr>
          <p:cNvPicPr/>
          <p:nvPr/>
        </p:nvPicPr>
        <p:blipFill rotWithShape="1">
          <a:blip r:embed="rId4">
            <a:extLst>
              <a:ext uri="{28A0092B-C50C-407E-A947-70E740481C1C}">
                <a14:useLocalDpi xmlns:a14="http://schemas.microsoft.com/office/drawing/2010/main" val="0"/>
              </a:ext>
            </a:extLst>
          </a:blip>
          <a:srcRect l="8258" t="30163" r="9143" b="-1"/>
          <a:stretch/>
        </p:blipFill>
        <p:spPr bwMode="auto">
          <a:xfrm>
            <a:off x="6521786" y="1813223"/>
            <a:ext cx="5482208" cy="38491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8904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2</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accent6">
              <a:lumMod val="75000"/>
            </a:schemeClr>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4" name="CuadroTexto 13">
            <a:extLst>
              <a:ext uri="{FF2B5EF4-FFF2-40B4-BE49-F238E27FC236}">
                <a16:creationId xmlns:a16="http://schemas.microsoft.com/office/drawing/2014/main" id="{0B1DC364-5EBD-485B-8ADA-1466A80E70BA}"/>
              </a:ext>
            </a:extLst>
          </p:cNvPr>
          <p:cNvSpPr txBox="1"/>
          <p:nvPr/>
        </p:nvSpPr>
        <p:spPr>
          <a:xfrm>
            <a:off x="3162222" y="2500131"/>
            <a:ext cx="5729468" cy="1107996"/>
          </a:xfrm>
          <a:prstGeom prst="rect">
            <a:avLst/>
          </a:prstGeom>
          <a:noFill/>
        </p:spPr>
        <p:txBody>
          <a:bodyPr wrap="square" rtlCol="0">
            <a:spAutoFit/>
          </a:bodyPr>
          <a:lstStyle/>
          <a:p>
            <a:r>
              <a:rPr lang="es-EC" sz="6600" b="1" dirty="0">
                <a:solidFill>
                  <a:schemeClr val="bg1"/>
                </a:solidFill>
              </a:rPr>
              <a:t>ANTECEDENTES</a:t>
            </a:r>
            <a:endParaRPr lang="es-EC" sz="6600" b="1" dirty="0"/>
          </a:p>
        </p:txBody>
      </p:sp>
    </p:spTree>
    <p:extLst>
      <p:ext uri="{BB962C8B-B14F-4D97-AF65-F5344CB8AC3E}">
        <p14:creationId xmlns:p14="http://schemas.microsoft.com/office/powerpoint/2010/main" val="2151941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29</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1</a:t>
            </a:r>
          </a:p>
        </p:txBody>
      </p:sp>
      <p:pic>
        <p:nvPicPr>
          <p:cNvPr id="29" name="Imagen 28">
            <a:extLst>
              <a:ext uri="{FF2B5EF4-FFF2-40B4-BE49-F238E27FC236}">
                <a16:creationId xmlns:a16="http://schemas.microsoft.com/office/drawing/2014/main" id="{0C6F8F36-3230-4B23-9185-761449DAF18A}"/>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6209"/>
          <a:stretch/>
        </p:blipFill>
        <p:spPr bwMode="auto">
          <a:xfrm>
            <a:off x="2554914" y="617432"/>
            <a:ext cx="1431762" cy="854190"/>
          </a:xfrm>
          <a:prstGeom prst="rect">
            <a:avLst/>
          </a:prstGeom>
          <a:ln>
            <a:noFill/>
          </a:ln>
          <a:extLst>
            <a:ext uri="{53640926-AAD7-44D8-BBD7-CCE9431645EC}">
              <a14:shadowObscured xmlns:a14="http://schemas.microsoft.com/office/drawing/2010/main"/>
            </a:ext>
          </a:extLst>
        </p:spPr>
      </p:pic>
      <p:pic>
        <p:nvPicPr>
          <p:cNvPr id="30" name="Imagen 29">
            <a:extLst>
              <a:ext uri="{FF2B5EF4-FFF2-40B4-BE49-F238E27FC236}">
                <a16:creationId xmlns:a16="http://schemas.microsoft.com/office/drawing/2014/main" id="{34DFBE28-15D4-4B52-9AC5-03E5D61CC723}"/>
              </a:ext>
            </a:extLst>
          </p:cNvPr>
          <p:cNvPicPr/>
          <p:nvPr/>
        </p:nvPicPr>
        <p:blipFill rotWithShape="1">
          <a:blip r:embed="rId5">
            <a:extLst>
              <a:ext uri="{28A0092B-C50C-407E-A947-70E740481C1C}">
                <a14:useLocalDpi xmlns:a14="http://schemas.microsoft.com/office/drawing/2010/main" val="0"/>
              </a:ext>
            </a:extLst>
          </a:blip>
          <a:srcRect l="1239" t="10166" r="8025" b="6520"/>
          <a:stretch/>
        </p:blipFill>
        <p:spPr bwMode="auto">
          <a:xfrm>
            <a:off x="822632" y="2289804"/>
            <a:ext cx="5222550" cy="3591755"/>
          </a:xfrm>
          <a:prstGeom prst="rect">
            <a:avLst/>
          </a:prstGeom>
          <a:noFill/>
          <a:ln>
            <a:noFill/>
          </a:ln>
          <a:extLst>
            <a:ext uri="{53640926-AAD7-44D8-BBD7-CCE9431645EC}">
              <a14:shadowObscured xmlns:a14="http://schemas.microsoft.com/office/drawing/2010/main"/>
            </a:ext>
          </a:extLst>
        </p:spPr>
      </p:pic>
      <p:pic>
        <p:nvPicPr>
          <p:cNvPr id="31" name="Imagen 30">
            <a:extLst>
              <a:ext uri="{FF2B5EF4-FFF2-40B4-BE49-F238E27FC236}">
                <a16:creationId xmlns:a16="http://schemas.microsoft.com/office/drawing/2014/main" id="{76C4AD1B-8BCC-473A-8369-A13511B89F4C}"/>
              </a:ext>
            </a:extLst>
          </p:cNvPr>
          <p:cNvPicPr/>
          <p:nvPr/>
        </p:nvPicPr>
        <p:blipFill rotWithShape="1">
          <a:blip r:embed="rId6">
            <a:extLst>
              <a:ext uri="{28A0092B-C50C-407E-A947-70E740481C1C}">
                <a14:useLocalDpi xmlns:a14="http://schemas.microsoft.com/office/drawing/2010/main" val="0"/>
              </a:ext>
            </a:extLst>
          </a:blip>
          <a:srcRect t="19038"/>
          <a:stretch/>
        </p:blipFill>
        <p:spPr bwMode="auto">
          <a:xfrm>
            <a:off x="7522502" y="2307947"/>
            <a:ext cx="2231390" cy="284861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2" name="Imagen 31">
            <a:extLst>
              <a:ext uri="{FF2B5EF4-FFF2-40B4-BE49-F238E27FC236}">
                <a16:creationId xmlns:a16="http://schemas.microsoft.com/office/drawing/2014/main" id="{076ABE81-BBFF-46D4-A423-60FCC06423ED}"/>
              </a:ext>
            </a:extLst>
          </p:cNvPr>
          <p:cNvPicPr/>
          <p:nvPr/>
        </p:nvPicPr>
        <p:blipFill rotWithShape="1">
          <a:blip r:embed="rId7">
            <a:extLst>
              <a:ext uri="{28A0092B-C50C-407E-A947-70E740481C1C}">
                <a14:useLocalDpi xmlns:a14="http://schemas.microsoft.com/office/drawing/2010/main" val="0"/>
              </a:ext>
            </a:extLst>
          </a:blip>
          <a:srcRect l="1" t="18128" r="7993"/>
          <a:stretch/>
        </p:blipFill>
        <p:spPr bwMode="auto">
          <a:xfrm>
            <a:off x="7463242" y="2233164"/>
            <a:ext cx="2527935" cy="2880995"/>
          </a:xfrm>
          <a:prstGeom prst="rect">
            <a:avLst/>
          </a:prstGeom>
          <a:noFill/>
          <a:ln>
            <a:noFill/>
          </a:ln>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id="{C23864E4-74B4-42C3-BEC1-D989AA784DEA}"/>
              </a:ext>
            </a:extLst>
          </p:cNvPr>
          <p:cNvPicPr/>
          <p:nvPr/>
        </p:nvPicPr>
        <p:blipFill rotWithShape="1">
          <a:blip r:embed="rId8">
            <a:extLst>
              <a:ext uri="{28A0092B-C50C-407E-A947-70E740481C1C}">
                <a14:useLocalDpi xmlns:a14="http://schemas.microsoft.com/office/drawing/2010/main" val="0"/>
              </a:ext>
            </a:extLst>
          </a:blip>
          <a:srcRect b="5097"/>
          <a:stretch/>
        </p:blipFill>
        <p:spPr bwMode="auto">
          <a:xfrm>
            <a:off x="7437749" y="2256113"/>
            <a:ext cx="2854390" cy="3001214"/>
          </a:xfrm>
          <a:prstGeom prst="rect">
            <a:avLst/>
          </a:prstGeom>
          <a:noFill/>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DB1F7C7E-53BE-49C8-B09C-350E0D07692D}"/>
              </a:ext>
            </a:extLst>
          </p:cNvPr>
          <p:cNvPicPr/>
          <p:nvPr/>
        </p:nvPicPr>
        <p:blipFill rotWithShape="1">
          <a:blip r:embed="rId9">
            <a:extLst>
              <a:ext uri="{28A0092B-C50C-407E-A947-70E740481C1C}">
                <a14:useLocalDpi xmlns:a14="http://schemas.microsoft.com/office/drawing/2010/main" val="0"/>
              </a:ext>
            </a:extLst>
          </a:blip>
          <a:srcRect b="4678"/>
          <a:stretch/>
        </p:blipFill>
        <p:spPr bwMode="auto">
          <a:xfrm>
            <a:off x="7319103" y="2089864"/>
            <a:ext cx="2994747" cy="3200335"/>
          </a:xfrm>
          <a:prstGeom prst="rect">
            <a:avLst/>
          </a:prstGeom>
          <a:noFill/>
          <a:ln>
            <a:noFill/>
          </a:ln>
          <a:extLst>
            <a:ext uri="{53640926-AAD7-44D8-BBD7-CCE9431645EC}">
              <a14:shadowObscured xmlns:a14="http://schemas.microsoft.com/office/drawing/2010/main"/>
            </a:ext>
          </a:extLst>
        </p:spPr>
      </p:pic>
      <p:cxnSp>
        <p:nvCxnSpPr>
          <p:cNvPr id="7" name="Conector recto de flecha 6">
            <a:extLst>
              <a:ext uri="{FF2B5EF4-FFF2-40B4-BE49-F238E27FC236}">
                <a16:creationId xmlns:a16="http://schemas.microsoft.com/office/drawing/2014/main" id="{FEE5F48D-F662-4904-A228-76090C4D89A6}"/>
              </a:ext>
            </a:extLst>
          </p:cNvPr>
          <p:cNvCxnSpPr>
            <a:cxnSpLocks/>
          </p:cNvCxnSpPr>
          <p:nvPr/>
        </p:nvCxnSpPr>
        <p:spPr>
          <a:xfrm>
            <a:off x="6067719" y="2509161"/>
            <a:ext cx="3555940" cy="160301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35" name="CuadroTexto 34">
            <a:extLst>
              <a:ext uri="{FF2B5EF4-FFF2-40B4-BE49-F238E27FC236}">
                <a16:creationId xmlns:a16="http://schemas.microsoft.com/office/drawing/2014/main" id="{016AA238-ED1F-4892-AA26-7EE196231159}"/>
              </a:ext>
            </a:extLst>
          </p:cNvPr>
          <p:cNvSpPr txBox="1"/>
          <p:nvPr/>
        </p:nvSpPr>
        <p:spPr>
          <a:xfrm>
            <a:off x="2586911" y="1637130"/>
            <a:ext cx="2556911" cy="507831"/>
          </a:xfrm>
          <a:prstGeom prst="rect">
            <a:avLst/>
          </a:prstGeom>
          <a:noFill/>
        </p:spPr>
        <p:txBody>
          <a:bodyPr wrap="square" rtlCol="0">
            <a:spAutoFit/>
          </a:bodyPr>
          <a:lstStyle/>
          <a:p>
            <a:r>
              <a:rPr lang="es-EC" sz="2700" b="1" dirty="0">
                <a:solidFill>
                  <a:schemeClr val="bg1"/>
                </a:solidFill>
              </a:rPr>
              <a:t>Planta baja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Conector recto de flecha 32">
            <a:extLst>
              <a:ext uri="{FF2B5EF4-FFF2-40B4-BE49-F238E27FC236}">
                <a16:creationId xmlns:a16="http://schemas.microsoft.com/office/drawing/2014/main" id="{BA29C468-B4CE-427F-ABCC-2AC29AADF25F}"/>
              </a:ext>
            </a:extLst>
          </p:cNvPr>
          <p:cNvCxnSpPr>
            <a:cxnSpLocks/>
          </p:cNvCxnSpPr>
          <p:nvPr/>
        </p:nvCxnSpPr>
        <p:spPr>
          <a:xfrm flipV="1">
            <a:off x="5952390" y="4067659"/>
            <a:ext cx="2456719" cy="115464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4" name="Conector recto de flecha 33">
            <a:extLst>
              <a:ext uri="{FF2B5EF4-FFF2-40B4-BE49-F238E27FC236}">
                <a16:creationId xmlns:a16="http://schemas.microsoft.com/office/drawing/2014/main" id="{BE9029E8-6E83-4AF0-97F8-5C8D148512FD}"/>
              </a:ext>
            </a:extLst>
          </p:cNvPr>
          <p:cNvCxnSpPr>
            <a:cxnSpLocks/>
          </p:cNvCxnSpPr>
          <p:nvPr/>
        </p:nvCxnSpPr>
        <p:spPr>
          <a:xfrm>
            <a:off x="4994191" y="3185565"/>
            <a:ext cx="3264438" cy="75471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6" name="Conector recto de flecha 35">
            <a:extLst>
              <a:ext uri="{FF2B5EF4-FFF2-40B4-BE49-F238E27FC236}">
                <a16:creationId xmlns:a16="http://schemas.microsoft.com/office/drawing/2014/main" id="{D44D7258-0D24-4599-A602-09423E5DFB84}"/>
              </a:ext>
            </a:extLst>
          </p:cNvPr>
          <p:cNvCxnSpPr>
            <a:cxnSpLocks/>
          </p:cNvCxnSpPr>
          <p:nvPr/>
        </p:nvCxnSpPr>
        <p:spPr>
          <a:xfrm flipV="1">
            <a:off x="5523814" y="4413167"/>
            <a:ext cx="3114383" cy="114724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8" name="CuadroTexto 37">
            <a:extLst>
              <a:ext uri="{FF2B5EF4-FFF2-40B4-BE49-F238E27FC236}">
                <a16:creationId xmlns:a16="http://schemas.microsoft.com/office/drawing/2014/main" id="{C0450AAE-585E-4875-82A7-3A544A56F65E}"/>
              </a:ext>
            </a:extLst>
          </p:cNvPr>
          <p:cNvSpPr txBox="1"/>
          <p:nvPr/>
        </p:nvSpPr>
        <p:spPr>
          <a:xfrm>
            <a:off x="7845689" y="1488888"/>
            <a:ext cx="2556911" cy="507831"/>
          </a:xfrm>
          <a:prstGeom prst="rect">
            <a:avLst/>
          </a:prstGeom>
          <a:noFill/>
        </p:spPr>
        <p:txBody>
          <a:bodyPr wrap="square" rtlCol="0">
            <a:spAutoFit/>
          </a:bodyPr>
          <a:lstStyle/>
          <a:p>
            <a:r>
              <a:rPr lang="es-EC" sz="2700" b="1" dirty="0">
                <a:solidFill>
                  <a:schemeClr val="bg1"/>
                </a:solidFill>
              </a:rPr>
              <a:t>5 Interferencias </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609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30</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1</a:t>
            </a:r>
          </a:p>
        </p:txBody>
      </p:sp>
      <p:pic>
        <p:nvPicPr>
          <p:cNvPr id="29" name="Imagen 28">
            <a:extLst>
              <a:ext uri="{FF2B5EF4-FFF2-40B4-BE49-F238E27FC236}">
                <a16:creationId xmlns:a16="http://schemas.microsoft.com/office/drawing/2014/main" id="{0C6F8F36-3230-4B23-9185-761449DAF18A}"/>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6209"/>
          <a:stretch/>
        </p:blipFill>
        <p:spPr bwMode="auto">
          <a:xfrm>
            <a:off x="2554914" y="617432"/>
            <a:ext cx="1431762" cy="854190"/>
          </a:xfrm>
          <a:prstGeom prst="rect">
            <a:avLst/>
          </a:prstGeom>
          <a:ln>
            <a:noFill/>
          </a:ln>
          <a:extLst>
            <a:ext uri="{53640926-AAD7-44D8-BBD7-CCE9431645EC}">
              <a14:shadowObscured xmlns:a14="http://schemas.microsoft.com/office/drawing/2010/main"/>
            </a:ext>
          </a:extLst>
        </p:spPr>
      </p:pic>
      <p:pic>
        <p:nvPicPr>
          <p:cNvPr id="33" name="Imagen 32">
            <a:extLst>
              <a:ext uri="{FF2B5EF4-FFF2-40B4-BE49-F238E27FC236}">
                <a16:creationId xmlns:a16="http://schemas.microsoft.com/office/drawing/2014/main" id="{61DA963A-83F6-4379-8631-0F63E0667AF7}"/>
              </a:ext>
            </a:extLst>
          </p:cNvPr>
          <p:cNvPicPr/>
          <p:nvPr/>
        </p:nvPicPr>
        <p:blipFill rotWithShape="1">
          <a:blip r:embed="rId5">
            <a:extLst>
              <a:ext uri="{28A0092B-C50C-407E-A947-70E740481C1C}">
                <a14:useLocalDpi xmlns:a14="http://schemas.microsoft.com/office/drawing/2010/main" val="0"/>
              </a:ext>
            </a:extLst>
          </a:blip>
          <a:srcRect t="27231"/>
          <a:stretch/>
        </p:blipFill>
        <p:spPr bwMode="auto">
          <a:xfrm>
            <a:off x="590641" y="2404967"/>
            <a:ext cx="5972810" cy="2906395"/>
          </a:xfrm>
          <a:prstGeom prst="rect">
            <a:avLst/>
          </a:prstGeom>
          <a:noFill/>
          <a:ln>
            <a:noFill/>
          </a:ln>
          <a:extLst>
            <a:ext uri="{53640926-AAD7-44D8-BBD7-CCE9431645EC}">
              <a14:shadowObscured xmlns:a14="http://schemas.microsoft.com/office/drawing/2010/main"/>
            </a:ext>
          </a:extLst>
        </p:spPr>
      </p:pic>
      <p:pic>
        <p:nvPicPr>
          <p:cNvPr id="34" name="Imagen 33">
            <a:extLst>
              <a:ext uri="{FF2B5EF4-FFF2-40B4-BE49-F238E27FC236}">
                <a16:creationId xmlns:a16="http://schemas.microsoft.com/office/drawing/2014/main" id="{6CBAED6B-2116-4906-8265-88E16949D91B}"/>
              </a:ext>
            </a:extLst>
          </p:cNvPr>
          <p:cNvPicPr/>
          <p:nvPr/>
        </p:nvPicPr>
        <p:blipFill rotWithShape="1">
          <a:blip r:embed="rId6" cstate="print">
            <a:extLst>
              <a:ext uri="{28A0092B-C50C-407E-A947-70E740481C1C}">
                <a14:useLocalDpi xmlns:a14="http://schemas.microsoft.com/office/drawing/2010/main" val="0"/>
              </a:ext>
            </a:extLst>
          </a:blip>
          <a:srcRect b="9933"/>
          <a:stretch/>
        </p:blipFill>
        <p:spPr bwMode="auto">
          <a:xfrm>
            <a:off x="7607961" y="2745592"/>
            <a:ext cx="3961739" cy="2092754"/>
          </a:xfrm>
          <a:prstGeom prst="rect">
            <a:avLst/>
          </a:prstGeom>
          <a:noFill/>
          <a:ln>
            <a:noFill/>
          </a:ln>
          <a:extLst>
            <a:ext uri="{53640926-AAD7-44D8-BBD7-CCE9431645EC}">
              <a14:shadowObscured xmlns:a14="http://schemas.microsoft.com/office/drawing/2010/main"/>
            </a:ext>
          </a:extLst>
        </p:spPr>
      </p:pic>
      <p:cxnSp>
        <p:nvCxnSpPr>
          <p:cNvPr id="6" name="Conector recto de flecha 5">
            <a:extLst>
              <a:ext uri="{FF2B5EF4-FFF2-40B4-BE49-F238E27FC236}">
                <a16:creationId xmlns:a16="http://schemas.microsoft.com/office/drawing/2014/main" id="{25D12A84-A9FD-4860-B10E-EC370364CFBB}"/>
              </a:ext>
            </a:extLst>
          </p:cNvPr>
          <p:cNvCxnSpPr>
            <a:cxnSpLocks/>
          </p:cNvCxnSpPr>
          <p:nvPr/>
        </p:nvCxnSpPr>
        <p:spPr>
          <a:xfrm>
            <a:off x="5280296" y="2879120"/>
            <a:ext cx="3393085" cy="133726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5" name="CuadroTexto 34">
            <a:extLst>
              <a:ext uri="{FF2B5EF4-FFF2-40B4-BE49-F238E27FC236}">
                <a16:creationId xmlns:a16="http://schemas.microsoft.com/office/drawing/2014/main" id="{2FFFC8F6-5211-419E-8E72-ED97D89514B9}"/>
              </a:ext>
            </a:extLst>
          </p:cNvPr>
          <p:cNvSpPr txBox="1"/>
          <p:nvPr/>
        </p:nvSpPr>
        <p:spPr>
          <a:xfrm>
            <a:off x="2213949" y="1696342"/>
            <a:ext cx="4349501" cy="507831"/>
          </a:xfrm>
          <a:prstGeom prst="rect">
            <a:avLst/>
          </a:prstGeom>
          <a:noFill/>
        </p:spPr>
        <p:txBody>
          <a:bodyPr wrap="square" rtlCol="0">
            <a:spAutoFit/>
          </a:bodyPr>
          <a:lstStyle/>
          <a:p>
            <a:r>
              <a:rPr lang="es-EC" sz="2700" b="1" dirty="0">
                <a:solidFill>
                  <a:schemeClr val="bg1"/>
                </a:solidFill>
              </a:rPr>
              <a:t>Planta baja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58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C24FA380-BBE6-4DA8-B03F-19B2197AF52C}"/>
              </a:ext>
            </a:extLst>
          </p:cNvPr>
          <p:cNvPicPr/>
          <p:nvPr/>
        </p:nvPicPr>
        <p:blipFill rotWithShape="1">
          <a:blip r:embed="rId3">
            <a:extLst>
              <a:ext uri="{28A0092B-C50C-407E-A947-70E740481C1C}">
                <a14:useLocalDpi xmlns:a14="http://schemas.microsoft.com/office/drawing/2010/main" val="0"/>
              </a:ext>
            </a:extLst>
          </a:blip>
          <a:srcRect t="18867"/>
          <a:stretch/>
        </p:blipFill>
        <p:spPr bwMode="auto">
          <a:xfrm>
            <a:off x="8491945" y="2380297"/>
            <a:ext cx="3414395" cy="2097405"/>
          </a:xfrm>
          <a:prstGeom prst="rect">
            <a:avLst/>
          </a:prstGeom>
          <a:noFill/>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11F536DC-ED4C-4B65-98F0-15AB43338AFE}"/>
              </a:ext>
            </a:extLst>
          </p:cNvPr>
          <p:cNvPicPr/>
          <p:nvPr/>
        </p:nvPicPr>
        <p:blipFill rotWithShape="1">
          <a:blip r:embed="rId4">
            <a:extLst>
              <a:ext uri="{28A0092B-C50C-407E-A947-70E740481C1C}">
                <a14:useLocalDpi xmlns:a14="http://schemas.microsoft.com/office/drawing/2010/main" val="0"/>
              </a:ext>
            </a:extLst>
          </a:blip>
          <a:srcRect b="3728"/>
          <a:stretch/>
        </p:blipFill>
        <p:spPr bwMode="auto">
          <a:xfrm>
            <a:off x="285660" y="2417274"/>
            <a:ext cx="5970270" cy="3011170"/>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r>
              <a:rPr lang="es-ES" dirty="0"/>
              <a:t>31</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1</a:t>
            </a:r>
          </a:p>
        </p:txBody>
      </p:sp>
      <p:pic>
        <p:nvPicPr>
          <p:cNvPr id="29" name="Imagen 28">
            <a:extLst>
              <a:ext uri="{FF2B5EF4-FFF2-40B4-BE49-F238E27FC236}">
                <a16:creationId xmlns:a16="http://schemas.microsoft.com/office/drawing/2014/main" id="{0C6F8F36-3230-4B23-9185-761449DAF18A}"/>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6209"/>
          <a:stretch/>
        </p:blipFill>
        <p:spPr bwMode="auto">
          <a:xfrm>
            <a:off x="2554914" y="617432"/>
            <a:ext cx="1431762" cy="854190"/>
          </a:xfrm>
          <a:prstGeom prst="rect">
            <a:avLst/>
          </a:prstGeom>
          <a:ln>
            <a:noFill/>
          </a:ln>
          <a:extLst>
            <a:ext uri="{53640926-AAD7-44D8-BBD7-CCE9431645EC}">
              <a14:shadowObscured xmlns:a14="http://schemas.microsoft.com/office/drawing/2010/main"/>
            </a:ext>
          </a:extLst>
        </p:spPr>
      </p:pic>
      <p:cxnSp>
        <p:nvCxnSpPr>
          <p:cNvPr id="6" name="Conector recto de flecha 5">
            <a:extLst>
              <a:ext uri="{FF2B5EF4-FFF2-40B4-BE49-F238E27FC236}">
                <a16:creationId xmlns:a16="http://schemas.microsoft.com/office/drawing/2014/main" id="{25D12A84-A9FD-4860-B10E-EC370364CFBB}"/>
              </a:ext>
            </a:extLst>
          </p:cNvPr>
          <p:cNvCxnSpPr>
            <a:cxnSpLocks/>
          </p:cNvCxnSpPr>
          <p:nvPr/>
        </p:nvCxnSpPr>
        <p:spPr>
          <a:xfrm flipV="1">
            <a:off x="5876975" y="3667027"/>
            <a:ext cx="3410522" cy="142022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5" name="CuadroTexto 34">
            <a:extLst>
              <a:ext uri="{FF2B5EF4-FFF2-40B4-BE49-F238E27FC236}">
                <a16:creationId xmlns:a16="http://schemas.microsoft.com/office/drawing/2014/main" id="{2FFFC8F6-5211-419E-8E72-ED97D89514B9}"/>
              </a:ext>
            </a:extLst>
          </p:cNvPr>
          <p:cNvSpPr txBox="1"/>
          <p:nvPr/>
        </p:nvSpPr>
        <p:spPr>
          <a:xfrm>
            <a:off x="2213949" y="1696342"/>
            <a:ext cx="1772727"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Planta</a:t>
            </a:r>
            <a:r>
              <a:rPr lang="es-EC" sz="2700" b="1" dirty="0">
                <a:latin typeface="Calibri" panose="020F0502020204030204" pitchFamily="34" charset="0"/>
                <a:ea typeface="Calibri" panose="020F0502020204030204" pitchFamily="34" charset="0"/>
                <a:cs typeface="Times New Roman" panose="02020603050405020304" pitchFamily="18" charset="0"/>
              </a:rPr>
              <a:t> </a:t>
            </a:r>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Alta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CuadroTexto 23">
            <a:extLst>
              <a:ext uri="{FF2B5EF4-FFF2-40B4-BE49-F238E27FC236}">
                <a16:creationId xmlns:a16="http://schemas.microsoft.com/office/drawing/2014/main" id="{26D93894-989D-47D3-9ECA-7242376FD59B}"/>
              </a:ext>
            </a:extLst>
          </p:cNvPr>
          <p:cNvSpPr txBox="1"/>
          <p:nvPr/>
        </p:nvSpPr>
        <p:spPr>
          <a:xfrm>
            <a:off x="8902060" y="1694046"/>
            <a:ext cx="2527940" cy="507831"/>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 Interferencia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398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257B770D-1134-4B86-8043-276A889B3B77}"/>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8119" y="2620680"/>
            <a:ext cx="5972810" cy="2376196"/>
          </a:xfrm>
          <a:prstGeom prst="rect">
            <a:avLst/>
          </a:prstGeom>
          <a:noFill/>
          <a:ln>
            <a:noFill/>
          </a:ln>
        </p:spPr>
      </p:pic>
      <p:sp>
        <p:nvSpPr>
          <p:cNvPr id="3" name="Marcador de número de diapositiva 2"/>
          <p:cNvSpPr>
            <a:spLocks noGrp="1"/>
          </p:cNvSpPr>
          <p:nvPr>
            <p:ph type="sldNum" sz="quarter" idx="12"/>
          </p:nvPr>
        </p:nvSpPr>
        <p:spPr/>
        <p:txBody>
          <a:bodyPr/>
          <a:lstStyle/>
          <a:p>
            <a:r>
              <a:rPr lang="es-ES" dirty="0"/>
              <a:t>32</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1</a:t>
            </a:r>
          </a:p>
        </p:txBody>
      </p:sp>
      <p:pic>
        <p:nvPicPr>
          <p:cNvPr id="29" name="Imagen 28">
            <a:extLst>
              <a:ext uri="{FF2B5EF4-FFF2-40B4-BE49-F238E27FC236}">
                <a16:creationId xmlns:a16="http://schemas.microsoft.com/office/drawing/2014/main" id="{0C6F8F36-3230-4B23-9185-761449DAF18A}"/>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6209"/>
          <a:stretch/>
        </p:blipFill>
        <p:spPr bwMode="auto">
          <a:xfrm>
            <a:off x="2554914" y="617432"/>
            <a:ext cx="1431762" cy="854190"/>
          </a:xfrm>
          <a:prstGeom prst="rect">
            <a:avLst/>
          </a:prstGeom>
          <a:ln>
            <a:noFill/>
          </a:ln>
          <a:extLst>
            <a:ext uri="{53640926-AAD7-44D8-BBD7-CCE9431645EC}">
              <a14:shadowObscured xmlns:a14="http://schemas.microsoft.com/office/drawing/2010/main"/>
            </a:ext>
          </a:extLst>
        </p:spPr>
      </p:pic>
      <p:sp>
        <p:nvSpPr>
          <p:cNvPr id="35" name="CuadroTexto 34">
            <a:extLst>
              <a:ext uri="{FF2B5EF4-FFF2-40B4-BE49-F238E27FC236}">
                <a16:creationId xmlns:a16="http://schemas.microsoft.com/office/drawing/2014/main" id="{2FFFC8F6-5211-419E-8E72-ED97D89514B9}"/>
              </a:ext>
            </a:extLst>
          </p:cNvPr>
          <p:cNvSpPr txBox="1"/>
          <p:nvPr/>
        </p:nvSpPr>
        <p:spPr>
          <a:xfrm>
            <a:off x="2213949" y="1696342"/>
            <a:ext cx="4349501"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2da Planta Alta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0" name="Imagen 29">
            <a:extLst>
              <a:ext uri="{FF2B5EF4-FFF2-40B4-BE49-F238E27FC236}">
                <a16:creationId xmlns:a16="http://schemas.microsoft.com/office/drawing/2014/main" id="{D19627D9-3DB0-40E9-8341-20983C4E9043}"/>
              </a:ext>
            </a:extLst>
          </p:cNvPr>
          <p:cNvPicPr/>
          <p:nvPr/>
        </p:nvPicPr>
        <p:blipFill rotWithShape="1">
          <a:blip r:embed="rId7">
            <a:extLst>
              <a:ext uri="{28A0092B-C50C-407E-A947-70E740481C1C}">
                <a14:useLocalDpi xmlns:a14="http://schemas.microsoft.com/office/drawing/2010/main" val="0"/>
              </a:ext>
            </a:extLst>
          </a:blip>
          <a:srcRect r="13310"/>
          <a:stretch/>
        </p:blipFill>
        <p:spPr bwMode="auto">
          <a:xfrm>
            <a:off x="6357700" y="975614"/>
            <a:ext cx="5437168" cy="477977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pic>
        <p:nvPicPr>
          <p:cNvPr id="31" name="Imagen 30">
            <a:extLst>
              <a:ext uri="{FF2B5EF4-FFF2-40B4-BE49-F238E27FC236}">
                <a16:creationId xmlns:a16="http://schemas.microsoft.com/office/drawing/2014/main" id="{7E34C410-356D-43D0-BE82-9876247FD852}"/>
              </a:ext>
            </a:extLst>
          </p:cNvPr>
          <p:cNvPicPr/>
          <p:nvPr/>
        </p:nvPicPr>
        <p:blipFill rotWithShape="1">
          <a:blip r:embed="rId8">
            <a:extLst>
              <a:ext uri="{28A0092B-C50C-407E-A947-70E740481C1C}">
                <a14:useLocalDpi xmlns:a14="http://schemas.microsoft.com/office/drawing/2010/main" val="0"/>
              </a:ext>
            </a:extLst>
          </a:blip>
          <a:srcRect l="3335" r="5478"/>
          <a:stretch/>
        </p:blipFill>
        <p:spPr bwMode="auto">
          <a:xfrm>
            <a:off x="6668170" y="1262696"/>
            <a:ext cx="4926943" cy="432576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6" name="Conector recto de flecha 5">
            <a:extLst>
              <a:ext uri="{FF2B5EF4-FFF2-40B4-BE49-F238E27FC236}">
                <a16:creationId xmlns:a16="http://schemas.microsoft.com/office/drawing/2014/main" id="{25D12A84-A9FD-4860-B10E-EC370364CFBB}"/>
              </a:ext>
            </a:extLst>
          </p:cNvPr>
          <p:cNvCxnSpPr>
            <a:cxnSpLocks/>
          </p:cNvCxnSpPr>
          <p:nvPr/>
        </p:nvCxnSpPr>
        <p:spPr>
          <a:xfrm>
            <a:off x="5143823" y="2850460"/>
            <a:ext cx="3945601" cy="20630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2" name="Conector recto de flecha 31">
            <a:extLst>
              <a:ext uri="{FF2B5EF4-FFF2-40B4-BE49-F238E27FC236}">
                <a16:creationId xmlns:a16="http://schemas.microsoft.com/office/drawing/2014/main" id="{5BD28E73-A000-4BD4-924A-E96AA7AEAD01}"/>
              </a:ext>
            </a:extLst>
          </p:cNvPr>
          <p:cNvCxnSpPr>
            <a:cxnSpLocks/>
          </p:cNvCxnSpPr>
          <p:nvPr/>
        </p:nvCxnSpPr>
        <p:spPr>
          <a:xfrm>
            <a:off x="4836160" y="3344325"/>
            <a:ext cx="3530567" cy="20094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4" name="CuadroTexto 23">
            <a:extLst>
              <a:ext uri="{FF2B5EF4-FFF2-40B4-BE49-F238E27FC236}">
                <a16:creationId xmlns:a16="http://schemas.microsoft.com/office/drawing/2014/main" id="{E129B442-6D26-4BF8-AEE9-F9034D0DC8C1}"/>
              </a:ext>
            </a:extLst>
          </p:cNvPr>
          <p:cNvSpPr txBox="1"/>
          <p:nvPr/>
        </p:nvSpPr>
        <p:spPr>
          <a:xfrm>
            <a:off x="7788397" y="617388"/>
            <a:ext cx="4349501"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 Interferencias </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43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5C34DA3E-7C2A-4B5C-A271-749221017738}"/>
              </a:ext>
            </a:extLst>
          </p:cNvPr>
          <p:cNvPicPr/>
          <p:nvPr/>
        </p:nvPicPr>
        <p:blipFill rotWithShape="1">
          <a:blip r:embed="rId3" cstate="print">
            <a:extLst>
              <a:ext uri="{28A0092B-C50C-407E-A947-70E740481C1C}">
                <a14:useLocalDpi xmlns:a14="http://schemas.microsoft.com/office/drawing/2010/main" val="0"/>
              </a:ext>
            </a:extLst>
          </a:blip>
          <a:srcRect l="225" t="-850" r="189" b="-757"/>
          <a:stretch/>
        </p:blipFill>
        <p:spPr bwMode="auto">
          <a:xfrm>
            <a:off x="6900406" y="2251555"/>
            <a:ext cx="4975517" cy="275717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5" name="Imagen 24">
            <a:extLst>
              <a:ext uri="{FF2B5EF4-FFF2-40B4-BE49-F238E27FC236}">
                <a16:creationId xmlns:a16="http://schemas.microsoft.com/office/drawing/2014/main" id="{0A854200-9196-4BF2-BDFA-E2FDBFCB3A08}"/>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78" t="2823" r="2828" b="14841"/>
          <a:stretch/>
        </p:blipFill>
        <p:spPr bwMode="auto">
          <a:xfrm rot="10800000">
            <a:off x="307703" y="2792920"/>
            <a:ext cx="2333035" cy="3230900"/>
          </a:xfrm>
          <a:prstGeom prst="rect">
            <a:avLst/>
          </a:prstGeom>
          <a:ln>
            <a:noFill/>
          </a:ln>
          <a:extLst>
            <a:ext uri="{53640926-AAD7-44D8-BBD7-CCE9431645EC}">
              <a14:shadowObscured xmlns:a14="http://schemas.microsoft.com/office/drawing/2010/main"/>
            </a:ext>
          </a:extLst>
        </p:spPr>
      </p:pic>
      <p:pic>
        <p:nvPicPr>
          <p:cNvPr id="26" name="Imagen 25">
            <a:extLst>
              <a:ext uri="{FF2B5EF4-FFF2-40B4-BE49-F238E27FC236}">
                <a16:creationId xmlns:a16="http://schemas.microsoft.com/office/drawing/2014/main" id="{F9B85A79-6ACE-40CB-821C-47DB3B767893}"/>
              </a:ext>
            </a:extLst>
          </p:cNvPr>
          <p:cNvPicPr/>
          <p:nvPr/>
        </p:nvPicPr>
        <p:blipFill rotWithShape="1">
          <a:blip r:embed="rId6" cstate="print">
            <a:extLst>
              <a:ext uri="{28A0092B-C50C-407E-A947-70E740481C1C}">
                <a14:useLocalDpi xmlns:a14="http://schemas.microsoft.com/office/drawing/2010/main" val="0"/>
              </a:ext>
            </a:extLst>
          </a:blip>
          <a:srcRect l="6879" t="1734" r="17807" b="3274"/>
          <a:stretch/>
        </p:blipFill>
        <p:spPr bwMode="auto">
          <a:xfrm>
            <a:off x="3070204" y="2025461"/>
            <a:ext cx="2800430" cy="4043680"/>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r>
              <a:rPr lang="es-ES" dirty="0"/>
              <a:t>33</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2</a:t>
            </a:r>
          </a:p>
        </p:txBody>
      </p:sp>
      <p:sp>
        <p:nvSpPr>
          <p:cNvPr id="35" name="CuadroTexto 34">
            <a:extLst>
              <a:ext uri="{FF2B5EF4-FFF2-40B4-BE49-F238E27FC236}">
                <a16:creationId xmlns:a16="http://schemas.microsoft.com/office/drawing/2014/main" id="{2FFFC8F6-5211-419E-8E72-ED97D89514B9}"/>
              </a:ext>
            </a:extLst>
          </p:cNvPr>
          <p:cNvSpPr txBox="1"/>
          <p:nvPr/>
        </p:nvSpPr>
        <p:spPr>
          <a:xfrm>
            <a:off x="522188" y="1899725"/>
            <a:ext cx="4349501"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Planta Baja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cxnSp>
        <p:nvCxnSpPr>
          <p:cNvPr id="6" name="Conector recto de flecha 5">
            <a:extLst>
              <a:ext uri="{FF2B5EF4-FFF2-40B4-BE49-F238E27FC236}">
                <a16:creationId xmlns:a16="http://schemas.microsoft.com/office/drawing/2014/main" id="{25D12A84-A9FD-4860-B10E-EC370364CFBB}"/>
              </a:ext>
            </a:extLst>
          </p:cNvPr>
          <p:cNvCxnSpPr>
            <a:cxnSpLocks/>
          </p:cNvCxnSpPr>
          <p:nvPr/>
        </p:nvCxnSpPr>
        <p:spPr>
          <a:xfrm flipV="1">
            <a:off x="4099976" y="4108434"/>
            <a:ext cx="3459064" cy="174924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24" name="Imagen 23">
            <a:extLst>
              <a:ext uri="{FF2B5EF4-FFF2-40B4-BE49-F238E27FC236}">
                <a16:creationId xmlns:a16="http://schemas.microsoft.com/office/drawing/2014/main" id="{04D287DB-69EC-416F-A611-EC1738AB1106}"/>
              </a:ext>
            </a:extLst>
          </p:cNvPr>
          <p:cNvPicPr/>
          <p:nvPr/>
        </p:nvPicPr>
        <p:blipFill rotWithShape="1">
          <a:blip r:embed="rId7"/>
          <a:srcRect l="14376" r="20816"/>
          <a:stretch/>
        </p:blipFill>
        <p:spPr>
          <a:xfrm>
            <a:off x="2743199" y="705488"/>
            <a:ext cx="1445595" cy="838415"/>
          </a:xfrm>
          <a:prstGeom prst="rect">
            <a:avLst/>
          </a:prstGeom>
        </p:spPr>
      </p:pic>
      <p:cxnSp>
        <p:nvCxnSpPr>
          <p:cNvPr id="34" name="Conector recto de flecha 33">
            <a:extLst>
              <a:ext uri="{FF2B5EF4-FFF2-40B4-BE49-F238E27FC236}">
                <a16:creationId xmlns:a16="http://schemas.microsoft.com/office/drawing/2014/main" id="{99AC406D-F04E-40CD-9F64-AABA17A5DEAB}"/>
              </a:ext>
            </a:extLst>
          </p:cNvPr>
          <p:cNvCxnSpPr>
            <a:cxnSpLocks/>
          </p:cNvCxnSpPr>
          <p:nvPr/>
        </p:nvCxnSpPr>
        <p:spPr>
          <a:xfrm flipV="1">
            <a:off x="5829508" y="4240967"/>
            <a:ext cx="4029474" cy="53975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6" name="Conector recto de flecha 35">
            <a:extLst>
              <a:ext uri="{FF2B5EF4-FFF2-40B4-BE49-F238E27FC236}">
                <a16:creationId xmlns:a16="http://schemas.microsoft.com/office/drawing/2014/main" id="{C75CBCE0-3F95-4210-A419-E045E5FAA0A0}"/>
              </a:ext>
            </a:extLst>
          </p:cNvPr>
          <p:cNvCxnSpPr>
            <a:cxnSpLocks/>
          </p:cNvCxnSpPr>
          <p:nvPr/>
        </p:nvCxnSpPr>
        <p:spPr>
          <a:xfrm>
            <a:off x="5837970" y="3204014"/>
            <a:ext cx="5378670" cy="44520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7" name="CuadroTexto 26">
            <a:extLst>
              <a:ext uri="{FF2B5EF4-FFF2-40B4-BE49-F238E27FC236}">
                <a16:creationId xmlns:a16="http://schemas.microsoft.com/office/drawing/2014/main" id="{78E90B13-0851-496D-A03B-70FF5D99CA39}"/>
              </a:ext>
            </a:extLst>
          </p:cNvPr>
          <p:cNvSpPr txBox="1"/>
          <p:nvPr/>
        </p:nvSpPr>
        <p:spPr>
          <a:xfrm>
            <a:off x="8366727" y="1267494"/>
            <a:ext cx="2800430" cy="507831"/>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4 Interferencias </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04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34</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2</a:t>
            </a:r>
          </a:p>
        </p:txBody>
      </p:sp>
      <p:sp>
        <p:nvSpPr>
          <p:cNvPr id="35" name="CuadroTexto 34">
            <a:extLst>
              <a:ext uri="{FF2B5EF4-FFF2-40B4-BE49-F238E27FC236}">
                <a16:creationId xmlns:a16="http://schemas.microsoft.com/office/drawing/2014/main" id="{2FFFC8F6-5211-419E-8E72-ED97D89514B9}"/>
              </a:ext>
            </a:extLst>
          </p:cNvPr>
          <p:cNvSpPr txBox="1"/>
          <p:nvPr/>
        </p:nvSpPr>
        <p:spPr>
          <a:xfrm>
            <a:off x="2213949" y="1696342"/>
            <a:ext cx="4349501"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Planta Alta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pic>
        <p:nvPicPr>
          <p:cNvPr id="24" name="Imagen 23">
            <a:extLst>
              <a:ext uri="{FF2B5EF4-FFF2-40B4-BE49-F238E27FC236}">
                <a16:creationId xmlns:a16="http://schemas.microsoft.com/office/drawing/2014/main" id="{04D287DB-69EC-416F-A611-EC1738AB1106}"/>
              </a:ext>
            </a:extLst>
          </p:cNvPr>
          <p:cNvPicPr/>
          <p:nvPr/>
        </p:nvPicPr>
        <p:blipFill rotWithShape="1">
          <a:blip r:embed="rId3"/>
          <a:srcRect l="14376" r="20816"/>
          <a:stretch/>
        </p:blipFill>
        <p:spPr>
          <a:xfrm>
            <a:off x="2743199" y="705488"/>
            <a:ext cx="1445595" cy="838415"/>
          </a:xfrm>
          <a:prstGeom prst="rect">
            <a:avLst/>
          </a:prstGeom>
        </p:spPr>
      </p:pic>
      <p:pic>
        <p:nvPicPr>
          <p:cNvPr id="27" name="Imagen 26">
            <a:extLst>
              <a:ext uri="{FF2B5EF4-FFF2-40B4-BE49-F238E27FC236}">
                <a16:creationId xmlns:a16="http://schemas.microsoft.com/office/drawing/2014/main" id="{4EA8F03C-60EB-4917-8132-F1E6655560CF}"/>
              </a:ext>
            </a:extLst>
          </p:cNvPr>
          <p:cNvPicPr/>
          <p:nvPr/>
        </p:nvPicPr>
        <p:blipFill rotWithShape="1">
          <a:blip r:embed="rId4"/>
          <a:srcRect t="27275" b="1720"/>
          <a:stretch/>
        </p:blipFill>
        <p:spPr bwMode="auto">
          <a:xfrm rot="10800000">
            <a:off x="233267" y="2671603"/>
            <a:ext cx="2844800" cy="2226663"/>
          </a:xfrm>
          <a:prstGeom prst="rect">
            <a:avLst/>
          </a:prstGeom>
          <a:ln>
            <a:noFill/>
          </a:ln>
          <a:extLst>
            <a:ext uri="{53640926-AAD7-44D8-BBD7-CCE9431645EC}">
              <a14:shadowObscured xmlns:a14="http://schemas.microsoft.com/office/drawing/2010/main"/>
            </a:ext>
          </a:extLst>
        </p:spPr>
      </p:pic>
      <p:pic>
        <p:nvPicPr>
          <p:cNvPr id="29" name="Imagen 28">
            <a:extLst>
              <a:ext uri="{FF2B5EF4-FFF2-40B4-BE49-F238E27FC236}">
                <a16:creationId xmlns:a16="http://schemas.microsoft.com/office/drawing/2014/main" id="{A3667CBF-9151-48CD-A619-07C83BD79B3A}"/>
              </a:ext>
            </a:extLst>
          </p:cNvPr>
          <p:cNvPicPr/>
          <p:nvPr/>
        </p:nvPicPr>
        <p:blipFill rotWithShape="1">
          <a:blip r:embed="rId5" cstate="print">
            <a:extLst>
              <a:ext uri="{28A0092B-C50C-407E-A947-70E740481C1C}">
                <a14:useLocalDpi xmlns:a14="http://schemas.microsoft.com/office/drawing/2010/main" val="0"/>
              </a:ext>
            </a:extLst>
          </a:blip>
          <a:srcRect t="2402" b="-43554"/>
          <a:stretch/>
        </p:blipFill>
        <p:spPr bwMode="auto">
          <a:xfrm>
            <a:off x="3167834" y="2820867"/>
            <a:ext cx="2978785" cy="3086100"/>
          </a:xfrm>
          <a:prstGeom prst="rect">
            <a:avLst/>
          </a:prstGeom>
          <a:noFill/>
          <a:ln>
            <a:noFill/>
          </a:ln>
          <a:extLst>
            <a:ext uri="{53640926-AAD7-44D8-BBD7-CCE9431645EC}">
              <a14:shadowObscured xmlns:a14="http://schemas.microsoft.com/office/drawing/2010/main"/>
            </a:ext>
          </a:extLst>
        </p:spPr>
      </p:pic>
      <p:pic>
        <p:nvPicPr>
          <p:cNvPr id="30" name="Imagen 29">
            <a:extLst>
              <a:ext uri="{FF2B5EF4-FFF2-40B4-BE49-F238E27FC236}">
                <a16:creationId xmlns:a16="http://schemas.microsoft.com/office/drawing/2014/main" id="{B45F04A1-29A4-4546-B90A-32523D37178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3525" y="2248217"/>
            <a:ext cx="3997325" cy="2361565"/>
          </a:xfrm>
          <a:prstGeom prst="rect">
            <a:avLst/>
          </a:prstGeom>
          <a:ln>
            <a:noFill/>
          </a:ln>
          <a:effectLst>
            <a:outerShdw blurRad="292100" dist="139700" dir="2700000" algn="tl" rotWithShape="0">
              <a:srgbClr val="333333">
                <a:alpha val="65000"/>
              </a:srgbClr>
            </a:outerShdw>
          </a:effectLst>
        </p:spPr>
      </p:pic>
      <p:cxnSp>
        <p:nvCxnSpPr>
          <p:cNvPr id="36" name="Conector recto de flecha 35">
            <a:extLst>
              <a:ext uri="{FF2B5EF4-FFF2-40B4-BE49-F238E27FC236}">
                <a16:creationId xmlns:a16="http://schemas.microsoft.com/office/drawing/2014/main" id="{C75CBCE0-3F95-4210-A419-E045E5FAA0A0}"/>
              </a:ext>
            </a:extLst>
          </p:cNvPr>
          <p:cNvCxnSpPr>
            <a:cxnSpLocks/>
          </p:cNvCxnSpPr>
          <p:nvPr/>
        </p:nvCxnSpPr>
        <p:spPr>
          <a:xfrm flipV="1">
            <a:off x="5777369" y="3428999"/>
            <a:ext cx="3253509" cy="52488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 name="Elipse 6">
            <a:extLst>
              <a:ext uri="{FF2B5EF4-FFF2-40B4-BE49-F238E27FC236}">
                <a16:creationId xmlns:a16="http://schemas.microsoft.com/office/drawing/2014/main" id="{80A92DD7-D040-4D08-B549-8476FD46D4C0}"/>
              </a:ext>
            </a:extLst>
          </p:cNvPr>
          <p:cNvSpPr/>
          <p:nvPr/>
        </p:nvSpPr>
        <p:spPr>
          <a:xfrm>
            <a:off x="9030878" y="2685089"/>
            <a:ext cx="1355365" cy="14878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CuadroTexto 25">
            <a:extLst>
              <a:ext uri="{FF2B5EF4-FFF2-40B4-BE49-F238E27FC236}">
                <a16:creationId xmlns:a16="http://schemas.microsoft.com/office/drawing/2014/main" id="{59A47E57-5026-4561-8A16-7F28CD9E1F6E}"/>
              </a:ext>
            </a:extLst>
          </p:cNvPr>
          <p:cNvSpPr txBox="1"/>
          <p:nvPr/>
        </p:nvSpPr>
        <p:spPr>
          <a:xfrm>
            <a:off x="8769270" y="1418003"/>
            <a:ext cx="2800430" cy="507831"/>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 Interferencia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27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8210D0E4-BF6E-441B-B51E-FE386881DE27}"/>
              </a:ext>
            </a:extLst>
          </p:cNvPr>
          <p:cNvPicPr/>
          <p:nvPr/>
        </p:nvPicPr>
        <p:blipFill rotWithShape="1">
          <a:blip r:embed="rId3" cstate="print">
            <a:extLst>
              <a:ext uri="{28A0092B-C50C-407E-A947-70E740481C1C}">
                <a14:useLocalDpi xmlns:a14="http://schemas.microsoft.com/office/drawing/2010/main" val="0"/>
              </a:ext>
            </a:extLst>
          </a:blip>
          <a:srcRect r="16308"/>
          <a:stretch/>
        </p:blipFill>
        <p:spPr bwMode="auto">
          <a:xfrm>
            <a:off x="5443746" y="1337796"/>
            <a:ext cx="6748254" cy="4876760"/>
          </a:xfrm>
          <a:prstGeom prst="rect">
            <a:avLst/>
          </a:prstGeom>
          <a:noFill/>
          <a:ln>
            <a:noFill/>
          </a:ln>
          <a:extLst>
            <a:ext uri="{53640926-AAD7-44D8-BBD7-CCE9431645EC}">
              <a14:shadowObscured xmlns:a14="http://schemas.microsoft.com/office/drawing/2010/main"/>
            </a:ext>
          </a:extLst>
        </p:spPr>
      </p:pic>
      <p:pic>
        <p:nvPicPr>
          <p:cNvPr id="26" name="Imagen 25">
            <a:extLst>
              <a:ext uri="{FF2B5EF4-FFF2-40B4-BE49-F238E27FC236}">
                <a16:creationId xmlns:a16="http://schemas.microsoft.com/office/drawing/2014/main" id="{CEC2130C-AD0D-4B7B-91BD-770C1C8F328D}"/>
              </a:ext>
            </a:extLst>
          </p:cNvPr>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3573" t="3398" r="4846" b="16334"/>
          <a:stretch/>
        </p:blipFill>
        <p:spPr bwMode="auto">
          <a:xfrm>
            <a:off x="91946" y="2325372"/>
            <a:ext cx="5051877" cy="3503927"/>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r>
              <a:rPr lang="es-ES" dirty="0"/>
              <a:t>35</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3</a:t>
            </a:r>
          </a:p>
        </p:txBody>
      </p:sp>
      <p:sp>
        <p:nvSpPr>
          <p:cNvPr id="35" name="CuadroTexto 34">
            <a:extLst>
              <a:ext uri="{FF2B5EF4-FFF2-40B4-BE49-F238E27FC236}">
                <a16:creationId xmlns:a16="http://schemas.microsoft.com/office/drawing/2014/main" id="{2FFFC8F6-5211-419E-8E72-ED97D89514B9}"/>
              </a:ext>
            </a:extLst>
          </p:cNvPr>
          <p:cNvSpPr txBox="1"/>
          <p:nvPr/>
        </p:nvSpPr>
        <p:spPr>
          <a:xfrm>
            <a:off x="342556" y="1815155"/>
            <a:ext cx="1811296"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Planta Baja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cxnSp>
        <p:nvCxnSpPr>
          <p:cNvPr id="36" name="Conector recto de flecha 35">
            <a:extLst>
              <a:ext uri="{FF2B5EF4-FFF2-40B4-BE49-F238E27FC236}">
                <a16:creationId xmlns:a16="http://schemas.microsoft.com/office/drawing/2014/main" id="{C75CBCE0-3F95-4210-A419-E045E5FAA0A0}"/>
              </a:ext>
            </a:extLst>
          </p:cNvPr>
          <p:cNvCxnSpPr>
            <a:cxnSpLocks/>
          </p:cNvCxnSpPr>
          <p:nvPr/>
        </p:nvCxnSpPr>
        <p:spPr>
          <a:xfrm>
            <a:off x="342556" y="3944481"/>
            <a:ext cx="7086944" cy="22218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25" name="Imagen 24">
            <a:extLst>
              <a:ext uri="{FF2B5EF4-FFF2-40B4-BE49-F238E27FC236}">
                <a16:creationId xmlns:a16="http://schemas.microsoft.com/office/drawing/2014/main" id="{7AE48385-28C2-4265-857D-71BD78D1B5FA}"/>
              </a:ext>
            </a:extLst>
          </p:cNvPr>
          <p:cNvPicPr/>
          <p:nvPr/>
        </p:nvPicPr>
        <p:blipFill rotWithShape="1">
          <a:blip r:embed="rId6"/>
          <a:srcRect l="20930" t="22761" r="11846" b="-1462"/>
          <a:stretch/>
        </p:blipFill>
        <p:spPr bwMode="auto">
          <a:xfrm>
            <a:off x="2456283" y="701918"/>
            <a:ext cx="1902044" cy="854932"/>
          </a:xfrm>
          <a:prstGeom prst="rect">
            <a:avLst/>
          </a:prstGeom>
          <a:ln>
            <a:noFill/>
          </a:ln>
          <a:extLst>
            <a:ext uri="{53640926-AAD7-44D8-BBD7-CCE9431645EC}">
              <a14:shadowObscured xmlns:a14="http://schemas.microsoft.com/office/drawing/2010/main"/>
            </a:ext>
          </a:extLst>
        </p:spPr>
      </p:pic>
      <p:cxnSp>
        <p:nvCxnSpPr>
          <p:cNvPr id="32" name="Conector recto de flecha 31">
            <a:extLst>
              <a:ext uri="{FF2B5EF4-FFF2-40B4-BE49-F238E27FC236}">
                <a16:creationId xmlns:a16="http://schemas.microsoft.com/office/drawing/2014/main" id="{AB2AF3D1-62BF-4752-B6C8-D1280743C5FF}"/>
              </a:ext>
            </a:extLst>
          </p:cNvPr>
          <p:cNvCxnSpPr>
            <a:cxnSpLocks/>
          </p:cNvCxnSpPr>
          <p:nvPr/>
        </p:nvCxnSpPr>
        <p:spPr>
          <a:xfrm flipV="1">
            <a:off x="3056208" y="1971449"/>
            <a:ext cx="5051877" cy="136348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3" name="Conector recto de flecha 32">
            <a:extLst>
              <a:ext uri="{FF2B5EF4-FFF2-40B4-BE49-F238E27FC236}">
                <a16:creationId xmlns:a16="http://schemas.microsoft.com/office/drawing/2014/main" id="{1D0F4A7B-BE57-4890-AF1E-C2B8B41ED058}"/>
              </a:ext>
            </a:extLst>
          </p:cNvPr>
          <p:cNvCxnSpPr>
            <a:cxnSpLocks/>
          </p:cNvCxnSpPr>
          <p:nvPr/>
        </p:nvCxnSpPr>
        <p:spPr>
          <a:xfrm>
            <a:off x="3342520" y="2528530"/>
            <a:ext cx="5885706" cy="28556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24" name="CuadroTexto 23">
            <a:extLst>
              <a:ext uri="{FF2B5EF4-FFF2-40B4-BE49-F238E27FC236}">
                <a16:creationId xmlns:a16="http://schemas.microsoft.com/office/drawing/2014/main" id="{4D78C6CC-8DE5-4491-A46D-C884D0FC2E2A}"/>
              </a:ext>
            </a:extLst>
          </p:cNvPr>
          <p:cNvSpPr txBox="1"/>
          <p:nvPr/>
        </p:nvSpPr>
        <p:spPr>
          <a:xfrm>
            <a:off x="8149623" y="621553"/>
            <a:ext cx="2800430" cy="507831"/>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3 Interferencias </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CuadroTexto 26">
            <a:extLst>
              <a:ext uri="{FF2B5EF4-FFF2-40B4-BE49-F238E27FC236}">
                <a16:creationId xmlns:a16="http://schemas.microsoft.com/office/drawing/2014/main" id="{909A4C73-CC89-4A8F-8D5B-084480CB1D0B}"/>
              </a:ext>
            </a:extLst>
          </p:cNvPr>
          <p:cNvSpPr txBox="1"/>
          <p:nvPr/>
        </p:nvSpPr>
        <p:spPr>
          <a:xfrm>
            <a:off x="3632450" y="1795665"/>
            <a:ext cx="1811296"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Planta Alta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254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3CE6D7B8-30B8-4000-8EEE-190BA98D0D81}"/>
              </a:ext>
            </a:extLst>
          </p:cNvPr>
          <p:cNvPicPr/>
          <p:nvPr/>
        </p:nvPicPr>
        <p:blipFill rotWithShape="1">
          <a:blip r:embed="rId3" cstate="print">
            <a:extLst>
              <a:ext uri="{28A0092B-C50C-407E-A947-70E740481C1C}">
                <a14:useLocalDpi xmlns:a14="http://schemas.microsoft.com/office/drawing/2010/main" val="0"/>
              </a:ext>
            </a:extLst>
          </a:blip>
          <a:srcRect l="9970" t="10227" r="36981"/>
          <a:stretch/>
        </p:blipFill>
        <p:spPr bwMode="auto">
          <a:xfrm>
            <a:off x="7432823" y="3960941"/>
            <a:ext cx="3382503" cy="2253615"/>
          </a:xfrm>
          <a:prstGeom prst="rect">
            <a:avLst/>
          </a:prstGeom>
          <a:noFill/>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E7AE4747-67E1-4A6D-AB53-3E32CA1D15B8}"/>
              </a:ext>
            </a:extLst>
          </p:cNvPr>
          <p:cNvPicPr/>
          <p:nvPr/>
        </p:nvPicPr>
        <p:blipFill rotWithShape="1">
          <a:blip r:embed="rId4" cstate="print">
            <a:extLst>
              <a:ext uri="{28A0092B-C50C-407E-A947-70E740481C1C}">
                <a14:useLocalDpi xmlns:a14="http://schemas.microsoft.com/office/drawing/2010/main" val="0"/>
              </a:ext>
            </a:extLst>
          </a:blip>
          <a:srcRect t="-1" b="4906"/>
          <a:stretch/>
        </p:blipFill>
        <p:spPr bwMode="auto">
          <a:xfrm>
            <a:off x="234598" y="2565665"/>
            <a:ext cx="4926043" cy="3220189"/>
          </a:xfrm>
          <a:prstGeom prst="rect">
            <a:avLst/>
          </a:prstGeom>
          <a:noFill/>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r>
              <a:rPr lang="es-ES" dirty="0"/>
              <a:t>36</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CASA TIPO 4</a:t>
            </a:r>
          </a:p>
        </p:txBody>
      </p:sp>
      <p:sp>
        <p:nvSpPr>
          <p:cNvPr id="35" name="CuadroTexto 34">
            <a:extLst>
              <a:ext uri="{FF2B5EF4-FFF2-40B4-BE49-F238E27FC236}">
                <a16:creationId xmlns:a16="http://schemas.microsoft.com/office/drawing/2014/main" id="{2FFFC8F6-5211-419E-8E72-ED97D89514B9}"/>
              </a:ext>
            </a:extLst>
          </p:cNvPr>
          <p:cNvSpPr txBox="1"/>
          <p:nvPr/>
        </p:nvSpPr>
        <p:spPr>
          <a:xfrm>
            <a:off x="2213949" y="1696342"/>
            <a:ext cx="4349501" cy="523220"/>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Planta Baja</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n 23">
            <a:extLst>
              <a:ext uri="{FF2B5EF4-FFF2-40B4-BE49-F238E27FC236}">
                <a16:creationId xmlns:a16="http://schemas.microsoft.com/office/drawing/2014/main" id="{0DE00ABB-FD4E-4DD4-A83A-EEEB76E82453}"/>
              </a:ext>
            </a:extLst>
          </p:cNvPr>
          <p:cNvPicPr/>
          <p:nvPr/>
        </p:nvPicPr>
        <p:blipFill rotWithShape="1">
          <a:blip r:embed="rId5"/>
          <a:srcRect t="12605"/>
          <a:stretch/>
        </p:blipFill>
        <p:spPr bwMode="auto">
          <a:xfrm>
            <a:off x="2213949" y="690281"/>
            <a:ext cx="2135996" cy="863064"/>
          </a:xfrm>
          <a:prstGeom prst="rect">
            <a:avLst/>
          </a:prstGeom>
          <a:ln>
            <a:noFill/>
          </a:ln>
          <a:extLst>
            <a:ext uri="{53640926-AAD7-44D8-BBD7-CCE9431645EC}">
              <a14:shadowObscured xmlns:a14="http://schemas.microsoft.com/office/drawing/2010/main"/>
            </a:ext>
          </a:extLst>
        </p:spPr>
      </p:pic>
      <p:pic>
        <p:nvPicPr>
          <p:cNvPr id="29" name="Imagen 28">
            <a:extLst>
              <a:ext uri="{FF2B5EF4-FFF2-40B4-BE49-F238E27FC236}">
                <a16:creationId xmlns:a16="http://schemas.microsoft.com/office/drawing/2014/main" id="{F6DF9D4C-8633-4F64-AFDA-7FE4A1B1C482}"/>
              </a:ext>
            </a:extLst>
          </p:cNvPr>
          <p:cNvPicPr/>
          <p:nvPr/>
        </p:nvPicPr>
        <p:blipFill rotWithShape="1">
          <a:blip r:embed="rId6">
            <a:extLst>
              <a:ext uri="{28A0092B-C50C-407E-A947-70E740481C1C}">
                <a14:useLocalDpi xmlns:a14="http://schemas.microsoft.com/office/drawing/2010/main" val="0"/>
              </a:ext>
            </a:extLst>
          </a:blip>
          <a:srcRect l="49387"/>
          <a:stretch/>
        </p:blipFill>
        <p:spPr bwMode="auto">
          <a:xfrm>
            <a:off x="6002306" y="1371210"/>
            <a:ext cx="2861035" cy="2078355"/>
          </a:xfrm>
          <a:prstGeom prst="rect">
            <a:avLst/>
          </a:prstGeom>
          <a:noFill/>
          <a:ln>
            <a:noFill/>
          </a:ln>
        </p:spPr>
      </p:pic>
      <p:pic>
        <p:nvPicPr>
          <p:cNvPr id="34" name="Imagen 33">
            <a:extLst>
              <a:ext uri="{FF2B5EF4-FFF2-40B4-BE49-F238E27FC236}">
                <a16:creationId xmlns:a16="http://schemas.microsoft.com/office/drawing/2014/main" id="{06A13900-7978-4756-BFDA-3ADF77DEB247}"/>
              </a:ext>
            </a:extLst>
          </p:cNvPr>
          <p:cNvPicPr/>
          <p:nvPr/>
        </p:nvPicPr>
        <p:blipFill rotWithShape="1">
          <a:blip r:embed="rId6">
            <a:extLst>
              <a:ext uri="{28A0092B-C50C-407E-A947-70E740481C1C}">
                <a14:useLocalDpi xmlns:a14="http://schemas.microsoft.com/office/drawing/2010/main" val="0"/>
              </a:ext>
            </a:extLst>
          </a:blip>
          <a:srcRect l="-481" r="58229"/>
          <a:stretch/>
        </p:blipFill>
        <p:spPr bwMode="auto">
          <a:xfrm>
            <a:off x="9203079" y="1367204"/>
            <a:ext cx="2988921" cy="2078355"/>
          </a:xfrm>
          <a:prstGeom prst="rect">
            <a:avLst/>
          </a:prstGeom>
          <a:noFill/>
          <a:ln>
            <a:noFill/>
          </a:ln>
        </p:spPr>
      </p:pic>
      <p:cxnSp>
        <p:nvCxnSpPr>
          <p:cNvPr id="33" name="Conector recto de flecha 32">
            <a:extLst>
              <a:ext uri="{FF2B5EF4-FFF2-40B4-BE49-F238E27FC236}">
                <a16:creationId xmlns:a16="http://schemas.microsoft.com/office/drawing/2014/main" id="{1D0F4A7B-BE57-4890-AF1E-C2B8B41ED058}"/>
              </a:ext>
            </a:extLst>
          </p:cNvPr>
          <p:cNvCxnSpPr>
            <a:cxnSpLocks/>
          </p:cNvCxnSpPr>
          <p:nvPr/>
        </p:nvCxnSpPr>
        <p:spPr>
          <a:xfrm flipV="1">
            <a:off x="2931736" y="1935508"/>
            <a:ext cx="4903743" cy="135271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36" name="Conector recto de flecha 35">
            <a:extLst>
              <a:ext uri="{FF2B5EF4-FFF2-40B4-BE49-F238E27FC236}">
                <a16:creationId xmlns:a16="http://schemas.microsoft.com/office/drawing/2014/main" id="{C75CBCE0-3F95-4210-A419-E045E5FAA0A0}"/>
              </a:ext>
            </a:extLst>
          </p:cNvPr>
          <p:cNvCxnSpPr>
            <a:cxnSpLocks/>
          </p:cNvCxnSpPr>
          <p:nvPr/>
        </p:nvCxnSpPr>
        <p:spPr>
          <a:xfrm flipV="1">
            <a:off x="3196582" y="2194299"/>
            <a:ext cx="7022074" cy="182675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9" name="Elipse 8">
            <a:extLst>
              <a:ext uri="{FF2B5EF4-FFF2-40B4-BE49-F238E27FC236}">
                <a16:creationId xmlns:a16="http://schemas.microsoft.com/office/drawing/2014/main" id="{13CD2639-22EB-454F-8B44-7A752DE11DA0}"/>
              </a:ext>
            </a:extLst>
          </p:cNvPr>
          <p:cNvSpPr/>
          <p:nvPr/>
        </p:nvSpPr>
        <p:spPr>
          <a:xfrm>
            <a:off x="9737889" y="1696342"/>
            <a:ext cx="1247382" cy="10374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8" name="Conector recto de flecha 37">
            <a:extLst>
              <a:ext uri="{FF2B5EF4-FFF2-40B4-BE49-F238E27FC236}">
                <a16:creationId xmlns:a16="http://schemas.microsoft.com/office/drawing/2014/main" id="{E02D8911-92AE-4649-B995-F2D0B9376170}"/>
              </a:ext>
            </a:extLst>
          </p:cNvPr>
          <p:cNvCxnSpPr>
            <a:cxnSpLocks/>
          </p:cNvCxnSpPr>
          <p:nvPr/>
        </p:nvCxnSpPr>
        <p:spPr>
          <a:xfrm>
            <a:off x="8175217" y="2215057"/>
            <a:ext cx="688124" cy="205759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9" name="Elipse 38">
            <a:extLst>
              <a:ext uri="{FF2B5EF4-FFF2-40B4-BE49-F238E27FC236}">
                <a16:creationId xmlns:a16="http://schemas.microsoft.com/office/drawing/2014/main" id="{1604AD44-3936-43B8-9431-9B872F74BA75}"/>
              </a:ext>
            </a:extLst>
          </p:cNvPr>
          <p:cNvSpPr/>
          <p:nvPr/>
        </p:nvSpPr>
        <p:spPr>
          <a:xfrm>
            <a:off x="8653439" y="4067988"/>
            <a:ext cx="1084450" cy="14588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2" name="CuadroTexto 31">
            <a:extLst>
              <a:ext uri="{FF2B5EF4-FFF2-40B4-BE49-F238E27FC236}">
                <a16:creationId xmlns:a16="http://schemas.microsoft.com/office/drawing/2014/main" id="{9C933765-2B5B-4EF3-B9A7-363106CE3E89}"/>
              </a:ext>
            </a:extLst>
          </p:cNvPr>
          <p:cNvSpPr txBox="1"/>
          <p:nvPr/>
        </p:nvSpPr>
        <p:spPr>
          <a:xfrm>
            <a:off x="8297430" y="669642"/>
            <a:ext cx="3119153" cy="507831"/>
          </a:xfrm>
          <a:prstGeom prst="rect">
            <a:avLst/>
          </a:prstGeom>
          <a:noFill/>
        </p:spPr>
        <p:txBody>
          <a:bodyPr wrap="square" rtlCol="0">
            <a:spAutoFit/>
          </a:bodyPr>
          <a:lstStyle/>
          <a:p>
            <a:r>
              <a:rPr lang="es-EC" sz="27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2 Interferencias</a:t>
            </a:r>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25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37</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523220"/>
          </a:xfrm>
          <a:prstGeom prst="rect">
            <a:avLst/>
          </a:prstGeom>
          <a:noFill/>
        </p:spPr>
        <p:txBody>
          <a:bodyPr wrap="square" rtlCol="0">
            <a:spAutoFit/>
          </a:bodyPr>
          <a:lstStyle/>
          <a:p>
            <a:r>
              <a:rPr lang="es-EC" sz="2700" b="1" dirty="0"/>
              <a:t>ETAPA 3: </a:t>
            </a:r>
            <a:r>
              <a:rPr lang="es-EC" sz="2800" b="1" dirty="0"/>
              <a:t>DETECCIÓN DE INTERFERENCIAS </a:t>
            </a:r>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Flecha: a la derecha 1">
            <a:extLst>
              <a:ext uri="{FF2B5EF4-FFF2-40B4-BE49-F238E27FC236}">
                <a16:creationId xmlns:a16="http://schemas.microsoft.com/office/drawing/2014/main" id="{BEADB45D-7A4D-468A-AF1F-A58B49A6835B}"/>
              </a:ext>
            </a:extLst>
          </p:cNvPr>
          <p:cNvSpPr/>
          <p:nvPr/>
        </p:nvSpPr>
        <p:spPr>
          <a:xfrm>
            <a:off x="16924" y="782320"/>
            <a:ext cx="1943956" cy="52322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C" dirty="0"/>
              <a:t>CASA TIPO 5</a:t>
            </a:r>
          </a:p>
        </p:txBody>
      </p:sp>
      <p:grpSp>
        <p:nvGrpSpPr>
          <p:cNvPr id="55" name="Group 41">
            <a:extLst>
              <a:ext uri="{FF2B5EF4-FFF2-40B4-BE49-F238E27FC236}">
                <a16:creationId xmlns:a16="http://schemas.microsoft.com/office/drawing/2014/main" id="{88BEF46C-B118-4B3E-9595-DF49D742AAF5}"/>
              </a:ext>
            </a:extLst>
          </p:cNvPr>
          <p:cNvGrpSpPr/>
          <p:nvPr/>
        </p:nvGrpSpPr>
        <p:grpSpPr>
          <a:xfrm>
            <a:off x="3538053" y="4784093"/>
            <a:ext cx="8637023" cy="1456475"/>
            <a:chOff x="3558162" y="4751971"/>
            <a:chExt cx="8637023" cy="2118017"/>
          </a:xfrm>
        </p:grpSpPr>
        <p:sp>
          <p:nvSpPr>
            <p:cNvPr id="56" name="Freeform 5">
              <a:extLst>
                <a:ext uri="{FF2B5EF4-FFF2-40B4-BE49-F238E27FC236}">
                  <a16:creationId xmlns:a16="http://schemas.microsoft.com/office/drawing/2014/main" id="{FCA87870-3F75-40FF-A023-E484632A2A19}"/>
                </a:ext>
              </a:extLst>
            </p:cNvPr>
            <p:cNvSpPr>
              <a:spLocks noEditPoints="1"/>
            </p:cNvSpPr>
            <p:nvPr/>
          </p:nvSpPr>
          <p:spPr bwMode="auto">
            <a:xfrm>
              <a:off x="6420027" y="4751971"/>
              <a:ext cx="5775158" cy="2106029"/>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57" name="Isosceles Triangle 10">
              <a:extLst>
                <a:ext uri="{FF2B5EF4-FFF2-40B4-BE49-F238E27FC236}">
                  <a16:creationId xmlns:a16="http://schemas.microsoft.com/office/drawing/2014/main" id="{127077E2-4F3B-4630-80E1-9155BCEDB341}"/>
                </a:ext>
              </a:extLst>
            </p:cNvPr>
            <p:cNvSpPr/>
            <p:nvPr/>
          </p:nvSpPr>
          <p:spPr>
            <a:xfrm>
              <a:off x="3558162" y="5976507"/>
              <a:ext cx="4828674" cy="893481"/>
            </a:xfrm>
            <a:custGeom>
              <a:avLst/>
              <a:gdLst>
                <a:gd name="connsiteX0" fmla="*/ 0 w 3144253"/>
                <a:gd name="connsiteY0" fmla="*/ 989733 h 989733"/>
                <a:gd name="connsiteX1" fmla="*/ 1572127 w 3144253"/>
                <a:gd name="connsiteY1" fmla="*/ 0 h 989733"/>
                <a:gd name="connsiteX2" fmla="*/ 3144253 w 3144253"/>
                <a:gd name="connsiteY2" fmla="*/ 989733 h 989733"/>
                <a:gd name="connsiteX3" fmla="*/ 0 w 3144253"/>
                <a:gd name="connsiteY3" fmla="*/ 989733 h 989733"/>
                <a:gd name="connsiteX0" fmla="*/ 0 w 3144253"/>
                <a:gd name="connsiteY0" fmla="*/ 893481 h 893481"/>
                <a:gd name="connsiteX1" fmla="*/ 2486527 w 3144253"/>
                <a:gd name="connsiteY1" fmla="*/ 0 h 893481"/>
                <a:gd name="connsiteX2" fmla="*/ 3144253 w 3144253"/>
                <a:gd name="connsiteY2" fmla="*/ 893481 h 893481"/>
                <a:gd name="connsiteX3" fmla="*/ 0 w 3144253"/>
                <a:gd name="connsiteY3" fmla="*/ 893481 h 893481"/>
                <a:gd name="connsiteX0" fmla="*/ 0 w 4828674"/>
                <a:gd name="connsiteY0" fmla="*/ 893481 h 893481"/>
                <a:gd name="connsiteX1" fmla="*/ 4170948 w 4828674"/>
                <a:gd name="connsiteY1" fmla="*/ 0 h 893481"/>
                <a:gd name="connsiteX2" fmla="*/ 4828674 w 4828674"/>
                <a:gd name="connsiteY2" fmla="*/ 893481 h 893481"/>
                <a:gd name="connsiteX3" fmla="*/ 0 w 4828674"/>
                <a:gd name="connsiteY3" fmla="*/ 893481 h 893481"/>
              </a:gdLst>
              <a:ahLst/>
              <a:cxnLst>
                <a:cxn ang="0">
                  <a:pos x="connsiteX0" y="connsiteY0"/>
                </a:cxn>
                <a:cxn ang="0">
                  <a:pos x="connsiteX1" y="connsiteY1"/>
                </a:cxn>
                <a:cxn ang="0">
                  <a:pos x="connsiteX2" y="connsiteY2"/>
                </a:cxn>
                <a:cxn ang="0">
                  <a:pos x="connsiteX3" y="connsiteY3"/>
                </a:cxn>
              </a:cxnLst>
              <a:rect l="l" t="t" r="r" b="b"/>
              <a:pathLst>
                <a:path w="4828674" h="893481">
                  <a:moveTo>
                    <a:pt x="0" y="893481"/>
                  </a:moveTo>
                  <a:lnTo>
                    <a:pt x="4170948" y="0"/>
                  </a:lnTo>
                  <a:lnTo>
                    <a:pt x="4828674" y="893481"/>
                  </a:lnTo>
                  <a:lnTo>
                    <a:pt x="0" y="893481"/>
                  </a:ln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pic>
        <p:nvPicPr>
          <p:cNvPr id="31" name="Imagen 30">
            <a:extLst>
              <a:ext uri="{FF2B5EF4-FFF2-40B4-BE49-F238E27FC236}">
                <a16:creationId xmlns:a16="http://schemas.microsoft.com/office/drawing/2014/main" id="{6FC014A4-797E-46FE-83A3-065C3F0C90D8}"/>
              </a:ext>
            </a:extLst>
          </p:cNvPr>
          <p:cNvPicPr>
            <a:picLocks noChangeAspect="1"/>
          </p:cNvPicPr>
          <p:nvPr/>
        </p:nvPicPr>
        <p:blipFill>
          <a:blip r:embed="rId3"/>
          <a:stretch>
            <a:fillRect/>
          </a:stretch>
        </p:blipFill>
        <p:spPr>
          <a:xfrm>
            <a:off x="2804920" y="1514429"/>
            <a:ext cx="6582159" cy="35380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554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38</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ln/>
        </p:spPr>
        <p:style>
          <a:lnRef idx="0">
            <a:schemeClr val="dk1"/>
          </a:lnRef>
          <a:fillRef idx="3">
            <a:schemeClr val="dk1"/>
          </a:fillRef>
          <a:effectRef idx="3">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38719"/>
          </a:xfrm>
          <a:prstGeom prst="rect">
            <a:avLst/>
          </a:prstGeom>
          <a:noFill/>
        </p:spPr>
        <p:txBody>
          <a:bodyPr wrap="square" rtlCol="0">
            <a:spAutoFit/>
          </a:bodyPr>
          <a:lstStyle/>
          <a:p>
            <a:r>
              <a:rPr lang="es-EC" sz="2700" b="1" dirty="0"/>
              <a:t>ETAPA 4: Simulación del proceso constructivo/Clash </a:t>
            </a:r>
            <a:r>
              <a:rPr lang="es-EC" sz="2700" b="1" dirty="0" err="1"/>
              <a:t>detection</a:t>
            </a:r>
            <a:endParaRPr lang="es-EC" sz="2700" b="1" dirty="0"/>
          </a:p>
          <a:p>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id="{8D1D2644-261A-430D-B8BE-8E8431C0F9C4}"/>
              </a:ext>
            </a:extLst>
          </p:cNvPr>
          <p:cNvPicPr/>
          <p:nvPr/>
        </p:nvPicPr>
        <p:blipFill rotWithShape="1">
          <a:blip r:embed="rId3">
            <a:extLst>
              <a:ext uri="{28A0092B-C50C-407E-A947-70E740481C1C}">
                <a14:useLocalDpi xmlns:a14="http://schemas.microsoft.com/office/drawing/2010/main" val="0"/>
              </a:ext>
            </a:extLst>
          </a:blip>
          <a:srcRect t="3490" b="10520"/>
          <a:stretch/>
        </p:blipFill>
        <p:spPr bwMode="auto">
          <a:xfrm>
            <a:off x="54781" y="1757261"/>
            <a:ext cx="5972175" cy="3018790"/>
          </a:xfrm>
          <a:prstGeom prst="rect">
            <a:avLst/>
          </a:prstGeom>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AA1DC0D5-C9A1-4495-889E-F8C75063FA24}"/>
              </a:ext>
            </a:extLst>
          </p:cNvPr>
          <p:cNvPicPr/>
          <p:nvPr/>
        </p:nvPicPr>
        <p:blipFill rotWithShape="1">
          <a:blip r:embed="rId4">
            <a:extLst>
              <a:ext uri="{28A0092B-C50C-407E-A947-70E740481C1C}">
                <a14:useLocalDpi xmlns:a14="http://schemas.microsoft.com/office/drawing/2010/main" val="0"/>
              </a:ext>
            </a:extLst>
          </a:blip>
          <a:srcRect t="1234" b="3049"/>
          <a:stretch/>
        </p:blipFill>
        <p:spPr bwMode="auto">
          <a:xfrm>
            <a:off x="2961957" y="2661000"/>
            <a:ext cx="5969000" cy="2576195"/>
          </a:xfrm>
          <a:prstGeom prst="rect">
            <a:avLst/>
          </a:prstGeom>
          <a:noFill/>
          <a:ln>
            <a:noFill/>
          </a:ln>
          <a:extLst>
            <a:ext uri="{53640926-AAD7-44D8-BBD7-CCE9431645EC}">
              <a14:shadowObscured xmlns:a14="http://schemas.microsoft.com/office/drawing/2010/main"/>
            </a:ext>
          </a:extLst>
        </p:spPr>
      </p:pic>
      <p:sp>
        <p:nvSpPr>
          <p:cNvPr id="18" name="Flecha: a la derecha 17">
            <a:extLst>
              <a:ext uri="{FF2B5EF4-FFF2-40B4-BE49-F238E27FC236}">
                <a16:creationId xmlns:a16="http://schemas.microsoft.com/office/drawing/2014/main" id="{ADF7F715-B4F2-4AE5-9234-5301054CBE4A}"/>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Clash Detection</a:t>
            </a:r>
          </a:p>
        </p:txBody>
      </p:sp>
      <p:pic>
        <p:nvPicPr>
          <p:cNvPr id="19" name="Imagen 18">
            <a:extLst>
              <a:ext uri="{FF2B5EF4-FFF2-40B4-BE49-F238E27FC236}">
                <a16:creationId xmlns:a16="http://schemas.microsoft.com/office/drawing/2014/main" id="{D3C36BBE-2991-4AB8-BED4-6471F68C35E9}"/>
              </a:ext>
            </a:extLst>
          </p:cNvPr>
          <p:cNvPicPr/>
          <p:nvPr/>
        </p:nvPicPr>
        <p:blipFill rotWithShape="1">
          <a:blip r:embed="rId5">
            <a:extLst>
              <a:ext uri="{28A0092B-C50C-407E-A947-70E740481C1C}">
                <a14:useLocalDpi xmlns:a14="http://schemas.microsoft.com/office/drawing/2010/main" val="0"/>
              </a:ext>
            </a:extLst>
          </a:blip>
          <a:srcRect t="9495" b="8901"/>
          <a:stretch/>
        </p:blipFill>
        <p:spPr bwMode="auto">
          <a:xfrm>
            <a:off x="6096000" y="3459061"/>
            <a:ext cx="5972175" cy="2633980"/>
          </a:xfrm>
          <a:prstGeom prst="rect">
            <a:avLst/>
          </a:prstGeom>
          <a:ln>
            <a:noFill/>
          </a:ln>
          <a:extLst>
            <a:ext uri="{53640926-AAD7-44D8-BBD7-CCE9431645EC}">
              <a14:shadowObscured xmlns:a14="http://schemas.microsoft.com/office/drawing/2010/main"/>
            </a:ext>
          </a:extLst>
        </p:spPr>
      </p:pic>
      <p:sp>
        <p:nvSpPr>
          <p:cNvPr id="20" name="CuadroTexto 19">
            <a:extLst>
              <a:ext uri="{FF2B5EF4-FFF2-40B4-BE49-F238E27FC236}">
                <a16:creationId xmlns:a16="http://schemas.microsoft.com/office/drawing/2014/main" id="{D476D0C9-4F63-4F2B-B15A-8ED813EEB777}"/>
              </a:ext>
            </a:extLst>
          </p:cNvPr>
          <p:cNvSpPr txBox="1"/>
          <p:nvPr/>
        </p:nvSpPr>
        <p:spPr>
          <a:xfrm>
            <a:off x="9082087" y="2950001"/>
            <a:ext cx="3052713" cy="830997"/>
          </a:xfrm>
          <a:prstGeom prst="rect">
            <a:avLst/>
          </a:prstGeom>
          <a:noFill/>
        </p:spPr>
        <p:txBody>
          <a:bodyPr wrap="square" rtlCol="0">
            <a:spAutoFit/>
          </a:bodyPr>
          <a:lstStyle/>
          <a:p>
            <a:r>
              <a:rPr lang="es-EC" sz="2000" b="1" dirty="0">
                <a:solidFill>
                  <a:schemeClr val="bg1"/>
                </a:solidFill>
              </a:rPr>
              <a:t>ASIGNAR RESPONSABLES </a:t>
            </a:r>
          </a:p>
          <a:p>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CuadroTexto 20">
            <a:extLst>
              <a:ext uri="{FF2B5EF4-FFF2-40B4-BE49-F238E27FC236}">
                <a16:creationId xmlns:a16="http://schemas.microsoft.com/office/drawing/2014/main" id="{9716CC47-591B-4DB0-85F3-503A72E27F07}"/>
              </a:ext>
            </a:extLst>
          </p:cNvPr>
          <p:cNvSpPr txBox="1"/>
          <p:nvPr/>
        </p:nvSpPr>
        <p:spPr>
          <a:xfrm>
            <a:off x="2514687" y="1414504"/>
            <a:ext cx="2662106" cy="830997"/>
          </a:xfrm>
          <a:prstGeom prst="rect">
            <a:avLst/>
          </a:prstGeom>
          <a:noFill/>
        </p:spPr>
        <p:txBody>
          <a:bodyPr wrap="square" rtlCol="0">
            <a:spAutoFit/>
          </a:bodyPr>
          <a:lstStyle/>
          <a:p>
            <a:r>
              <a:rPr lang="es-EC" sz="2000" b="1" dirty="0">
                <a:solidFill>
                  <a:schemeClr val="bg1"/>
                </a:solidFill>
              </a:rPr>
              <a:t>CARGAR EL MODELO</a:t>
            </a:r>
          </a:p>
          <a:p>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Texto 21">
            <a:extLst>
              <a:ext uri="{FF2B5EF4-FFF2-40B4-BE49-F238E27FC236}">
                <a16:creationId xmlns:a16="http://schemas.microsoft.com/office/drawing/2014/main" id="{1C95816F-4E00-4DB2-820E-472214E4209F}"/>
              </a:ext>
            </a:extLst>
          </p:cNvPr>
          <p:cNvSpPr txBox="1"/>
          <p:nvPr/>
        </p:nvSpPr>
        <p:spPr>
          <a:xfrm>
            <a:off x="6509429" y="2229033"/>
            <a:ext cx="2662106" cy="830997"/>
          </a:xfrm>
          <a:prstGeom prst="rect">
            <a:avLst/>
          </a:prstGeom>
          <a:noFill/>
        </p:spPr>
        <p:txBody>
          <a:bodyPr wrap="square" rtlCol="0">
            <a:spAutoFit/>
          </a:bodyPr>
          <a:lstStyle/>
          <a:p>
            <a:r>
              <a:rPr lang="es-EC" sz="2000" b="1" dirty="0">
                <a:solidFill>
                  <a:schemeClr val="bg1"/>
                </a:solidFill>
              </a:rPr>
              <a:t>TEST DE PRUEBA</a:t>
            </a:r>
          </a:p>
          <a:p>
            <a:endParaRPr lang="es-EC"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846A48E9-B699-434F-84FD-B4B2E5AA3E13}"/>
              </a:ext>
            </a:extLst>
          </p:cNvPr>
          <p:cNvSpPr txBox="1"/>
          <p:nvPr/>
        </p:nvSpPr>
        <p:spPr>
          <a:xfrm>
            <a:off x="2065101" y="873794"/>
            <a:ext cx="3407532" cy="415498"/>
          </a:xfrm>
          <a:prstGeom prst="rect">
            <a:avLst/>
          </a:prstGeom>
          <a:noFill/>
        </p:spPr>
        <p:txBody>
          <a:bodyPr wrap="square" rtlCol="0">
            <a:spAutoFit/>
          </a:bodyPr>
          <a:lstStyle/>
          <a:p>
            <a:r>
              <a:rPr lang="es-EC" sz="2100" b="1" dirty="0">
                <a:solidFill>
                  <a:schemeClr val="bg1"/>
                </a:solidFill>
              </a:rPr>
              <a:t>Simulación en la casa tipo 1</a:t>
            </a:r>
          </a:p>
        </p:txBody>
      </p:sp>
    </p:spTree>
    <p:extLst>
      <p:ext uri="{BB962C8B-B14F-4D97-AF65-F5344CB8AC3E}">
        <p14:creationId xmlns:p14="http://schemas.microsoft.com/office/powerpoint/2010/main" val="5559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B4464C11-9389-4F53-BBC6-B2827AE8F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1170" y="3373252"/>
            <a:ext cx="4748530" cy="2671048"/>
          </a:xfrm>
          <a:prstGeom prst="rect">
            <a:avLst/>
          </a:prstGeom>
          <a:ln>
            <a:noFill/>
          </a:ln>
          <a:effectLst>
            <a:softEdge rad="112500"/>
          </a:effectLst>
        </p:spPr>
      </p:pic>
      <p:sp>
        <p:nvSpPr>
          <p:cNvPr id="3" name="Marcador de número de diapositiva 2"/>
          <p:cNvSpPr>
            <a:spLocks noGrp="1"/>
          </p:cNvSpPr>
          <p:nvPr>
            <p:ph type="sldNum" sz="quarter" idx="12"/>
          </p:nvPr>
        </p:nvSpPr>
        <p:spPr/>
        <p:txBody>
          <a:bodyPr/>
          <a:lstStyle/>
          <a:p>
            <a:r>
              <a:rPr lang="es-ES" dirty="0"/>
              <a:t>3</a:t>
            </a:r>
          </a:p>
        </p:txBody>
      </p:sp>
      <p:sp>
        <p:nvSpPr>
          <p:cNvPr id="4" name="CuadroTexto 3"/>
          <p:cNvSpPr txBox="1"/>
          <p:nvPr/>
        </p:nvSpPr>
        <p:spPr>
          <a:xfrm>
            <a:off x="1841677" y="0"/>
            <a:ext cx="3335233" cy="523220"/>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PASADO</a:t>
            </a:r>
          </a:p>
        </p:txBody>
      </p:sp>
      <p:pic>
        <p:nvPicPr>
          <p:cNvPr id="22" name="Picture 6" descr="Resultado de imagen para diseño a lapiz en la construccion">
            <a:extLst>
              <a:ext uri="{FF2B5EF4-FFF2-40B4-BE49-F238E27FC236}">
                <a16:creationId xmlns:a16="http://schemas.microsoft.com/office/drawing/2014/main" id="{7B1BBEBA-34BE-4C86-959A-256FEEE575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628"/>
          <a:stretch/>
        </p:blipFill>
        <p:spPr bwMode="auto">
          <a:xfrm>
            <a:off x="456940" y="1113599"/>
            <a:ext cx="5107045" cy="4683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a16="http://schemas.microsoft.com/office/drawing/2014/main" id="{157355BF-C334-4651-99F4-BC183152E7A4}"/>
              </a:ext>
            </a:extLst>
          </p:cNvPr>
          <p:cNvPicPr>
            <a:picLocks noChangeAspect="1"/>
          </p:cNvPicPr>
          <p:nvPr/>
        </p:nvPicPr>
        <p:blipFill>
          <a:blip r:embed="rId6"/>
          <a:stretch>
            <a:fillRect/>
          </a:stretch>
        </p:blipFill>
        <p:spPr>
          <a:xfrm>
            <a:off x="6763702" y="1041927"/>
            <a:ext cx="4863465" cy="2139925"/>
          </a:xfrm>
          <a:prstGeom prst="rect">
            <a:avLst/>
          </a:prstGeom>
          <a:ln>
            <a:noFill/>
          </a:ln>
          <a:effectLst>
            <a:softEdge rad="112500"/>
          </a:effectLst>
        </p:spPr>
      </p:pic>
      <p:sp>
        <p:nvSpPr>
          <p:cNvPr id="27" name="Flecha derecha 4">
            <a:extLst>
              <a:ext uri="{FF2B5EF4-FFF2-40B4-BE49-F238E27FC236}">
                <a16:creationId xmlns:a16="http://schemas.microsoft.com/office/drawing/2014/main" id="{5C2C3EDA-E59A-44CB-9424-6FEE0B533A6A}"/>
              </a:ext>
            </a:extLst>
          </p:cNvPr>
          <p:cNvSpPr/>
          <p:nvPr/>
        </p:nvSpPr>
        <p:spPr>
          <a:xfrm>
            <a:off x="1" y="6235700"/>
            <a:ext cx="1655666" cy="622300"/>
          </a:xfrm>
          <a:prstGeom prst="rightArrow">
            <a:avLst/>
          </a:prstGeom>
          <a:solidFill>
            <a:schemeClr val="accent6">
              <a:lumMod val="75000"/>
            </a:schemeClr>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28" name="Flecha derecha 5">
            <a:extLst>
              <a:ext uri="{FF2B5EF4-FFF2-40B4-BE49-F238E27FC236}">
                <a16:creationId xmlns:a16="http://schemas.microsoft.com/office/drawing/2014/main" id="{4DD1F54A-9D12-4AA2-BD95-D160CD90B26F}"/>
              </a:ext>
            </a:extLst>
          </p:cNvPr>
          <p:cNvSpPr/>
          <p:nvPr/>
        </p:nvSpPr>
        <p:spPr>
          <a:xfrm>
            <a:off x="1686854" y="6235700"/>
            <a:ext cx="1655666"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29" name="Flecha derecha 6">
            <a:extLst>
              <a:ext uri="{FF2B5EF4-FFF2-40B4-BE49-F238E27FC236}">
                <a16:creationId xmlns:a16="http://schemas.microsoft.com/office/drawing/2014/main" id="{660C94DD-0488-482E-A22C-32DAF001DA94}"/>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30" name="Flecha derecha 7">
            <a:extLst>
              <a:ext uri="{FF2B5EF4-FFF2-40B4-BE49-F238E27FC236}">
                <a16:creationId xmlns:a16="http://schemas.microsoft.com/office/drawing/2014/main" id="{B97516A5-9C79-47B8-8A15-63FF27EEA77C}"/>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31" name="Flecha derecha 8">
            <a:extLst>
              <a:ext uri="{FF2B5EF4-FFF2-40B4-BE49-F238E27FC236}">
                <a16:creationId xmlns:a16="http://schemas.microsoft.com/office/drawing/2014/main" id="{4A585941-46BE-49A8-85D4-859AFB70B8BB}"/>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32" name="Flecha derecha 9">
            <a:extLst>
              <a:ext uri="{FF2B5EF4-FFF2-40B4-BE49-F238E27FC236}">
                <a16:creationId xmlns:a16="http://schemas.microsoft.com/office/drawing/2014/main" id="{59FF329B-A109-41B1-B25D-9EE16EECEA3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33" name="Flecha derecha 12">
            <a:extLst>
              <a:ext uri="{FF2B5EF4-FFF2-40B4-BE49-F238E27FC236}">
                <a16:creationId xmlns:a16="http://schemas.microsoft.com/office/drawing/2014/main" id="{05427ACF-20B9-48B8-9388-011E3190D0F1}"/>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3581807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 name="Freeform: Shape 205">
            <a:extLst>
              <a:ext uri="{FF2B5EF4-FFF2-40B4-BE49-F238E27FC236}">
                <a16:creationId xmlns:a16="http://schemas.microsoft.com/office/drawing/2014/main" id="{E1558BD1-F696-4E94-B476-81D9DC282ED1}"/>
              </a:ext>
            </a:extLst>
          </p:cNvPr>
          <p:cNvSpPr/>
          <p:nvPr/>
        </p:nvSpPr>
        <p:spPr>
          <a:xfrm>
            <a:off x="-16783" y="643444"/>
            <a:ext cx="12208784" cy="5588881"/>
          </a:xfrm>
          <a:custGeom>
            <a:avLst/>
            <a:gdLst>
              <a:gd name="connsiteX0" fmla="*/ 12240039 w 12240039"/>
              <a:gd name="connsiteY0" fmla="*/ 5335596 h 6858000"/>
              <a:gd name="connsiteX1" fmla="*/ 12240039 w 12240039"/>
              <a:gd name="connsiteY1" fmla="*/ 6858000 h 6858000"/>
              <a:gd name="connsiteX2" fmla="*/ 11571468 w 12240039"/>
              <a:gd name="connsiteY2" fmla="*/ 6858000 h 6858000"/>
              <a:gd name="connsiteX3" fmla="*/ 11571468 w 12240039"/>
              <a:gd name="connsiteY3" fmla="*/ 1 h 6858000"/>
              <a:gd name="connsiteX4" fmla="*/ 12240039 w 12240039"/>
              <a:gd name="connsiteY4" fmla="*/ 1 h 6858000"/>
              <a:gd name="connsiteX5" fmla="*/ 12240039 w 12240039"/>
              <a:gd name="connsiteY5" fmla="*/ 1522405 h 6858000"/>
              <a:gd name="connsiteX6" fmla="*/ 9257174 w 12240039"/>
              <a:gd name="connsiteY6" fmla="*/ 1 h 6858000"/>
              <a:gd name="connsiteX7" fmla="*/ 10763036 w 12240039"/>
              <a:gd name="connsiteY7" fmla="*/ 1 h 6858000"/>
              <a:gd name="connsiteX8" fmla="*/ 12240039 w 12240039"/>
              <a:gd name="connsiteY8" fmla="*/ 3363290 h 6858000"/>
              <a:gd name="connsiteX9" fmla="*/ 12240039 w 12240039"/>
              <a:gd name="connsiteY9" fmla="*/ 3494711 h 6858000"/>
              <a:gd name="connsiteX10" fmla="*/ 10763036 w 12240039"/>
              <a:gd name="connsiteY10" fmla="*/ 6858000 h 6858000"/>
              <a:gd name="connsiteX11" fmla="*/ 9257174 w 12240039"/>
              <a:gd name="connsiteY11" fmla="*/ 6858000 h 6858000"/>
              <a:gd name="connsiteX12" fmla="*/ 10763036 w 12240039"/>
              <a:gd name="connsiteY12" fmla="*/ 3429000 h 6858000"/>
              <a:gd name="connsiteX13" fmla="*/ 6942881 w 12240039"/>
              <a:gd name="connsiteY13" fmla="*/ 0 h 6858000"/>
              <a:gd name="connsiteX14" fmla="*/ 8448742 w 12240039"/>
              <a:gd name="connsiteY14" fmla="*/ 0 h 6858000"/>
              <a:gd name="connsiteX15" fmla="*/ 9954603 w 12240039"/>
              <a:gd name="connsiteY15" fmla="*/ 3429000 h 6858000"/>
              <a:gd name="connsiteX16" fmla="*/ 8448742 w 12240039"/>
              <a:gd name="connsiteY16" fmla="*/ 6858000 h 6858000"/>
              <a:gd name="connsiteX17" fmla="*/ 6942881 w 12240039"/>
              <a:gd name="connsiteY17" fmla="*/ 6858000 h 6858000"/>
              <a:gd name="connsiteX18" fmla="*/ 8448742 w 12240039"/>
              <a:gd name="connsiteY18" fmla="*/ 3429000 h 6858000"/>
              <a:gd name="connsiteX19" fmla="*/ 4628587 w 12240039"/>
              <a:gd name="connsiteY19" fmla="*/ 0 h 6858000"/>
              <a:gd name="connsiteX20" fmla="*/ 6134449 w 12240039"/>
              <a:gd name="connsiteY20" fmla="*/ 0 h 6858000"/>
              <a:gd name="connsiteX21" fmla="*/ 7640310 w 12240039"/>
              <a:gd name="connsiteY21" fmla="*/ 3429000 h 6858000"/>
              <a:gd name="connsiteX22" fmla="*/ 6134449 w 12240039"/>
              <a:gd name="connsiteY22" fmla="*/ 6858000 h 6858000"/>
              <a:gd name="connsiteX23" fmla="*/ 4628587 w 12240039"/>
              <a:gd name="connsiteY23" fmla="*/ 6858000 h 6858000"/>
              <a:gd name="connsiteX24" fmla="*/ 6134449 w 12240039"/>
              <a:gd name="connsiteY24" fmla="*/ 3429000 h 6858000"/>
              <a:gd name="connsiteX25" fmla="*/ 2314294 w 12240039"/>
              <a:gd name="connsiteY25" fmla="*/ 0 h 6858000"/>
              <a:gd name="connsiteX26" fmla="*/ 3820156 w 12240039"/>
              <a:gd name="connsiteY26" fmla="*/ 0 h 6858000"/>
              <a:gd name="connsiteX27" fmla="*/ 5326016 w 12240039"/>
              <a:gd name="connsiteY27" fmla="*/ 3429000 h 6858000"/>
              <a:gd name="connsiteX28" fmla="*/ 3820156 w 12240039"/>
              <a:gd name="connsiteY28" fmla="*/ 6858000 h 6858000"/>
              <a:gd name="connsiteX29" fmla="*/ 2314294 w 12240039"/>
              <a:gd name="connsiteY29" fmla="*/ 6858000 h 6858000"/>
              <a:gd name="connsiteX30" fmla="*/ 3820156 w 12240039"/>
              <a:gd name="connsiteY30" fmla="*/ 3429000 h 6858000"/>
              <a:gd name="connsiteX31" fmla="*/ 0 w 12240039"/>
              <a:gd name="connsiteY31" fmla="*/ 0 h 6858000"/>
              <a:gd name="connsiteX32" fmla="*/ 1505862 w 12240039"/>
              <a:gd name="connsiteY32" fmla="*/ 0 h 6858000"/>
              <a:gd name="connsiteX33" fmla="*/ 3011723 w 12240039"/>
              <a:gd name="connsiteY33" fmla="*/ 3429000 h 6858000"/>
              <a:gd name="connsiteX34" fmla="*/ 1505862 w 12240039"/>
              <a:gd name="connsiteY34" fmla="*/ 6858000 h 6858000"/>
              <a:gd name="connsiteX35" fmla="*/ 0 w 12240039"/>
              <a:gd name="connsiteY35" fmla="*/ 6858000 h 6858000"/>
              <a:gd name="connsiteX36" fmla="*/ 1505862 w 12240039"/>
              <a:gd name="connsiteY3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40039" h="6858000">
                <a:moveTo>
                  <a:pt x="12240039" y="5335596"/>
                </a:moveTo>
                <a:lnTo>
                  <a:pt x="12240039" y="6858000"/>
                </a:lnTo>
                <a:lnTo>
                  <a:pt x="11571468" y="6858000"/>
                </a:lnTo>
                <a:close/>
                <a:moveTo>
                  <a:pt x="11571468" y="1"/>
                </a:moveTo>
                <a:lnTo>
                  <a:pt x="12240039" y="1"/>
                </a:lnTo>
                <a:lnTo>
                  <a:pt x="12240039" y="1522405"/>
                </a:lnTo>
                <a:close/>
                <a:moveTo>
                  <a:pt x="9257174" y="1"/>
                </a:moveTo>
                <a:lnTo>
                  <a:pt x="10763036" y="1"/>
                </a:lnTo>
                <a:lnTo>
                  <a:pt x="12240039" y="3363290"/>
                </a:lnTo>
                <a:lnTo>
                  <a:pt x="12240039" y="3494711"/>
                </a:lnTo>
                <a:lnTo>
                  <a:pt x="10763036" y="6858000"/>
                </a:lnTo>
                <a:lnTo>
                  <a:pt x="9257174" y="6858000"/>
                </a:lnTo>
                <a:lnTo>
                  <a:pt x="10763036" y="3429000"/>
                </a:lnTo>
                <a:close/>
                <a:moveTo>
                  <a:pt x="6942881" y="0"/>
                </a:moveTo>
                <a:lnTo>
                  <a:pt x="8448742" y="0"/>
                </a:lnTo>
                <a:lnTo>
                  <a:pt x="9954603" y="3429000"/>
                </a:lnTo>
                <a:lnTo>
                  <a:pt x="8448742" y="6858000"/>
                </a:lnTo>
                <a:lnTo>
                  <a:pt x="6942881" y="6858000"/>
                </a:lnTo>
                <a:lnTo>
                  <a:pt x="8448742" y="3429000"/>
                </a:lnTo>
                <a:close/>
                <a:moveTo>
                  <a:pt x="4628587" y="0"/>
                </a:moveTo>
                <a:lnTo>
                  <a:pt x="6134449" y="0"/>
                </a:lnTo>
                <a:lnTo>
                  <a:pt x="7640310" y="3429000"/>
                </a:lnTo>
                <a:lnTo>
                  <a:pt x="6134449" y="6858000"/>
                </a:lnTo>
                <a:lnTo>
                  <a:pt x="4628587" y="6858000"/>
                </a:lnTo>
                <a:lnTo>
                  <a:pt x="6134449" y="3429000"/>
                </a:lnTo>
                <a:close/>
                <a:moveTo>
                  <a:pt x="2314294" y="0"/>
                </a:moveTo>
                <a:lnTo>
                  <a:pt x="3820156" y="0"/>
                </a:lnTo>
                <a:lnTo>
                  <a:pt x="5326016" y="3429000"/>
                </a:lnTo>
                <a:lnTo>
                  <a:pt x="3820156" y="6858000"/>
                </a:lnTo>
                <a:lnTo>
                  <a:pt x="2314294" y="6858000"/>
                </a:lnTo>
                <a:lnTo>
                  <a:pt x="3820156" y="3429000"/>
                </a:lnTo>
                <a:close/>
                <a:moveTo>
                  <a:pt x="0" y="0"/>
                </a:moveTo>
                <a:lnTo>
                  <a:pt x="1505862" y="0"/>
                </a:lnTo>
                <a:lnTo>
                  <a:pt x="3011723" y="3429000"/>
                </a:lnTo>
                <a:lnTo>
                  <a:pt x="1505862" y="6858000"/>
                </a:lnTo>
                <a:lnTo>
                  <a:pt x="0" y="6858000"/>
                </a:lnTo>
                <a:lnTo>
                  <a:pt x="1505862" y="3429000"/>
                </a:lnTo>
                <a:close/>
              </a:path>
            </a:pathLst>
          </a:custGeom>
          <a:solidFill>
            <a:schemeClr val="bg1">
              <a:lumMod val="8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Marcador de número de diapositiva 2"/>
          <p:cNvSpPr>
            <a:spLocks noGrp="1"/>
          </p:cNvSpPr>
          <p:nvPr>
            <p:ph type="sldNum" sz="quarter" idx="12"/>
          </p:nvPr>
        </p:nvSpPr>
        <p:spPr/>
        <p:txBody>
          <a:bodyPr/>
          <a:lstStyle/>
          <a:p>
            <a:r>
              <a:rPr lang="es-ES" dirty="0"/>
              <a:t>39</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38719"/>
          </a:xfrm>
          <a:prstGeom prst="rect">
            <a:avLst/>
          </a:prstGeom>
          <a:noFill/>
        </p:spPr>
        <p:txBody>
          <a:bodyPr wrap="square" rtlCol="0">
            <a:spAutoFit/>
          </a:bodyPr>
          <a:lstStyle/>
          <a:p>
            <a:r>
              <a:rPr lang="es-EC" sz="2700" b="1" dirty="0"/>
              <a:t>ETAPA 4: Simulación del proceso constructivo/</a:t>
            </a:r>
            <a:r>
              <a:rPr lang="es-EC" sz="2700" b="1" dirty="0" err="1"/>
              <a:t>clash</a:t>
            </a:r>
            <a:r>
              <a:rPr lang="es-EC" sz="2700" b="1" dirty="0"/>
              <a:t> </a:t>
            </a:r>
            <a:r>
              <a:rPr lang="es-EC" sz="2700" b="1" dirty="0" err="1"/>
              <a:t>detection</a:t>
            </a:r>
            <a:endParaRPr lang="es-EC" sz="2700" b="1" dirty="0"/>
          </a:p>
          <a:p>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Flecha: a la derecha 17">
            <a:extLst>
              <a:ext uri="{FF2B5EF4-FFF2-40B4-BE49-F238E27FC236}">
                <a16:creationId xmlns:a16="http://schemas.microsoft.com/office/drawing/2014/main" id="{ADF7F715-B4F2-4AE5-9234-5301054CBE4A}"/>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Clash Detection</a:t>
            </a:r>
          </a:p>
        </p:txBody>
      </p:sp>
      <p:pic>
        <p:nvPicPr>
          <p:cNvPr id="23" name="Imagen 22">
            <a:extLst>
              <a:ext uri="{FF2B5EF4-FFF2-40B4-BE49-F238E27FC236}">
                <a16:creationId xmlns:a16="http://schemas.microsoft.com/office/drawing/2014/main" id="{6FD056CA-9CEA-44F4-ACF2-5E7FC03BE6C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9725" y="1503266"/>
            <a:ext cx="4293008" cy="2190115"/>
          </a:xfrm>
          <a:prstGeom prst="rect">
            <a:avLst/>
          </a:prstGeom>
          <a:noFill/>
          <a:ln>
            <a:noFill/>
          </a:ln>
        </p:spPr>
      </p:pic>
      <p:sp>
        <p:nvSpPr>
          <p:cNvPr id="24" name="CuadroTexto 23">
            <a:extLst>
              <a:ext uri="{FF2B5EF4-FFF2-40B4-BE49-F238E27FC236}">
                <a16:creationId xmlns:a16="http://schemas.microsoft.com/office/drawing/2014/main" id="{F6C60F4C-0771-4FFA-9153-99E8882F806B}"/>
              </a:ext>
            </a:extLst>
          </p:cNvPr>
          <p:cNvSpPr txBox="1"/>
          <p:nvPr/>
        </p:nvSpPr>
        <p:spPr>
          <a:xfrm>
            <a:off x="2065101" y="873794"/>
            <a:ext cx="3407532" cy="369332"/>
          </a:xfrm>
          <a:prstGeom prst="rect">
            <a:avLst/>
          </a:prstGeom>
          <a:noFill/>
        </p:spPr>
        <p:txBody>
          <a:bodyPr wrap="square" rtlCol="0">
            <a:spAutoFit/>
          </a:bodyPr>
          <a:lstStyle/>
          <a:p>
            <a:r>
              <a:rPr lang="es-EC" dirty="0"/>
              <a:t>Simulación en la casa tipo 1</a:t>
            </a:r>
          </a:p>
        </p:txBody>
      </p:sp>
      <p:pic>
        <p:nvPicPr>
          <p:cNvPr id="25" name="Imagen 24">
            <a:extLst>
              <a:ext uri="{FF2B5EF4-FFF2-40B4-BE49-F238E27FC236}">
                <a16:creationId xmlns:a16="http://schemas.microsoft.com/office/drawing/2014/main" id="{F4A7696A-90FA-4F06-810D-DC15AC75A0D3}"/>
              </a:ext>
            </a:extLst>
          </p:cNvPr>
          <p:cNvPicPr/>
          <p:nvPr/>
        </p:nvPicPr>
        <p:blipFill rotWithShape="1">
          <a:blip r:embed="rId4" cstate="print">
            <a:extLst>
              <a:ext uri="{28A0092B-C50C-407E-A947-70E740481C1C}">
                <a14:useLocalDpi xmlns:a14="http://schemas.microsoft.com/office/drawing/2010/main" val="0"/>
              </a:ext>
            </a:extLst>
          </a:blip>
          <a:srcRect l="9529" t="22008" r="7474"/>
          <a:stretch/>
        </p:blipFill>
        <p:spPr bwMode="auto">
          <a:xfrm>
            <a:off x="5963486" y="1119463"/>
            <a:ext cx="1958890" cy="1115729"/>
          </a:xfrm>
          <a:prstGeom prst="rect">
            <a:avLst/>
          </a:prstGeom>
          <a:ln>
            <a:noFill/>
          </a:ln>
          <a:extLst>
            <a:ext uri="{53640926-AAD7-44D8-BBD7-CCE9431645EC}">
              <a14:shadowObscured xmlns:a14="http://schemas.microsoft.com/office/drawing/2010/main"/>
            </a:ext>
          </a:extLst>
        </p:spPr>
      </p:pic>
      <p:pic>
        <p:nvPicPr>
          <p:cNvPr id="26" name="Imagen 25">
            <a:extLst>
              <a:ext uri="{FF2B5EF4-FFF2-40B4-BE49-F238E27FC236}">
                <a16:creationId xmlns:a16="http://schemas.microsoft.com/office/drawing/2014/main" id="{7EE9504D-D34F-4D51-B66B-EBF9174FE17B}"/>
              </a:ext>
            </a:extLst>
          </p:cNvPr>
          <p:cNvPicPr/>
          <p:nvPr/>
        </p:nvPicPr>
        <p:blipFill rotWithShape="1">
          <a:blip r:embed="rId5" cstate="print">
            <a:extLst>
              <a:ext uri="{28A0092B-C50C-407E-A947-70E740481C1C}">
                <a14:useLocalDpi xmlns:a14="http://schemas.microsoft.com/office/drawing/2010/main" val="0"/>
              </a:ext>
            </a:extLst>
          </a:blip>
          <a:srcRect l="14158" t="6267" r="13957"/>
          <a:stretch/>
        </p:blipFill>
        <p:spPr bwMode="auto">
          <a:xfrm>
            <a:off x="9396522" y="1063110"/>
            <a:ext cx="1967324" cy="1123424"/>
          </a:xfrm>
          <a:prstGeom prst="rect">
            <a:avLst/>
          </a:prstGeom>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1892F66A-8116-4B08-8E83-BF80E3AB6251}"/>
              </a:ext>
            </a:extLst>
          </p:cNvPr>
          <p:cNvPicPr/>
          <p:nvPr/>
        </p:nvPicPr>
        <p:blipFill rotWithShape="1">
          <a:blip r:embed="rId6" cstate="print">
            <a:extLst>
              <a:ext uri="{28A0092B-C50C-407E-A947-70E740481C1C}">
                <a14:useLocalDpi xmlns:a14="http://schemas.microsoft.com/office/drawing/2010/main" val="0"/>
              </a:ext>
            </a:extLst>
          </a:blip>
          <a:srcRect l="10783" r="12976" b="22060"/>
          <a:stretch/>
        </p:blipFill>
        <p:spPr bwMode="auto">
          <a:xfrm>
            <a:off x="5864762" y="2599110"/>
            <a:ext cx="1958890" cy="1115729"/>
          </a:xfrm>
          <a:prstGeom prst="rect">
            <a:avLst/>
          </a:prstGeom>
          <a:ln>
            <a:noFill/>
          </a:ln>
          <a:extLst>
            <a:ext uri="{53640926-AAD7-44D8-BBD7-CCE9431645EC}">
              <a14:shadowObscured xmlns:a14="http://schemas.microsoft.com/office/drawing/2010/main"/>
            </a:ext>
          </a:extLst>
        </p:spPr>
      </p:pic>
      <p:pic>
        <p:nvPicPr>
          <p:cNvPr id="29" name="Imagen 28">
            <a:extLst>
              <a:ext uri="{FF2B5EF4-FFF2-40B4-BE49-F238E27FC236}">
                <a16:creationId xmlns:a16="http://schemas.microsoft.com/office/drawing/2014/main" id="{B089C4DD-5647-4979-B980-4C3499F4FD40}"/>
              </a:ext>
            </a:extLst>
          </p:cNvPr>
          <p:cNvPicPr/>
          <p:nvPr/>
        </p:nvPicPr>
        <p:blipFill rotWithShape="1">
          <a:blip r:embed="rId7" cstate="print">
            <a:extLst>
              <a:ext uri="{28A0092B-C50C-407E-A947-70E740481C1C}">
                <a14:useLocalDpi xmlns:a14="http://schemas.microsoft.com/office/drawing/2010/main" val="0"/>
              </a:ext>
            </a:extLst>
          </a:blip>
          <a:srcRect l="6369" t="21523" r="5200"/>
          <a:stretch/>
        </p:blipFill>
        <p:spPr bwMode="auto">
          <a:xfrm>
            <a:off x="9396522" y="2718643"/>
            <a:ext cx="1941134" cy="1123424"/>
          </a:xfrm>
          <a:prstGeom prst="rect">
            <a:avLst/>
          </a:prstGeom>
          <a:ln>
            <a:noFill/>
          </a:ln>
          <a:extLst>
            <a:ext uri="{53640926-AAD7-44D8-BBD7-CCE9431645EC}">
              <a14:shadowObscured xmlns:a14="http://schemas.microsoft.com/office/drawing/2010/main"/>
            </a:ext>
          </a:extLst>
        </p:spPr>
      </p:pic>
      <p:pic>
        <p:nvPicPr>
          <p:cNvPr id="30" name="Imagen 29">
            <a:extLst>
              <a:ext uri="{FF2B5EF4-FFF2-40B4-BE49-F238E27FC236}">
                <a16:creationId xmlns:a16="http://schemas.microsoft.com/office/drawing/2014/main" id="{A75E7765-AC7F-4DD3-A5B2-35F4A3F40B25}"/>
              </a:ext>
            </a:extLst>
          </p:cNvPr>
          <p:cNvPicPr/>
          <p:nvPr/>
        </p:nvPicPr>
        <p:blipFill rotWithShape="1">
          <a:blip r:embed="rId8">
            <a:extLst>
              <a:ext uri="{28A0092B-C50C-407E-A947-70E740481C1C}">
                <a14:useLocalDpi xmlns:a14="http://schemas.microsoft.com/office/drawing/2010/main" val="0"/>
              </a:ext>
            </a:extLst>
          </a:blip>
          <a:srcRect l="16882" t="17169" r="14536" b="12739"/>
          <a:stretch/>
        </p:blipFill>
        <p:spPr bwMode="auto">
          <a:xfrm>
            <a:off x="6462006" y="4014667"/>
            <a:ext cx="4025245" cy="1581922"/>
          </a:xfrm>
          <a:prstGeom prst="rect">
            <a:avLst/>
          </a:prstGeom>
          <a:ln>
            <a:noFill/>
          </a:ln>
          <a:extLst>
            <a:ext uri="{53640926-AAD7-44D8-BBD7-CCE9431645EC}">
              <a14:shadowObscured xmlns:a14="http://schemas.microsoft.com/office/drawing/2010/main"/>
            </a:ext>
          </a:extLst>
        </p:spPr>
      </p:pic>
      <p:sp>
        <p:nvSpPr>
          <p:cNvPr id="31" name="CuadroTexto 30">
            <a:extLst>
              <a:ext uri="{FF2B5EF4-FFF2-40B4-BE49-F238E27FC236}">
                <a16:creationId xmlns:a16="http://schemas.microsoft.com/office/drawing/2014/main" id="{D8AAD56E-0627-414C-96B7-20E6B5C4DF36}"/>
              </a:ext>
            </a:extLst>
          </p:cNvPr>
          <p:cNvSpPr txBox="1"/>
          <p:nvPr/>
        </p:nvSpPr>
        <p:spPr>
          <a:xfrm>
            <a:off x="6616407" y="704570"/>
            <a:ext cx="455599" cy="369332"/>
          </a:xfrm>
          <a:prstGeom prst="rect">
            <a:avLst/>
          </a:prstGeom>
          <a:noFill/>
        </p:spPr>
        <p:txBody>
          <a:bodyPr wrap="square" rtlCol="0">
            <a:spAutoFit/>
          </a:bodyPr>
          <a:lstStyle/>
          <a:p>
            <a:r>
              <a:rPr lang="es-EC" b="1" i="1" dirty="0"/>
              <a:t>(a)</a:t>
            </a:r>
          </a:p>
        </p:txBody>
      </p:sp>
      <p:sp>
        <p:nvSpPr>
          <p:cNvPr id="32" name="CuadroTexto 31">
            <a:extLst>
              <a:ext uri="{FF2B5EF4-FFF2-40B4-BE49-F238E27FC236}">
                <a16:creationId xmlns:a16="http://schemas.microsoft.com/office/drawing/2014/main" id="{D1519054-CA58-43F7-87C7-4D31ADB5C9DD}"/>
              </a:ext>
            </a:extLst>
          </p:cNvPr>
          <p:cNvSpPr txBox="1"/>
          <p:nvPr/>
        </p:nvSpPr>
        <p:spPr>
          <a:xfrm>
            <a:off x="10266151" y="641754"/>
            <a:ext cx="455599" cy="369332"/>
          </a:xfrm>
          <a:prstGeom prst="rect">
            <a:avLst/>
          </a:prstGeom>
          <a:noFill/>
        </p:spPr>
        <p:txBody>
          <a:bodyPr wrap="square" rtlCol="0">
            <a:spAutoFit/>
          </a:bodyPr>
          <a:lstStyle/>
          <a:p>
            <a:r>
              <a:rPr lang="es-EC" b="1" i="1" dirty="0"/>
              <a:t>(b)</a:t>
            </a:r>
          </a:p>
        </p:txBody>
      </p:sp>
      <p:sp>
        <p:nvSpPr>
          <p:cNvPr id="33" name="CuadroTexto 32">
            <a:extLst>
              <a:ext uri="{FF2B5EF4-FFF2-40B4-BE49-F238E27FC236}">
                <a16:creationId xmlns:a16="http://schemas.microsoft.com/office/drawing/2014/main" id="{E1947097-D19A-435D-954D-B1F0C718DCC0}"/>
              </a:ext>
            </a:extLst>
          </p:cNvPr>
          <p:cNvSpPr txBox="1"/>
          <p:nvPr/>
        </p:nvSpPr>
        <p:spPr>
          <a:xfrm>
            <a:off x="6563985" y="2229778"/>
            <a:ext cx="455599" cy="369332"/>
          </a:xfrm>
          <a:prstGeom prst="rect">
            <a:avLst/>
          </a:prstGeom>
          <a:noFill/>
        </p:spPr>
        <p:txBody>
          <a:bodyPr wrap="square" rtlCol="0">
            <a:spAutoFit/>
          </a:bodyPr>
          <a:lstStyle/>
          <a:p>
            <a:r>
              <a:rPr lang="es-EC" b="1" i="1" dirty="0"/>
              <a:t>(c)</a:t>
            </a:r>
          </a:p>
        </p:txBody>
      </p:sp>
      <p:sp>
        <p:nvSpPr>
          <p:cNvPr id="34" name="CuadroTexto 33">
            <a:extLst>
              <a:ext uri="{FF2B5EF4-FFF2-40B4-BE49-F238E27FC236}">
                <a16:creationId xmlns:a16="http://schemas.microsoft.com/office/drawing/2014/main" id="{FE9F69F2-BABE-45C0-87FB-3EA49DDF64CC}"/>
              </a:ext>
            </a:extLst>
          </p:cNvPr>
          <p:cNvSpPr txBox="1"/>
          <p:nvPr/>
        </p:nvSpPr>
        <p:spPr>
          <a:xfrm>
            <a:off x="10152384" y="2240848"/>
            <a:ext cx="455599" cy="369332"/>
          </a:xfrm>
          <a:prstGeom prst="rect">
            <a:avLst/>
          </a:prstGeom>
          <a:noFill/>
        </p:spPr>
        <p:txBody>
          <a:bodyPr wrap="square" rtlCol="0">
            <a:spAutoFit/>
          </a:bodyPr>
          <a:lstStyle/>
          <a:p>
            <a:r>
              <a:rPr lang="es-EC" b="1" i="1" dirty="0"/>
              <a:t>(d)</a:t>
            </a:r>
          </a:p>
        </p:txBody>
      </p:sp>
      <p:sp>
        <p:nvSpPr>
          <p:cNvPr id="35" name="CuadroTexto 34">
            <a:extLst>
              <a:ext uri="{FF2B5EF4-FFF2-40B4-BE49-F238E27FC236}">
                <a16:creationId xmlns:a16="http://schemas.microsoft.com/office/drawing/2014/main" id="{3FC916D4-355C-4CD7-8C8A-9BEDD6AD54B4}"/>
              </a:ext>
            </a:extLst>
          </p:cNvPr>
          <p:cNvSpPr txBox="1"/>
          <p:nvPr/>
        </p:nvSpPr>
        <p:spPr>
          <a:xfrm>
            <a:off x="8405724" y="3593311"/>
            <a:ext cx="455599" cy="369332"/>
          </a:xfrm>
          <a:prstGeom prst="rect">
            <a:avLst/>
          </a:prstGeom>
          <a:noFill/>
        </p:spPr>
        <p:txBody>
          <a:bodyPr wrap="square" rtlCol="0">
            <a:spAutoFit/>
          </a:bodyPr>
          <a:lstStyle/>
          <a:p>
            <a:r>
              <a:rPr lang="es-EC" b="1" i="1" dirty="0"/>
              <a:t>(e)</a:t>
            </a:r>
          </a:p>
        </p:txBody>
      </p:sp>
      <p:grpSp>
        <p:nvGrpSpPr>
          <p:cNvPr id="194" name="Group 9">
            <a:extLst>
              <a:ext uri="{FF2B5EF4-FFF2-40B4-BE49-F238E27FC236}">
                <a16:creationId xmlns:a16="http://schemas.microsoft.com/office/drawing/2014/main" id="{1224685E-B3D1-47BB-8608-654C0976E2B7}"/>
              </a:ext>
            </a:extLst>
          </p:cNvPr>
          <p:cNvGrpSpPr/>
          <p:nvPr/>
        </p:nvGrpSpPr>
        <p:grpSpPr>
          <a:xfrm>
            <a:off x="-17051" y="5116230"/>
            <a:ext cx="12208635" cy="987714"/>
            <a:chOff x="-16783" y="5884452"/>
            <a:chExt cx="12208635" cy="987714"/>
          </a:xfrm>
        </p:grpSpPr>
        <p:sp>
          <p:nvSpPr>
            <p:cNvPr id="195" name="Freeform: Shape 23">
              <a:extLst>
                <a:ext uri="{FF2B5EF4-FFF2-40B4-BE49-F238E27FC236}">
                  <a16:creationId xmlns:a16="http://schemas.microsoft.com/office/drawing/2014/main" id="{5C009802-52E4-4A15-9098-16E78982995B}"/>
                </a:ext>
              </a:extLst>
            </p:cNvPr>
            <p:cNvSpPr>
              <a:spLocks/>
            </p:cNvSpPr>
            <p:nvPr/>
          </p:nvSpPr>
          <p:spPr bwMode="auto">
            <a:xfrm>
              <a:off x="-16783" y="5884452"/>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196" name="Freeform: Shape 24">
              <a:extLst>
                <a:ext uri="{FF2B5EF4-FFF2-40B4-BE49-F238E27FC236}">
                  <a16:creationId xmlns:a16="http://schemas.microsoft.com/office/drawing/2014/main" id="{A106D87A-CA31-43A4-B64B-2E5A6BCC2AAB}"/>
                </a:ext>
              </a:extLst>
            </p:cNvPr>
            <p:cNvSpPr>
              <a:spLocks/>
            </p:cNvSpPr>
            <p:nvPr/>
          </p:nvSpPr>
          <p:spPr bwMode="auto">
            <a:xfrm>
              <a:off x="6079069" y="5898618"/>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grpSp>
      <p:grpSp>
        <p:nvGrpSpPr>
          <p:cNvPr id="197" name="Group 25">
            <a:extLst>
              <a:ext uri="{FF2B5EF4-FFF2-40B4-BE49-F238E27FC236}">
                <a16:creationId xmlns:a16="http://schemas.microsoft.com/office/drawing/2014/main" id="{46CF34F1-C589-4CF6-A4D5-55C4FB910572}"/>
              </a:ext>
            </a:extLst>
          </p:cNvPr>
          <p:cNvGrpSpPr/>
          <p:nvPr/>
        </p:nvGrpSpPr>
        <p:grpSpPr>
          <a:xfrm>
            <a:off x="13696" y="3832334"/>
            <a:ext cx="2248626" cy="2225012"/>
            <a:chOff x="3175" y="1588"/>
            <a:chExt cx="4686300" cy="4637087"/>
          </a:xfrm>
          <a:solidFill>
            <a:schemeClr val="accent6"/>
          </a:solidFill>
        </p:grpSpPr>
        <p:sp>
          <p:nvSpPr>
            <p:cNvPr id="198" name="Rectangle 5">
              <a:extLst>
                <a:ext uri="{FF2B5EF4-FFF2-40B4-BE49-F238E27FC236}">
                  <a16:creationId xmlns:a16="http://schemas.microsoft.com/office/drawing/2014/main" id="{0FAA28B3-72BD-4D1C-9311-119956B42D36}"/>
                </a:ext>
              </a:extLst>
            </p:cNvPr>
            <p:cNvSpPr>
              <a:spLocks noChangeArrowheads="1"/>
            </p:cNvSpPr>
            <p:nvPr/>
          </p:nvSpPr>
          <p:spPr bwMode="auto">
            <a:xfrm>
              <a:off x="1106488" y="3094038"/>
              <a:ext cx="984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9" name="Rectangle 6">
              <a:extLst>
                <a:ext uri="{FF2B5EF4-FFF2-40B4-BE49-F238E27FC236}">
                  <a16:creationId xmlns:a16="http://schemas.microsoft.com/office/drawing/2014/main" id="{E0EF8173-B815-4505-86DB-B4401E3629EE}"/>
                </a:ext>
              </a:extLst>
            </p:cNvPr>
            <p:cNvSpPr>
              <a:spLocks noChangeArrowheads="1"/>
            </p:cNvSpPr>
            <p:nvPr/>
          </p:nvSpPr>
          <p:spPr bwMode="auto">
            <a:xfrm>
              <a:off x="1450975" y="3094038"/>
              <a:ext cx="857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0" name="Rectangle 7">
              <a:extLst>
                <a:ext uri="{FF2B5EF4-FFF2-40B4-BE49-F238E27FC236}">
                  <a16:creationId xmlns:a16="http://schemas.microsoft.com/office/drawing/2014/main" id="{DFB2D528-8B9E-435B-8986-5F37C1B9DC37}"/>
                </a:ext>
              </a:extLst>
            </p:cNvPr>
            <p:cNvSpPr>
              <a:spLocks noChangeArrowheads="1"/>
            </p:cNvSpPr>
            <p:nvPr/>
          </p:nvSpPr>
          <p:spPr bwMode="auto">
            <a:xfrm>
              <a:off x="1147763" y="314801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1" name="Freeform 8">
              <a:extLst>
                <a:ext uri="{FF2B5EF4-FFF2-40B4-BE49-F238E27FC236}">
                  <a16:creationId xmlns:a16="http://schemas.microsoft.com/office/drawing/2014/main" id="{FBF692B0-CD3A-4337-A12B-5E5C775F8067}"/>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2" name="Freeform 9">
              <a:extLst>
                <a:ext uri="{FF2B5EF4-FFF2-40B4-BE49-F238E27FC236}">
                  <a16:creationId xmlns:a16="http://schemas.microsoft.com/office/drawing/2014/main" id="{BD3EC720-6386-4AE8-819F-1379A5C5EEE1}"/>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3" name="Rectangle 10">
              <a:extLst>
                <a:ext uri="{FF2B5EF4-FFF2-40B4-BE49-F238E27FC236}">
                  <a16:creationId xmlns:a16="http://schemas.microsoft.com/office/drawing/2014/main" id="{B734D4E4-87E6-4AE2-9D67-FC9AE780F189}"/>
                </a:ext>
              </a:extLst>
            </p:cNvPr>
            <p:cNvSpPr>
              <a:spLocks noChangeArrowheads="1"/>
            </p:cNvSpPr>
            <p:nvPr/>
          </p:nvSpPr>
          <p:spPr bwMode="auto">
            <a:xfrm>
              <a:off x="1147763" y="34417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4" name="Freeform 11">
              <a:extLst>
                <a:ext uri="{FF2B5EF4-FFF2-40B4-BE49-F238E27FC236}">
                  <a16:creationId xmlns:a16="http://schemas.microsoft.com/office/drawing/2014/main" id="{959E9C55-727E-44C4-8CF0-BF93FB500A8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5" name="Freeform 12">
              <a:extLst>
                <a:ext uri="{FF2B5EF4-FFF2-40B4-BE49-F238E27FC236}">
                  <a16:creationId xmlns:a16="http://schemas.microsoft.com/office/drawing/2014/main" id="{6ED0F965-15F7-4CC6-8050-28226462CB93}"/>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6" name="Rectangle 13">
              <a:extLst>
                <a:ext uri="{FF2B5EF4-FFF2-40B4-BE49-F238E27FC236}">
                  <a16:creationId xmlns:a16="http://schemas.microsoft.com/office/drawing/2014/main" id="{7B04082A-A90E-44F4-B07A-CCFD5257FBFC}"/>
                </a:ext>
              </a:extLst>
            </p:cNvPr>
            <p:cNvSpPr>
              <a:spLocks noChangeArrowheads="1"/>
            </p:cNvSpPr>
            <p:nvPr/>
          </p:nvSpPr>
          <p:spPr bwMode="auto">
            <a:xfrm>
              <a:off x="1147763" y="37338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7" name="Freeform 14">
              <a:extLst>
                <a:ext uri="{FF2B5EF4-FFF2-40B4-BE49-F238E27FC236}">
                  <a16:creationId xmlns:a16="http://schemas.microsoft.com/office/drawing/2014/main" id="{6C6D4495-380C-4B3B-B353-D25B97E4F907}"/>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8" name="Freeform 15">
              <a:extLst>
                <a:ext uri="{FF2B5EF4-FFF2-40B4-BE49-F238E27FC236}">
                  <a16:creationId xmlns:a16="http://schemas.microsoft.com/office/drawing/2014/main" id="{D9474632-B4E7-4AC8-97EE-CD93ADF65101}"/>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9" name="Rectangle 16">
              <a:extLst>
                <a:ext uri="{FF2B5EF4-FFF2-40B4-BE49-F238E27FC236}">
                  <a16:creationId xmlns:a16="http://schemas.microsoft.com/office/drawing/2014/main" id="{1FBABFAE-FD3E-45A5-A295-135483C0D74A}"/>
                </a:ext>
              </a:extLst>
            </p:cNvPr>
            <p:cNvSpPr>
              <a:spLocks noChangeArrowheads="1"/>
            </p:cNvSpPr>
            <p:nvPr/>
          </p:nvSpPr>
          <p:spPr bwMode="auto">
            <a:xfrm>
              <a:off x="1147763" y="4027488"/>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0" name="Freeform 17">
              <a:extLst>
                <a:ext uri="{FF2B5EF4-FFF2-40B4-BE49-F238E27FC236}">
                  <a16:creationId xmlns:a16="http://schemas.microsoft.com/office/drawing/2014/main" id="{2E53F7FE-D112-454D-92A4-68CAB12EBFCD}"/>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1" name="Freeform 18">
              <a:extLst>
                <a:ext uri="{FF2B5EF4-FFF2-40B4-BE49-F238E27FC236}">
                  <a16:creationId xmlns:a16="http://schemas.microsoft.com/office/drawing/2014/main" id="{2AC3B339-F336-47FE-BC0E-11ECA5B7E7CC}"/>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2" name="Rectangle 19">
              <a:extLst>
                <a:ext uri="{FF2B5EF4-FFF2-40B4-BE49-F238E27FC236}">
                  <a16:creationId xmlns:a16="http://schemas.microsoft.com/office/drawing/2014/main" id="{777690F1-79FE-4B91-BB69-E29B6B5508C7}"/>
                </a:ext>
              </a:extLst>
            </p:cNvPr>
            <p:cNvSpPr>
              <a:spLocks noChangeArrowheads="1"/>
            </p:cNvSpPr>
            <p:nvPr/>
          </p:nvSpPr>
          <p:spPr bwMode="auto">
            <a:xfrm>
              <a:off x="1106488" y="1897063"/>
              <a:ext cx="984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3" name="Rectangle 20">
              <a:extLst>
                <a:ext uri="{FF2B5EF4-FFF2-40B4-BE49-F238E27FC236}">
                  <a16:creationId xmlns:a16="http://schemas.microsoft.com/office/drawing/2014/main" id="{B6F4EE6F-B1DE-4715-A767-CE45BB8340B7}"/>
                </a:ext>
              </a:extLst>
            </p:cNvPr>
            <p:cNvSpPr>
              <a:spLocks noChangeArrowheads="1"/>
            </p:cNvSpPr>
            <p:nvPr/>
          </p:nvSpPr>
          <p:spPr bwMode="auto">
            <a:xfrm>
              <a:off x="1450975" y="1897063"/>
              <a:ext cx="857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4" name="Rectangle 21">
              <a:extLst>
                <a:ext uri="{FF2B5EF4-FFF2-40B4-BE49-F238E27FC236}">
                  <a16:creationId xmlns:a16="http://schemas.microsoft.com/office/drawing/2014/main" id="{F3A6D7F9-786E-4F1B-8D92-B8BF28E99562}"/>
                </a:ext>
              </a:extLst>
            </p:cNvPr>
            <p:cNvSpPr>
              <a:spLocks noChangeArrowheads="1"/>
            </p:cNvSpPr>
            <p:nvPr/>
          </p:nvSpPr>
          <p:spPr bwMode="auto">
            <a:xfrm>
              <a:off x="1147763" y="18970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5" name="Freeform 22">
              <a:extLst>
                <a:ext uri="{FF2B5EF4-FFF2-40B4-BE49-F238E27FC236}">
                  <a16:creationId xmlns:a16="http://schemas.microsoft.com/office/drawing/2014/main" id="{DB4CBDB3-3C45-40B6-BE0C-8486CE091884}"/>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6" name="Freeform 23">
              <a:extLst>
                <a:ext uri="{FF2B5EF4-FFF2-40B4-BE49-F238E27FC236}">
                  <a16:creationId xmlns:a16="http://schemas.microsoft.com/office/drawing/2014/main" id="{6DD3961A-44DC-4299-86F9-BA5AF0662836}"/>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7" name="Rectangle 24">
              <a:extLst>
                <a:ext uri="{FF2B5EF4-FFF2-40B4-BE49-F238E27FC236}">
                  <a16:creationId xmlns:a16="http://schemas.microsoft.com/office/drawing/2014/main" id="{E6C21613-0FFB-489F-AA14-BF734871762B}"/>
                </a:ext>
              </a:extLst>
            </p:cNvPr>
            <p:cNvSpPr>
              <a:spLocks noChangeArrowheads="1"/>
            </p:cNvSpPr>
            <p:nvPr/>
          </p:nvSpPr>
          <p:spPr bwMode="auto">
            <a:xfrm>
              <a:off x="1147763" y="21891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8" name="Freeform 25">
              <a:extLst>
                <a:ext uri="{FF2B5EF4-FFF2-40B4-BE49-F238E27FC236}">
                  <a16:creationId xmlns:a16="http://schemas.microsoft.com/office/drawing/2014/main" id="{F45C7926-5728-48C3-8FB1-D2AC2B95888B}"/>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9" name="Freeform 26">
              <a:extLst>
                <a:ext uri="{FF2B5EF4-FFF2-40B4-BE49-F238E27FC236}">
                  <a16:creationId xmlns:a16="http://schemas.microsoft.com/office/drawing/2014/main" id="{EA9C5C72-9366-4586-87FA-7D02107B03C8}"/>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0" name="Rectangle 27">
              <a:extLst>
                <a:ext uri="{FF2B5EF4-FFF2-40B4-BE49-F238E27FC236}">
                  <a16:creationId xmlns:a16="http://schemas.microsoft.com/office/drawing/2014/main" id="{F8935E63-E1A9-4047-925A-0C604DB75079}"/>
                </a:ext>
              </a:extLst>
            </p:cNvPr>
            <p:cNvSpPr>
              <a:spLocks noChangeArrowheads="1"/>
            </p:cNvSpPr>
            <p:nvPr/>
          </p:nvSpPr>
          <p:spPr bwMode="auto">
            <a:xfrm>
              <a:off x="1147763" y="24828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1" name="Freeform 28">
              <a:extLst>
                <a:ext uri="{FF2B5EF4-FFF2-40B4-BE49-F238E27FC236}">
                  <a16:creationId xmlns:a16="http://schemas.microsoft.com/office/drawing/2014/main" id="{1159967B-526D-4644-A2A1-DF2D33B5985C}"/>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2" name="Freeform 29">
              <a:extLst>
                <a:ext uri="{FF2B5EF4-FFF2-40B4-BE49-F238E27FC236}">
                  <a16:creationId xmlns:a16="http://schemas.microsoft.com/office/drawing/2014/main" id="{96E0803D-B500-4154-A283-88F7077EBF2E}"/>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3" name="Rectangle 30">
              <a:extLst>
                <a:ext uri="{FF2B5EF4-FFF2-40B4-BE49-F238E27FC236}">
                  <a16:creationId xmlns:a16="http://schemas.microsoft.com/office/drawing/2014/main" id="{C57214AE-5FDD-4533-B60D-28D9C0DCA886}"/>
                </a:ext>
              </a:extLst>
            </p:cNvPr>
            <p:cNvSpPr>
              <a:spLocks noChangeArrowheads="1"/>
            </p:cNvSpPr>
            <p:nvPr/>
          </p:nvSpPr>
          <p:spPr bwMode="auto">
            <a:xfrm>
              <a:off x="1147763" y="27749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4" name="Freeform 31">
              <a:extLst>
                <a:ext uri="{FF2B5EF4-FFF2-40B4-BE49-F238E27FC236}">
                  <a16:creationId xmlns:a16="http://schemas.microsoft.com/office/drawing/2014/main" id="{87417BD9-2ED0-4E30-9EDD-0FD6B5F76AF7}"/>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5" name="Freeform 32">
              <a:extLst>
                <a:ext uri="{FF2B5EF4-FFF2-40B4-BE49-F238E27FC236}">
                  <a16:creationId xmlns:a16="http://schemas.microsoft.com/office/drawing/2014/main" id="{2C981F96-8A6E-47B3-A239-4C3ADA2C48D0}"/>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6" name="Rectangle 33">
              <a:extLst>
                <a:ext uri="{FF2B5EF4-FFF2-40B4-BE49-F238E27FC236}">
                  <a16:creationId xmlns:a16="http://schemas.microsoft.com/office/drawing/2014/main" id="{46B19535-43A3-439E-8FA1-37DAF446A44B}"/>
                </a:ext>
              </a:extLst>
            </p:cNvPr>
            <p:cNvSpPr>
              <a:spLocks noChangeArrowheads="1"/>
            </p:cNvSpPr>
            <p:nvPr/>
          </p:nvSpPr>
          <p:spPr bwMode="auto">
            <a:xfrm>
              <a:off x="1179513" y="919163"/>
              <a:ext cx="44450"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7" name="Rectangle 34">
              <a:extLst>
                <a:ext uri="{FF2B5EF4-FFF2-40B4-BE49-F238E27FC236}">
                  <a16:creationId xmlns:a16="http://schemas.microsoft.com/office/drawing/2014/main" id="{3656A51A-67A6-4E77-B9E0-ACC88BB5CD8C}"/>
                </a:ext>
              </a:extLst>
            </p:cNvPr>
            <p:cNvSpPr>
              <a:spLocks noChangeArrowheads="1"/>
            </p:cNvSpPr>
            <p:nvPr/>
          </p:nvSpPr>
          <p:spPr bwMode="auto">
            <a:xfrm>
              <a:off x="1412875" y="919163"/>
              <a:ext cx="53975"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8" name="Rectangle 35">
              <a:extLst>
                <a:ext uri="{FF2B5EF4-FFF2-40B4-BE49-F238E27FC236}">
                  <a16:creationId xmlns:a16="http://schemas.microsoft.com/office/drawing/2014/main" id="{E7F8CC67-6550-426C-805F-E217D9B3B986}"/>
                </a:ext>
              </a:extLst>
            </p:cNvPr>
            <p:cNvSpPr>
              <a:spLocks noChangeArrowheads="1"/>
            </p:cNvSpPr>
            <p:nvPr/>
          </p:nvSpPr>
          <p:spPr bwMode="auto">
            <a:xfrm>
              <a:off x="1179513" y="915988"/>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9" name="Freeform 36">
              <a:extLst>
                <a:ext uri="{FF2B5EF4-FFF2-40B4-BE49-F238E27FC236}">
                  <a16:creationId xmlns:a16="http://schemas.microsoft.com/office/drawing/2014/main" id="{41A2C3B0-F575-4802-BAC4-5A6C68322D5D}"/>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0" name="Freeform 37">
              <a:extLst>
                <a:ext uri="{FF2B5EF4-FFF2-40B4-BE49-F238E27FC236}">
                  <a16:creationId xmlns:a16="http://schemas.microsoft.com/office/drawing/2014/main" id="{BEC48898-6997-4959-A4F9-18DBD80BF47C}"/>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1" name="Rectangle 38">
              <a:extLst>
                <a:ext uri="{FF2B5EF4-FFF2-40B4-BE49-F238E27FC236}">
                  <a16:creationId xmlns:a16="http://schemas.microsoft.com/office/drawing/2014/main" id="{92C55AEF-F668-4703-88B1-713DC4A8F3D9}"/>
                </a:ext>
              </a:extLst>
            </p:cNvPr>
            <p:cNvSpPr>
              <a:spLocks noChangeArrowheads="1"/>
            </p:cNvSpPr>
            <p:nvPr/>
          </p:nvSpPr>
          <p:spPr bwMode="auto">
            <a:xfrm>
              <a:off x="1179513" y="1141413"/>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2" name="Freeform 39">
              <a:extLst>
                <a:ext uri="{FF2B5EF4-FFF2-40B4-BE49-F238E27FC236}">
                  <a16:creationId xmlns:a16="http://schemas.microsoft.com/office/drawing/2014/main" id="{4C223A97-4FE6-4D90-8E47-A4FF1215CBD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3" name="Freeform 40">
              <a:extLst>
                <a:ext uri="{FF2B5EF4-FFF2-40B4-BE49-F238E27FC236}">
                  <a16:creationId xmlns:a16="http://schemas.microsoft.com/office/drawing/2014/main" id="{C0331534-3D43-4553-BF4F-77C4CE14867B}"/>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4" name="Rectangle 41">
              <a:extLst>
                <a:ext uri="{FF2B5EF4-FFF2-40B4-BE49-F238E27FC236}">
                  <a16:creationId xmlns:a16="http://schemas.microsoft.com/office/drawing/2014/main" id="{647F59C8-9019-4D2D-A13E-EBD54D481363}"/>
                </a:ext>
              </a:extLst>
            </p:cNvPr>
            <p:cNvSpPr>
              <a:spLocks noChangeArrowheads="1"/>
            </p:cNvSpPr>
            <p:nvPr/>
          </p:nvSpPr>
          <p:spPr bwMode="auto">
            <a:xfrm>
              <a:off x="1179513" y="13652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5" name="Freeform 42">
              <a:extLst>
                <a:ext uri="{FF2B5EF4-FFF2-40B4-BE49-F238E27FC236}">
                  <a16:creationId xmlns:a16="http://schemas.microsoft.com/office/drawing/2014/main" id="{8A1C0BB5-7EC9-4B01-B967-F23DBA0677B1}"/>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6" name="Freeform 43">
              <a:extLst>
                <a:ext uri="{FF2B5EF4-FFF2-40B4-BE49-F238E27FC236}">
                  <a16:creationId xmlns:a16="http://schemas.microsoft.com/office/drawing/2014/main" id="{D2D9DB95-0C11-4BF0-9589-28EA8BAE40FE}"/>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7" name="Rectangle 44">
              <a:extLst>
                <a:ext uri="{FF2B5EF4-FFF2-40B4-BE49-F238E27FC236}">
                  <a16:creationId xmlns:a16="http://schemas.microsoft.com/office/drawing/2014/main" id="{E5D7ACF1-3F9A-4384-B69A-13E83619E8E6}"/>
                </a:ext>
              </a:extLst>
            </p:cNvPr>
            <p:cNvSpPr>
              <a:spLocks noChangeArrowheads="1"/>
            </p:cNvSpPr>
            <p:nvPr/>
          </p:nvSpPr>
          <p:spPr bwMode="auto">
            <a:xfrm>
              <a:off x="1179513" y="1590675"/>
              <a:ext cx="274638"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8" name="Freeform 45">
              <a:extLst>
                <a:ext uri="{FF2B5EF4-FFF2-40B4-BE49-F238E27FC236}">
                  <a16:creationId xmlns:a16="http://schemas.microsoft.com/office/drawing/2014/main" id="{98EAFA08-5893-4623-B967-B8559CCEA7BB}"/>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9" name="Freeform 46">
              <a:extLst>
                <a:ext uri="{FF2B5EF4-FFF2-40B4-BE49-F238E27FC236}">
                  <a16:creationId xmlns:a16="http://schemas.microsoft.com/office/drawing/2014/main" id="{07B2BFFD-F12D-46D3-9CE0-0BB79C354B19}"/>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0" name="Rectangle 47">
              <a:extLst>
                <a:ext uri="{FF2B5EF4-FFF2-40B4-BE49-F238E27FC236}">
                  <a16:creationId xmlns:a16="http://schemas.microsoft.com/office/drawing/2014/main" id="{FE40E983-1E02-425E-8784-DBF08AF6AC5A}"/>
                </a:ext>
              </a:extLst>
            </p:cNvPr>
            <p:cNvSpPr>
              <a:spLocks noChangeArrowheads="1"/>
            </p:cNvSpPr>
            <p:nvPr/>
          </p:nvSpPr>
          <p:spPr bwMode="auto">
            <a:xfrm>
              <a:off x="1182688" y="217488"/>
              <a:ext cx="44450"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1" name="Rectangle 48">
              <a:extLst>
                <a:ext uri="{FF2B5EF4-FFF2-40B4-BE49-F238E27FC236}">
                  <a16:creationId xmlns:a16="http://schemas.microsoft.com/office/drawing/2014/main" id="{1FE1C918-D4F9-4CA4-BD63-467F383E5975}"/>
                </a:ext>
              </a:extLst>
            </p:cNvPr>
            <p:cNvSpPr>
              <a:spLocks noChangeArrowheads="1"/>
            </p:cNvSpPr>
            <p:nvPr/>
          </p:nvSpPr>
          <p:spPr bwMode="auto">
            <a:xfrm>
              <a:off x="1416050" y="217488"/>
              <a:ext cx="53975"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2" name="Freeform 49">
              <a:extLst>
                <a:ext uri="{FF2B5EF4-FFF2-40B4-BE49-F238E27FC236}">
                  <a16:creationId xmlns:a16="http://schemas.microsoft.com/office/drawing/2014/main" id="{DA617951-3398-46DC-B43D-67E8DC7F28D8}"/>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3" name="Freeform 50">
              <a:extLst>
                <a:ext uri="{FF2B5EF4-FFF2-40B4-BE49-F238E27FC236}">
                  <a16:creationId xmlns:a16="http://schemas.microsoft.com/office/drawing/2014/main" id="{46274C29-98D4-4C1B-9929-3428736C742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4" name="Freeform 51">
              <a:extLst>
                <a:ext uri="{FF2B5EF4-FFF2-40B4-BE49-F238E27FC236}">
                  <a16:creationId xmlns:a16="http://schemas.microsoft.com/office/drawing/2014/main" id="{9115994C-003E-4F47-B3D4-586B2115C6EE}"/>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5" name="Rectangle 52">
              <a:extLst>
                <a:ext uri="{FF2B5EF4-FFF2-40B4-BE49-F238E27FC236}">
                  <a16:creationId xmlns:a16="http://schemas.microsoft.com/office/drawing/2014/main" id="{D81AE31B-7B80-4A0A-8FA7-156B9A412427}"/>
                </a:ext>
              </a:extLst>
            </p:cNvPr>
            <p:cNvSpPr>
              <a:spLocks noChangeArrowheads="1"/>
            </p:cNvSpPr>
            <p:nvPr/>
          </p:nvSpPr>
          <p:spPr bwMode="auto">
            <a:xfrm>
              <a:off x="1182688" y="43180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6" name="Freeform 53">
              <a:extLst>
                <a:ext uri="{FF2B5EF4-FFF2-40B4-BE49-F238E27FC236}">
                  <a16:creationId xmlns:a16="http://schemas.microsoft.com/office/drawing/2014/main" id="{2150E08D-26B3-4DAA-A558-A849179DAB1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7" name="Freeform 54">
              <a:extLst>
                <a:ext uri="{FF2B5EF4-FFF2-40B4-BE49-F238E27FC236}">
                  <a16:creationId xmlns:a16="http://schemas.microsoft.com/office/drawing/2014/main" id="{EC5D17CF-0196-41A7-B37F-D46FE0CB02C8}"/>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8" name="Rectangle 55">
              <a:extLst>
                <a:ext uri="{FF2B5EF4-FFF2-40B4-BE49-F238E27FC236}">
                  <a16:creationId xmlns:a16="http://schemas.microsoft.com/office/drawing/2014/main" id="{B14B1918-5D53-4EA0-A671-64242390C098}"/>
                </a:ext>
              </a:extLst>
            </p:cNvPr>
            <p:cNvSpPr>
              <a:spLocks noChangeArrowheads="1"/>
            </p:cNvSpPr>
            <p:nvPr/>
          </p:nvSpPr>
          <p:spPr bwMode="auto">
            <a:xfrm>
              <a:off x="1182688" y="6540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9" name="Freeform 56">
              <a:extLst>
                <a:ext uri="{FF2B5EF4-FFF2-40B4-BE49-F238E27FC236}">
                  <a16:creationId xmlns:a16="http://schemas.microsoft.com/office/drawing/2014/main" id="{1F1639FF-C75D-4F7F-B97E-4D857B32D3CF}"/>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0" name="Freeform 57">
              <a:extLst>
                <a:ext uri="{FF2B5EF4-FFF2-40B4-BE49-F238E27FC236}">
                  <a16:creationId xmlns:a16="http://schemas.microsoft.com/office/drawing/2014/main" id="{C2192363-B3DD-46B3-80B2-4FB4820B0DE3}"/>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1" name="Rectangle 58">
              <a:extLst>
                <a:ext uri="{FF2B5EF4-FFF2-40B4-BE49-F238E27FC236}">
                  <a16:creationId xmlns:a16="http://schemas.microsoft.com/office/drawing/2014/main" id="{2FA46C54-2038-48A5-9016-80FDD44303AF}"/>
                </a:ext>
              </a:extLst>
            </p:cNvPr>
            <p:cNvSpPr>
              <a:spLocks noChangeArrowheads="1"/>
            </p:cNvSpPr>
            <p:nvPr/>
          </p:nvSpPr>
          <p:spPr bwMode="auto">
            <a:xfrm>
              <a:off x="398463"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2" name="Rectangle 59">
              <a:extLst>
                <a:ext uri="{FF2B5EF4-FFF2-40B4-BE49-F238E27FC236}">
                  <a16:creationId xmlns:a16="http://schemas.microsoft.com/office/drawing/2014/main" id="{A63E2C6B-0C87-4AB1-A67F-96A765299297}"/>
                </a:ext>
              </a:extLst>
            </p:cNvPr>
            <p:cNvSpPr>
              <a:spLocks noChangeArrowheads="1"/>
            </p:cNvSpPr>
            <p:nvPr/>
          </p:nvSpPr>
          <p:spPr bwMode="auto">
            <a:xfrm>
              <a:off x="398463" y="950913"/>
              <a:ext cx="825500"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3" name="Rectangle 60">
              <a:extLst>
                <a:ext uri="{FF2B5EF4-FFF2-40B4-BE49-F238E27FC236}">
                  <a16:creationId xmlns:a16="http://schemas.microsoft.com/office/drawing/2014/main" id="{F25BF4E7-CC2E-4CFC-967B-A8EDE5C5C718}"/>
                </a:ext>
              </a:extLst>
            </p:cNvPr>
            <p:cNvSpPr>
              <a:spLocks noChangeArrowheads="1"/>
            </p:cNvSpPr>
            <p:nvPr/>
          </p:nvSpPr>
          <p:spPr bwMode="auto">
            <a:xfrm>
              <a:off x="1185863"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4" name="Freeform 61">
              <a:extLst>
                <a:ext uri="{FF2B5EF4-FFF2-40B4-BE49-F238E27FC236}">
                  <a16:creationId xmlns:a16="http://schemas.microsoft.com/office/drawing/2014/main" id="{7EE22553-6E1D-401B-93FD-582F9D7D6C35}"/>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5" name="Freeform 62">
              <a:extLst>
                <a:ext uri="{FF2B5EF4-FFF2-40B4-BE49-F238E27FC236}">
                  <a16:creationId xmlns:a16="http://schemas.microsoft.com/office/drawing/2014/main" id="{33F20FE7-65B3-4B2E-87E8-F39954B65E1E}"/>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6" name="Rectangle 63">
              <a:extLst>
                <a:ext uri="{FF2B5EF4-FFF2-40B4-BE49-F238E27FC236}">
                  <a16:creationId xmlns:a16="http://schemas.microsoft.com/office/drawing/2014/main" id="{E20755ED-6FB2-4F78-9C23-5A5F9FEE0770}"/>
                </a:ext>
              </a:extLst>
            </p:cNvPr>
            <p:cNvSpPr>
              <a:spLocks noChangeArrowheads="1"/>
            </p:cNvSpPr>
            <p:nvPr/>
          </p:nvSpPr>
          <p:spPr bwMode="auto">
            <a:xfrm>
              <a:off x="996950" y="755650"/>
              <a:ext cx="39688"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7" name="Freeform 64">
              <a:extLst>
                <a:ext uri="{FF2B5EF4-FFF2-40B4-BE49-F238E27FC236}">
                  <a16:creationId xmlns:a16="http://schemas.microsoft.com/office/drawing/2014/main" id="{1E5E3CC5-D7F2-46A7-9EA2-70CD136E1AE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8" name="Freeform 65">
              <a:extLst>
                <a:ext uri="{FF2B5EF4-FFF2-40B4-BE49-F238E27FC236}">
                  <a16:creationId xmlns:a16="http://schemas.microsoft.com/office/drawing/2014/main" id="{09D71A4E-BFB4-4BA9-A6A9-6CF7D0E6CF15}"/>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9" name="Rectangle 66">
              <a:extLst>
                <a:ext uri="{FF2B5EF4-FFF2-40B4-BE49-F238E27FC236}">
                  <a16:creationId xmlns:a16="http://schemas.microsoft.com/office/drawing/2014/main" id="{27B9CD86-2626-4DBB-AFFA-AA260EC79189}"/>
                </a:ext>
              </a:extLst>
            </p:cNvPr>
            <p:cNvSpPr>
              <a:spLocks noChangeArrowheads="1"/>
            </p:cNvSpPr>
            <p:nvPr/>
          </p:nvSpPr>
          <p:spPr bwMode="auto">
            <a:xfrm>
              <a:off x="8064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0" name="Freeform 67">
              <a:extLst>
                <a:ext uri="{FF2B5EF4-FFF2-40B4-BE49-F238E27FC236}">
                  <a16:creationId xmlns:a16="http://schemas.microsoft.com/office/drawing/2014/main" id="{65E11BFF-6C6F-4303-8756-EAA48FA7403A}"/>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1" name="Freeform 68">
              <a:extLst>
                <a:ext uri="{FF2B5EF4-FFF2-40B4-BE49-F238E27FC236}">
                  <a16:creationId xmlns:a16="http://schemas.microsoft.com/office/drawing/2014/main" id="{ED79636F-1E2E-47CD-ADA1-45BD7819689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2" name="Rectangle 69">
              <a:extLst>
                <a:ext uri="{FF2B5EF4-FFF2-40B4-BE49-F238E27FC236}">
                  <a16:creationId xmlns:a16="http://schemas.microsoft.com/office/drawing/2014/main" id="{F015E7FA-8AD0-4A73-BF1B-9431EB507153}"/>
                </a:ext>
              </a:extLst>
            </p:cNvPr>
            <p:cNvSpPr>
              <a:spLocks noChangeArrowheads="1"/>
            </p:cNvSpPr>
            <p:nvPr/>
          </p:nvSpPr>
          <p:spPr bwMode="auto">
            <a:xfrm>
              <a:off x="617538" y="755650"/>
              <a:ext cx="42863"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3" name="Freeform 70">
              <a:extLst>
                <a:ext uri="{FF2B5EF4-FFF2-40B4-BE49-F238E27FC236}">
                  <a16:creationId xmlns:a16="http://schemas.microsoft.com/office/drawing/2014/main" id="{2FB2FECB-774D-42AA-B4D6-721832361D1A}"/>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4" name="Freeform 71">
              <a:extLst>
                <a:ext uri="{FF2B5EF4-FFF2-40B4-BE49-F238E27FC236}">
                  <a16:creationId xmlns:a16="http://schemas.microsoft.com/office/drawing/2014/main" id="{81B78922-D468-4141-ADC2-D67F7D7A471B}"/>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5" name="Rectangle 72">
              <a:extLst>
                <a:ext uri="{FF2B5EF4-FFF2-40B4-BE49-F238E27FC236}">
                  <a16:creationId xmlns:a16="http://schemas.microsoft.com/office/drawing/2014/main" id="{204E81D8-36C5-4B01-BBCC-872E5A8301EA}"/>
                </a:ext>
              </a:extLst>
            </p:cNvPr>
            <p:cNvSpPr>
              <a:spLocks noChangeArrowheads="1"/>
            </p:cNvSpPr>
            <p:nvPr/>
          </p:nvSpPr>
          <p:spPr bwMode="auto">
            <a:xfrm>
              <a:off x="1504950" y="755650"/>
              <a:ext cx="822325"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6" name="Rectangle 73">
              <a:extLst>
                <a:ext uri="{FF2B5EF4-FFF2-40B4-BE49-F238E27FC236}">
                  <a16:creationId xmlns:a16="http://schemas.microsoft.com/office/drawing/2014/main" id="{9A4192D8-F739-4A64-83D7-D3911F7A347A}"/>
                </a:ext>
              </a:extLst>
            </p:cNvPr>
            <p:cNvSpPr>
              <a:spLocks noChangeArrowheads="1"/>
            </p:cNvSpPr>
            <p:nvPr/>
          </p:nvSpPr>
          <p:spPr bwMode="auto">
            <a:xfrm>
              <a:off x="1504950" y="950913"/>
              <a:ext cx="822325"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7" name="Rectangle 74">
              <a:extLst>
                <a:ext uri="{FF2B5EF4-FFF2-40B4-BE49-F238E27FC236}">
                  <a16:creationId xmlns:a16="http://schemas.microsoft.com/office/drawing/2014/main" id="{7CC7A9AE-F3CA-4BED-BE8A-EF78B087AFC0}"/>
                </a:ext>
              </a:extLst>
            </p:cNvPr>
            <p:cNvSpPr>
              <a:spLocks noChangeArrowheads="1"/>
            </p:cNvSpPr>
            <p:nvPr/>
          </p:nvSpPr>
          <p:spPr bwMode="auto">
            <a:xfrm>
              <a:off x="2292350"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8" name="Freeform 75">
              <a:extLst>
                <a:ext uri="{FF2B5EF4-FFF2-40B4-BE49-F238E27FC236}">
                  <a16:creationId xmlns:a16="http://schemas.microsoft.com/office/drawing/2014/main" id="{20B7B4A6-1191-4385-B14C-09985D68D495}"/>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9" name="Freeform 76">
              <a:extLst>
                <a:ext uri="{FF2B5EF4-FFF2-40B4-BE49-F238E27FC236}">
                  <a16:creationId xmlns:a16="http://schemas.microsoft.com/office/drawing/2014/main" id="{D6095AB8-DB94-4E1E-908E-16DA789B7C38}"/>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0" name="Rectangle 77">
              <a:extLst>
                <a:ext uri="{FF2B5EF4-FFF2-40B4-BE49-F238E27FC236}">
                  <a16:creationId xmlns:a16="http://schemas.microsoft.com/office/drawing/2014/main" id="{9F539CE3-1514-4422-8A36-D9D240BAD564}"/>
                </a:ext>
              </a:extLst>
            </p:cNvPr>
            <p:cNvSpPr>
              <a:spLocks noChangeArrowheads="1"/>
            </p:cNvSpPr>
            <p:nvPr/>
          </p:nvSpPr>
          <p:spPr bwMode="auto">
            <a:xfrm>
              <a:off x="2100263"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1" name="Freeform 78">
              <a:extLst>
                <a:ext uri="{FF2B5EF4-FFF2-40B4-BE49-F238E27FC236}">
                  <a16:creationId xmlns:a16="http://schemas.microsoft.com/office/drawing/2014/main" id="{8725E9CE-E9B6-4B3D-A0C5-048AA9A45A0A}"/>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2" name="Freeform 79">
              <a:extLst>
                <a:ext uri="{FF2B5EF4-FFF2-40B4-BE49-F238E27FC236}">
                  <a16:creationId xmlns:a16="http://schemas.microsoft.com/office/drawing/2014/main" id="{94EE275F-2DBE-41DA-BD6F-BCD6BB30A754}"/>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3" name="Rectangle 80">
              <a:extLst>
                <a:ext uri="{FF2B5EF4-FFF2-40B4-BE49-F238E27FC236}">
                  <a16:creationId xmlns:a16="http://schemas.microsoft.com/office/drawing/2014/main" id="{7FAEDA67-FEA4-4E03-A340-9C56BD0625A6}"/>
                </a:ext>
              </a:extLst>
            </p:cNvPr>
            <p:cNvSpPr>
              <a:spLocks noChangeArrowheads="1"/>
            </p:cNvSpPr>
            <p:nvPr/>
          </p:nvSpPr>
          <p:spPr bwMode="auto">
            <a:xfrm>
              <a:off x="1912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4" name="Freeform 81">
              <a:extLst>
                <a:ext uri="{FF2B5EF4-FFF2-40B4-BE49-F238E27FC236}">
                  <a16:creationId xmlns:a16="http://schemas.microsoft.com/office/drawing/2014/main" id="{7A19C6DA-636E-41F4-8874-7005E4973686}"/>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5" name="Freeform 82">
              <a:extLst>
                <a:ext uri="{FF2B5EF4-FFF2-40B4-BE49-F238E27FC236}">
                  <a16:creationId xmlns:a16="http://schemas.microsoft.com/office/drawing/2014/main" id="{457661DD-571C-4656-9AEF-E2760C7910D9}"/>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6" name="Rectangle 83">
              <a:extLst>
                <a:ext uri="{FF2B5EF4-FFF2-40B4-BE49-F238E27FC236}">
                  <a16:creationId xmlns:a16="http://schemas.microsoft.com/office/drawing/2014/main" id="{630D2A70-20E6-4EB0-A136-D4703CA9EC3F}"/>
                </a:ext>
              </a:extLst>
            </p:cNvPr>
            <p:cNvSpPr>
              <a:spLocks noChangeArrowheads="1"/>
            </p:cNvSpPr>
            <p:nvPr/>
          </p:nvSpPr>
          <p:spPr bwMode="auto">
            <a:xfrm>
              <a:off x="1724025"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7" name="Freeform 84">
              <a:extLst>
                <a:ext uri="{FF2B5EF4-FFF2-40B4-BE49-F238E27FC236}">
                  <a16:creationId xmlns:a16="http://schemas.microsoft.com/office/drawing/2014/main" id="{9BC1DAE4-5D2F-4177-A5BB-DF481E46DA75}"/>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8" name="Freeform 85">
              <a:extLst>
                <a:ext uri="{FF2B5EF4-FFF2-40B4-BE49-F238E27FC236}">
                  <a16:creationId xmlns:a16="http://schemas.microsoft.com/office/drawing/2014/main" id="{161BA102-7149-494F-9A34-5D06730380D4}"/>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9" name="Rectangle 86">
              <a:extLst>
                <a:ext uri="{FF2B5EF4-FFF2-40B4-BE49-F238E27FC236}">
                  <a16:creationId xmlns:a16="http://schemas.microsoft.com/office/drawing/2014/main" id="{04A7CAC5-D706-4231-BC4E-126B7015BAF4}"/>
                </a:ext>
              </a:extLst>
            </p:cNvPr>
            <p:cNvSpPr>
              <a:spLocks noChangeArrowheads="1"/>
            </p:cNvSpPr>
            <p:nvPr/>
          </p:nvSpPr>
          <p:spPr bwMode="auto">
            <a:xfrm>
              <a:off x="2266950"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0" name="Freeform 87">
              <a:extLst>
                <a:ext uri="{FF2B5EF4-FFF2-40B4-BE49-F238E27FC236}">
                  <a16:creationId xmlns:a16="http://schemas.microsoft.com/office/drawing/2014/main" id="{1D7FFD38-6558-4EE1-8659-5FC589F349BE}"/>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1" name="Freeform 88">
              <a:extLst>
                <a:ext uri="{FF2B5EF4-FFF2-40B4-BE49-F238E27FC236}">
                  <a16:creationId xmlns:a16="http://schemas.microsoft.com/office/drawing/2014/main" id="{0253B139-E5D2-4E90-B352-B843B9070C2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2" name="Rectangle 89">
              <a:extLst>
                <a:ext uri="{FF2B5EF4-FFF2-40B4-BE49-F238E27FC236}">
                  <a16:creationId xmlns:a16="http://schemas.microsoft.com/office/drawing/2014/main" id="{BE25B1FC-45FD-4FF7-864D-3AB126DA189B}"/>
                </a:ext>
              </a:extLst>
            </p:cNvPr>
            <p:cNvSpPr>
              <a:spLocks noChangeArrowheads="1"/>
            </p:cNvSpPr>
            <p:nvPr/>
          </p:nvSpPr>
          <p:spPr bwMode="auto">
            <a:xfrm>
              <a:off x="30543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3" name="Freeform 90">
              <a:extLst>
                <a:ext uri="{FF2B5EF4-FFF2-40B4-BE49-F238E27FC236}">
                  <a16:creationId xmlns:a16="http://schemas.microsoft.com/office/drawing/2014/main" id="{787B59FA-7E78-41E3-804A-E2777A4E231B}"/>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4" name="Freeform 91">
              <a:extLst>
                <a:ext uri="{FF2B5EF4-FFF2-40B4-BE49-F238E27FC236}">
                  <a16:creationId xmlns:a16="http://schemas.microsoft.com/office/drawing/2014/main" id="{86AC594E-8E65-42C4-85E4-2EA9C4336AE4}"/>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5" name="Rectangle 92">
              <a:extLst>
                <a:ext uri="{FF2B5EF4-FFF2-40B4-BE49-F238E27FC236}">
                  <a16:creationId xmlns:a16="http://schemas.microsoft.com/office/drawing/2014/main" id="{0B5968BC-1680-4278-80F4-35BCA411EFD5}"/>
                </a:ext>
              </a:extLst>
            </p:cNvPr>
            <p:cNvSpPr>
              <a:spLocks noChangeArrowheads="1"/>
            </p:cNvSpPr>
            <p:nvPr/>
          </p:nvSpPr>
          <p:spPr bwMode="auto">
            <a:xfrm>
              <a:off x="2865438"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6" name="Freeform 93">
              <a:extLst>
                <a:ext uri="{FF2B5EF4-FFF2-40B4-BE49-F238E27FC236}">
                  <a16:creationId xmlns:a16="http://schemas.microsoft.com/office/drawing/2014/main" id="{77EB8748-E6D6-497A-8091-F2F74B4BE61A}"/>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7" name="Freeform 94">
              <a:extLst>
                <a:ext uri="{FF2B5EF4-FFF2-40B4-BE49-F238E27FC236}">
                  <a16:creationId xmlns:a16="http://schemas.microsoft.com/office/drawing/2014/main" id="{EE6ECB7A-966A-482C-92C8-D5C66D31B724}"/>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8" name="Rectangle 95">
              <a:extLst>
                <a:ext uri="{FF2B5EF4-FFF2-40B4-BE49-F238E27FC236}">
                  <a16:creationId xmlns:a16="http://schemas.microsoft.com/office/drawing/2014/main" id="{4952AC1A-51CE-4FE7-930A-BE33A7F8D730}"/>
                </a:ext>
              </a:extLst>
            </p:cNvPr>
            <p:cNvSpPr>
              <a:spLocks noChangeArrowheads="1"/>
            </p:cNvSpPr>
            <p:nvPr/>
          </p:nvSpPr>
          <p:spPr bwMode="auto">
            <a:xfrm>
              <a:off x="2674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9" name="Freeform 96">
              <a:extLst>
                <a:ext uri="{FF2B5EF4-FFF2-40B4-BE49-F238E27FC236}">
                  <a16:creationId xmlns:a16="http://schemas.microsoft.com/office/drawing/2014/main" id="{55448BD1-B30D-4DC4-8913-8FDBC7C6B056}"/>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0" name="Freeform 97">
              <a:extLst>
                <a:ext uri="{FF2B5EF4-FFF2-40B4-BE49-F238E27FC236}">
                  <a16:creationId xmlns:a16="http://schemas.microsoft.com/office/drawing/2014/main" id="{1C4F9478-CC1E-40C6-BE32-89DDCBE90464}"/>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1" name="Rectangle 98">
              <a:extLst>
                <a:ext uri="{FF2B5EF4-FFF2-40B4-BE49-F238E27FC236}">
                  <a16:creationId xmlns:a16="http://schemas.microsoft.com/office/drawing/2014/main" id="{191F281B-B2B0-4E96-8D7A-F9AB21E0C036}"/>
                </a:ext>
              </a:extLst>
            </p:cNvPr>
            <p:cNvSpPr>
              <a:spLocks noChangeArrowheads="1"/>
            </p:cNvSpPr>
            <p:nvPr/>
          </p:nvSpPr>
          <p:spPr bwMode="auto">
            <a:xfrm>
              <a:off x="2486025"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2" name="Freeform 99">
              <a:extLst>
                <a:ext uri="{FF2B5EF4-FFF2-40B4-BE49-F238E27FC236}">
                  <a16:creationId xmlns:a16="http://schemas.microsoft.com/office/drawing/2014/main" id="{13DED8DA-7F03-43F1-896E-46F16AD84BCB}"/>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3" name="Freeform 100">
              <a:extLst>
                <a:ext uri="{FF2B5EF4-FFF2-40B4-BE49-F238E27FC236}">
                  <a16:creationId xmlns:a16="http://schemas.microsoft.com/office/drawing/2014/main" id="{D8057306-B4D7-4AF0-81BD-0C10DCA2946D}"/>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4" name="Freeform 101">
              <a:extLst>
                <a:ext uri="{FF2B5EF4-FFF2-40B4-BE49-F238E27FC236}">
                  <a16:creationId xmlns:a16="http://schemas.microsoft.com/office/drawing/2014/main" id="{47067F22-0174-45F9-8813-62CABE3A706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5" name="Rectangle 102">
              <a:extLst>
                <a:ext uri="{FF2B5EF4-FFF2-40B4-BE49-F238E27FC236}">
                  <a16:creationId xmlns:a16="http://schemas.microsoft.com/office/drawing/2014/main" id="{AEB40660-AB16-4D0D-9B1F-1A537F9D76D2}"/>
                </a:ext>
              </a:extLst>
            </p:cNvPr>
            <p:cNvSpPr>
              <a:spLocks noChangeArrowheads="1"/>
            </p:cNvSpPr>
            <p:nvPr/>
          </p:nvSpPr>
          <p:spPr bwMode="auto">
            <a:xfrm>
              <a:off x="236538" y="698500"/>
              <a:ext cx="219075" cy="49053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6" name="Freeform 103">
              <a:extLst>
                <a:ext uri="{FF2B5EF4-FFF2-40B4-BE49-F238E27FC236}">
                  <a16:creationId xmlns:a16="http://schemas.microsoft.com/office/drawing/2014/main" id="{EF03BED8-C1D8-4676-9362-F60E0C0B33E3}"/>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7" name="Rectangle 104">
              <a:extLst>
                <a:ext uri="{FF2B5EF4-FFF2-40B4-BE49-F238E27FC236}">
                  <a16:creationId xmlns:a16="http://schemas.microsoft.com/office/drawing/2014/main" id="{BBB86C90-6C28-4253-97C4-30A4DC87E266}"/>
                </a:ext>
              </a:extLst>
            </p:cNvPr>
            <p:cNvSpPr>
              <a:spLocks noChangeArrowheads="1"/>
            </p:cNvSpPr>
            <p:nvPr/>
          </p:nvSpPr>
          <p:spPr bwMode="auto">
            <a:xfrm>
              <a:off x="4294188" y="966788"/>
              <a:ext cx="44450" cy="1012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8" name="Rectangle 105">
              <a:extLst>
                <a:ext uri="{FF2B5EF4-FFF2-40B4-BE49-F238E27FC236}">
                  <a16:creationId xmlns:a16="http://schemas.microsoft.com/office/drawing/2014/main" id="{72F3ED57-813D-4443-9011-8DDF841EF066}"/>
                </a:ext>
              </a:extLst>
            </p:cNvPr>
            <p:cNvSpPr>
              <a:spLocks noChangeArrowheads="1"/>
            </p:cNvSpPr>
            <p:nvPr/>
          </p:nvSpPr>
          <p:spPr bwMode="auto">
            <a:xfrm>
              <a:off x="3952875" y="1938338"/>
              <a:ext cx="736600" cy="2413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9" name="Rectangle 106">
              <a:extLst>
                <a:ext uri="{FF2B5EF4-FFF2-40B4-BE49-F238E27FC236}">
                  <a16:creationId xmlns:a16="http://schemas.microsoft.com/office/drawing/2014/main" id="{B2D67036-B751-42F0-9056-0FB1F247B88F}"/>
                </a:ext>
              </a:extLst>
            </p:cNvPr>
            <p:cNvSpPr>
              <a:spLocks noChangeArrowheads="1"/>
            </p:cNvSpPr>
            <p:nvPr/>
          </p:nvSpPr>
          <p:spPr bwMode="auto">
            <a:xfrm>
              <a:off x="4224338" y="1855788"/>
              <a:ext cx="187325" cy="123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0" name="Rectangle 107">
              <a:extLst>
                <a:ext uri="{FF2B5EF4-FFF2-40B4-BE49-F238E27FC236}">
                  <a16:creationId xmlns:a16="http://schemas.microsoft.com/office/drawing/2014/main" id="{2E12BE53-FB66-4B76-95A7-E81AF66F83E4}"/>
                </a:ext>
              </a:extLst>
            </p:cNvPr>
            <p:cNvSpPr>
              <a:spLocks noChangeArrowheads="1"/>
            </p:cNvSpPr>
            <p:nvPr/>
          </p:nvSpPr>
          <p:spPr bwMode="auto">
            <a:xfrm>
              <a:off x="3044825" y="752475"/>
              <a:ext cx="771525" cy="365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1" name="Freeform 108">
              <a:extLst>
                <a:ext uri="{FF2B5EF4-FFF2-40B4-BE49-F238E27FC236}">
                  <a16:creationId xmlns:a16="http://schemas.microsoft.com/office/drawing/2014/main" id="{F1071A27-7FA5-4785-BA34-865A41106A63}"/>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2" name="Rectangle 109">
              <a:extLst>
                <a:ext uri="{FF2B5EF4-FFF2-40B4-BE49-F238E27FC236}">
                  <a16:creationId xmlns:a16="http://schemas.microsoft.com/office/drawing/2014/main" id="{57C25219-1F54-487C-A493-EE03C110A70D}"/>
                </a:ext>
              </a:extLst>
            </p:cNvPr>
            <p:cNvSpPr>
              <a:spLocks noChangeArrowheads="1"/>
            </p:cNvSpPr>
            <p:nvPr/>
          </p:nvSpPr>
          <p:spPr bwMode="auto">
            <a:xfrm>
              <a:off x="3781425"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3" name="Rectangle 110">
              <a:extLst>
                <a:ext uri="{FF2B5EF4-FFF2-40B4-BE49-F238E27FC236}">
                  <a16:creationId xmlns:a16="http://schemas.microsoft.com/office/drawing/2014/main" id="{A8732859-E720-48B9-82F0-57EBFA886AA8}"/>
                </a:ext>
              </a:extLst>
            </p:cNvPr>
            <p:cNvSpPr>
              <a:spLocks noChangeArrowheads="1"/>
            </p:cNvSpPr>
            <p:nvPr/>
          </p:nvSpPr>
          <p:spPr bwMode="auto">
            <a:xfrm>
              <a:off x="3949700" y="820738"/>
              <a:ext cx="38100" cy="1333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4" name="Freeform 111">
              <a:extLst>
                <a:ext uri="{FF2B5EF4-FFF2-40B4-BE49-F238E27FC236}">
                  <a16:creationId xmlns:a16="http://schemas.microsoft.com/office/drawing/2014/main" id="{A445CDC0-E11E-4806-87AC-9415B7C43A68}"/>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5" name="Freeform 112">
              <a:extLst>
                <a:ext uri="{FF2B5EF4-FFF2-40B4-BE49-F238E27FC236}">
                  <a16:creationId xmlns:a16="http://schemas.microsoft.com/office/drawing/2014/main" id="{02DB5C76-DF46-485C-8D8E-7C55F3AA7ADE}"/>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6" name="Freeform 113">
              <a:extLst>
                <a:ext uri="{FF2B5EF4-FFF2-40B4-BE49-F238E27FC236}">
                  <a16:creationId xmlns:a16="http://schemas.microsoft.com/office/drawing/2014/main" id="{CD199029-685B-4856-A9BE-5256C46A87B0}"/>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7" name="Rectangle 114">
              <a:extLst>
                <a:ext uri="{FF2B5EF4-FFF2-40B4-BE49-F238E27FC236}">
                  <a16:creationId xmlns:a16="http://schemas.microsoft.com/office/drawing/2014/main" id="{5950496F-24A0-4F82-BECB-D0BD8C12BC48}"/>
                </a:ext>
              </a:extLst>
            </p:cNvPr>
            <p:cNvSpPr>
              <a:spLocks noChangeArrowheads="1"/>
            </p:cNvSpPr>
            <p:nvPr/>
          </p:nvSpPr>
          <p:spPr bwMode="auto">
            <a:xfrm>
              <a:off x="3602038"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8" name="Freeform 115">
              <a:extLst>
                <a:ext uri="{FF2B5EF4-FFF2-40B4-BE49-F238E27FC236}">
                  <a16:creationId xmlns:a16="http://schemas.microsoft.com/office/drawing/2014/main" id="{077E19C3-B35C-4DCA-B6C4-A55A88EC348A}"/>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9" name="Freeform 116">
              <a:extLst>
                <a:ext uri="{FF2B5EF4-FFF2-40B4-BE49-F238E27FC236}">
                  <a16:creationId xmlns:a16="http://schemas.microsoft.com/office/drawing/2014/main" id="{5B462014-F4F7-4672-9492-035FD734717D}"/>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0" name="Rectangle 117">
              <a:extLst>
                <a:ext uri="{FF2B5EF4-FFF2-40B4-BE49-F238E27FC236}">
                  <a16:creationId xmlns:a16="http://schemas.microsoft.com/office/drawing/2014/main" id="{12F2D9E1-9977-4B47-95DA-AFB4E3AA7A29}"/>
                </a:ext>
              </a:extLst>
            </p:cNvPr>
            <p:cNvSpPr>
              <a:spLocks noChangeArrowheads="1"/>
            </p:cNvSpPr>
            <p:nvPr/>
          </p:nvSpPr>
          <p:spPr bwMode="auto">
            <a:xfrm>
              <a:off x="3427413"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1" name="Freeform 118">
              <a:extLst>
                <a:ext uri="{FF2B5EF4-FFF2-40B4-BE49-F238E27FC236}">
                  <a16:creationId xmlns:a16="http://schemas.microsoft.com/office/drawing/2014/main" id="{E5980903-19DE-4096-88DA-228BBCB70D7E}"/>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2" name="Freeform 119">
              <a:extLst>
                <a:ext uri="{FF2B5EF4-FFF2-40B4-BE49-F238E27FC236}">
                  <a16:creationId xmlns:a16="http://schemas.microsoft.com/office/drawing/2014/main" id="{44672521-1727-4B21-85E1-394545105FF2}"/>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3" name="Rectangle 120">
              <a:extLst>
                <a:ext uri="{FF2B5EF4-FFF2-40B4-BE49-F238E27FC236}">
                  <a16:creationId xmlns:a16="http://schemas.microsoft.com/office/drawing/2014/main" id="{78DE7B8F-4E91-463B-9D1E-07E08E055C29}"/>
                </a:ext>
              </a:extLst>
            </p:cNvPr>
            <p:cNvSpPr>
              <a:spLocks noChangeArrowheads="1"/>
            </p:cNvSpPr>
            <p:nvPr/>
          </p:nvSpPr>
          <p:spPr bwMode="auto">
            <a:xfrm>
              <a:off x="3251200"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4" name="Freeform 121">
              <a:extLst>
                <a:ext uri="{FF2B5EF4-FFF2-40B4-BE49-F238E27FC236}">
                  <a16:creationId xmlns:a16="http://schemas.microsoft.com/office/drawing/2014/main" id="{AFE8C892-37D7-402A-85BE-441537BB3B85}"/>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5" name="Freeform 122">
              <a:extLst>
                <a:ext uri="{FF2B5EF4-FFF2-40B4-BE49-F238E27FC236}">
                  <a16:creationId xmlns:a16="http://schemas.microsoft.com/office/drawing/2014/main" id="{559928A5-99AC-4845-9DEB-E452485B4EB1}"/>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6" name="Rectangle 123">
              <a:extLst>
                <a:ext uri="{FF2B5EF4-FFF2-40B4-BE49-F238E27FC236}">
                  <a16:creationId xmlns:a16="http://schemas.microsoft.com/office/drawing/2014/main" id="{263309D4-FC36-4F72-BA3A-5BBB68A94755}"/>
                </a:ext>
              </a:extLst>
            </p:cNvPr>
            <p:cNvSpPr>
              <a:spLocks noChangeArrowheads="1"/>
            </p:cNvSpPr>
            <p:nvPr/>
          </p:nvSpPr>
          <p:spPr bwMode="auto">
            <a:xfrm>
              <a:off x="3952875" y="2192338"/>
              <a:ext cx="736600" cy="2428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7" name="Rectangle 124">
              <a:extLst>
                <a:ext uri="{FF2B5EF4-FFF2-40B4-BE49-F238E27FC236}">
                  <a16:creationId xmlns:a16="http://schemas.microsoft.com/office/drawing/2014/main" id="{C5925EEE-03BF-4C15-8851-1BD750271082}"/>
                </a:ext>
              </a:extLst>
            </p:cNvPr>
            <p:cNvSpPr>
              <a:spLocks noChangeArrowheads="1"/>
            </p:cNvSpPr>
            <p:nvPr/>
          </p:nvSpPr>
          <p:spPr bwMode="auto">
            <a:xfrm>
              <a:off x="3175" y="695325"/>
              <a:ext cx="206375" cy="6762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8" name="Freeform 125">
              <a:extLst>
                <a:ext uri="{FF2B5EF4-FFF2-40B4-BE49-F238E27FC236}">
                  <a16:creationId xmlns:a16="http://schemas.microsoft.com/office/drawing/2014/main" id="{BCC980B4-8E09-4FAE-B0FA-5FB76E8A4905}"/>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grpSp>
        <p:nvGrpSpPr>
          <p:cNvPr id="319" name="Group 151">
            <a:extLst>
              <a:ext uri="{FF2B5EF4-FFF2-40B4-BE49-F238E27FC236}">
                <a16:creationId xmlns:a16="http://schemas.microsoft.com/office/drawing/2014/main" id="{44A02B3A-2CE0-4B26-A019-F6EBD0BBF482}"/>
              </a:ext>
            </a:extLst>
          </p:cNvPr>
          <p:cNvGrpSpPr/>
          <p:nvPr/>
        </p:nvGrpSpPr>
        <p:grpSpPr>
          <a:xfrm>
            <a:off x="-25740" y="6033982"/>
            <a:ext cx="12257458" cy="170806"/>
            <a:chOff x="-4498" y="6512575"/>
            <a:chExt cx="12257458" cy="364176"/>
          </a:xfrm>
        </p:grpSpPr>
        <p:sp>
          <p:nvSpPr>
            <p:cNvPr id="320" name="Rectangle 152">
              <a:extLst>
                <a:ext uri="{FF2B5EF4-FFF2-40B4-BE49-F238E27FC236}">
                  <a16:creationId xmlns:a16="http://schemas.microsoft.com/office/drawing/2014/main" id="{148DB973-5609-4A58-91DB-21A61640E1DE}"/>
                </a:ext>
              </a:extLst>
            </p:cNvPr>
            <p:cNvSpPr/>
            <p:nvPr/>
          </p:nvSpPr>
          <p:spPr>
            <a:xfrm>
              <a:off x="0" y="6512575"/>
              <a:ext cx="12252960" cy="3641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Freeform: Shape 153">
              <a:extLst>
                <a:ext uri="{FF2B5EF4-FFF2-40B4-BE49-F238E27FC236}">
                  <a16:creationId xmlns:a16="http://schemas.microsoft.com/office/drawing/2014/main" id="{9190F850-BB76-418A-B678-23A8B3A44D6F}"/>
                </a:ext>
              </a:extLst>
            </p:cNvPr>
            <p:cNvSpPr/>
            <p:nvPr/>
          </p:nvSpPr>
          <p:spPr>
            <a:xfrm>
              <a:off x="-4498" y="6526704"/>
              <a:ext cx="12240040" cy="347676"/>
            </a:xfrm>
            <a:custGeom>
              <a:avLst/>
              <a:gdLst>
                <a:gd name="connsiteX0" fmla="*/ 12135116 w 12240040"/>
                <a:gd name="connsiteY0" fmla="*/ 0 h 347675"/>
                <a:gd name="connsiteX1" fmla="*/ 12240040 w 12240040"/>
                <a:gd name="connsiteY1" fmla="*/ 0 h 347675"/>
                <a:gd name="connsiteX2" fmla="*/ 12075846 w 12240040"/>
                <a:gd name="connsiteY2" fmla="*/ 347675 h 347675"/>
                <a:gd name="connsiteX3" fmla="*/ 11970922 w 12240040"/>
                <a:gd name="connsiteY3" fmla="*/ 347675 h 347675"/>
                <a:gd name="connsiteX4" fmla="*/ 11930117 w 12240040"/>
                <a:gd name="connsiteY4" fmla="*/ 0 h 347675"/>
                <a:gd name="connsiteX5" fmla="*/ 12035041 w 12240040"/>
                <a:gd name="connsiteY5" fmla="*/ 0 h 347675"/>
                <a:gd name="connsiteX6" fmla="*/ 11870847 w 12240040"/>
                <a:gd name="connsiteY6" fmla="*/ 347675 h 347675"/>
                <a:gd name="connsiteX7" fmla="*/ 11765923 w 12240040"/>
                <a:gd name="connsiteY7" fmla="*/ 347675 h 347675"/>
                <a:gd name="connsiteX8" fmla="*/ 11725116 w 12240040"/>
                <a:gd name="connsiteY8" fmla="*/ 0 h 347675"/>
                <a:gd name="connsiteX9" fmla="*/ 11830040 w 12240040"/>
                <a:gd name="connsiteY9" fmla="*/ 0 h 347675"/>
                <a:gd name="connsiteX10" fmla="*/ 11665846 w 12240040"/>
                <a:gd name="connsiteY10" fmla="*/ 347675 h 347675"/>
                <a:gd name="connsiteX11" fmla="*/ 11560922 w 12240040"/>
                <a:gd name="connsiteY11" fmla="*/ 347675 h 347675"/>
                <a:gd name="connsiteX12" fmla="*/ 11520115 w 12240040"/>
                <a:gd name="connsiteY12" fmla="*/ 0 h 347675"/>
                <a:gd name="connsiteX13" fmla="*/ 11625039 w 12240040"/>
                <a:gd name="connsiteY13" fmla="*/ 0 h 347675"/>
                <a:gd name="connsiteX14" fmla="*/ 11460845 w 12240040"/>
                <a:gd name="connsiteY14" fmla="*/ 347675 h 347675"/>
                <a:gd name="connsiteX15" fmla="*/ 11355921 w 12240040"/>
                <a:gd name="connsiteY15" fmla="*/ 347675 h 347675"/>
                <a:gd name="connsiteX16" fmla="*/ 11315114 w 12240040"/>
                <a:gd name="connsiteY16" fmla="*/ 0 h 347675"/>
                <a:gd name="connsiteX17" fmla="*/ 11420038 w 12240040"/>
                <a:gd name="connsiteY17" fmla="*/ 0 h 347675"/>
                <a:gd name="connsiteX18" fmla="*/ 11255844 w 12240040"/>
                <a:gd name="connsiteY18" fmla="*/ 347675 h 347675"/>
                <a:gd name="connsiteX19" fmla="*/ 11150920 w 12240040"/>
                <a:gd name="connsiteY19" fmla="*/ 347675 h 347675"/>
                <a:gd name="connsiteX20" fmla="*/ 11110113 w 12240040"/>
                <a:gd name="connsiteY20" fmla="*/ 0 h 347675"/>
                <a:gd name="connsiteX21" fmla="*/ 11215037 w 12240040"/>
                <a:gd name="connsiteY21" fmla="*/ 0 h 347675"/>
                <a:gd name="connsiteX22" fmla="*/ 11050843 w 12240040"/>
                <a:gd name="connsiteY22" fmla="*/ 347675 h 347675"/>
                <a:gd name="connsiteX23" fmla="*/ 10945919 w 12240040"/>
                <a:gd name="connsiteY23" fmla="*/ 347675 h 347675"/>
                <a:gd name="connsiteX24" fmla="*/ 10905112 w 12240040"/>
                <a:gd name="connsiteY24" fmla="*/ 0 h 347675"/>
                <a:gd name="connsiteX25" fmla="*/ 11010036 w 12240040"/>
                <a:gd name="connsiteY25" fmla="*/ 0 h 347675"/>
                <a:gd name="connsiteX26" fmla="*/ 10845842 w 12240040"/>
                <a:gd name="connsiteY26" fmla="*/ 347675 h 347675"/>
                <a:gd name="connsiteX27" fmla="*/ 10740918 w 12240040"/>
                <a:gd name="connsiteY27" fmla="*/ 347675 h 347675"/>
                <a:gd name="connsiteX28" fmla="*/ 10700111 w 12240040"/>
                <a:gd name="connsiteY28" fmla="*/ 0 h 347675"/>
                <a:gd name="connsiteX29" fmla="*/ 10805035 w 12240040"/>
                <a:gd name="connsiteY29" fmla="*/ 0 h 347675"/>
                <a:gd name="connsiteX30" fmla="*/ 10640841 w 12240040"/>
                <a:gd name="connsiteY30" fmla="*/ 347675 h 347675"/>
                <a:gd name="connsiteX31" fmla="*/ 10535917 w 12240040"/>
                <a:gd name="connsiteY31" fmla="*/ 347675 h 347675"/>
                <a:gd name="connsiteX32" fmla="*/ 10495110 w 12240040"/>
                <a:gd name="connsiteY32" fmla="*/ 0 h 347675"/>
                <a:gd name="connsiteX33" fmla="*/ 10600034 w 12240040"/>
                <a:gd name="connsiteY33" fmla="*/ 0 h 347675"/>
                <a:gd name="connsiteX34" fmla="*/ 10435840 w 12240040"/>
                <a:gd name="connsiteY34" fmla="*/ 347675 h 347675"/>
                <a:gd name="connsiteX35" fmla="*/ 10330916 w 12240040"/>
                <a:gd name="connsiteY35" fmla="*/ 347675 h 347675"/>
                <a:gd name="connsiteX36" fmla="*/ 10290109 w 12240040"/>
                <a:gd name="connsiteY36" fmla="*/ 0 h 347675"/>
                <a:gd name="connsiteX37" fmla="*/ 10395033 w 12240040"/>
                <a:gd name="connsiteY37" fmla="*/ 0 h 347675"/>
                <a:gd name="connsiteX38" fmla="*/ 10230839 w 12240040"/>
                <a:gd name="connsiteY38" fmla="*/ 347675 h 347675"/>
                <a:gd name="connsiteX39" fmla="*/ 10125915 w 12240040"/>
                <a:gd name="connsiteY39" fmla="*/ 347675 h 347675"/>
                <a:gd name="connsiteX40" fmla="*/ 10085108 w 12240040"/>
                <a:gd name="connsiteY40" fmla="*/ 0 h 347675"/>
                <a:gd name="connsiteX41" fmla="*/ 10190032 w 12240040"/>
                <a:gd name="connsiteY41" fmla="*/ 0 h 347675"/>
                <a:gd name="connsiteX42" fmla="*/ 10025838 w 12240040"/>
                <a:gd name="connsiteY42" fmla="*/ 347675 h 347675"/>
                <a:gd name="connsiteX43" fmla="*/ 9920914 w 12240040"/>
                <a:gd name="connsiteY43" fmla="*/ 347675 h 347675"/>
                <a:gd name="connsiteX44" fmla="*/ 9893895 w 12240040"/>
                <a:gd name="connsiteY44" fmla="*/ 0 h 347675"/>
                <a:gd name="connsiteX45" fmla="*/ 9998819 w 12240040"/>
                <a:gd name="connsiteY45" fmla="*/ 0 h 347675"/>
                <a:gd name="connsiteX46" fmla="*/ 9834625 w 12240040"/>
                <a:gd name="connsiteY46" fmla="*/ 347675 h 347675"/>
                <a:gd name="connsiteX47" fmla="*/ 9729701 w 12240040"/>
                <a:gd name="connsiteY47" fmla="*/ 347675 h 347675"/>
                <a:gd name="connsiteX48" fmla="*/ 9688896 w 12240040"/>
                <a:gd name="connsiteY48" fmla="*/ 0 h 347675"/>
                <a:gd name="connsiteX49" fmla="*/ 9793820 w 12240040"/>
                <a:gd name="connsiteY49" fmla="*/ 0 h 347675"/>
                <a:gd name="connsiteX50" fmla="*/ 9629626 w 12240040"/>
                <a:gd name="connsiteY50" fmla="*/ 347675 h 347675"/>
                <a:gd name="connsiteX51" fmla="*/ 9524702 w 12240040"/>
                <a:gd name="connsiteY51" fmla="*/ 347675 h 347675"/>
                <a:gd name="connsiteX52" fmla="*/ 9483895 w 12240040"/>
                <a:gd name="connsiteY52" fmla="*/ 0 h 347675"/>
                <a:gd name="connsiteX53" fmla="*/ 9588819 w 12240040"/>
                <a:gd name="connsiteY53" fmla="*/ 0 h 347675"/>
                <a:gd name="connsiteX54" fmla="*/ 9424625 w 12240040"/>
                <a:gd name="connsiteY54" fmla="*/ 347675 h 347675"/>
                <a:gd name="connsiteX55" fmla="*/ 9319701 w 12240040"/>
                <a:gd name="connsiteY55" fmla="*/ 347675 h 347675"/>
                <a:gd name="connsiteX56" fmla="*/ 9278894 w 12240040"/>
                <a:gd name="connsiteY56" fmla="*/ 0 h 347675"/>
                <a:gd name="connsiteX57" fmla="*/ 9383818 w 12240040"/>
                <a:gd name="connsiteY57" fmla="*/ 0 h 347675"/>
                <a:gd name="connsiteX58" fmla="*/ 9219624 w 12240040"/>
                <a:gd name="connsiteY58" fmla="*/ 347675 h 347675"/>
                <a:gd name="connsiteX59" fmla="*/ 9114700 w 12240040"/>
                <a:gd name="connsiteY59" fmla="*/ 347675 h 347675"/>
                <a:gd name="connsiteX60" fmla="*/ 9073893 w 12240040"/>
                <a:gd name="connsiteY60" fmla="*/ 0 h 347675"/>
                <a:gd name="connsiteX61" fmla="*/ 9178817 w 12240040"/>
                <a:gd name="connsiteY61" fmla="*/ 0 h 347675"/>
                <a:gd name="connsiteX62" fmla="*/ 9014623 w 12240040"/>
                <a:gd name="connsiteY62" fmla="*/ 347675 h 347675"/>
                <a:gd name="connsiteX63" fmla="*/ 8909699 w 12240040"/>
                <a:gd name="connsiteY63" fmla="*/ 347675 h 347675"/>
                <a:gd name="connsiteX64" fmla="*/ 8868892 w 12240040"/>
                <a:gd name="connsiteY64" fmla="*/ 0 h 347675"/>
                <a:gd name="connsiteX65" fmla="*/ 8973816 w 12240040"/>
                <a:gd name="connsiteY65" fmla="*/ 0 h 347675"/>
                <a:gd name="connsiteX66" fmla="*/ 8809622 w 12240040"/>
                <a:gd name="connsiteY66" fmla="*/ 347675 h 347675"/>
                <a:gd name="connsiteX67" fmla="*/ 8704698 w 12240040"/>
                <a:gd name="connsiteY67" fmla="*/ 347675 h 347675"/>
                <a:gd name="connsiteX68" fmla="*/ 8663891 w 12240040"/>
                <a:gd name="connsiteY68" fmla="*/ 0 h 347675"/>
                <a:gd name="connsiteX69" fmla="*/ 8768815 w 12240040"/>
                <a:gd name="connsiteY69" fmla="*/ 0 h 347675"/>
                <a:gd name="connsiteX70" fmla="*/ 8604621 w 12240040"/>
                <a:gd name="connsiteY70" fmla="*/ 347675 h 347675"/>
                <a:gd name="connsiteX71" fmla="*/ 8499697 w 12240040"/>
                <a:gd name="connsiteY71" fmla="*/ 347675 h 347675"/>
                <a:gd name="connsiteX72" fmla="*/ 8458890 w 12240040"/>
                <a:gd name="connsiteY72" fmla="*/ 0 h 347675"/>
                <a:gd name="connsiteX73" fmla="*/ 8563814 w 12240040"/>
                <a:gd name="connsiteY73" fmla="*/ 0 h 347675"/>
                <a:gd name="connsiteX74" fmla="*/ 8399620 w 12240040"/>
                <a:gd name="connsiteY74" fmla="*/ 347675 h 347675"/>
                <a:gd name="connsiteX75" fmla="*/ 8294696 w 12240040"/>
                <a:gd name="connsiteY75" fmla="*/ 347675 h 347675"/>
                <a:gd name="connsiteX76" fmla="*/ 8253889 w 12240040"/>
                <a:gd name="connsiteY76" fmla="*/ 0 h 347675"/>
                <a:gd name="connsiteX77" fmla="*/ 8358813 w 12240040"/>
                <a:gd name="connsiteY77" fmla="*/ 0 h 347675"/>
                <a:gd name="connsiteX78" fmla="*/ 8194619 w 12240040"/>
                <a:gd name="connsiteY78" fmla="*/ 347675 h 347675"/>
                <a:gd name="connsiteX79" fmla="*/ 8089695 w 12240040"/>
                <a:gd name="connsiteY79" fmla="*/ 347675 h 347675"/>
                <a:gd name="connsiteX80" fmla="*/ 8048888 w 12240040"/>
                <a:gd name="connsiteY80" fmla="*/ 0 h 347675"/>
                <a:gd name="connsiteX81" fmla="*/ 8153812 w 12240040"/>
                <a:gd name="connsiteY81" fmla="*/ 0 h 347675"/>
                <a:gd name="connsiteX82" fmla="*/ 7989618 w 12240040"/>
                <a:gd name="connsiteY82" fmla="*/ 347675 h 347675"/>
                <a:gd name="connsiteX83" fmla="*/ 7884694 w 12240040"/>
                <a:gd name="connsiteY83" fmla="*/ 347675 h 347675"/>
                <a:gd name="connsiteX84" fmla="*/ 7843887 w 12240040"/>
                <a:gd name="connsiteY84" fmla="*/ 0 h 347675"/>
                <a:gd name="connsiteX85" fmla="*/ 7948811 w 12240040"/>
                <a:gd name="connsiteY85" fmla="*/ 0 h 347675"/>
                <a:gd name="connsiteX86" fmla="*/ 7784617 w 12240040"/>
                <a:gd name="connsiteY86" fmla="*/ 347675 h 347675"/>
                <a:gd name="connsiteX87" fmla="*/ 7679693 w 12240040"/>
                <a:gd name="connsiteY87" fmla="*/ 347675 h 347675"/>
                <a:gd name="connsiteX88" fmla="*/ 7652677 w 12240040"/>
                <a:gd name="connsiteY88" fmla="*/ 0 h 347675"/>
                <a:gd name="connsiteX89" fmla="*/ 7757601 w 12240040"/>
                <a:gd name="connsiteY89" fmla="*/ 0 h 347675"/>
                <a:gd name="connsiteX90" fmla="*/ 7593407 w 12240040"/>
                <a:gd name="connsiteY90" fmla="*/ 347675 h 347675"/>
                <a:gd name="connsiteX91" fmla="*/ 7488483 w 12240040"/>
                <a:gd name="connsiteY91" fmla="*/ 347675 h 347675"/>
                <a:gd name="connsiteX92" fmla="*/ 7447678 w 12240040"/>
                <a:gd name="connsiteY92" fmla="*/ 0 h 347675"/>
                <a:gd name="connsiteX93" fmla="*/ 7552602 w 12240040"/>
                <a:gd name="connsiteY93" fmla="*/ 0 h 347675"/>
                <a:gd name="connsiteX94" fmla="*/ 7388408 w 12240040"/>
                <a:gd name="connsiteY94" fmla="*/ 347675 h 347675"/>
                <a:gd name="connsiteX95" fmla="*/ 7283484 w 12240040"/>
                <a:gd name="connsiteY95" fmla="*/ 347675 h 347675"/>
                <a:gd name="connsiteX96" fmla="*/ 7242677 w 12240040"/>
                <a:gd name="connsiteY96" fmla="*/ 0 h 347675"/>
                <a:gd name="connsiteX97" fmla="*/ 7347601 w 12240040"/>
                <a:gd name="connsiteY97" fmla="*/ 0 h 347675"/>
                <a:gd name="connsiteX98" fmla="*/ 7183407 w 12240040"/>
                <a:gd name="connsiteY98" fmla="*/ 347675 h 347675"/>
                <a:gd name="connsiteX99" fmla="*/ 7078483 w 12240040"/>
                <a:gd name="connsiteY99" fmla="*/ 347675 h 347675"/>
                <a:gd name="connsiteX100" fmla="*/ 7037676 w 12240040"/>
                <a:gd name="connsiteY100" fmla="*/ 0 h 347675"/>
                <a:gd name="connsiteX101" fmla="*/ 7142600 w 12240040"/>
                <a:gd name="connsiteY101" fmla="*/ 0 h 347675"/>
                <a:gd name="connsiteX102" fmla="*/ 6978406 w 12240040"/>
                <a:gd name="connsiteY102" fmla="*/ 347675 h 347675"/>
                <a:gd name="connsiteX103" fmla="*/ 6873482 w 12240040"/>
                <a:gd name="connsiteY103" fmla="*/ 347675 h 347675"/>
                <a:gd name="connsiteX104" fmla="*/ 6832675 w 12240040"/>
                <a:gd name="connsiteY104" fmla="*/ 0 h 347675"/>
                <a:gd name="connsiteX105" fmla="*/ 6937599 w 12240040"/>
                <a:gd name="connsiteY105" fmla="*/ 0 h 347675"/>
                <a:gd name="connsiteX106" fmla="*/ 6773405 w 12240040"/>
                <a:gd name="connsiteY106" fmla="*/ 347675 h 347675"/>
                <a:gd name="connsiteX107" fmla="*/ 6668481 w 12240040"/>
                <a:gd name="connsiteY107" fmla="*/ 347675 h 347675"/>
                <a:gd name="connsiteX108" fmla="*/ 6627674 w 12240040"/>
                <a:gd name="connsiteY108" fmla="*/ 0 h 347675"/>
                <a:gd name="connsiteX109" fmla="*/ 6732598 w 12240040"/>
                <a:gd name="connsiteY109" fmla="*/ 0 h 347675"/>
                <a:gd name="connsiteX110" fmla="*/ 6568404 w 12240040"/>
                <a:gd name="connsiteY110" fmla="*/ 347675 h 347675"/>
                <a:gd name="connsiteX111" fmla="*/ 6463480 w 12240040"/>
                <a:gd name="connsiteY111" fmla="*/ 347675 h 347675"/>
                <a:gd name="connsiteX112" fmla="*/ 6422673 w 12240040"/>
                <a:gd name="connsiteY112" fmla="*/ 0 h 347675"/>
                <a:gd name="connsiteX113" fmla="*/ 6527597 w 12240040"/>
                <a:gd name="connsiteY113" fmla="*/ 0 h 347675"/>
                <a:gd name="connsiteX114" fmla="*/ 6363403 w 12240040"/>
                <a:gd name="connsiteY114" fmla="*/ 347675 h 347675"/>
                <a:gd name="connsiteX115" fmla="*/ 6258479 w 12240040"/>
                <a:gd name="connsiteY115" fmla="*/ 347675 h 347675"/>
                <a:gd name="connsiteX116" fmla="*/ 6217672 w 12240040"/>
                <a:gd name="connsiteY116" fmla="*/ 0 h 347675"/>
                <a:gd name="connsiteX117" fmla="*/ 6322596 w 12240040"/>
                <a:gd name="connsiteY117" fmla="*/ 0 h 347675"/>
                <a:gd name="connsiteX118" fmla="*/ 6158402 w 12240040"/>
                <a:gd name="connsiteY118" fmla="*/ 347675 h 347675"/>
                <a:gd name="connsiteX119" fmla="*/ 6053478 w 12240040"/>
                <a:gd name="connsiteY119" fmla="*/ 347675 h 347675"/>
                <a:gd name="connsiteX120" fmla="*/ 6012672 w 12240040"/>
                <a:gd name="connsiteY120" fmla="*/ 0 h 347675"/>
                <a:gd name="connsiteX121" fmla="*/ 6117596 w 12240040"/>
                <a:gd name="connsiteY121" fmla="*/ 0 h 347675"/>
                <a:gd name="connsiteX122" fmla="*/ 5953402 w 12240040"/>
                <a:gd name="connsiteY122" fmla="*/ 347675 h 347675"/>
                <a:gd name="connsiteX123" fmla="*/ 5848478 w 12240040"/>
                <a:gd name="connsiteY123" fmla="*/ 347675 h 347675"/>
                <a:gd name="connsiteX124" fmla="*/ 5807671 w 12240040"/>
                <a:gd name="connsiteY124" fmla="*/ 0 h 347675"/>
                <a:gd name="connsiteX125" fmla="*/ 5912595 w 12240040"/>
                <a:gd name="connsiteY125" fmla="*/ 0 h 347675"/>
                <a:gd name="connsiteX126" fmla="*/ 5748402 w 12240040"/>
                <a:gd name="connsiteY126" fmla="*/ 347675 h 347675"/>
                <a:gd name="connsiteX127" fmla="*/ 5643479 w 12240040"/>
                <a:gd name="connsiteY127" fmla="*/ 347675 h 347675"/>
                <a:gd name="connsiteX128" fmla="*/ 5602671 w 12240040"/>
                <a:gd name="connsiteY128" fmla="*/ 0 h 347675"/>
                <a:gd name="connsiteX129" fmla="*/ 5707595 w 12240040"/>
                <a:gd name="connsiteY129" fmla="*/ 0 h 347675"/>
                <a:gd name="connsiteX130" fmla="*/ 5543402 w 12240040"/>
                <a:gd name="connsiteY130" fmla="*/ 347675 h 347675"/>
                <a:gd name="connsiteX131" fmla="*/ 5438478 w 12240040"/>
                <a:gd name="connsiteY131" fmla="*/ 347675 h 347675"/>
                <a:gd name="connsiteX132" fmla="*/ 5411462 w 12240040"/>
                <a:gd name="connsiteY132" fmla="*/ 0 h 347675"/>
                <a:gd name="connsiteX133" fmla="*/ 5516385 w 12240040"/>
                <a:gd name="connsiteY133" fmla="*/ 0 h 347675"/>
                <a:gd name="connsiteX134" fmla="*/ 5352193 w 12240040"/>
                <a:gd name="connsiteY134" fmla="*/ 347675 h 347675"/>
                <a:gd name="connsiteX135" fmla="*/ 5247268 w 12240040"/>
                <a:gd name="connsiteY135" fmla="*/ 347675 h 347675"/>
                <a:gd name="connsiteX136" fmla="*/ 5206463 w 12240040"/>
                <a:gd name="connsiteY136" fmla="*/ 0 h 347675"/>
                <a:gd name="connsiteX137" fmla="*/ 5311388 w 12240040"/>
                <a:gd name="connsiteY137" fmla="*/ 0 h 347675"/>
                <a:gd name="connsiteX138" fmla="*/ 5147194 w 12240040"/>
                <a:gd name="connsiteY138" fmla="*/ 347675 h 347675"/>
                <a:gd name="connsiteX139" fmla="*/ 5042269 w 12240040"/>
                <a:gd name="connsiteY139" fmla="*/ 347675 h 347675"/>
                <a:gd name="connsiteX140" fmla="*/ 5001460 w 12240040"/>
                <a:gd name="connsiteY140" fmla="*/ 0 h 347675"/>
                <a:gd name="connsiteX141" fmla="*/ 5106386 w 12240040"/>
                <a:gd name="connsiteY141" fmla="*/ 0 h 347675"/>
                <a:gd name="connsiteX142" fmla="*/ 4942191 w 12240040"/>
                <a:gd name="connsiteY142" fmla="*/ 347675 h 347675"/>
                <a:gd name="connsiteX143" fmla="*/ 4837267 w 12240040"/>
                <a:gd name="connsiteY143" fmla="*/ 347675 h 347675"/>
                <a:gd name="connsiteX144" fmla="*/ 4796461 w 12240040"/>
                <a:gd name="connsiteY144" fmla="*/ 0 h 347675"/>
                <a:gd name="connsiteX145" fmla="*/ 4901383 w 12240040"/>
                <a:gd name="connsiteY145" fmla="*/ 0 h 347675"/>
                <a:gd name="connsiteX146" fmla="*/ 4737191 w 12240040"/>
                <a:gd name="connsiteY146" fmla="*/ 347675 h 347675"/>
                <a:gd name="connsiteX147" fmla="*/ 4632266 w 12240040"/>
                <a:gd name="connsiteY147" fmla="*/ 347675 h 347675"/>
                <a:gd name="connsiteX148" fmla="*/ 4591459 w 12240040"/>
                <a:gd name="connsiteY148" fmla="*/ 0 h 347675"/>
                <a:gd name="connsiteX149" fmla="*/ 4696383 w 12240040"/>
                <a:gd name="connsiteY149" fmla="*/ 0 h 347675"/>
                <a:gd name="connsiteX150" fmla="*/ 4532189 w 12240040"/>
                <a:gd name="connsiteY150" fmla="*/ 347675 h 347675"/>
                <a:gd name="connsiteX151" fmla="*/ 4427265 w 12240040"/>
                <a:gd name="connsiteY151" fmla="*/ 347675 h 347675"/>
                <a:gd name="connsiteX152" fmla="*/ 4386457 w 12240040"/>
                <a:gd name="connsiteY152" fmla="*/ 0 h 347675"/>
                <a:gd name="connsiteX153" fmla="*/ 4491381 w 12240040"/>
                <a:gd name="connsiteY153" fmla="*/ 0 h 347675"/>
                <a:gd name="connsiteX154" fmla="*/ 4327188 w 12240040"/>
                <a:gd name="connsiteY154" fmla="*/ 347675 h 347675"/>
                <a:gd name="connsiteX155" fmla="*/ 4222266 w 12240040"/>
                <a:gd name="connsiteY155" fmla="*/ 347675 h 347675"/>
                <a:gd name="connsiteX156" fmla="*/ 4181459 w 12240040"/>
                <a:gd name="connsiteY156" fmla="*/ 0 h 347675"/>
                <a:gd name="connsiteX157" fmla="*/ 4286380 w 12240040"/>
                <a:gd name="connsiteY157" fmla="*/ 0 h 347675"/>
                <a:gd name="connsiteX158" fmla="*/ 4122189 w 12240040"/>
                <a:gd name="connsiteY158" fmla="*/ 347675 h 347675"/>
                <a:gd name="connsiteX159" fmla="*/ 4017265 w 12240040"/>
                <a:gd name="connsiteY159" fmla="*/ 347675 h 347675"/>
                <a:gd name="connsiteX160" fmla="*/ 3976457 w 12240040"/>
                <a:gd name="connsiteY160" fmla="*/ 0 h 347675"/>
                <a:gd name="connsiteX161" fmla="*/ 4081381 w 12240040"/>
                <a:gd name="connsiteY161" fmla="*/ 0 h 347675"/>
                <a:gd name="connsiteX162" fmla="*/ 3917187 w 12240040"/>
                <a:gd name="connsiteY162" fmla="*/ 347675 h 347675"/>
                <a:gd name="connsiteX163" fmla="*/ 3812264 w 12240040"/>
                <a:gd name="connsiteY163" fmla="*/ 347675 h 347675"/>
                <a:gd name="connsiteX164" fmla="*/ 3771456 w 12240040"/>
                <a:gd name="connsiteY164" fmla="*/ 0 h 347675"/>
                <a:gd name="connsiteX165" fmla="*/ 3876380 w 12240040"/>
                <a:gd name="connsiteY165" fmla="*/ 0 h 347675"/>
                <a:gd name="connsiteX166" fmla="*/ 3712187 w 12240040"/>
                <a:gd name="connsiteY166" fmla="*/ 347675 h 347675"/>
                <a:gd name="connsiteX167" fmla="*/ 3607263 w 12240040"/>
                <a:gd name="connsiteY167" fmla="*/ 347675 h 347675"/>
                <a:gd name="connsiteX168" fmla="*/ 3566456 w 12240040"/>
                <a:gd name="connsiteY168" fmla="*/ 0 h 347675"/>
                <a:gd name="connsiteX169" fmla="*/ 3671379 w 12240040"/>
                <a:gd name="connsiteY169" fmla="*/ 0 h 347675"/>
                <a:gd name="connsiteX170" fmla="*/ 3507186 w 12240040"/>
                <a:gd name="connsiteY170" fmla="*/ 347675 h 347675"/>
                <a:gd name="connsiteX171" fmla="*/ 3402262 w 12240040"/>
                <a:gd name="connsiteY171" fmla="*/ 347675 h 347675"/>
                <a:gd name="connsiteX172" fmla="*/ 3361454 w 12240040"/>
                <a:gd name="connsiteY172" fmla="*/ 0 h 347675"/>
                <a:gd name="connsiteX173" fmla="*/ 3466379 w 12240040"/>
                <a:gd name="connsiteY173" fmla="*/ 0 h 347675"/>
                <a:gd name="connsiteX174" fmla="*/ 3302184 w 12240040"/>
                <a:gd name="connsiteY174" fmla="*/ 347675 h 347675"/>
                <a:gd name="connsiteX175" fmla="*/ 3197260 w 12240040"/>
                <a:gd name="connsiteY175" fmla="*/ 347675 h 347675"/>
                <a:gd name="connsiteX176" fmla="*/ 3170244 w 12240040"/>
                <a:gd name="connsiteY176" fmla="*/ 0 h 347675"/>
                <a:gd name="connsiteX177" fmla="*/ 3275168 w 12240040"/>
                <a:gd name="connsiteY177" fmla="*/ 0 h 347675"/>
                <a:gd name="connsiteX178" fmla="*/ 3110974 w 12240040"/>
                <a:gd name="connsiteY178" fmla="*/ 347675 h 347675"/>
                <a:gd name="connsiteX179" fmla="*/ 3006050 w 12240040"/>
                <a:gd name="connsiteY179" fmla="*/ 347675 h 347675"/>
                <a:gd name="connsiteX180" fmla="*/ 2965245 w 12240040"/>
                <a:gd name="connsiteY180" fmla="*/ 0 h 347675"/>
                <a:gd name="connsiteX181" fmla="*/ 3070169 w 12240040"/>
                <a:gd name="connsiteY181" fmla="*/ 0 h 347675"/>
                <a:gd name="connsiteX182" fmla="*/ 2905975 w 12240040"/>
                <a:gd name="connsiteY182" fmla="*/ 347675 h 347675"/>
                <a:gd name="connsiteX183" fmla="*/ 2801051 w 12240040"/>
                <a:gd name="connsiteY183" fmla="*/ 347675 h 347675"/>
                <a:gd name="connsiteX184" fmla="*/ 2760244 w 12240040"/>
                <a:gd name="connsiteY184" fmla="*/ 0 h 347675"/>
                <a:gd name="connsiteX185" fmla="*/ 2865168 w 12240040"/>
                <a:gd name="connsiteY185" fmla="*/ 0 h 347675"/>
                <a:gd name="connsiteX186" fmla="*/ 2700973 w 12240040"/>
                <a:gd name="connsiteY186" fmla="*/ 347675 h 347675"/>
                <a:gd name="connsiteX187" fmla="*/ 2596050 w 12240040"/>
                <a:gd name="connsiteY187" fmla="*/ 347675 h 347675"/>
                <a:gd name="connsiteX188" fmla="*/ 2555242 w 12240040"/>
                <a:gd name="connsiteY188" fmla="*/ 0 h 347675"/>
                <a:gd name="connsiteX189" fmla="*/ 2660166 w 12240040"/>
                <a:gd name="connsiteY189" fmla="*/ 0 h 347675"/>
                <a:gd name="connsiteX190" fmla="*/ 2495973 w 12240040"/>
                <a:gd name="connsiteY190" fmla="*/ 347675 h 347675"/>
                <a:gd name="connsiteX191" fmla="*/ 2391049 w 12240040"/>
                <a:gd name="connsiteY191" fmla="*/ 347675 h 347675"/>
                <a:gd name="connsiteX192" fmla="*/ 2350242 w 12240040"/>
                <a:gd name="connsiteY192" fmla="*/ 0 h 347675"/>
                <a:gd name="connsiteX193" fmla="*/ 2455165 w 12240040"/>
                <a:gd name="connsiteY193" fmla="*/ 0 h 347675"/>
                <a:gd name="connsiteX194" fmla="*/ 2290972 w 12240040"/>
                <a:gd name="connsiteY194" fmla="*/ 347675 h 347675"/>
                <a:gd name="connsiteX195" fmla="*/ 2186048 w 12240040"/>
                <a:gd name="connsiteY195" fmla="*/ 347675 h 347675"/>
                <a:gd name="connsiteX196" fmla="*/ 2145240 w 12240040"/>
                <a:gd name="connsiteY196" fmla="*/ 0 h 347675"/>
                <a:gd name="connsiteX197" fmla="*/ 2250164 w 12240040"/>
                <a:gd name="connsiteY197" fmla="*/ 0 h 347675"/>
                <a:gd name="connsiteX198" fmla="*/ 2085970 w 12240040"/>
                <a:gd name="connsiteY198" fmla="*/ 347675 h 347675"/>
                <a:gd name="connsiteX199" fmla="*/ 1981046 w 12240040"/>
                <a:gd name="connsiteY199" fmla="*/ 347675 h 347675"/>
                <a:gd name="connsiteX200" fmla="*/ 1940238 w 12240040"/>
                <a:gd name="connsiteY200" fmla="*/ 0 h 347675"/>
                <a:gd name="connsiteX201" fmla="*/ 2045162 w 12240040"/>
                <a:gd name="connsiteY201" fmla="*/ 0 h 347675"/>
                <a:gd name="connsiteX202" fmla="*/ 1880969 w 12240040"/>
                <a:gd name="connsiteY202" fmla="*/ 347675 h 347675"/>
                <a:gd name="connsiteX203" fmla="*/ 1776044 w 12240040"/>
                <a:gd name="connsiteY203" fmla="*/ 347675 h 347675"/>
                <a:gd name="connsiteX204" fmla="*/ 1735237 w 12240040"/>
                <a:gd name="connsiteY204" fmla="*/ 0 h 347675"/>
                <a:gd name="connsiteX205" fmla="*/ 1840161 w 12240040"/>
                <a:gd name="connsiteY205" fmla="*/ 0 h 347675"/>
                <a:gd name="connsiteX206" fmla="*/ 1675967 w 12240040"/>
                <a:gd name="connsiteY206" fmla="*/ 347675 h 347675"/>
                <a:gd name="connsiteX207" fmla="*/ 1571043 w 12240040"/>
                <a:gd name="connsiteY207" fmla="*/ 347675 h 347675"/>
                <a:gd name="connsiteX208" fmla="*/ 1530236 w 12240040"/>
                <a:gd name="connsiteY208" fmla="*/ 0 h 347675"/>
                <a:gd name="connsiteX209" fmla="*/ 1635160 w 12240040"/>
                <a:gd name="connsiteY209" fmla="*/ 0 h 347675"/>
                <a:gd name="connsiteX210" fmla="*/ 1470966 w 12240040"/>
                <a:gd name="connsiteY210" fmla="*/ 347675 h 347675"/>
                <a:gd name="connsiteX211" fmla="*/ 1366042 w 12240040"/>
                <a:gd name="connsiteY211" fmla="*/ 347675 h 347675"/>
                <a:gd name="connsiteX212" fmla="*/ 1325235 w 12240040"/>
                <a:gd name="connsiteY212" fmla="*/ 0 h 347675"/>
                <a:gd name="connsiteX213" fmla="*/ 1430159 w 12240040"/>
                <a:gd name="connsiteY213" fmla="*/ 0 h 347675"/>
                <a:gd name="connsiteX214" fmla="*/ 1265965 w 12240040"/>
                <a:gd name="connsiteY214" fmla="*/ 347675 h 347675"/>
                <a:gd name="connsiteX215" fmla="*/ 1161041 w 12240040"/>
                <a:gd name="connsiteY215" fmla="*/ 347675 h 347675"/>
                <a:gd name="connsiteX216" fmla="*/ 1120234 w 12240040"/>
                <a:gd name="connsiteY216" fmla="*/ 0 h 347675"/>
                <a:gd name="connsiteX217" fmla="*/ 1225158 w 12240040"/>
                <a:gd name="connsiteY217" fmla="*/ 0 h 347675"/>
                <a:gd name="connsiteX218" fmla="*/ 1060964 w 12240040"/>
                <a:gd name="connsiteY218" fmla="*/ 347675 h 347675"/>
                <a:gd name="connsiteX219" fmla="*/ 956040 w 12240040"/>
                <a:gd name="connsiteY219" fmla="*/ 347675 h 347675"/>
                <a:gd name="connsiteX220" fmla="*/ 929024 w 12240040"/>
                <a:gd name="connsiteY220" fmla="*/ 0 h 347675"/>
                <a:gd name="connsiteX221" fmla="*/ 1033948 w 12240040"/>
                <a:gd name="connsiteY221" fmla="*/ 0 h 347675"/>
                <a:gd name="connsiteX222" fmla="*/ 869754 w 12240040"/>
                <a:gd name="connsiteY222" fmla="*/ 347675 h 347675"/>
                <a:gd name="connsiteX223" fmla="*/ 764830 w 12240040"/>
                <a:gd name="connsiteY223" fmla="*/ 347675 h 347675"/>
                <a:gd name="connsiteX224" fmla="*/ 737813 w 12240040"/>
                <a:gd name="connsiteY224" fmla="*/ 0 h 347675"/>
                <a:gd name="connsiteX225" fmla="*/ 842738 w 12240040"/>
                <a:gd name="connsiteY225" fmla="*/ 0 h 347675"/>
                <a:gd name="connsiteX226" fmla="*/ 678544 w 12240040"/>
                <a:gd name="connsiteY226" fmla="*/ 347675 h 347675"/>
                <a:gd name="connsiteX227" fmla="*/ 573620 w 12240040"/>
                <a:gd name="connsiteY227" fmla="*/ 347675 h 347675"/>
                <a:gd name="connsiteX228" fmla="*/ 546603 w 12240040"/>
                <a:gd name="connsiteY228" fmla="*/ 0 h 347675"/>
                <a:gd name="connsiteX229" fmla="*/ 651527 w 12240040"/>
                <a:gd name="connsiteY229" fmla="*/ 0 h 347675"/>
                <a:gd name="connsiteX230" fmla="*/ 487333 w 12240040"/>
                <a:gd name="connsiteY230" fmla="*/ 347675 h 347675"/>
                <a:gd name="connsiteX231" fmla="*/ 382409 w 12240040"/>
                <a:gd name="connsiteY231" fmla="*/ 347675 h 347675"/>
                <a:gd name="connsiteX232" fmla="*/ 355393 w 12240040"/>
                <a:gd name="connsiteY232" fmla="*/ 0 h 347675"/>
                <a:gd name="connsiteX233" fmla="*/ 460317 w 12240040"/>
                <a:gd name="connsiteY233" fmla="*/ 0 h 347675"/>
                <a:gd name="connsiteX234" fmla="*/ 296123 w 12240040"/>
                <a:gd name="connsiteY234" fmla="*/ 347675 h 347675"/>
                <a:gd name="connsiteX235" fmla="*/ 191199 w 12240040"/>
                <a:gd name="connsiteY235" fmla="*/ 347675 h 347675"/>
                <a:gd name="connsiteX236" fmla="*/ 164194 w 12240040"/>
                <a:gd name="connsiteY236" fmla="*/ 0 h 347675"/>
                <a:gd name="connsiteX237" fmla="*/ 269118 w 12240040"/>
                <a:gd name="connsiteY237" fmla="*/ 0 h 347675"/>
                <a:gd name="connsiteX238" fmla="*/ 104924 w 12240040"/>
                <a:gd name="connsiteY238" fmla="*/ 347675 h 347675"/>
                <a:gd name="connsiteX239" fmla="*/ 0 w 12240040"/>
                <a:gd name="connsiteY239" fmla="*/ 347675 h 3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2240040" h="347675">
                  <a:moveTo>
                    <a:pt x="12135116" y="0"/>
                  </a:moveTo>
                  <a:lnTo>
                    <a:pt x="12240040" y="0"/>
                  </a:lnTo>
                  <a:lnTo>
                    <a:pt x="12075846" y="347675"/>
                  </a:lnTo>
                  <a:lnTo>
                    <a:pt x="11970922" y="347675"/>
                  </a:lnTo>
                  <a:close/>
                  <a:moveTo>
                    <a:pt x="11930117" y="0"/>
                  </a:moveTo>
                  <a:lnTo>
                    <a:pt x="12035041" y="0"/>
                  </a:lnTo>
                  <a:lnTo>
                    <a:pt x="11870847" y="347675"/>
                  </a:lnTo>
                  <a:lnTo>
                    <a:pt x="11765923" y="347675"/>
                  </a:lnTo>
                  <a:close/>
                  <a:moveTo>
                    <a:pt x="11725116" y="0"/>
                  </a:moveTo>
                  <a:lnTo>
                    <a:pt x="11830040" y="0"/>
                  </a:lnTo>
                  <a:lnTo>
                    <a:pt x="11665846" y="347675"/>
                  </a:lnTo>
                  <a:lnTo>
                    <a:pt x="11560922" y="347675"/>
                  </a:lnTo>
                  <a:close/>
                  <a:moveTo>
                    <a:pt x="11520115" y="0"/>
                  </a:moveTo>
                  <a:lnTo>
                    <a:pt x="11625039" y="0"/>
                  </a:lnTo>
                  <a:lnTo>
                    <a:pt x="11460845" y="347675"/>
                  </a:lnTo>
                  <a:lnTo>
                    <a:pt x="11355921" y="347675"/>
                  </a:lnTo>
                  <a:close/>
                  <a:moveTo>
                    <a:pt x="11315114" y="0"/>
                  </a:moveTo>
                  <a:lnTo>
                    <a:pt x="11420038" y="0"/>
                  </a:lnTo>
                  <a:lnTo>
                    <a:pt x="11255844" y="347675"/>
                  </a:lnTo>
                  <a:lnTo>
                    <a:pt x="11150920" y="347675"/>
                  </a:lnTo>
                  <a:close/>
                  <a:moveTo>
                    <a:pt x="11110113" y="0"/>
                  </a:moveTo>
                  <a:lnTo>
                    <a:pt x="11215037" y="0"/>
                  </a:lnTo>
                  <a:lnTo>
                    <a:pt x="11050843" y="347675"/>
                  </a:lnTo>
                  <a:lnTo>
                    <a:pt x="10945919" y="347675"/>
                  </a:lnTo>
                  <a:close/>
                  <a:moveTo>
                    <a:pt x="10905112" y="0"/>
                  </a:moveTo>
                  <a:lnTo>
                    <a:pt x="11010036" y="0"/>
                  </a:lnTo>
                  <a:lnTo>
                    <a:pt x="10845842" y="347675"/>
                  </a:lnTo>
                  <a:lnTo>
                    <a:pt x="10740918" y="347675"/>
                  </a:lnTo>
                  <a:close/>
                  <a:moveTo>
                    <a:pt x="10700111" y="0"/>
                  </a:moveTo>
                  <a:lnTo>
                    <a:pt x="10805035" y="0"/>
                  </a:lnTo>
                  <a:lnTo>
                    <a:pt x="10640841" y="347675"/>
                  </a:lnTo>
                  <a:lnTo>
                    <a:pt x="10535917" y="347675"/>
                  </a:lnTo>
                  <a:close/>
                  <a:moveTo>
                    <a:pt x="10495110" y="0"/>
                  </a:moveTo>
                  <a:lnTo>
                    <a:pt x="10600034" y="0"/>
                  </a:lnTo>
                  <a:lnTo>
                    <a:pt x="10435840" y="347675"/>
                  </a:lnTo>
                  <a:lnTo>
                    <a:pt x="10330916" y="347675"/>
                  </a:lnTo>
                  <a:close/>
                  <a:moveTo>
                    <a:pt x="10290109" y="0"/>
                  </a:moveTo>
                  <a:lnTo>
                    <a:pt x="10395033" y="0"/>
                  </a:lnTo>
                  <a:lnTo>
                    <a:pt x="10230839" y="347675"/>
                  </a:lnTo>
                  <a:lnTo>
                    <a:pt x="10125915" y="347675"/>
                  </a:lnTo>
                  <a:close/>
                  <a:moveTo>
                    <a:pt x="10085108" y="0"/>
                  </a:moveTo>
                  <a:lnTo>
                    <a:pt x="10190032" y="0"/>
                  </a:lnTo>
                  <a:lnTo>
                    <a:pt x="10025838" y="347675"/>
                  </a:lnTo>
                  <a:lnTo>
                    <a:pt x="9920914" y="347675"/>
                  </a:lnTo>
                  <a:close/>
                  <a:moveTo>
                    <a:pt x="9893895" y="0"/>
                  </a:moveTo>
                  <a:lnTo>
                    <a:pt x="9998819" y="0"/>
                  </a:lnTo>
                  <a:lnTo>
                    <a:pt x="9834625" y="347675"/>
                  </a:lnTo>
                  <a:lnTo>
                    <a:pt x="9729701" y="347675"/>
                  </a:lnTo>
                  <a:close/>
                  <a:moveTo>
                    <a:pt x="9688896" y="0"/>
                  </a:moveTo>
                  <a:lnTo>
                    <a:pt x="9793820" y="0"/>
                  </a:lnTo>
                  <a:lnTo>
                    <a:pt x="9629626" y="347675"/>
                  </a:lnTo>
                  <a:lnTo>
                    <a:pt x="9524702" y="347675"/>
                  </a:lnTo>
                  <a:close/>
                  <a:moveTo>
                    <a:pt x="9483895" y="0"/>
                  </a:moveTo>
                  <a:lnTo>
                    <a:pt x="9588819" y="0"/>
                  </a:lnTo>
                  <a:lnTo>
                    <a:pt x="9424625" y="347675"/>
                  </a:lnTo>
                  <a:lnTo>
                    <a:pt x="9319701" y="347675"/>
                  </a:lnTo>
                  <a:close/>
                  <a:moveTo>
                    <a:pt x="9278894" y="0"/>
                  </a:moveTo>
                  <a:lnTo>
                    <a:pt x="9383818" y="0"/>
                  </a:lnTo>
                  <a:lnTo>
                    <a:pt x="9219624" y="347675"/>
                  </a:lnTo>
                  <a:lnTo>
                    <a:pt x="9114700" y="347675"/>
                  </a:lnTo>
                  <a:close/>
                  <a:moveTo>
                    <a:pt x="9073893" y="0"/>
                  </a:moveTo>
                  <a:lnTo>
                    <a:pt x="9178817" y="0"/>
                  </a:lnTo>
                  <a:lnTo>
                    <a:pt x="9014623" y="347675"/>
                  </a:lnTo>
                  <a:lnTo>
                    <a:pt x="8909699" y="347675"/>
                  </a:lnTo>
                  <a:close/>
                  <a:moveTo>
                    <a:pt x="8868892" y="0"/>
                  </a:moveTo>
                  <a:lnTo>
                    <a:pt x="8973816" y="0"/>
                  </a:lnTo>
                  <a:lnTo>
                    <a:pt x="8809622" y="347675"/>
                  </a:lnTo>
                  <a:lnTo>
                    <a:pt x="8704698" y="347675"/>
                  </a:lnTo>
                  <a:close/>
                  <a:moveTo>
                    <a:pt x="8663891" y="0"/>
                  </a:moveTo>
                  <a:lnTo>
                    <a:pt x="8768815" y="0"/>
                  </a:lnTo>
                  <a:lnTo>
                    <a:pt x="8604621" y="347675"/>
                  </a:lnTo>
                  <a:lnTo>
                    <a:pt x="8499697" y="347675"/>
                  </a:lnTo>
                  <a:close/>
                  <a:moveTo>
                    <a:pt x="8458890" y="0"/>
                  </a:moveTo>
                  <a:lnTo>
                    <a:pt x="8563814" y="0"/>
                  </a:lnTo>
                  <a:lnTo>
                    <a:pt x="8399620" y="347675"/>
                  </a:lnTo>
                  <a:lnTo>
                    <a:pt x="8294696" y="347675"/>
                  </a:lnTo>
                  <a:close/>
                  <a:moveTo>
                    <a:pt x="8253889" y="0"/>
                  </a:moveTo>
                  <a:lnTo>
                    <a:pt x="8358813" y="0"/>
                  </a:lnTo>
                  <a:lnTo>
                    <a:pt x="8194619" y="347675"/>
                  </a:lnTo>
                  <a:lnTo>
                    <a:pt x="8089695" y="347675"/>
                  </a:lnTo>
                  <a:close/>
                  <a:moveTo>
                    <a:pt x="8048888" y="0"/>
                  </a:moveTo>
                  <a:lnTo>
                    <a:pt x="8153812" y="0"/>
                  </a:lnTo>
                  <a:lnTo>
                    <a:pt x="7989618" y="347675"/>
                  </a:lnTo>
                  <a:lnTo>
                    <a:pt x="7884694" y="347675"/>
                  </a:lnTo>
                  <a:close/>
                  <a:moveTo>
                    <a:pt x="7843887" y="0"/>
                  </a:moveTo>
                  <a:lnTo>
                    <a:pt x="7948811" y="0"/>
                  </a:lnTo>
                  <a:lnTo>
                    <a:pt x="7784617" y="347675"/>
                  </a:lnTo>
                  <a:lnTo>
                    <a:pt x="7679693" y="347675"/>
                  </a:lnTo>
                  <a:close/>
                  <a:moveTo>
                    <a:pt x="7652677" y="0"/>
                  </a:moveTo>
                  <a:lnTo>
                    <a:pt x="7757601" y="0"/>
                  </a:lnTo>
                  <a:lnTo>
                    <a:pt x="7593407" y="347675"/>
                  </a:lnTo>
                  <a:lnTo>
                    <a:pt x="7488483" y="347675"/>
                  </a:lnTo>
                  <a:close/>
                  <a:moveTo>
                    <a:pt x="7447678" y="0"/>
                  </a:moveTo>
                  <a:lnTo>
                    <a:pt x="7552602" y="0"/>
                  </a:lnTo>
                  <a:lnTo>
                    <a:pt x="7388408" y="347675"/>
                  </a:lnTo>
                  <a:lnTo>
                    <a:pt x="7283484" y="347675"/>
                  </a:lnTo>
                  <a:close/>
                  <a:moveTo>
                    <a:pt x="7242677" y="0"/>
                  </a:moveTo>
                  <a:lnTo>
                    <a:pt x="7347601" y="0"/>
                  </a:lnTo>
                  <a:lnTo>
                    <a:pt x="7183407" y="347675"/>
                  </a:lnTo>
                  <a:lnTo>
                    <a:pt x="7078483" y="347675"/>
                  </a:lnTo>
                  <a:close/>
                  <a:moveTo>
                    <a:pt x="7037676" y="0"/>
                  </a:moveTo>
                  <a:lnTo>
                    <a:pt x="7142600" y="0"/>
                  </a:lnTo>
                  <a:lnTo>
                    <a:pt x="6978406" y="347675"/>
                  </a:lnTo>
                  <a:lnTo>
                    <a:pt x="6873482" y="347675"/>
                  </a:lnTo>
                  <a:close/>
                  <a:moveTo>
                    <a:pt x="6832675" y="0"/>
                  </a:moveTo>
                  <a:lnTo>
                    <a:pt x="6937599" y="0"/>
                  </a:lnTo>
                  <a:lnTo>
                    <a:pt x="6773405" y="347675"/>
                  </a:lnTo>
                  <a:lnTo>
                    <a:pt x="6668481" y="347675"/>
                  </a:lnTo>
                  <a:close/>
                  <a:moveTo>
                    <a:pt x="6627674" y="0"/>
                  </a:moveTo>
                  <a:lnTo>
                    <a:pt x="6732598" y="0"/>
                  </a:lnTo>
                  <a:lnTo>
                    <a:pt x="6568404" y="347675"/>
                  </a:lnTo>
                  <a:lnTo>
                    <a:pt x="6463480" y="347675"/>
                  </a:lnTo>
                  <a:close/>
                  <a:moveTo>
                    <a:pt x="6422673" y="0"/>
                  </a:moveTo>
                  <a:lnTo>
                    <a:pt x="6527597" y="0"/>
                  </a:lnTo>
                  <a:lnTo>
                    <a:pt x="6363403" y="347675"/>
                  </a:lnTo>
                  <a:lnTo>
                    <a:pt x="6258479" y="347675"/>
                  </a:lnTo>
                  <a:close/>
                  <a:moveTo>
                    <a:pt x="6217672" y="0"/>
                  </a:moveTo>
                  <a:lnTo>
                    <a:pt x="6322596" y="0"/>
                  </a:lnTo>
                  <a:lnTo>
                    <a:pt x="6158402" y="347675"/>
                  </a:lnTo>
                  <a:lnTo>
                    <a:pt x="6053478" y="347675"/>
                  </a:lnTo>
                  <a:close/>
                  <a:moveTo>
                    <a:pt x="6012672" y="0"/>
                  </a:moveTo>
                  <a:lnTo>
                    <a:pt x="6117596" y="0"/>
                  </a:lnTo>
                  <a:lnTo>
                    <a:pt x="5953402" y="347675"/>
                  </a:lnTo>
                  <a:lnTo>
                    <a:pt x="5848478" y="347675"/>
                  </a:lnTo>
                  <a:close/>
                  <a:moveTo>
                    <a:pt x="5807671" y="0"/>
                  </a:moveTo>
                  <a:lnTo>
                    <a:pt x="5912595" y="0"/>
                  </a:lnTo>
                  <a:lnTo>
                    <a:pt x="5748402" y="347675"/>
                  </a:lnTo>
                  <a:lnTo>
                    <a:pt x="5643479" y="347675"/>
                  </a:lnTo>
                  <a:close/>
                  <a:moveTo>
                    <a:pt x="5602671" y="0"/>
                  </a:moveTo>
                  <a:lnTo>
                    <a:pt x="5707595" y="0"/>
                  </a:lnTo>
                  <a:lnTo>
                    <a:pt x="5543402" y="347675"/>
                  </a:lnTo>
                  <a:lnTo>
                    <a:pt x="5438478" y="347675"/>
                  </a:lnTo>
                  <a:close/>
                  <a:moveTo>
                    <a:pt x="5411462" y="0"/>
                  </a:moveTo>
                  <a:lnTo>
                    <a:pt x="5516385" y="0"/>
                  </a:lnTo>
                  <a:lnTo>
                    <a:pt x="5352193" y="347675"/>
                  </a:lnTo>
                  <a:lnTo>
                    <a:pt x="5247268" y="347675"/>
                  </a:lnTo>
                  <a:close/>
                  <a:moveTo>
                    <a:pt x="5206463" y="0"/>
                  </a:moveTo>
                  <a:lnTo>
                    <a:pt x="5311388" y="0"/>
                  </a:lnTo>
                  <a:lnTo>
                    <a:pt x="5147194" y="347675"/>
                  </a:lnTo>
                  <a:lnTo>
                    <a:pt x="5042269" y="347675"/>
                  </a:lnTo>
                  <a:close/>
                  <a:moveTo>
                    <a:pt x="5001460" y="0"/>
                  </a:moveTo>
                  <a:lnTo>
                    <a:pt x="5106386" y="0"/>
                  </a:lnTo>
                  <a:lnTo>
                    <a:pt x="4942191" y="347675"/>
                  </a:lnTo>
                  <a:lnTo>
                    <a:pt x="4837267" y="347675"/>
                  </a:lnTo>
                  <a:close/>
                  <a:moveTo>
                    <a:pt x="4796461" y="0"/>
                  </a:moveTo>
                  <a:lnTo>
                    <a:pt x="4901383" y="0"/>
                  </a:lnTo>
                  <a:lnTo>
                    <a:pt x="4737191" y="347675"/>
                  </a:lnTo>
                  <a:lnTo>
                    <a:pt x="4632266" y="347675"/>
                  </a:lnTo>
                  <a:close/>
                  <a:moveTo>
                    <a:pt x="4591459" y="0"/>
                  </a:moveTo>
                  <a:lnTo>
                    <a:pt x="4696383" y="0"/>
                  </a:lnTo>
                  <a:lnTo>
                    <a:pt x="4532189" y="347675"/>
                  </a:lnTo>
                  <a:lnTo>
                    <a:pt x="4427265" y="347675"/>
                  </a:lnTo>
                  <a:close/>
                  <a:moveTo>
                    <a:pt x="4386457" y="0"/>
                  </a:moveTo>
                  <a:lnTo>
                    <a:pt x="4491381" y="0"/>
                  </a:lnTo>
                  <a:lnTo>
                    <a:pt x="4327188" y="347675"/>
                  </a:lnTo>
                  <a:lnTo>
                    <a:pt x="4222266" y="347675"/>
                  </a:lnTo>
                  <a:close/>
                  <a:moveTo>
                    <a:pt x="4181459" y="0"/>
                  </a:moveTo>
                  <a:lnTo>
                    <a:pt x="4286380" y="0"/>
                  </a:lnTo>
                  <a:lnTo>
                    <a:pt x="4122189" y="347675"/>
                  </a:lnTo>
                  <a:lnTo>
                    <a:pt x="4017265" y="347675"/>
                  </a:lnTo>
                  <a:close/>
                  <a:moveTo>
                    <a:pt x="3976457" y="0"/>
                  </a:moveTo>
                  <a:lnTo>
                    <a:pt x="4081381" y="0"/>
                  </a:lnTo>
                  <a:lnTo>
                    <a:pt x="3917187" y="347675"/>
                  </a:lnTo>
                  <a:lnTo>
                    <a:pt x="3812264" y="347675"/>
                  </a:lnTo>
                  <a:close/>
                  <a:moveTo>
                    <a:pt x="3771456" y="0"/>
                  </a:moveTo>
                  <a:lnTo>
                    <a:pt x="3876380" y="0"/>
                  </a:lnTo>
                  <a:lnTo>
                    <a:pt x="3712187" y="347675"/>
                  </a:lnTo>
                  <a:lnTo>
                    <a:pt x="3607263" y="347675"/>
                  </a:lnTo>
                  <a:close/>
                  <a:moveTo>
                    <a:pt x="3566456" y="0"/>
                  </a:moveTo>
                  <a:lnTo>
                    <a:pt x="3671379" y="0"/>
                  </a:lnTo>
                  <a:lnTo>
                    <a:pt x="3507186" y="347675"/>
                  </a:lnTo>
                  <a:lnTo>
                    <a:pt x="3402262" y="347675"/>
                  </a:lnTo>
                  <a:close/>
                  <a:moveTo>
                    <a:pt x="3361454" y="0"/>
                  </a:moveTo>
                  <a:lnTo>
                    <a:pt x="3466379" y="0"/>
                  </a:lnTo>
                  <a:lnTo>
                    <a:pt x="3302184" y="347675"/>
                  </a:lnTo>
                  <a:lnTo>
                    <a:pt x="3197260" y="347675"/>
                  </a:lnTo>
                  <a:close/>
                  <a:moveTo>
                    <a:pt x="3170244" y="0"/>
                  </a:moveTo>
                  <a:lnTo>
                    <a:pt x="3275168" y="0"/>
                  </a:lnTo>
                  <a:lnTo>
                    <a:pt x="3110974" y="347675"/>
                  </a:lnTo>
                  <a:lnTo>
                    <a:pt x="3006050" y="347675"/>
                  </a:lnTo>
                  <a:close/>
                  <a:moveTo>
                    <a:pt x="2965245" y="0"/>
                  </a:moveTo>
                  <a:lnTo>
                    <a:pt x="3070169" y="0"/>
                  </a:lnTo>
                  <a:lnTo>
                    <a:pt x="2905975" y="347675"/>
                  </a:lnTo>
                  <a:lnTo>
                    <a:pt x="2801051" y="347675"/>
                  </a:lnTo>
                  <a:close/>
                  <a:moveTo>
                    <a:pt x="2760244" y="0"/>
                  </a:moveTo>
                  <a:lnTo>
                    <a:pt x="2865168" y="0"/>
                  </a:lnTo>
                  <a:lnTo>
                    <a:pt x="2700973" y="347675"/>
                  </a:lnTo>
                  <a:lnTo>
                    <a:pt x="2596050" y="347675"/>
                  </a:lnTo>
                  <a:close/>
                  <a:moveTo>
                    <a:pt x="2555242" y="0"/>
                  </a:moveTo>
                  <a:lnTo>
                    <a:pt x="2660166" y="0"/>
                  </a:lnTo>
                  <a:lnTo>
                    <a:pt x="2495973" y="347675"/>
                  </a:lnTo>
                  <a:lnTo>
                    <a:pt x="2391049" y="347675"/>
                  </a:lnTo>
                  <a:close/>
                  <a:moveTo>
                    <a:pt x="2350242" y="0"/>
                  </a:moveTo>
                  <a:lnTo>
                    <a:pt x="2455165" y="0"/>
                  </a:lnTo>
                  <a:lnTo>
                    <a:pt x="2290972" y="347675"/>
                  </a:lnTo>
                  <a:lnTo>
                    <a:pt x="2186048" y="347675"/>
                  </a:lnTo>
                  <a:close/>
                  <a:moveTo>
                    <a:pt x="2145240" y="0"/>
                  </a:moveTo>
                  <a:lnTo>
                    <a:pt x="2250164" y="0"/>
                  </a:lnTo>
                  <a:lnTo>
                    <a:pt x="2085970" y="347675"/>
                  </a:lnTo>
                  <a:lnTo>
                    <a:pt x="1981046" y="347675"/>
                  </a:lnTo>
                  <a:close/>
                  <a:moveTo>
                    <a:pt x="1940238" y="0"/>
                  </a:moveTo>
                  <a:lnTo>
                    <a:pt x="2045162" y="0"/>
                  </a:lnTo>
                  <a:lnTo>
                    <a:pt x="1880969" y="347675"/>
                  </a:lnTo>
                  <a:lnTo>
                    <a:pt x="1776044" y="347675"/>
                  </a:lnTo>
                  <a:close/>
                  <a:moveTo>
                    <a:pt x="1735237" y="0"/>
                  </a:moveTo>
                  <a:lnTo>
                    <a:pt x="1840161" y="0"/>
                  </a:lnTo>
                  <a:lnTo>
                    <a:pt x="1675967" y="347675"/>
                  </a:lnTo>
                  <a:lnTo>
                    <a:pt x="1571043" y="347675"/>
                  </a:lnTo>
                  <a:close/>
                  <a:moveTo>
                    <a:pt x="1530236" y="0"/>
                  </a:moveTo>
                  <a:lnTo>
                    <a:pt x="1635160" y="0"/>
                  </a:lnTo>
                  <a:lnTo>
                    <a:pt x="1470966" y="347675"/>
                  </a:lnTo>
                  <a:lnTo>
                    <a:pt x="1366042" y="347675"/>
                  </a:lnTo>
                  <a:close/>
                  <a:moveTo>
                    <a:pt x="1325235" y="0"/>
                  </a:moveTo>
                  <a:lnTo>
                    <a:pt x="1430159" y="0"/>
                  </a:lnTo>
                  <a:lnTo>
                    <a:pt x="1265965" y="347675"/>
                  </a:lnTo>
                  <a:lnTo>
                    <a:pt x="1161041" y="347675"/>
                  </a:lnTo>
                  <a:close/>
                  <a:moveTo>
                    <a:pt x="1120234" y="0"/>
                  </a:moveTo>
                  <a:lnTo>
                    <a:pt x="1225158" y="0"/>
                  </a:lnTo>
                  <a:lnTo>
                    <a:pt x="1060964" y="347675"/>
                  </a:lnTo>
                  <a:lnTo>
                    <a:pt x="956040" y="347675"/>
                  </a:lnTo>
                  <a:close/>
                  <a:moveTo>
                    <a:pt x="929024" y="0"/>
                  </a:moveTo>
                  <a:lnTo>
                    <a:pt x="1033948" y="0"/>
                  </a:lnTo>
                  <a:lnTo>
                    <a:pt x="869754" y="347675"/>
                  </a:lnTo>
                  <a:lnTo>
                    <a:pt x="764830" y="347675"/>
                  </a:lnTo>
                  <a:close/>
                  <a:moveTo>
                    <a:pt x="737813" y="0"/>
                  </a:moveTo>
                  <a:lnTo>
                    <a:pt x="842738" y="0"/>
                  </a:lnTo>
                  <a:lnTo>
                    <a:pt x="678544" y="347675"/>
                  </a:lnTo>
                  <a:lnTo>
                    <a:pt x="573620" y="347675"/>
                  </a:lnTo>
                  <a:close/>
                  <a:moveTo>
                    <a:pt x="546603" y="0"/>
                  </a:moveTo>
                  <a:lnTo>
                    <a:pt x="651527" y="0"/>
                  </a:lnTo>
                  <a:lnTo>
                    <a:pt x="487333" y="347675"/>
                  </a:lnTo>
                  <a:lnTo>
                    <a:pt x="382409" y="347675"/>
                  </a:lnTo>
                  <a:close/>
                  <a:moveTo>
                    <a:pt x="355393" y="0"/>
                  </a:moveTo>
                  <a:lnTo>
                    <a:pt x="460317" y="0"/>
                  </a:lnTo>
                  <a:lnTo>
                    <a:pt x="296123" y="347675"/>
                  </a:lnTo>
                  <a:lnTo>
                    <a:pt x="191199" y="347675"/>
                  </a:lnTo>
                  <a:close/>
                  <a:moveTo>
                    <a:pt x="164194" y="0"/>
                  </a:moveTo>
                  <a:lnTo>
                    <a:pt x="269118" y="0"/>
                  </a:lnTo>
                  <a:lnTo>
                    <a:pt x="104924" y="347675"/>
                  </a:lnTo>
                  <a:lnTo>
                    <a:pt x="0" y="347675"/>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2" name="Group 11">
            <a:extLst>
              <a:ext uri="{FF2B5EF4-FFF2-40B4-BE49-F238E27FC236}">
                <a16:creationId xmlns:a16="http://schemas.microsoft.com/office/drawing/2014/main" id="{D6BD8FF0-CE33-40B3-B4F7-9776E48F2608}"/>
              </a:ext>
            </a:extLst>
          </p:cNvPr>
          <p:cNvGrpSpPr/>
          <p:nvPr/>
        </p:nvGrpSpPr>
        <p:grpSpPr>
          <a:xfrm>
            <a:off x="5653276" y="3785804"/>
            <a:ext cx="631143" cy="641293"/>
            <a:chOff x="9271661" y="927087"/>
            <a:chExt cx="1690381" cy="1717565"/>
          </a:xfrm>
          <a:solidFill>
            <a:schemeClr val="bg1"/>
          </a:solidFill>
        </p:grpSpPr>
        <p:sp>
          <p:nvSpPr>
            <p:cNvPr id="323" name="Freeform: Shape 155">
              <a:extLst>
                <a:ext uri="{FF2B5EF4-FFF2-40B4-BE49-F238E27FC236}">
                  <a16:creationId xmlns:a16="http://schemas.microsoft.com/office/drawing/2014/main" id="{832B84CC-9E48-4738-9E28-4FD81AD66CE5}"/>
                </a:ext>
              </a:extLst>
            </p:cNvPr>
            <p:cNvSpPr/>
            <p:nvPr/>
          </p:nvSpPr>
          <p:spPr>
            <a:xfrm rot="2411044">
              <a:off x="9825722" y="927087"/>
              <a:ext cx="487932" cy="1717565"/>
            </a:xfrm>
            <a:custGeom>
              <a:avLst/>
              <a:gdLst>
                <a:gd name="connsiteX0" fmla="*/ 398295 w 480600"/>
                <a:gd name="connsiteY0" fmla="*/ 1046026 h 1345680"/>
                <a:gd name="connsiteX1" fmla="*/ 348313 w 480600"/>
                <a:gd name="connsiteY1" fmla="*/ 1015268 h 1345680"/>
                <a:gd name="connsiteX2" fmla="*/ 329088 w 480600"/>
                <a:gd name="connsiteY2" fmla="*/ 334738 h 1345680"/>
                <a:gd name="connsiteX3" fmla="*/ 379071 w 480600"/>
                <a:gd name="connsiteY3" fmla="*/ 303980 h 1345680"/>
                <a:gd name="connsiteX4" fmla="*/ 440588 w 480600"/>
                <a:gd name="connsiteY4" fmla="*/ 167489 h 1345680"/>
                <a:gd name="connsiteX5" fmla="*/ 430976 w 480600"/>
                <a:gd name="connsiteY5" fmla="*/ 109817 h 1345680"/>
                <a:gd name="connsiteX6" fmla="*/ 334856 w 480600"/>
                <a:gd name="connsiteY6" fmla="*/ 29076 h 1345680"/>
                <a:gd name="connsiteX7" fmla="*/ 309864 w 480600"/>
                <a:gd name="connsiteY7" fmla="*/ 54068 h 1345680"/>
                <a:gd name="connsiteX8" fmla="*/ 309864 w 480600"/>
                <a:gd name="connsiteY8" fmla="*/ 173256 h 1345680"/>
                <a:gd name="connsiteX9" fmla="*/ 271416 w 480600"/>
                <a:gd name="connsiteY9" fmla="*/ 211704 h 1345680"/>
                <a:gd name="connsiteX10" fmla="*/ 219512 w 480600"/>
                <a:gd name="connsiteY10" fmla="*/ 211704 h 1345680"/>
                <a:gd name="connsiteX11" fmla="*/ 181064 w 480600"/>
                <a:gd name="connsiteY11" fmla="*/ 173256 h 1345680"/>
                <a:gd name="connsiteX12" fmla="*/ 181064 w 480600"/>
                <a:gd name="connsiteY12" fmla="*/ 55990 h 1345680"/>
                <a:gd name="connsiteX13" fmla="*/ 156072 w 480600"/>
                <a:gd name="connsiteY13" fmla="*/ 30999 h 1345680"/>
                <a:gd name="connsiteX14" fmla="*/ 59952 w 480600"/>
                <a:gd name="connsiteY14" fmla="*/ 111740 h 1345680"/>
                <a:gd name="connsiteX15" fmla="*/ 50340 w 480600"/>
                <a:gd name="connsiteY15" fmla="*/ 169412 h 1345680"/>
                <a:gd name="connsiteX16" fmla="*/ 111857 w 480600"/>
                <a:gd name="connsiteY16" fmla="*/ 305902 h 1345680"/>
                <a:gd name="connsiteX17" fmla="*/ 161840 w 480600"/>
                <a:gd name="connsiteY17" fmla="*/ 336660 h 1345680"/>
                <a:gd name="connsiteX18" fmla="*/ 142616 w 480600"/>
                <a:gd name="connsiteY18" fmla="*/ 1017190 h 1345680"/>
                <a:gd name="connsiteX19" fmla="*/ 92633 w 480600"/>
                <a:gd name="connsiteY19" fmla="*/ 1047949 h 1345680"/>
                <a:gd name="connsiteX20" fmla="*/ 31116 w 480600"/>
                <a:gd name="connsiteY20" fmla="*/ 1184439 h 1345680"/>
                <a:gd name="connsiteX21" fmla="*/ 40728 w 480600"/>
                <a:gd name="connsiteY21" fmla="*/ 1242111 h 1345680"/>
                <a:gd name="connsiteX22" fmla="*/ 136848 w 480600"/>
                <a:gd name="connsiteY22" fmla="*/ 1322852 h 1345680"/>
                <a:gd name="connsiteX23" fmla="*/ 161840 w 480600"/>
                <a:gd name="connsiteY23" fmla="*/ 1297861 h 1345680"/>
                <a:gd name="connsiteX24" fmla="*/ 161840 w 480600"/>
                <a:gd name="connsiteY24" fmla="*/ 1178672 h 1345680"/>
                <a:gd name="connsiteX25" fmla="*/ 200288 w 480600"/>
                <a:gd name="connsiteY25" fmla="*/ 1140224 h 1345680"/>
                <a:gd name="connsiteX26" fmla="*/ 290640 w 480600"/>
                <a:gd name="connsiteY26" fmla="*/ 1140224 h 1345680"/>
                <a:gd name="connsiteX27" fmla="*/ 329088 w 480600"/>
                <a:gd name="connsiteY27" fmla="*/ 1178672 h 1345680"/>
                <a:gd name="connsiteX28" fmla="*/ 329088 w 480600"/>
                <a:gd name="connsiteY28" fmla="*/ 1297861 h 1345680"/>
                <a:gd name="connsiteX29" fmla="*/ 354080 w 480600"/>
                <a:gd name="connsiteY29" fmla="*/ 1322852 h 1345680"/>
                <a:gd name="connsiteX30" fmla="*/ 450200 w 480600"/>
                <a:gd name="connsiteY30" fmla="*/ 1242111 h 1345680"/>
                <a:gd name="connsiteX31" fmla="*/ 459812 w 480600"/>
                <a:gd name="connsiteY31" fmla="*/ 1184439 h 1345680"/>
                <a:gd name="connsiteX32" fmla="*/ 398295 w 480600"/>
                <a:gd name="connsiteY32" fmla="*/ 1046026 h 134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0600" h="1345680">
                  <a:moveTo>
                    <a:pt x="398295" y="1046026"/>
                  </a:moveTo>
                  <a:lnTo>
                    <a:pt x="348313" y="1015268"/>
                  </a:lnTo>
                  <a:lnTo>
                    <a:pt x="329088" y="334738"/>
                  </a:lnTo>
                  <a:lnTo>
                    <a:pt x="379071" y="303980"/>
                  </a:lnTo>
                  <a:cubicBezTo>
                    <a:pt x="425209" y="275144"/>
                    <a:pt x="450200" y="221316"/>
                    <a:pt x="440588" y="167489"/>
                  </a:cubicBezTo>
                  <a:lnTo>
                    <a:pt x="430976" y="109817"/>
                  </a:lnTo>
                  <a:cubicBezTo>
                    <a:pt x="423286" y="63680"/>
                    <a:pt x="382916" y="29076"/>
                    <a:pt x="334856" y="29076"/>
                  </a:cubicBezTo>
                  <a:cubicBezTo>
                    <a:pt x="321399" y="29076"/>
                    <a:pt x="309864" y="40611"/>
                    <a:pt x="309864" y="54068"/>
                  </a:cubicBezTo>
                  <a:lnTo>
                    <a:pt x="309864" y="173256"/>
                  </a:lnTo>
                  <a:cubicBezTo>
                    <a:pt x="309864" y="194403"/>
                    <a:pt x="292563" y="211704"/>
                    <a:pt x="271416" y="211704"/>
                  </a:cubicBezTo>
                  <a:lnTo>
                    <a:pt x="219512" y="211704"/>
                  </a:lnTo>
                  <a:cubicBezTo>
                    <a:pt x="198365" y="211704"/>
                    <a:pt x="181064" y="194403"/>
                    <a:pt x="181064" y="173256"/>
                  </a:cubicBezTo>
                  <a:lnTo>
                    <a:pt x="181064" y="55990"/>
                  </a:lnTo>
                  <a:cubicBezTo>
                    <a:pt x="181064" y="42533"/>
                    <a:pt x="169529" y="30999"/>
                    <a:pt x="156072" y="30999"/>
                  </a:cubicBezTo>
                  <a:cubicBezTo>
                    <a:pt x="108012" y="30999"/>
                    <a:pt x="67642" y="65602"/>
                    <a:pt x="59952" y="111740"/>
                  </a:cubicBezTo>
                  <a:lnTo>
                    <a:pt x="50340" y="169412"/>
                  </a:lnTo>
                  <a:cubicBezTo>
                    <a:pt x="40728" y="223239"/>
                    <a:pt x="65720" y="277066"/>
                    <a:pt x="111857" y="305902"/>
                  </a:cubicBezTo>
                  <a:lnTo>
                    <a:pt x="161840" y="336660"/>
                  </a:lnTo>
                  <a:lnTo>
                    <a:pt x="142616" y="1017190"/>
                  </a:lnTo>
                  <a:lnTo>
                    <a:pt x="92633" y="1047949"/>
                  </a:lnTo>
                  <a:cubicBezTo>
                    <a:pt x="46496" y="1076785"/>
                    <a:pt x="21504" y="1130612"/>
                    <a:pt x="31116" y="1184439"/>
                  </a:cubicBezTo>
                  <a:lnTo>
                    <a:pt x="40728" y="1242111"/>
                  </a:lnTo>
                  <a:cubicBezTo>
                    <a:pt x="48418" y="1288249"/>
                    <a:pt x="88788" y="1322852"/>
                    <a:pt x="136848" y="1322852"/>
                  </a:cubicBezTo>
                  <a:cubicBezTo>
                    <a:pt x="150305" y="1322852"/>
                    <a:pt x="161840" y="1311317"/>
                    <a:pt x="161840" y="1297861"/>
                  </a:cubicBezTo>
                  <a:lnTo>
                    <a:pt x="161840" y="1178672"/>
                  </a:lnTo>
                  <a:cubicBezTo>
                    <a:pt x="161840" y="1157525"/>
                    <a:pt x="179141" y="1140224"/>
                    <a:pt x="200288" y="1140224"/>
                  </a:cubicBezTo>
                  <a:lnTo>
                    <a:pt x="290640" y="1140224"/>
                  </a:lnTo>
                  <a:cubicBezTo>
                    <a:pt x="311787" y="1140224"/>
                    <a:pt x="329088" y="1157525"/>
                    <a:pt x="329088" y="1178672"/>
                  </a:cubicBezTo>
                  <a:lnTo>
                    <a:pt x="329088" y="1297861"/>
                  </a:lnTo>
                  <a:cubicBezTo>
                    <a:pt x="329088" y="1311317"/>
                    <a:pt x="340623" y="1322852"/>
                    <a:pt x="354080" y="1322852"/>
                  </a:cubicBezTo>
                  <a:cubicBezTo>
                    <a:pt x="402140" y="1322852"/>
                    <a:pt x="442510" y="1288249"/>
                    <a:pt x="450200" y="1242111"/>
                  </a:cubicBezTo>
                  <a:lnTo>
                    <a:pt x="459812" y="1184439"/>
                  </a:lnTo>
                  <a:cubicBezTo>
                    <a:pt x="469424" y="1128689"/>
                    <a:pt x="446355" y="1074862"/>
                    <a:pt x="398295" y="1046026"/>
                  </a:cubicBezTo>
                  <a:close/>
                </a:path>
              </a:pathLst>
            </a:custGeom>
            <a:grpFill/>
            <a:ln w="19209" cap="flat">
              <a:noFill/>
              <a:prstDash val="solid"/>
              <a:miter/>
            </a:ln>
          </p:spPr>
          <p:txBody>
            <a:bodyPr rtlCol="0" anchor="ctr"/>
            <a:lstStyle/>
            <a:p>
              <a:endParaRPr lang="en-US" dirty="0"/>
            </a:p>
          </p:txBody>
        </p:sp>
        <p:sp>
          <p:nvSpPr>
            <p:cNvPr id="324" name="Freeform: Shape 159">
              <a:extLst>
                <a:ext uri="{FF2B5EF4-FFF2-40B4-BE49-F238E27FC236}">
                  <a16:creationId xmlns:a16="http://schemas.microsoft.com/office/drawing/2014/main" id="{212DC1F0-484E-4D77-A225-42D375270607}"/>
                </a:ext>
              </a:extLst>
            </p:cNvPr>
            <p:cNvSpPr/>
            <p:nvPr/>
          </p:nvSpPr>
          <p:spPr>
            <a:xfrm rot="18712925">
              <a:off x="9675227" y="1020217"/>
              <a:ext cx="883249" cy="1690381"/>
            </a:xfrm>
            <a:custGeom>
              <a:avLst/>
              <a:gdLst>
                <a:gd name="connsiteX0" fmla="*/ 335181 w 883249"/>
                <a:gd name="connsiteY0" fmla="*/ 0 h 1563687"/>
                <a:gd name="connsiteX1" fmla="*/ 631293 w 883249"/>
                <a:gd name="connsiteY1" fmla="*/ 0 h 1563687"/>
                <a:gd name="connsiteX2" fmla="*/ 665062 w 883249"/>
                <a:gd name="connsiteY2" fmla="*/ 49352 h 1563687"/>
                <a:gd name="connsiteX3" fmla="*/ 717011 w 883249"/>
                <a:gd name="connsiteY3" fmla="*/ 49352 h 1563687"/>
                <a:gd name="connsiteX4" fmla="*/ 750778 w 883249"/>
                <a:gd name="connsiteY4" fmla="*/ 0 h 1563687"/>
                <a:gd name="connsiteX5" fmla="*/ 844287 w 883249"/>
                <a:gd name="connsiteY5" fmla="*/ 0 h 1563687"/>
                <a:gd name="connsiteX6" fmla="*/ 883249 w 883249"/>
                <a:gd name="connsiteY6" fmla="*/ 111692 h 1563687"/>
                <a:gd name="connsiteX7" fmla="*/ 844287 w 883249"/>
                <a:gd name="connsiteY7" fmla="*/ 223384 h 1563687"/>
                <a:gd name="connsiteX8" fmla="*/ 750778 w 883249"/>
                <a:gd name="connsiteY8" fmla="*/ 223384 h 1563687"/>
                <a:gd name="connsiteX9" fmla="*/ 750777 w 883249"/>
                <a:gd name="connsiteY9" fmla="*/ 223384 h 1563687"/>
                <a:gd name="connsiteX10" fmla="*/ 748180 w 883249"/>
                <a:gd name="connsiteY10" fmla="*/ 223384 h 1563687"/>
                <a:gd name="connsiteX11" fmla="*/ 714413 w 883249"/>
                <a:gd name="connsiteY11" fmla="*/ 174032 h 1563687"/>
                <a:gd name="connsiteX12" fmla="*/ 665062 w 883249"/>
                <a:gd name="connsiteY12" fmla="*/ 174032 h 1563687"/>
                <a:gd name="connsiteX13" fmla="*/ 659785 w 883249"/>
                <a:gd name="connsiteY13" fmla="*/ 200372 h 1563687"/>
                <a:gd name="connsiteX14" fmla="*/ 631293 w 883249"/>
                <a:gd name="connsiteY14" fmla="*/ 223384 h 1563687"/>
                <a:gd name="connsiteX15" fmla="*/ 532589 w 883249"/>
                <a:gd name="connsiteY15" fmla="*/ 223384 h 1563687"/>
                <a:gd name="connsiteX16" fmla="*/ 532589 w 883249"/>
                <a:gd name="connsiteY16" fmla="*/ 737686 h 1563687"/>
                <a:gd name="connsiteX17" fmla="*/ 529992 w 883249"/>
                <a:gd name="connsiteY17" fmla="*/ 737686 h 1563687"/>
                <a:gd name="connsiteX18" fmla="*/ 529992 w 883249"/>
                <a:gd name="connsiteY18" fmla="*/ 748076 h 1563687"/>
                <a:gd name="connsiteX19" fmla="*/ 558564 w 883249"/>
                <a:gd name="connsiteY19" fmla="*/ 781843 h 1563687"/>
                <a:gd name="connsiteX20" fmla="*/ 581942 w 883249"/>
                <a:gd name="connsiteY20" fmla="*/ 1355888 h 1563687"/>
                <a:gd name="connsiteX21" fmla="*/ 537784 w 883249"/>
                <a:gd name="connsiteY21" fmla="*/ 1501346 h 1563687"/>
                <a:gd name="connsiteX22" fmla="*/ 467652 w 883249"/>
                <a:gd name="connsiteY22" fmla="*/ 1563687 h 1563687"/>
                <a:gd name="connsiteX23" fmla="*/ 397520 w 883249"/>
                <a:gd name="connsiteY23" fmla="*/ 1501346 h 1563687"/>
                <a:gd name="connsiteX24" fmla="*/ 353363 w 883249"/>
                <a:gd name="connsiteY24" fmla="*/ 1355888 h 1563687"/>
                <a:gd name="connsiteX25" fmla="*/ 376740 w 883249"/>
                <a:gd name="connsiteY25" fmla="*/ 781843 h 1563687"/>
                <a:gd name="connsiteX26" fmla="*/ 405313 w 883249"/>
                <a:gd name="connsiteY26" fmla="*/ 748076 h 1563687"/>
                <a:gd name="connsiteX27" fmla="*/ 405313 w 883249"/>
                <a:gd name="connsiteY27" fmla="*/ 225982 h 1563687"/>
                <a:gd name="connsiteX28" fmla="*/ 332583 w 883249"/>
                <a:gd name="connsiteY28" fmla="*/ 225982 h 1563687"/>
                <a:gd name="connsiteX29" fmla="*/ 327389 w 883249"/>
                <a:gd name="connsiteY29" fmla="*/ 223384 h 1563687"/>
                <a:gd name="connsiteX30" fmla="*/ 114395 w 883249"/>
                <a:gd name="connsiteY30" fmla="*/ 238969 h 1563687"/>
                <a:gd name="connsiteX31" fmla="*/ 41665 w 883249"/>
                <a:gd name="connsiteY31" fmla="*/ 277932 h 1563687"/>
                <a:gd name="connsiteX32" fmla="*/ 28678 w 883249"/>
                <a:gd name="connsiteY32" fmla="*/ 280529 h 1563687"/>
                <a:gd name="connsiteX33" fmla="*/ 2703 w 883249"/>
                <a:gd name="connsiteY33" fmla="*/ 262346 h 1563687"/>
                <a:gd name="connsiteX34" fmla="*/ 430 w 883249"/>
                <a:gd name="connsiteY34" fmla="*/ 245788 h 1563687"/>
                <a:gd name="connsiteX35" fmla="*/ 711 w 883249"/>
                <a:gd name="connsiteY35" fmla="*/ 245238 h 1563687"/>
                <a:gd name="connsiteX36" fmla="*/ 430 w 883249"/>
                <a:gd name="connsiteY36" fmla="*/ 243190 h 1563687"/>
                <a:gd name="connsiteX37" fmla="*/ 7897 w 883249"/>
                <a:gd name="connsiteY37" fmla="*/ 228579 h 1563687"/>
                <a:gd name="connsiteX38" fmla="*/ 54653 w 883249"/>
                <a:gd name="connsiteY38" fmla="*/ 176630 h 1563687"/>
                <a:gd name="connsiteX39" fmla="*/ 335181 w 883249"/>
                <a:gd name="connsiteY39" fmla="*/ 0 h 156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3249" h="1563687">
                  <a:moveTo>
                    <a:pt x="335181" y="0"/>
                  </a:moveTo>
                  <a:lnTo>
                    <a:pt x="631293" y="0"/>
                  </a:lnTo>
                  <a:cubicBezTo>
                    <a:pt x="646879" y="0"/>
                    <a:pt x="659866" y="5195"/>
                    <a:pt x="665062" y="49352"/>
                  </a:cubicBezTo>
                  <a:lnTo>
                    <a:pt x="717011" y="49352"/>
                  </a:lnTo>
                  <a:cubicBezTo>
                    <a:pt x="722205" y="5195"/>
                    <a:pt x="735193" y="0"/>
                    <a:pt x="750778" y="0"/>
                  </a:cubicBezTo>
                  <a:lnTo>
                    <a:pt x="844287" y="0"/>
                  </a:lnTo>
                  <a:cubicBezTo>
                    <a:pt x="865067" y="0"/>
                    <a:pt x="883249" y="36365"/>
                    <a:pt x="883249" y="111692"/>
                  </a:cubicBezTo>
                  <a:cubicBezTo>
                    <a:pt x="883249" y="187019"/>
                    <a:pt x="865067" y="223384"/>
                    <a:pt x="844287" y="223384"/>
                  </a:cubicBezTo>
                  <a:lnTo>
                    <a:pt x="750778" y="223384"/>
                  </a:lnTo>
                  <a:lnTo>
                    <a:pt x="750777" y="223384"/>
                  </a:lnTo>
                  <a:lnTo>
                    <a:pt x="748180" y="223384"/>
                  </a:lnTo>
                  <a:cubicBezTo>
                    <a:pt x="732596" y="223384"/>
                    <a:pt x="719608" y="218190"/>
                    <a:pt x="714413" y="174032"/>
                  </a:cubicBezTo>
                  <a:lnTo>
                    <a:pt x="665062" y="174032"/>
                  </a:lnTo>
                  <a:lnTo>
                    <a:pt x="659785" y="200372"/>
                  </a:lnTo>
                  <a:cubicBezTo>
                    <a:pt x="653210" y="220462"/>
                    <a:pt x="642982" y="223384"/>
                    <a:pt x="631293" y="223384"/>
                  </a:cubicBezTo>
                  <a:lnTo>
                    <a:pt x="532589" y="223384"/>
                  </a:lnTo>
                  <a:lnTo>
                    <a:pt x="532589" y="737686"/>
                  </a:lnTo>
                  <a:lnTo>
                    <a:pt x="529992" y="737686"/>
                  </a:lnTo>
                  <a:lnTo>
                    <a:pt x="529992" y="748076"/>
                  </a:lnTo>
                  <a:cubicBezTo>
                    <a:pt x="545576" y="750674"/>
                    <a:pt x="555967" y="763662"/>
                    <a:pt x="558564" y="781843"/>
                  </a:cubicBezTo>
                  <a:lnTo>
                    <a:pt x="581942" y="1355888"/>
                  </a:lnTo>
                  <a:cubicBezTo>
                    <a:pt x="584539" y="1410434"/>
                    <a:pt x="568954" y="1462384"/>
                    <a:pt x="537784" y="1501346"/>
                  </a:cubicBezTo>
                  <a:cubicBezTo>
                    <a:pt x="506614" y="1540309"/>
                    <a:pt x="514406" y="1563687"/>
                    <a:pt x="467652" y="1563687"/>
                  </a:cubicBezTo>
                  <a:cubicBezTo>
                    <a:pt x="420898" y="1563687"/>
                    <a:pt x="428690" y="1540309"/>
                    <a:pt x="397520" y="1501346"/>
                  </a:cubicBezTo>
                  <a:cubicBezTo>
                    <a:pt x="363753" y="1462384"/>
                    <a:pt x="348168" y="1407837"/>
                    <a:pt x="353363" y="1355888"/>
                  </a:cubicBezTo>
                  <a:lnTo>
                    <a:pt x="376740" y="781843"/>
                  </a:lnTo>
                  <a:cubicBezTo>
                    <a:pt x="376740" y="763662"/>
                    <a:pt x="389727" y="750674"/>
                    <a:pt x="405313" y="748076"/>
                  </a:cubicBezTo>
                  <a:lnTo>
                    <a:pt x="405313" y="225982"/>
                  </a:lnTo>
                  <a:lnTo>
                    <a:pt x="332583" y="225982"/>
                  </a:lnTo>
                  <a:lnTo>
                    <a:pt x="327389" y="223384"/>
                  </a:lnTo>
                  <a:cubicBezTo>
                    <a:pt x="241671" y="189617"/>
                    <a:pt x="197514" y="197409"/>
                    <a:pt x="114395" y="238969"/>
                  </a:cubicBezTo>
                  <a:lnTo>
                    <a:pt x="41665" y="277932"/>
                  </a:lnTo>
                  <a:cubicBezTo>
                    <a:pt x="39067" y="280529"/>
                    <a:pt x="33872" y="280529"/>
                    <a:pt x="28678" y="280529"/>
                  </a:cubicBezTo>
                  <a:cubicBezTo>
                    <a:pt x="18288" y="280529"/>
                    <a:pt x="7897" y="272737"/>
                    <a:pt x="2703" y="262346"/>
                  </a:cubicBezTo>
                  <a:cubicBezTo>
                    <a:pt x="106" y="257151"/>
                    <a:pt x="-544" y="251307"/>
                    <a:pt x="430" y="245788"/>
                  </a:cubicBezTo>
                  <a:lnTo>
                    <a:pt x="711" y="245238"/>
                  </a:lnTo>
                  <a:lnTo>
                    <a:pt x="430" y="243190"/>
                  </a:lnTo>
                  <a:cubicBezTo>
                    <a:pt x="1404" y="237670"/>
                    <a:pt x="4001" y="232475"/>
                    <a:pt x="7897" y="228579"/>
                  </a:cubicBezTo>
                  <a:lnTo>
                    <a:pt x="54653" y="176630"/>
                  </a:lnTo>
                  <a:cubicBezTo>
                    <a:pt x="145565" y="75327"/>
                    <a:pt x="207904" y="49352"/>
                    <a:pt x="335181" y="0"/>
                  </a:cubicBezTo>
                  <a:close/>
                </a:path>
              </a:pathLst>
            </a:custGeom>
            <a:grpFill/>
            <a:ln w="19209" cap="flat">
              <a:noFill/>
              <a:prstDash val="solid"/>
              <a:miter/>
            </a:ln>
          </p:spPr>
          <p:txBody>
            <a:bodyPr rtlCol="0" anchor="ctr"/>
            <a:lstStyle/>
            <a:p>
              <a:endParaRPr lang="en-US" dirty="0"/>
            </a:p>
          </p:txBody>
        </p:sp>
      </p:grpSp>
      <p:grpSp>
        <p:nvGrpSpPr>
          <p:cNvPr id="325" name="Group 206">
            <a:extLst>
              <a:ext uri="{FF2B5EF4-FFF2-40B4-BE49-F238E27FC236}">
                <a16:creationId xmlns:a16="http://schemas.microsoft.com/office/drawing/2014/main" id="{93FF1993-85AD-40C9-A3D2-5A79C049D891}"/>
              </a:ext>
            </a:extLst>
          </p:cNvPr>
          <p:cNvGrpSpPr/>
          <p:nvPr/>
        </p:nvGrpSpPr>
        <p:grpSpPr>
          <a:xfrm>
            <a:off x="974583" y="5769758"/>
            <a:ext cx="569844" cy="274717"/>
            <a:chOff x="2633799" y="5558352"/>
            <a:chExt cx="1343686" cy="647780"/>
          </a:xfrm>
          <a:solidFill>
            <a:schemeClr val="accent6"/>
          </a:solidFill>
        </p:grpSpPr>
        <p:sp>
          <p:nvSpPr>
            <p:cNvPr id="326" name="Rectangle 129">
              <a:extLst>
                <a:ext uri="{FF2B5EF4-FFF2-40B4-BE49-F238E27FC236}">
                  <a16:creationId xmlns:a16="http://schemas.microsoft.com/office/drawing/2014/main" id="{EEC1B9FC-D98D-4219-A3A2-3BFA02CE1FF1}"/>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Rectangle 129">
              <a:extLst>
                <a:ext uri="{FF2B5EF4-FFF2-40B4-BE49-F238E27FC236}">
                  <a16:creationId xmlns:a16="http://schemas.microsoft.com/office/drawing/2014/main" id="{1106367B-92A6-40BE-8D13-14AE3CEE5C04}"/>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Rectangle 129">
              <a:extLst>
                <a:ext uri="{FF2B5EF4-FFF2-40B4-BE49-F238E27FC236}">
                  <a16:creationId xmlns:a16="http://schemas.microsoft.com/office/drawing/2014/main" id="{B18A83F6-3312-44E3-A65F-3C54A8ADB12E}"/>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Rectangle 129">
              <a:extLst>
                <a:ext uri="{FF2B5EF4-FFF2-40B4-BE49-F238E27FC236}">
                  <a16:creationId xmlns:a16="http://schemas.microsoft.com/office/drawing/2014/main" id="{E739E499-7C33-4BE9-800E-89BC3F4A7FEF}"/>
                </a:ext>
              </a:extLst>
            </p:cNvPr>
            <p:cNvSpPr>
              <a:spLocks noChangeArrowheads="1"/>
            </p:cNvSpPr>
            <p:nvPr/>
          </p:nvSpPr>
          <p:spPr bwMode="auto">
            <a:xfrm>
              <a:off x="3333216"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0" name="Group 211">
            <a:extLst>
              <a:ext uri="{FF2B5EF4-FFF2-40B4-BE49-F238E27FC236}">
                <a16:creationId xmlns:a16="http://schemas.microsoft.com/office/drawing/2014/main" id="{1BAD8ECB-3FC1-4300-B52A-D9150A1D7686}"/>
              </a:ext>
            </a:extLst>
          </p:cNvPr>
          <p:cNvGrpSpPr/>
          <p:nvPr/>
        </p:nvGrpSpPr>
        <p:grpSpPr>
          <a:xfrm>
            <a:off x="1589590" y="5769043"/>
            <a:ext cx="568880" cy="274717"/>
            <a:chOff x="2633799" y="5558352"/>
            <a:chExt cx="1341414" cy="647780"/>
          </a:xfrm>
          <a:solidFill>
            <a:schemeClr val="accent6"/>
          </a:solidFill>
        </p:grpSpPr>
        <p:sp>
          <p:nvSpPr>
            <p:cNvPr id="331" name="Rectangle 129">
              <a:extLst>
                <a:ext uri="{FF2B5EF4-FFF2-40B4-BE49-F238E27FC236}">
                  <a16:creationId xmlns:a16="http://schemas.microsoft.com/office/drawing/2014/main" id="{CBB6C887-E977-4979-8ABA-C16D79C6BF33}"/>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Rectangle 129">
              <a:extLst>
                <a:ext uri="{FF2B5EF4-FFF2-40B4-BE49-F238E27FC236}">
                  <a16:creationId xmlns:a16="http://schemas.microsoft.com/office/drawing/2014/main" id="{51459FA7-5A54-4018-91BB-21698E6F4341}"/>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Rectangle 129">
              <a:extLst>
                <a:ext uri="{FF2B5EF4-FFF2-40B4-BE49-F238E27FC236}">
                  <a16:creationId xmlns:a16="http://schemas.microsoft.com/office/drawing/2014/main" id="{AD871ACA-0EF4-4E01-9402-E7330F54E209}"/>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 name="Conector recto de flecha 3">
            <a:extLst>
              <a:ext uri="{FF2B5EF4-FFF2-40B4-BE49-F238E27FC236}">
                <a16:creationId xmlns:a16="http://schemas.microsoft.com/office/drawing/2014/main" id="{3545A23A-9E7B-4899-960A-6F28A93A7897}"/>
              </a:ext>
            </a:extLst>
          </p:cNvPr>
          <p:cNvCxnSpPr/>
          <p:nvPr/>
        </p:nvCxnSpPr>
        <p:spPr>
          <a:xfrm flipV="1">
            <a:off x="1686854" y="1503266"/>
            <a:ext cx="4177908" cy="1215377"/>
          </a:xfrm>
          <a:prstGeom prst="straightConnector1">
            <a:avLst/>
          </a:prstGeom>
          <a:ln w="28575">
            <a:tailEnd type="triangle"/>
          </a:ln>
        </p:spPr>
        <p:style>
          <a:lnRef idx="3">
            <a:schemeClr val="accent4"/>
          </a:lnRef>
          <a:fillRef idx="0">
            <a:schemeClr val="accent4"/>
          </a:fillRef>
          <a:effectRef idx="2">
            <a:schemeClr val="accent4"/>
          </a:effectRef>
          <a:fontRef idx="minor">
            <a:schemeClr val="tx1"/>
          </a:fontRef>
        </p:style>
      </p:cxnSp>
      <p:cxnSp>
        <p:nvCxnSpPr>
          <p:cNvPr id="6" name="Conector recto de flecha 5">
            <a:extLst>
              <a:ext uri="{FF2B5EF4-FFF2-40B4-BE49-F238E27FC236}">
                <a16:creationId xmlns:a16="http://schemas.microsoft.com/office/drawing/2014/main" id="{6D8DE134-1FDB-4910-9EFB-779D85AC91EA}"/>
              </a:ext>
            </a:extLst>
          </p:cNvPr>
          <p:cNvCxnSpPr/>
          <p:nvPr/>
        </p:nvCxnSpPr>
        <p:spPr>
          <a:xfrm flipV="1">
            <a:off x="1686854" y="2061029"/>
            <a:ext cx="7602289" cy="1117600"/>
          </a:xfrm>
          <a:prstGeom prst="straightConnector1">
            <a:avLst/>
          </a:prstGeom>
          <a:ln w="28575">
            <a:tailEnd type="triangle"/>
          </a:ln>
        </p:spPr>
        <p:style>
          <a:lnRef idx="3">
            <a:schemeClr val="accent4"/>
          </a:lnRef>
          <a:fillRef idx="0">
            <a:schemeClr val="accent4"/>
          </a:fillRef>
          <a:effectRef idx="2">
            <a:schemeClr val="accent4"/>
          </a:effectRef>
          <a:fontRef idx="minor">
            <a:schemeClr val="tx1"/>
          </a:fontRef>
        </p:style>
      </p:cxnSp>
      <p:cxnSp>
        <p:nvCxnSpPr>
          <p:cNvPr id="334" name="Conector recto de flecha 333">
            <a:extLst>
              <a:ext uri="{FF2B5EF4-FFF2-40B4-BE49-F238E27FC236}">
                <a16:creationId xmlns:a16="http://schemas.microsoft.com/office/drawing/2014/main" id="{88955578-6D4F-4F50-A0D9-5F882C11C918}"/>
              </a:ext>
            </a:extLst>
          </p:cNvPr>
          <p:cNvCxnSpPr>
            <a:cxnSpLocks/>
            <a:endCxn id="27" idx="1"/>
          </p:cNvCxnSpPr>
          <p:nvPr/>
        </p:nvCxnSpPr>
        <p:spPr>
          <a:xfrm flipV="1">
            <a:off x="3218439" y="3156975"/>
            <a:ext cx="2646323" cy="449406"/>
          </a:xfrm>
          <a:prstGeom prst="straightConnector1">
            <a:avLst/>
          </a:prstGeom>
          <a:ln w="28575">
            <a:solidFill>
              <a:srgbClr val="FF9900"/>
            </a:solidFill>
            <a:tailEnd type="triangle"/>
          </a:ln>
        </p:spPr>
        <p:style>
          <a:lnRef idx="1">
            <a:schemeClr val="dk1"/>
          </a:lnRef>
          <a:fillRef idx="0">
            <a:schemeClr val="dk1"/>
          </a:fillRef>
          <a:effectRef idx="0">
            <a:schemeClr val="dk1"/>
          </a:effectRef>
          <a:fontRef idx="minor">
            <a:schemeClr val="tx1"/>
          </a:fontRef>
        </p:style>
      </p:cxnSp>
      <p:cxnSp>
        <p:nvCxnSpPr>
          <p:cNvPr id="335" name="Conector recto de flecha 334">
            <a:extLst>
              <a:ext uri="{FF2B5EF4-FFF2-40B4-BE49-F238E27FC236}">
                <a16:creationId xmlns:a16="http://schemas.microsoft.com/office/drawing/2014/main" id="{BC1F7E12-D166-401D-A163-46FDCE656214}"/>
              </a:ext>
            </a:extLst>
          </p:cNvPr>
          <p:cNvCxnSpPr>
            <a:cxnSpLocks/>
          </p:cNvCxnSpPr>
          <p:nvPr/>
        </p:nvCxnSpPr>
        <p:spPr>
          <a:xfrm flipV="1">
            <a:off x="3786277" y="3406044"/>
            <a:ext cx="5610245" cy="240576"/>
          </a:xfrm>
          <a:prstGeom prst="straightConnector1">
            <a:avLst/>
          </a:prstGeom>
          <a:ln w="28575">
            <a:solidFill>
              <a:srgbClr val="FF9900"/>
            </a:solidFill>
            <a:tailEnd type="triangle"/>
          </a:ln>
        </p:spPr>
        <p:style>
          <a:lnRef idx="1">
            <a:schemeClr val="dk1"/>
          </a:lnRef>
          <a:fillRef idx="0">
            <a:schemeClr val="dk1"/>
          </a:fillRef>
          <a:effectRef idx="0">
            <a:schemeClr val="dk1"/>
          </a:effectRef>
          <a:fontRef idx="minor">
            <a:schemeClr val="tx1"/>
          </a:fontRef>
        </p:style>
      </p:cxnSp>
      <p:cxnSp>
        <p:nvCxnSpPr>
          <p:cNvPr id="336" name="Conector recto de flecha 335">
            <a:extLst>
              <a:ext uri="{FF2B5EF4-FFF2-40B4-BE49-F238E27FC236}">
                <a16:creationId xmlns:a16="http://schemas.microsoft.com/office/drawing/2014/main" id="{98A65661-9971-40B5-97E0-7C8D95EACFB4}"/>
              </a:ext>
            </a:extLst>
          </p:cNvPr>
          <p:cNvCxnSpPr>
            <a:cxnSpLocks/>
            <a:endCxn id="35" idx="2"/>
          </p:cNvCxnSpPr>
          <p:nvPr/>
        </p:nvCxnSpPr>
        <p:spPr>
          <a:xfrm>
            <a:off x="4028087" y="3409210"/>
            <a:ext cx="4605437" cy="553433"/>
          </a:xfrm>
          <a:prstGeom prst="straightConnector1">
            <a:avLst/>
          </a:prstGeom>
          <a:ln w="28575">
            <a:solidFill>
              <a:srgbClr val="FF9900"/>
            </a:solidFill>
            <a:tailEnd type="triangle"/>
          </a:ln>
        </p:spPr>
        <p:style>
          <a:lnRef idx="1">
            <a:schemeClr val="dk1"/>
          </a:lnRef>
          <a:fillRef idx="0">
            <a:schemeClr val="dk1"/>
          </a:fillRef>
          <a:effectRef idx="0">
            <a:schemeClr val="dk1"/>
          </a:effectRef>
          <a:fontRef idx="minor">
            <a:schemeClr val="tx1"/>
          </a:fontRef>
        </p:style>
      </p:cxnSp>
      <p:grpSp>
        <p:nvGrpSpPr>
          <p:cNvPr id="14" name="Grupo 13">
            <a:extLst>
              <a:ext uri="{FF2B5EF4-FFF2-40B4-BE49-F238E27FC236}">
                <a16:creationId xmlns:a16="http://schemas.microsoft.com/office/drawing/2014/main" id="{2C9B120B-6CC3-41CE-8206-59E8092AA5C0}"/>
              </a:ext>
            </a:extLst>
          </p:cNvPr>
          <p:cNvGrpSpPr/>
          <p:nvPr/>
        </p:nvGrpSpPr>
        <p:grpSpPr>
          <a:xfrm>
            <a:off x="3466409" y="513400"/>
            <a:ext cx="5945397" cy="5640029"/>
            <a:chOff x="4507380" y="1032582"/>
            <a:chExt cx="5598377" cy="5349858"/>
          </a:xfrm>
        </p:grpSpPr>
        <p:sp>
          <p:nvSpPr>
            <p:cNvPr id="2" name="Rectángulo 1">
              <a:extLst>
                <a:ext uri="{FF2B5EF4-FFF2-40B4-BE49-F238E27FC236}">
                  <a16:creationId xmlns:a16="http://schemas.microsoft.com/office/drawing/2014/main" id="{6AD6C487-34CF-4F86-931C-33E719F8BE31}"/>
                </a:ext>
              </a:extLst>
            </p:cNvPr>
            <p:cNvSpPr/>
            <p:nvPr/>
          </p:nvSpPr>
          <p:spPr>
            <a:xfrm>
              <a:off x="4507380" y="1032582"/>
              <a:ext cx="5598377" cy="53498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esquinas redondeadas 6">
              <a:extLst>
                <a:ext uri="{FF2B5EF4-FFF2-40B4-BE49-F238E27FC236}">
                  <a16:creationId xmlns:a16="http://schemas.microsoft.com/office/drawing/2014/main" id="{26EE7C8E-9626-444D-970A-1686E28B0E8D}"/>
                </a:ext>
              </a:extLst>
            </p:cNvPr>
            <p:cNvSpPr/>
            <p:nvPr/>
          </p:nvSpPr>
          <p:spPr>
            <a:xfrm>
              <a:off x="4599431" y="1713810"/>
              <a:ext cx="5397513" cy="4580752"/>
            </a:xfrm>
            <a:prstGeom prst="roundRect">
              <a:avLst>
                <a:gd name="adj" fmla="val 15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CuadroTexto 7">
              <a:extLst>
                <a:ext uri="{FF2B5EF4-FFF2-40B4-BE49-F238E27FC236}">
                  <a16:creationId xmlns:a16="http://schemas.microsoft.com/office/drawing/2014/main" id="{15B193E9-7D1C-4DD2-8EA3-17AE1A7DD588}"/>
                </a:ext>
              </a:extLst>
            </p:cNvPr>
            <p:cNvSpPr txBox="1"/>
            <p:nvPr/>
          </p:nvSpPr>
          <p:spPr>
            <a:xfrm>
              <a:off x="4735050" y="1812895"/>
              <a:ext cx="3044557" cy="369332"/>
            </a:xfrm>
            <a:prstGeom prst="rect">
              <a:avLst/>
            </a:prstGeom>
            <a:noFill/>
          </p:spPr>
          <p:txBody>
            <a:bodyPr wrap="square" rtlCol="0">
              <a:spAutoFit/>
            </a:bodyPr>
            <a:lstStyle/>
            <a:p>
              <a:r>
                <a:rPr lang="es-EC" b="1" dirty="0"/>
                <a:t>Assing To:</a:t>
              </a:r>
            </a:p>
          </p:txBody>
        </p:sp>
        <p:sp>
          <p:nvSpPr>
            <p:cNvPr id="9" name="Rectángulo 8">
              <a:extLst>
                <a:ext uri="{FF2B5EF4-FFF2-40B4-BE49-F238E27FC236}">
                  <a16:creationId xmlns:a16="http://schemas.microsoft.com/office/drawing/2014/main" id="{86AE410E-7B17-4C20-9198-EEA0DB62D525}"/>
                </a:ext>
              </a:extLst>
            </p:cNvPr>
            <p:cNvSpPr/>
            <p:nvPr/>
          </p:nvSpPr>
          <p:spPr>
            <a:xfrm>
              <a:off x="4824352" y="2229778"/>
              <a:ext cx="4944084" cy="4124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dirty="0">
                  <a:solidFill>
                    <a:schemeClr val="tx1"/>
                  </a:solidFill>
                </a:rPr>
                <a:t>Ing. A quien corresponda</a:t>
              </a:r>
            </a:p>
          </p:txBody>
        </p:sp>
        <p:sp>
          <p:nvSpPr>
            <p:cNvPr id="176" name="CuadroTexto 175">
              <a:extLst>
                <a:ext uri="{FF2B5EF4-FFF2-40B4-BE49-F238E27FC236}">
                  <a16:creationId xmlns:a16="http://schemas.microsoft.com/office/drawing/2014/main" id="{0922556B-1FA1-4F22-8D81-5125303AD44B}"/>
                </a:ext>
              </a:extLst>
            </p:cNvPr>
            <p:cNvSpPr txBox="1"/>
            <p:nvPr/>
          </p:nvSpPr>
          <p:spPr>
            <a:xfrm>
              <a:off x="4734680" y="2744521"/>
              <a:ext cx="3044557" cy="369332"/>
            </a:xfrm>
            <a:prstGeom prst="rect">
              <a:avLst/>
            </a:prstGeom>
            <a:noFill/>
          </p:spPr>
          <p:txBody>
            <a:bodyPr wrap="square" rtlCol="0">
              <a:spAutoFit/>
            </a:bodyPr>
            <a:lstStyle/>
            <a:p>
              <a:r>
                <a:rPr lang="es-EC" b="1" dirty="0"/>
                <a:t>Notes:</a:t>
              </a:r>
            </a:p>
          </p:txBody>
        </p:sp>
        <p:sp>
          <p:nvSpPr>
            <p:cNvPr id="10" name="Rectángulo 9">
              <a:extLst>
                <a:ext uri="{FF2B5EF4-FFF2-40B4-BE49-F238E27FC236}">
                  <a16:creationId xmlns:a16="http://schemas.microsoft.com/office/drawing/2014/main" id="{DC4E45B9-293C-4DEB-BEA4-00E926C95B35}"/>
                </a:ext>
              </a:extLst>
            </p:cNvPr>
            <p:cNvSpPr/>
            <p:nvPr/>
          </p:nvSpPr>
          <p:spPr>
            <a:xfrm>
              <a:off x="4824352" y="3156974"/>
              <a:ext cx="4999990" cy="215920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b="1" dirty="0">
                <a:solidFill>
                  <a:schemeClr val="tx1"/>
                </a:solidFill>
              </a:endParaRPr>
            </a:p>
          </p:txBody>
        </p:sp>
        <p:sp>
          <p:nvSpPr>
            <p:cNvPr id="11" name="CuadroTexto 10">
              <a:extLst>
                <a:ext uri="{FF2B5EF4-FFF2-40B4-BE49-F238E27FC236}">
                  <a16:creationId xmlns:a16="http://schemas.microsoft.com/office/drawing/2014/main" id="{8A24FAC8-B1BD-4818-A0DB-5BD7FBC27ADC}"/>
                </a:ext>
              </a:extLst>
            </p:cNvPr>
            <p:cNvSpPr txBox="1"/>
            <p:nvPr/>
          </p:nvSpPr>
          <p:spPr>
            <a:xfrm>
              <a:off x="4976734" y="3406044"/>
              <a:ext cx="4791702" cy="914460"/>
            </a:xfrm>
            <a:prstGeom prst="rect">
              <a:avLst/>
            </a:prstGeom>
            <a:noFill/>
          </p:spPr>
          <p:txBody>
            <a:bodyPr wrap="square" rtlCol="0">
              <a:spAutoFit/>
            </a:bodyPr>
            <a:lstStyle/>
            <a:p>
              <a:pPr algn="just"/>
              <a:r>
                <a:rPr lang="es-EC" dirty="0"/>
                <a:t>Realizar las correcciones de las 8 interferencias presentes en el modelo de la casa tipo uno.</a:t>
              </a:r>
            </a:p>
            <a:p>
              <a:endParaRPr lang="es-EC" dirty="0"/>
            </a:p>
          </p:txBody>
        </p:sp>
        <p:sp>
          <p:nvSpPr>
            <p:cNvPr id="12" name="CuadroTexto 11">
              <a:extLst>
                <a:ext uri="{FF2B5EF4-FFF2-40B4-BE49-F238E27FC236}">
                  <a16:creationId xmlns:a16="http://schemas.microsoft.com/office/drawing/2014/main" id="{67D4A42A-B407-4A12-A8CC-924B2AF43857}"/>
                </a:ext>
              </a:extLst>
            </p:cNvPr>
            <p:cNvSpPr txBox="1"/>
            <p:nvPr/>
          </p:nvSpPr>
          <p:spPr>
            <a:xfrm>
              <a:off x="7088499" y="5445085"/>
              <a:ext cx="1327144" cy="369332"/>
            </a:xfrm>
            <a:prstGeom prst="rect">
              <a:avLst/>
            </a:prstGeom>
            <a:solidFill>
              <a:schemeClr val="bg1">
                <a:lumMod val="6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b="1" dirty="0"/>
                <a:t>OK</a:t>
              </a:r>
            </a:p>
          </p:txBody>
        </p:sp>
        <p:sp>
          <p:nvSpPr>
            <p:cNvPr id="181" name="CuadroTexto 180">
              <a:extLst>
                <a:ext uri="{FF2B5EF4-FFF2-40B4-BE49-F238E27FC236}">
                  <a16:creationId xmlns:a16="http://schemas.microsoft.com/office/drawing/2014/main" id="{B954C34E-6522-4502-AFE0-F485CB37D24B}"/>
                </a:ext>
              </a:extLst>
            </p:cNvPr>
            <p:cNvSpPr txBox="1"/>
            <p:nvPr/>
          </p:nvSpPr>
          <p:spPr>
            <a:xfrm>
              <a:off x="8474093" y="5448190"/>
              <a:ext cx="1327144" cy="350330"/>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a:t>Cancel</a:t>
              </a:r>
            </a:p>
          </p:txBody>
        </p:sp>
        <p:sp>
          <p:nvSpPr>
            <p:cNvPr id="182" name="CuadroTexto 181">
              <a:extLst>
                <a:ext uri="{FF2B5EF4-FFF2-40B4-BE49-F238E27FC236}">
                  <a16:creationId xmlns:a16="http://schemas.microsoft.com/office/drawing/2014/main" id="{9FAFD698-9525-471E-A4FF-18BEC6E91891}"/>
                </a:ext>
              </a:extLst>
            </p:cNvPr>
            <p:cNvSpPr txBox="1"/>
            <p:nvPr/>
          </p:nvSpPr>
          <p:spPr>
            <a:xfrm>
              <a:off x="5105381" y="1212348"/>
              <a:ext cx="3044557" cy="400110"/>
            </a:xfrm>
            <a:prstGeom prst="rect">
              <a:avLst/>
            </a:prstGeom>
            <a:noFill/>
          </p:spPr>
          <p:txBody>
            <a:bodyPr wrap="square" rtlCol="0">
              <a:spAutoFit/>
            </a:bodyPr>
            <a:lstStyle/>
            <a:p>
              <a:r>
                <a:rPr lang="es-EC" sz="2000" b="1" dirty="0"/>
                <a:t>Assing Clash:</a:t>
              </a:r>
            </a:p>
          </p:txBody>
        </p:sp>
        <p:sp>
          <p:nvSpPr>
            <p:cNvPr id="13" name="CuadroTexto 12">
              <a:extLst>
                <a:ext uri="{FF2B5EF4-FFF2-40B4-BE49-F238E27FC236}">
                  <a16:creationId xmlns:a16="http://schemas.microsoft.com/office/drawing/2014/main" id="{F4E1F240-7653-4CCC-A0F2-EFBDEFCEBAE0}"/>
                </a:ext>
              </a:extLst>
            </p:cNvPr>
            <p:cNvSpPr txBox="1"/>
            <p:nvPr/>
          </p:nvSpPr>
          <p:spPr>
            <a:xfrm>
              <a:off x="9461306" y="1110927"/>
              <a:ext cx="363036" cy="415498"/>
            </a:xfrm>
            <a:prstGeom prst="rect">
              <a:avLst/>
            </a:prstGeom>
            <a:noFill/>
          </p:spPr>
          <p:txBody>
            <a:bodyPr wrap="square" rtlCol="0">
              <a:spAutoFit/>
            </a:bodyPr>
            <a:lstStyle/>
            <a:p>
              <a:r>
                <a:rPr lang="es-EC" sz="2100" dirty="0"/>
                <a:t>X</a:t>
              </a:r>
            </a:p>
          </p:txBody>
        </p:sp>
        <p:pic>
          <p:nvPicPr>
            <p:cNvPr id="1026" name="Picture 2" descr="Resultado de imagen para Naviswork logo">
              <a:extLst>
                <a:ext uri="{FF2B5EF4-FFF2-40B4-BE49-F238E27FC236}">
                  <a16:creationId xmlns:a16="http://schemas.microsoft.com/office/drawing/2014/main" id="{7C8946DD-05A3-4B09-A3BC-2AFECE6983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7111" y="1160530"/>
              <a:ext cx="470615" cy="4556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17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334"/>
                                        </p:tgtEl>
                                        <p:attrNameLst>
                                          <p:attrName>style.visibility</p:attrName>
                                        </p:attrNameLst>
                                      </p:cBhvr>
                                      <p:to>
                                        <p:strVal val="visible"/>
                                      </p:to>
                                    </p:set>
                                    <p:animEffect transition="in" filter="fade">
                                      <p:cBhvr>
                                        <p:cTn id="19" dur="500"/>
                                        <p:tgtEl>
                                          <p:spTgt spid="334"/>
                                        </p:tgtEl>
                                      </p:cBhvr>
                                    </p:animEffect>
                                  </p:childTnLst>
                                </p:cTn>
                              </p:par>
                              <p:par>
                                <p:cTn id="20" presetID="10" presetClass="entr" presetSubtype="0" fill="hold" nodeType="withEffect">
                                  <p:stCondLst>
                                    <p:cond delay="0"/>
                                  </p:stCondLst>
                                  <p:childTnLst>
                                    <p:set>
                                      <p:cBhvr>
                                        <p:cTn id="21" dur="1" fill="hold">
                                          <p:stCondLst>
                                            <p:cond delay="0"/>
                                          </p:stCondLst>
                                        </p:cTn>
                                        <p:tgtEl>
                                          <p:spTgt spid="336"/>
                                        </p:tgtEl>
                                        <p:attrNameLst>
                                          <p:attrName>style.visibility</p:attrName>
                                        </p:attrNameLst>
                                      </p:cBhvr>
                                      <p:to>
                                        <p:strVal val="visible"/>
                                      </p:to>
                                    </p:set>
                                    <p:animEffect transition="in" filter="fade">
                                      <p:cBhvr>
                                        <p:cTn id="22" dur="500"/>
                                        <p:tgtEl>
                                          <p:spTgt spid="336"/>
                                        </p:tgtEl>
                                      </p:cBhvr>
                                    </p:animEffect>
                                  </p:childTnLst>
                                </p:cTn>
                              </p:par>
                              <p:par>
                                <p:cTn id="23" presetID="10" presetClass="entr" presetSubtype="0" fill="hold" nodeType="withEffect">
                                  <p:stCondLst>
                                    <p:cond delay="0"/>
                                  </p:stCondLst>
                                  <p:childTnLst>
                                    <p:set>
                                      <p:cBhvr>
                                        <p:cTn id="24" dur="1" fill="hold">
                                          <p:stCondLst>
                                            <p:cond delay="0"/>
                                          </p:stCondLst>
                                        </p:cTn>
                                        <p:tgtEl>
                                          <p:spTgt spid="335"/>
                                        </p:tgtEl>
                                        <p:attrNameLst>
                                          <p:attrName>style.visibility</p:attrName>
                                        </p:attrNameLst>
                                      </p:cBhvr>
                                      <p:to>
                                        <p:strVal val="visible"/>
                                      </p:to>
                                    </p:set>
                                    <p:animEffect transition="in" filter="fade">
                                      <p:cBhvr>
                                        <p:cTn id="25" dur="500"/>
                                        <p:tgtEl>
                                          <p:spTgt spid="335"/>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40</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38719"/>
          </a:xfrm>
          <a:prstGeom prst="rect">
            <a:avLst/>
          </a:prstGeom>
          <a:noFill/>
        </p:spPr>
        <p:txBody>
          <a:bodyPr wrap="square" rtlCol="0">
            <a:spAutoFit/>
          </a:bodyPr>
          <a:lstStyle/>
          <a:p>
            <a:r>
              <a:rPr lang="es-EC" sz="2700" b="1" dirty="0"/>
              <a:t>ETAPA 4: Simulación del proceso constructivo/</a:t>
            </a:r>
            <a:r>
              <a:rPr lang="es-EC" sz="2700" b="1" dirty="0" err="1"/>
              <a:t>clash</a:t>
            </a:r>
            <a:r>
              <a:rPr lang="es-EC" sz="2700" b="1" dirty="0"/>
              <a:t> </a:t>
            </a:r>
            <a:r>
              <a:rPr lang="es-EC" sz="2700" b="1" dirty="0" err="1"/>
              <a:t>detection</a:t>
            </a:r>
            <a:endParaRPr lang="es-EC" sz="2700" b="1" dirty="0"/>
          </a:p>
          <a:p>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Flecha: a la derecha 17">
            <a:extLst>
              <a:ext uri="{FF2B5EF4-FFF2-40B4-BE49-F238E27FC236}">
                <a16:creationId xmlns:a16="http://schemas.microsoft.com/office/drawing/2014/main" id="{ADF7F715-B4F2-4AE5-9234-5301054CBE4A}"/>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a:t>Clash Detection</a:t>
            </a:r>
          </a:p>
        </p:txBody>
      </p:sp>
      <p:sp>
        <p:nvSpPr>
          <p:cNvPr id="24" name="CuadroTexto 23">
            <a:extLst>
              <a:ext uri="{FF2B5EF4-FFF2-40B4-BE49-F238E27FC236}">
                <a16:creationId xmlns:a16="http://schemas.microsoft.com/office/drawing/2014/main" id="{F6C60F4C-0771-4FFA-9153-99E8882F806B}"/>
              </a:ext>
            </a:extLst>
          </p:cNvPr>
          <p:cNvSpPr txBox="1"/>
          <p:nvPr/>
        </p:nvSpPr>
        <p:spPr>
          <a:xfrm>
            <a:off x="4022481" y="734872"/>
            <a:ext cx="6590555" cy="646331"/>
          </a:xfrm>
          <a:prstGeom prst="rect">
            <a:avLst/>
          </a:prstGeom>
          <a:noFill/>
        </p:spPr>
        <p:txBody>
          <a:bodyPr wrap="square" rtlCol="0">
            <a:spAutoFit/>
          </a:bodyPr>
          <a:lstStyle/>
          <a:p>
            <a:r>
              <a:rPr lang="es-EC" sz="3600" b="1" dirty="0">
                <a:solidFill>
                  <a:schemeClr val="bg1"/>
                </a:solidFill>
              </a:rPr>
              <a:t>Casa Tipo 1          Planta Baja   </a:t>
            </a:r>
          </a:p>
        </p:txBody>
      </p:sp>
      <p:grpSp>
        <p:nvGrpSpPr>
          <p:cNvPr id="194" name="Group 9">
            <a:extLst>
              <a:ext uri="{FF2B5EF4-FFF2-40B4-BE49-F238E27FC236}">
                <a16:creationId xmlns:a16="http://schemas.microsoft.com/office/drawing/2014/main" id="{1224685E-B3D1-47BB-8608-654C0976E2B7}"/>
              </a:ext>
            </a:extLst>
          </p:cNvPr>
          <p:cNvGrpSpPr/>
          <p:nvPr/>
        </p:nvGrpSpPr>
        <p:grpSpPr>
          <a:xfrm>
            <a:off x="-17051" y="5116230"/>
            <a:ext cx="12208635" cy="987714"/>
            <a:chOff x="-16783" y="5884452"/>
            <a:chExt cx="12208635" cy="987714"/>
          </a:xfrm>
        </p:grpSpPr>
        <p:sp>
          <p:nvSpPr>
            <p:cNvPr id="195" name="Freeform: Shape 23">
              <a:extLst>
                <a:ext uri="{FF2B5EF4-FFF2-40B4-BE49-F238E27FC236}">
                  <a16:creationId xmlns:a16="http://schemas.microsoft.com/office/drawing/2014/main" id="{5C009802-52E4-4A15-9098-16E78982995B}"/>
                </a:ext>
              </a:extLst>
            </p:cNvPr>
            <p:cNvSpPr>
              <a:spLocks/>
            </p:cNvSpPr>
            <p:nvPr/>
          </p:nvSpPr>
          <p:spPr bwMode="auto">
            <a:xfrm>
              <a:off x="-16783" y="5884452"/>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196" name="Freeform: Shape 24">
              <a:extLst>
                <a:ext uri="{FF2B5EF4-FFF2-40B4-BE49-F238E27FC236}">
                  <a16:creationId xmlns:a16="http://schemas.microsoft.com/office/drawing/2014/main" id="{A106D87A-CA31-43A4-B64B-2E5A6BCC2AAB}"/>
                </a:ext>
              </a:extLst>
            </p:cNvPr>
            <p:cNvSpPr>
              <a:spLocks/>
            </p:cNvSpPr>
            <p:nvPr/>
          </p:nvSpPr>
          <p:spPr bwMode="auto">
            <a:xfrm>
              <a:off x="6079069" y="5898618"/>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grpSp>
      <p:grpSp>
        <p:nvGrpSpPr>
          <p:cNvPr id="319" name="Group 151">
            <a:extLst>
              <a:ext uri="{FF2B5EF4-FFF2-40B4-BE49-F238E27FC236}">
                <a16:creationId xmlns:a16="http://schemas.microsoft.com/office/drawing/2014/main" id="{44A02B3A-2CE0-4B26-A019-F6EBD0BBF482}"/>
              </a:ext>
            </a:extLst>
          </p:cNvPr>
          <p:cNvGrpSpPr/>
          <p:nvPr/>
        </p:nvGrpSpPr>
        <p:grpSpPr>
          <a:xfrm>
            <a:off x="-25740" y="6033982"/>
            <a:ext cx="12257458" cy="170806"/>
            <a:chOff x="-4498" y="6512575"/>
            <a:chExt cx="12257458" cy="364176"/>
          </a:xfrm>
        </p:grpSpPr>
        <p:sp>
          <p:nvSpPr>
            <p:cNvPr id="320" name="Rectangle 152">
              <a:extLst>
                <a:ext uri="{FF2B5EF4-FFF2-40B4-BE49-F238E27FC236}">
                  <a16:creationId xmlns:a16="http://schemas.microsoft.com/office/drawing/2014/main" id="{148DB973-5609-4A58-91DB-21A61640E1DE}"/>
                </a:ext>
              </a:extLst>
            </p:cNvPr>
            <p:cNvSpPr/>
            <p:nvPr/>
          </p:nvSpPr>
          <p:spPr>
            <a:xfrm>
              <a:off x="0" y="6512575"/>
              <a:ext cx="12252960" cy="3641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Freeform: Shape 153">
              <a:extLst>
                <a:ext uri="{FF2B5EF4-FFF2-40B4-BE49-F238E27FC236}">
                  <a16:creationId xmlns:a16="http://schemas.microsoft.com/office/drawing/2014/main" id="{9190F850-BB76-418A-B678-23A8B3A44D6F}"/>
                </a:ext>
              </a:extLst>
            </p:cNvPr>
            <p:cNvSpPr/>
            <p:nvPr/>
          </p:nvSpPr>
          <p:spPr>
            <a:xfrm>
              <a:off x="-4498" y="6526704"/>
              <a:ext cx="12240040" cy="347676"/>
            </a:xfrm>
            <a:custGeom>
              <a:avLst/>
              <a:gdLst>
                <a:gd name="connsiteX0" fmla="*/ 12135116 w 12240040"/>
                <a:gd name="connsiteY0" fmla="*/ 0 h 347675"/>
                <a:gd name="connsiteX1" fmla="*/ 12240040 w 12240040"/>
                <a:gd name="connsiteY1" fmla="*/ 0 h 347675"/>
                <a:gd name="connsiteX2" fmla="*/ 12075846 w 12240040"/>
                <a:gd name="connsiteY2" fmla="*/ 347675 h 347675"/>
                <a:gd name="connsiteX3" fmla="*/ 11970922 w 12240040"/>
                <a:gd name="connsiteY3" fmla="*/ 347675 h 347675"/>
                <a:gd name="connsiteX4" fmla="*/ 11930117 w 12240040"/>
                <a:gd name="connsiteY4" fmla="*/ 0 h 347675"/>
                <a:gd name="connsiteX5" fmla="*/ 12035041 w 12240040"/>
                <a:gd name="connsiteY5" fmla="*/ 0 h 347675"/>
                <a:gd name="connsiteX6" fmla="*/ 11870847 w 12240040"/>
                <a:gd name="connsiteY6" fmla="*/ 347675 h 347675"/>
                <a:gd name="connsiteX7" fmla="*/ 11765923 w 12240040"/>
                <a:gd name="connsiteY7" fmla="*/ 347675 h 347675"/>
                <a:gd name="connsiteX8" fmla="*/ 11725116 w 12240040"/>
                <a:gd name="connsiteY8" fmla="*/ 0 h 347675"/>
                <a:gd name="connsiteX9" fmla="*/ 11830040 w 12240040"/>
                <a:gd name="connsiteY9" fmla="*/ 0 h 347675"/>
                <a:gd name="connsiteX10" fmla="*/ 11665846 w 12240040"/>
                <a:gd name="connsiteY10" fmla="*/ 347675 h 347675"/>
                <a:gd name="connsiteX11" fmla="*/ 11560922 w 12240040"/>
                <a:gd name="connsiteY11" fmla="*/ 347675 h 347675"/>
                <a:gd name="connsiteX12" fmla="*/ 11520115 w 12240040"/>
                <a:gd name="connsiteY12" fmla="*/ 0 h 347675"/>
                <a:gd name="connsiteX13" fmla="*/ 11625039 w 12240040"/>
                <a:gd name="connsiteY13" fmla="*/ 0 h 347675"/>
                <a:gd name="connsiteX14" fmla="*/ 11460845 w 12240040"/>
                <a:gd name="connsiteY14" fmla="*/ 347675 h 347675"/>
                <a:gd name="connsiteX15" fmla="*/ 11355921 w 12240040"/>
                <a:gd name="connsiteY15" fmla="*/ 347675 h 347675"/>
                <a:gd name="connsiteX16" fmla="*/ 11315114 w 12240040"/>
                <a:gd name="connsiteY16" fmla="*/ 0 h 347675"/>
                <a:gd name="connsiteX17" fmla="*/ 11420038 w 12240040"/>
                <a:gd name="connsiteY17" fmla="*/ 0 h 347675"/>
                <a:gd name="connsiteX18" fmla="*/ 11255844 w 12240040"/>
                <a:gd name="connsiteY18" fmla="*/ 347675 h 347675"/>
                <a:gd name="connsiteX19" fmla="*/ 11150920 w 12240040"/>
                <a:gd name="connsiteY19" fmla="*/ 347675 h 347675"/>
                <a:gd name="connsiteX20" fmla="*/ 11110113 w 12240040"/>
                <a:gd name="connsiteY20" fmla="*/ 0 h 347675"/>
                <a:gd name="connsiteX21" fmla="*/ 11215037 w 12240040"/>
                <a:gd name="connsiteY21" fmla="*/ 0 h 347675"/>
                <a:gd name="connsiteX22" fmla="*/ 11050843 w 12240040"/>
                <a:gd name="connsiteY22" fmla="*/ 347675 h 347675"/>
                <a:gd name="connsiteX23" fmla="*/ 10945919 w 12240040"/>
                <a:gd name="connsiteY23" fmla="*/ 347675 h 347675"/>
                <a:gd name="connsiteX24" fmla="*/ 10905112 w 12240040"/>
                <a:gd name="connsiteY24" fmla="*/ 0 h 347675"/>
                <a:gd name="connsiteX25" fmla="*/ 11010036 w 12240040"/>
                <a:gd name="connsiteY25" fmla="*/ 0 h 347675"/>
                <a:gd name="connsiteX26" fmla="*/ 10845842 w 12240040"/>
                <a:gd name="connsiteY26" fmla="*/ 347675 h 347675"/>
                <a:gd name="connsiteX27" fmla="*/ 10740918 w 12240040"/>
                <a:gd name="connsiteY27" fmla="*/ 347675 h 347675"/>
                <a:gd name="connsiteX28" fmla="*/ 10700111 w 12240040"/>
                <a:gd name="connsiteY28" fmla="*/ 0 h 347675"/>
                <a:gd name="connsiteX29" fmla="*/ 10805035 w 12240040"/>
                <a:gd name="connsiteY29" fmla="*/ 0 h 347675"/>
                <a:gd name="connsiteX30" fmla="*/ 10640841 w 12240040"/>
                <a:gd name="connsiteY30" fmla="*/ 347675 h 347675"/>
                <a:gd name="connsiteX31" fmla="*/ 10535917 w 12240040"/>
                <a:gd name="connsiteY31" fmla="*/ 347675 h 347675"/>
                <a:gd name="connsiteX32" fmla="*/ 10495110 w 12240040"/>
                <a:gd name="connsiteY32" fmla="*/ 0 h 347675"/>
                <a:gd name="connsiteX33" fmla="*/ 10600034 w 12240040"/>
                <a:gd name="connsiteY33" fmla="*/ 0 h 347675"/>
                <a:gd name="connsiteX34" fmla="*/ 10435840 w 12240040"/>
                <a:gd name="connsiteY34" fmla="*/ 347675 h 347675"/>
                <a:gd name="connsiteX35" fmla="*/ 10330916 w 12240040"/>
                <a:gd name="connsiteY35" fmla="*/ 347675 h 347675"/>
                <a:gd name="connsiteX36" fmla="*/ 10290109 w 12240040"/>
                <a:gd name="connsiteY36" fmla="*/ 0 h 347675"/>
                <a:gd name="connsiteX37" fmla="*/ 10395033 w 12240040"/>
                <a:gd name="connsiteY37" fmla="*/ 0 h 347675"/>
                <a:gd name="connsiteX38" fmla="*/ 10230839 w 12240040"/>
                <a:gd name="connsiteY38" fmla="*/ 347675 h 347675"/>
                <a:gd name="connsiteX39" fmla="*/ 10125915 w 12240040"/>
                <a:gd name="connsiteY39" fmla="*/ 347675 h 347675"/>
                <a:gd name="connsiteX40" fmla="*/ 10085108 w 12240040"/>
                <a:gd name="connsiteY40" fmla="*/ 0 h 347675"/>
                <a:gd name="connsiteX41" fmla="*/ 10190032 w 12240040"/>
                <a:gd name="connsiteY41" fmla="*/ 0 h 347675"/>
                <a:gd name="connsiteX42" fmla="*/ 10025838 w 12240040"/>
                <a:gd name="connsiteY42" fmla="*/ 347675 h 347675"/>
                <a:gd name="connsiteX43" fmla="*/ 9920914 w 12240040"/>
                <a:gd name="connsiteY43" fmla="*/ 347675 h 347675"/>
                <a:gd name="connsiteX44" fmla="*/ 9893895 w 12240040"/>
                <a:gd name="connsiteY44" fmla="*/ 0 h 347675"/>
                <a:gd name="connsiteX45" fmla="*/ 9998819 w 12240040"/>
                <a:gd name="connsiteY45" fmla="*/ 0 h 347675"/>
                <a:gd name="connsiteX46" fmla="*/ 9834625 w 12240040"/>
                <a:gd name="connsiteY46" fmla="*/ 347675 h 347675"/>
                <a:gd name="connsiteX47" fmla="*/ 9729701 w 12240040"/>
                <a:gd name="connsiteY47" fmla="*/ 347675 h 347675"/>
                <a:gd name="connsiteX48" fmla="*/ 9688896 w 12240040"/>
                <a:gd name="connsiteY48" fmla="*/ 0 h 347675"/>
                <a:gd name="connsiteX49" fmla="*/ 9793820 w 12240040"/>
                <a:gd name="connsiteY49" fmla="*/ 0 h 347675"/>
                <a:gd name="connsiteX50" fmla="*/ 9629626 w 12240040"/>
                <a:gd name="connsiteY50" fmla="*/ 347675 h 347675"/>
                <a:gd name="connsiteX51" fmla="*/ 9524702 w 12240040"/>
                <a:gd name="connsiteY51" fmla="*/ 347675 h 347675"/>
                <a:gd name="connsiteX52" fmla="*/ 9483895 w 12240040"/>
                <a:gd name="connsiteY52" fmla="*/ 0 h 347675"/>
                <a:gd name="connsiteX53" fmla="*/ 9588819 w 12240040"/>
                <a:gd name="connsiteY53" fmla="*/ 0 h 347675"/>
                <a:gd name="connsiteX54" fmla="*/ 9424625 w 12240040"/>
                <a:gd name="connsiteY54" fmla="*/ 347675 h 347675"/>
                <a:gd name="connsiteX55" fmla="*/ 9319701 w 12240040"/>
                <a:gd name="connsiteY55" fmla="*/ 347675 h 347675"/>
                <a:gd name="connsiteX56" fmla="*/ 9278894 w 12240040"/>
                <a:gd name="connsiteY56" fmla="*/ 0 h 347675"/>
                <a:gd name="connsiteX57" fmla="*/ 9383818 w 12240040"/>
                <a:gd name="connsiteY57" fmla="*/ 0 h 347675"/>
                <a:gd name="connsiteX58" fmla="*/ 9219624 w 12240040"/>
                <a:gd name="connsiteY58" fmla="*/ 347675 h 347675"/>
                <a:gd name="connsiteX59" fmla="*/ 9114700 w 12240040"/>
                <a:gd name="connsiteY59" fmla="*/ 347675 h 347675"/>
                <a:gd name="connsiteX60" fmla="*/ 9073893 w 12240040"/>
                <a:gd name="connsiteY60" fmla="*/ 0 h 347675"/>
                <a:gd name="connsiteX61" fmla="*/ 9178817 w 12240040"/>
                <a:gd name="connsiteY61" fmla="*/ 0 h 347675"/>
                <a:gd name="connsiteX62" fmla="*/ 9014623 w 12240040"/>
                <a:gd name="connsiteY62" fmla="*/ 347675 h 347675"/>
                <a:gd name="connsiteX63" fmla="*/ 8909699 w 12240040"/>
                <a:gd name="connsiteY63" fmla="*/ 347675 h 347675"/>
                <a:gd name="connsiteX64" fmla="*/ 8868892 w 12240040"/>
                <a:gd name="connsiteY64" fmla="*/ 0 h 347675"/>
                <a:gd name="connsiteX65" fmla="*/ 8973816 w 12240040"/>
                <a:gd name="connsiteY65" fmla="*/ 0 h 347675"/>
                <a:gd name="connsiteX66" fmla="*/ 8809622 w 12240040"/>
                <a:gd name="connsiteY66" fmla="*/ 347675 h 347675"/>
                <a:gd name="connsiteX67" fmla="*/ 8704698 w 12240040"/>
                <a:gd name="connsiteY67" fmla="*/ 347675 h 347675"/>
                <a:gd name="connsiteX68" fmla="*/ 8663891 w 12240040"/>
                <a:gd name="connsiteY68" fmla="*/ 0 h 347675"/>
                <a:gd name="connsiteX69" fmla="*/ 8768815 w 12240040"/>
                <a:gd name="connsiteY69" fmla="*/ 0 h 347675"/>
                <a:gd name="connsiteX70" fmla="*/ 8604621 w 12240040"/>
                <a:gd name="connsiteY70" fmla="*/ 347675 h 347675"/>
                <a:gd name="connsiteX71" fmla="*/ 8499697 w 12240040"/>
                <a:gd name="connsiteY71" fmla="*/ 347675 h 347675"/>
                <a:gd name="connsiteX72" fmla="*/ 8458890 w 12240040"/>
                <a:gd name="connsiteY72" fmla="*/ 0 h 347675"/>
                <a:gd name="connsiteX73" fmla="*/ 8563814 w 12240040"/>
                <a:gd name="connsiteY73" fmla="*/ 0 h 347675"/>
                <a:gd name="connsiteX74" fmla="*/ 8399620 w 12240040"/>
                <a:gd name="connsiteY74" fmla="*/ 347675 h 347675"/>
                <a:gd name="connsiteX75" fmla="*/ 8294696 w 12240040"/>
                <a:gd name="connsiteY75" fmla="*/ 347675 h 347675"/>
                <a:gd name="connsiteX76" fmla="*/ 8253889 w 12240040"/>
                <a:gd name="connsiteY76" fmla="*/ 0 h 347675"/>
                <a:gd name="connsiteX77" fmla="*/ 8358813 w 12240040"/>
                <a:gd name="connsiteY77" fmla="*/ 0 h 347675"/>
                <a:gd name="connsiteX78" fmla="*/ 8194619 w 12240040"/>
                <a:gd name="connsiteY78" fmla="*/ 347675 h 347675"/>
                <a:gd name="connsiteX79" fmla="*/ 8089695 w 12240040"/>
                <a:gd name="connsiteY79" fmla="*/ 347675 h 347675"/>
                <a:gd name="connsiteX80" fmla="*/ 8048888 w 12240040"/>
                <a:gd name="connsiteY80" fmla="*/ 0 h 347675"/>
                <a:gd name="connsiteX81" fmla="*/ 8153812 w 12240040"/>
                <a:gd name="connsiteY81" fmla="*/ 0 h 347675"/>
                <a:gd name="connsiteX82" fmla="*/ 7989618 w 12240040"/>
                <a:gd name="connsiteY82" fmla="*/ 347675 h 347675"/>
                <a:gd name="connsiteX83" fmla="*/ 7884694 w 12240040"/>
                <a:gd name="connsiteY83" fmla="*/ 347675 h 347675"/>
                <a:gd name="connsiteX84" fmla="*/ 7843887 w 12240040"/>
                <a:gd name="connsiteY84" fmla="*/ 0 h 347675"/>
                <a:gd name="connsiteX85" fmla="*/ 7948811 w 12240040"/>
                <a:gd name="connsiteY85" fmla="*/ 0 h 347675"/>
                <a:gd name="connsiteX86" fmla="*/ 7784617 w 12240040"/>
                <a:gd name="connsiteY86" fmla="*/ 347675 h 347675"/>
                <a:gd name="connsiteX87" fmla="*/ 7679693 w 12240040"/>
                <a:gd name="connsiteY87" fmla="*/ 347675 h 347675"/>
                <a:gd name="connsiteX88" fmla="*/ 7652677 w 12240040"/>
                <a:gd name="connsiteY88" fmla="*/ 0 h 347675"/>
                <a:gd name="connsiteX89" fmla="*/ 7757601 w 12240040"/>
                <a:gd name="connsiteY89" fmla="*/ 0 h 347675"/>
                <a:gd name="connsiteX90" fmla="*/ 7593407 w 12240040"/>
                <a:gd name="connsiteY90" fmla="*/ 347675 h 347675"/>
                <a:gd name="connsiteX91" fmla="*/ 7488483 w 12240040"/>
                <a:gd name="connsiteY91" fmla="*/ 347675 h 347675"/>
                <a:gd name="connsiteX92" fmla="*/ 7447678 w 12240040"/>
                <a:gd name="connsiteY92" fmla="*/ 0 h 347675"/>
                <a:gd name="connsiteX93" fmla="*/ 7552602 w 12240040"/>
                <a:gd name="connsiteY93" fmla="*/ 0 h 347675"/>
                <a:gd name="connsiteX94" fmla="*/ 7388408 w 12240040"/>
                <a:gd name="connsiteY94" fmla="*/ 347675 h 347675"/>
                <a:gd name="connsiteX95" fmla="*/ 7283484 w 12240040"/>
                <a:gd name="connsiteY95" fmla="*/ 347675 h 347675"/>
                <a:gd name="connsiteX96" fmla="*/ 7242677 w 12240040"/>
                <a:gd name="connsiteY96" fmla="*/ 0 h 347675"/>
                <a:gd name="connsiteX97" fmla="*/ 7347601 w 12240040"/>
                <a:gd name="connsiteY97" fmla="*/ 0 h 347675"/>
                <a:gd name="connsiteX98" fmla="*/ 7183407 w 12240040"/>
                <a:gd name="connsiteY98" fmla="*/ 347675 h 347675"/>
                <a:gd name="connsiteX99" fmla="*/ 7078483 w 12240040"/>
                <a:gd name="connsiteY99" fmla="*/ 347675 h 347675"/>
                <a:gd name="connsiteX100" fmla="*/ 7037676 w 12240040"/>
                <a:gd name="connsiteY100" fmla="*/ 0 h 347675"/>
                <a:gd name="connsiteX101" fmla="*/ 7142600 w 12240040"/>
                <a:gd name="connsiteY101" fmla="*/ 0 h 347675"/>
                <a:gd name="connsiteX102" fmla="*/ 6978406 w 12240040"/>
                <a:gd name="connsiteY102" fmla="*/ 347675 h 347675"/>
                <a:gd name="connsiteX103" fmla="*/ 6873482 w 12240040"/>
                <a:gd name="connsiteY103" fmla="*/ 347675 h 347675"/>
                <a:gd name="connsiteX104" fmla="*/ 6832675 w 12240040"/>
                <a:gd name="connsiteY104" fmla="*/ 0 h 347675"/>
                <a:gd name="connsiteX105" fmla="*/ 6937599 w 12240040"/>
                <a:gd name="connsiteY105" fmla="*/ 0 h 347675"/>
                <a:gd name="connsiteX106" fmla="*/ 6773405 w 12240040"/>
                <a:gd name="connsiteY106" fmla="*/ 347675 h 347675"/>
                <a:gd name="connsiteX107" fmla="*/ 6668481 w 12240040"/>
                <a:gd name="connsiteY107" fmla="*/ 347675 h 347675"/>
                <a:gd name="connsiteX108" fmla="*/ 6627674 w 12240040"/>
                <a:gd name="connsiteY108" fmla="*/ 0 h 347675"/>
                <a:gd name="connsiteX109" fmla="*/ 6732598 w 12240040"/>
                <a:gd name="connsiteY109" fmla="*/ 0 h 347675"/>
                <a:gd name="connsiteX110" fmla="*/ 6568404 w 12240040"/>
                <a:gd name="connsiteY110" fmla="*/ 347675 h 347675"/>
                <a:gd name="connsiteX111" fmla="*/ 6463480 w 12240040"/>
                <a:gd name="connsiteY111" fmla="*/ 347675 h 347675"/>
                <a:gd name="connsiteX112" fmla="*/ 6422673 w 12240040"/>
                <a:gd name="connsiteY112" fmla="*/ 0 h 347675"/>
                <a:gd name="connsiteX113" fmla="*/ 6527597 w 12240040"/>
                <a:gd name="connsiteY113" fmla="*/ 0 h 347675"/>
                <a:gd name="connsiteX114" fmla="*/ 6363403 w 12240040"/>
                <a:gd name="connsiteY114" fmla="*/ 347675 h 347675"/>
                <a:gd name="connsiteX115" fmla="*/ 6258479 w 12240040"/>
                <a:gd name="connsiteY115" fmla="*/ 347675 h 347675"/>
                <a:gd name="connsiteX116" fmla="*/ 6217672 w 12240040"/>
                <a:gd name="connsiteY116" fmla="*/ 0 h 347675"/>
                <a:gd name="connsiteX117" fmla="*/ 6322596 w 12240040"/>
                <a:gd name="connsiteY117" fmla="*/ 0 h 347675"/>
                <a:gd name="connsiteX118" fmla="*/ 6158402 w 12240040"/>
                <a:gd name="connsiteY118" fmla="*/ 347675 h 347675"/>
                <a:gd name="connsiteX119" fmla="*/ 6053478 w 12240040"/>
                <a:gd name="connsiteY119" fmla="*/ 347675 h 347675"/>
                <a:gd name="connsiteX120" fmla="*/ 6012672 w 12240040"/>
                <a:gd name="connsiteY120" fmla="*/ 0 h 347675"/>
                <a:gd name="connsiteX121" fmla="*/ 6117596 w 12240040"/>
                <a:gd name="connsiteY121" fmla="*/ 0 h 347675"/>
                <a:gd name="connsiteX122" fmla="*/ 5953402 w 12240040"/>
                <a:gd name="connsiteY122" fmla="*/ 347675 h 347675"/>
                <a:gd name="connsiteX123" fmla="*/ 5848478 w 12240040"/>
                <a:gd name="connsiteY123" fmla="*/ 347675 h 347675"/>
                <a:gd name="connsiteX124" fmla="*/ 5807671 w 12240040"/>
                <a:gd name="connsiteY124" fmla="*/ 0 h 347675"/>
                <a:gd name="connsiteX125" fmla="*/ 5912595 w 12240040"/>
                <a:gd name="connsiteY125" fmla="*/ 0 h 347675"/>
                <a:gd name="connsiteX126" fmla="*/ 5748402 w 12240040"/>
                <a:gd name="connsiteY126" fmla="*/ 347675 h 347675"/>
                <a:gd name="connsiteX127" fmla="*/ 5643479 w 12240040"/>
                <a:gd name="connsiteY127" fmla="*/ 347675 h 347675"/>
                <a:gd name="connsiteX128" fmla="*/ 5602671 w 12240040"/>
                <a:gd name="connsiteY128" fmla="*/ 0 h 347675"/>
                <a:gd name="connsiteX129" fmla="*/ 5707595 w 12240040"/>
                <a:gd name="connsiteY129" fmla="*/ 0 h 347675"/>
                <a:gd name="connsiteX130" fmla="*/ 5543402 w 12240040"/>
                <a:gd name="connsiteY130" fmla="*/ 347675 h 347675"/>
                <a:gd name="connsiteX131" fmla="*/ 5438478 w 12240040"/>
                <a:gd name="connsiteY131" fmla="*/ 347675 h 347675"/>
                <a:gd name="connsiteX132" fmla="*/ 5411462 w 12240040"/>
                <a:gd name="connsiteY132" fmla="*/ 0 h 347675"/>
                <a:gd name="connsiteX133" fmla="*/ 5516385 w 12240040"/>
                <a:gd name="connsiteY133" fmla="*/ 0 h 347675"/>
                <a:gd name="connsiteX134" fmla="*/ 5352193 w 12240040"/>
                <a:gd name="connsiteY134" fmla="*/ 347675 h 347675"/>
                <a:gd name="connsiteX135" fmla="*/ 5247268 w 12240040"/>
                <a:gd name="connsiteY135" fmla="*/ 347675 h 347675"/>
                <a:gd name="connsiteX136" fmla="*/ 5206463 w 12240040"/>
                <a:gd name="connsiteY136" fmla="*/ 0 h 347675"/>
                <a:gd name="connsiteX137" fmla="*/ 5311388 w 12240040"/>
                <a:gd name="connsiteY137" fmla="*/ 0 h 347675"/>
                <a:gd name="connsiteX138" fmla="*/ 5147194 w 12240040"/>
                <a:gd name="connsiteY138" fmla="*/ 347675 h 347675"/>
                <a:gd name="connsiteX139" fmla="*/ 5042269 w 12240040"/>
                <a:gd name="connsiteY139" fmla="*/ 347675 h 347675"/>
                <a:gd name="connsiteX140" fmla="*/ 5001460 w 12240040"/>
                <a:gd name="connsiteY140" fmla="*/ 0 h 347675"/>
                <a:gd name="connsiteX141" fmla="*/ 5106386 w 12240040"/>
                <a:gd name="connsiteY141" fmla="*/ 0 h 347675"/>
                <a:gd name="connsiteX142" fmla="*/ 4942191 w 12240040"/>
                <a:gd name="connsiteY142" fmla="*/ 347675 h 347675"/>
                <a:gd name="connsiteX143" fmla="*/ 4837267 w 12240040"/>
                <a:gd name="connsiteY143" fmla="*/ 347675 h 347675"/>
                <a:gd name="connsiteX144" fmla="*/ 4796461 w 12240040"/>
                <a:gd name="connsiteY144" fmla="*/ 0 h 347675"/>
                <a:gd name="connsiteX145" fmla="*/ 4901383 w 12240040"/>
                <a:gd name="connsiteY145" fmla="*/ 0 h 347675"/>
                <a:gd name="connsiteX146" fmla="*/ 4737191 w 12240040"/>
                <a:gd name="connsiteY146" fmla="*/ 347675 h 347675"/>
                <a:gd name="connsiteX147" fmla="*/ 4632266 w 12240040"/>
                <a:gd name="connsiteY147" fmla="*/ 347675 h 347675"/>
                <a:gd name="connsiteX148" fmla="*/ 4591459 w 12240040"/>
                <a:gd name="connsiteY148" fmla="*/ 0 h 347675"/>
                <a:gd name="connsiteX149" fmla="*/ 4696383 w 12240040"/>
                <a:gd name="connsiteY149" fmla="*/ 0 h 347675"/>
                <a:gd name="connsiteX150" fmla="*/ 4532189 w 12240040"/>
                <a:gd name="connsiteY150" fmla="*/ 347675 h 347675"/>
                <a:gd name="connsiteX151" fmla="*/ 4427265 w 12240040"/>
                <a:gd name="connsiteY151" fmla="*/ 347675 h 347675"/>
                <a:gd name="connsiteX152" fmla="*/ 4386457 w 12240040"/>
                <a:gd name="connsiteY152" fmla="*/ 0 h 347675"/>
                <a:gd name="connsiteX153" fmla="*/ 4491381 w 12240040"/>
                <a:gd name="connsiteY153" fmla="*/ 0 h 347675"/>
                <a:gd name="connsiteX154" fmla="*/ 4327188 w 12240040"/>
                <a:gd name="connsiteY154" fmla="*/ 347675 h 347675"/>
                <a:gd name="connsiteX155" fmla="*/ 4222266 w 12240040"/>
                <a:gd name="connsiteY155" fmla="*/ 347675 h 347675"/>
                <a:gd name="connsiteX156" fmla="*/ 4181459 w 12240040"/>
                <a:gd name="connsiteY156" fmla="*/ 0 h 347675"/>
                <a:gd name="connsiteX157" fmla="*/ 4286380 w 12240040"/>
                <a:gd name="connsiteY157" fmla="*/ 0 h 347675"/>
                <a:gd name="connsiteX158" fmla="*/ 4122189 w 12240040"/>
                <a:gd name="connsiteY158" fmla="*/ 347675 h 347675"/>
                <a:gd name="connsiteX159" fmla="*/ 4017265 w 12240040"/>
                <a:gd name="connsiteY159" fmla="*/ 347675 h 347675"/>
                <a:gd name="connsiteX160" fmla="*/ 3976457 w 12240040"/>
                <a:gd name="connsiteY160" fmla="*/ 0 h 347675"/>
                <a:gd name="connsiteX161" fmla="*/ 4081381 w 12240040"/>
                <a:gd name="connsiteY161" fmla="*/ 0 h 347675"/>
                <a:gd name="connsiteX162" fmla="*/ 3917187 w 12240040"/>
                <a:gd name="connsiteY162" fmla="*/ 347675 h 347675"/>
                <a:gd name="connsiteX163" fmla="*/ 3812264 w 12240040"/>
                <a:gd name="connsiteY163" fmla="*/ 347675 h 347675"/>
                <a:gd name="connsiteX164" fmla="*/ 3771456 w 12240040"/>
                <a:gd name="connsiteY164" fmla="*/ 0 h 347675"/>
                <a:gd name="connsiteX165" fmla="*/ 3876380 w 12240040"/>
                <a:gd name="connsiteY165" fmla="*/ 0 h 347675"/>
                <a:gd name="connsiteX166" fmla="*/ 3712187 w 12240040"/>
                <a:gd name="connsiteY166" fmla="*/ 347675 h 347675"/>
                <a:gd name="connsiteX167" fmla="*/ 3607263 w 12240040"/>
                <a:gd name="connsiteY167" fmla="*/ 347675 h 347675"/>
                <a:gd name="connsiteX168" fmla="*/ 3566456 w 12240040"/>
                <a:gd name="connsiteY168" fmla="*/ 0 h 347675"/>
                <a:gd name="connsiteX169" fmla="*/ 3671379 w 12240040"/>
                <a:gd name="connsiteY169" fmla="*/ 0 h 347675"/>
                <a:gd name="connsiteX170" fmla="*/ 3507186 w 12240040"/>
                <a:gd name="connsiteY170" fmla="*/ 347675 h 347675"/>
                <a:gd name="connsiteX171" fmla="*/ 3402262 w 12240040"/>
                <a:gd name="connsiteY171" fmla="*/ 347675 h 347675"/>
                <a:gd name="connsiteX172" fmla="*/ 3361454 w 12240040"/>
                <a:gd name="connsiteY172" fmla="*/ 0 h 347675"/>
                <a:gd name="connsiteX173" fmla="*/ 3466379 w 12240040"/>
                <a:gd name="connsiteY173" fmla="*/ 0 h 347675"/>
                <a:gd name="connsiteX174" fmla="*/ 3302184 w 12240040"/>
                <a:gd name="connsiteY174" fmla="*/ 347675 h 347675"/>
                <a:gd name="connsiteX175" fmla="*/ 3197260 w 12240040"/>
                <a:gd name="connsiteY175" fmla="*/ 347675 h 347675"/>
                <a:gd name="connsiteX176" fmla="*/ 3170244 w 12240040"/>
                <a:gd name="connsiteY176" fmla="*/ 0 h 347675"/>
                <a:gd name="connsiteX177" fmla="*/ 3275168 w 12240040"/>
                <a:gd name="connsiteY177" fmla="*/ 0 h 347675"/>
                <a:gd name="connsiteX178" fmla="*/ 3110974 w 12240040"/>
                <a:gd name="connsiteY178" fmla="*/ 347675 h 347675"/>
                <a:gd name="connsiteX179" fmla="*/ 3006050 w 12240040"/>
                <a:gd name="connsiteY179" fmla="*/ 347675 h 347675"/>
                <a:gd name="connsiteX180" fmla="*/ 2965245 w 12240040"/>
                <a:gd name="connsiteY180" fmla="*/ 0 h 347675"/>
                <a:gd name="connsiteX181" fmla="*/ 3070169 w 12240040"/>
                <a:gd name="connsiteY181" fmla="*/ 0 h 347675"/>
                <a:gd name="connsiteX182" fmla="*/ 2905975 w 12240040"/>
                <a:gd name="connsiteY182" fmla="*/ 347675 h 347675"/>
                <a:gd name="connsiteX183" fmla="*/ 2801051 w 12240040"/>
                <a:gd name="connsiteY183" fmla="*/ 347675 h 347675"/>
                <a:gd name="connsiteX184" fmla="*/ 2760244 w 12240040"/>
                <a:gd name="connsiteY184" fmla="*/ 0 h 347675"/>
                <a:gd name="connsiteX185" fmla="*/ 2865168 w 12240040"/>
                <a:gd name="connsiteY185" fmla="*/ 0 h 347675"/>
                <a:gd name="connsiteX186" fmla="*/ 2700973 w 12240040"/>
                <a:gd name="connsiteY186" fmla="*/ 347675 h 347675"/>
                <a:gd name="connsiteX187" fmla="*/ 2596050 w 12240040"/>
                <a:gd name="connsiteY187" fmla="*/ 347675 h 347675"/>
                <a:gd name="connsiteX188" fmla="*/ 2555242 w 12240040"/>
                <a:gd name="connsiteY188" fmla="*/ 0 h 347675"/>
                <a:gd name="connsiteX189" fmla="*/ 2660166 w 12240040"/>
                <a:gd name="connsiteY189" fmla="*/ 0 h 347675"/>
                <a:gd name="connsiteX190" fmla="*/ 2495973 w 12240040"/>
                <a:gd name="connsiteY190" fmla="*/ 347675 h 347675"/>
                <a:gd name="connsiteX191" fmla="*/ 2391049 w 12240040"/>
                <a:gd name="connsiteY191" fmla="*/ 347675 h 347675"/>
                <a:gd name="connsiteX192" fmla="*/ 2350242 w 12240040"/>
                <a:gd name="connsiteY192" fmla="*/ 0 h 347675"/>
                <a:gd name="connsiteX193" fmla="*/ 2455165 w 12240040"/>
                <a:gd name="connsiteY193" fmla="*/ 0 h 347675"/>
                <a:gd name="connsiteX194" fmla="*/ 2290972 w 12240040"/>
                <a:gd name="connsiteY194" fmla="*/ 347675 h 347675"/>
                <a:gd name="connsiteX195" fmla="*/ 2186048 w 12240040"/>
                <a:gd name="connsiteY195" fmla="*/ 347675 h 347675"/>
                <a:gd name="connsiteX196" fmla="*/ 2145240 w 12240040"/>
                <a:gd name="connsiteY196" fmla="*/ 0 h 347675"/>
                <a:gd name="connsiteX197" fmla="*/ 2250164 w 12240040"/>
                <a:gd name="connsiteY197" fmla="*/ 0 h 347675"/>
                <a:gd name="connsiteX198" fmla="*/ 2085970 w 12240040"/>
                <a:gd name="connsiteY198" fmla="*/ 347675 h 347675"/>
                <a:gd name="connsiteX199" fmla="*/ 1981046 w 12240040"/>
                <a:gd name="connsiteY199" fmla="*/ 347675 h 347675"/>
                <a:gd name="connsiteX200" fmla="*/ 1940238 w 12240040"/>
                <a:gd name="connsiteY200" fmla="*/ 0 h 347675"/>
                <a:gd name="connsiteX201" fmla="*/ 2045162 w 12240040"/>
                <a:gd name="connsiteY201" fmla="*/ 0 h 347675"/>
                <a:gd name="connsiteX202" fmla="*/ 1880969 w 12240040"/>
                <a:gd name="connsiteY202" fmla="*/ 347675 h 347675"/>
                <a:gd name="connsiteX203" fmla="*/ 1776044 w 12240040"/>
                <a:gd name="connsiteY203" fmla="*/ 347675 h 347675"/>
                <a:gd name="connsiteX204" fmla="*/ 1735237 w 12240040"/>
                <a:gd name="connsiteY204" fmla="*/ 0 h 347675"/>
                <a:gd name="connsiteX205" fmla="*/ 1840161 w 12240040"/>
                <a:gd name="connsiteY205" fmla="*/ 0 h 347675"/>
                <a:gd name="connsiteX206" fmla="*/ 1675967 w 12240040"/>
                <a:gd name="connsiteY206" fmla="*/ 347675 h 347675"/>
                <a:gd name="connsiteX207" fmla="*/ 1571043 w 12240040"/>
                <a:gd name="connsiteY207" fmla="*/ 347675 h 347675"/>
                <a:gd name="connsiteX208" fmla="*/ 1530236 w 12240040"/>
                <a:gd name="connsiteY208" fmla="*/ 0 h 347675"/>
                <a:gd name="connsiteX209" fmla="*/ 1635160 w 12240040"/>
                <a:gd name="connsiteY209" fmla="*/ 0 h 347675"/>
                <a:gd name="connsiteX210" fmla="*/ 1470966 w 12240040"/>
                <a:gd name="connsiteY210" fmla="*/ 347675 h 347675"/>
                <a:gd name="connsiteX211" fmla="*/ 1366042 w 12240040"/>
                <a:gd name="connsiteY211" fmla="*/ 347675 h 347675"/>
                <a:gd name="connsiteX212" fmla="*/ 1325235 w 12240040"/>
                <a:gd name="connsiteY212" fmla="*/ 0 h 347675"/>
                <a:gd name="connsiteX213" fmla="*/ 1430159 w 12240040"/>
                <a:gd name="connsiteY213" fmla="*/ 0 h 347675"/>
                <a:gd name="connsiteX214" fmla="*/ 1265965 w 12240040"/>
                <a:gd name="connsiteY214" fmla="*/ 347675 h 347675"/>
                <a:gd name="connsiteX215" fmla="*/ 1161041 w 12240040"/>
                <a:gd name="connsiteY215" fmla="*/ 347675 h 347675"/>
                <a:gd name="connsiteX216" fmla="*/ 1120234 w 12240040"/>
                <a:gd name="connsiteY216" fmla="*/ 0 h 347675"/>
                <a:gd name="connsiteX217" fmla="*/ 1225158 w 12240040"/>
                <a:gd name="connsiteY217" fmla="*/ 0 h 347675"/>
                <a:gd name="connsiteX218" fmla="*/ 1060964 w 12240040"/>
                <a:gd name="connsiteY218" fmla="*/ 347675 h 347675"/>
                <a:gd name="connsiteX219" fmla="*/ 956040 w 12240040"/>
                <a:gd name="connsiteY219" fmla="*/ 347675 h 347675"/>
                <a:gd name="connsiteX220" fmla="*/ 929024 w 12240040"/>
                <a:gd name="connsiteY220" fmla="*/ 0 h 347675"/>
                <a:gd name="connsiteX221" fmla="*/ 1033948 w 12240040"/>
                <a:gd name="connsiteY221" fmla="*/ 0 h 347675"/>
                <a:gd name="connsiteX222" fmla="*/ 869754 w 12240040"/>
                <a:gd name="connsiteY222" fmla="*/ 347675 h 347675"/>
                <a:gd name="connsiteX223" fmla="*/ 764830 w 12240040"/>
                <a:gd name="connsiteY223" fmla="*/ 347675 h 347675"/>
                <a:gd name="connsiteX224" fmla="*/ 737813 w 12240040"/>
                <a:gd name="connsiteY224" fmla="*/ 0 h 347675"/>
                <a:gd name="connsiteX225" fmla="*/ 842738 w 12240040"/>
                <a:gd name="connsiteY225" fmla="*/ 0 h 347675"/>
                <a:gd name="connsiteX226" fmla="*/ 678544 w 12240040"/>
                <a:gd name="connsiteY226" fmla="*/ 347675 h 347675"/>
                <a:gd name="connsiteX227" fmla="*/ 573620 w 12240040"/>
                <a:gd name="connsiteY227" fmla="*/ 347675 h 347675"/>
                <a:gd name="connsiteX228" fmla="*/ 546603 w 12240040"/>
                <a:gd name="connsiteY228" fmla="*/ 0 h 347675"/>
                <a:gd name="connsiteX229" fmla="*/ 651527 w 12240040"/>
                <a:gd name="connsiteY229" fmla="*/ 0 h 347675"/>
                <a:gd name="connsiteX230" fmla="*/ 487333 w 12240040"/>
                <a:gd name="connsiteY230" fmla="*/ 347675 h 347675"/>
                <a:gd name="connsiteX231" fmla="*/ 382409 w 12240040"/>
                <a:gd name="connsiteY231" fmla="*/ 347675 h 347675"/>
                <a:gd name="connsiteX232" fmla="*/ 355393 w 12240040"/>
                <a:gd name="connsiteY232" fmla="*/ 0 h 347675"/>
                <a:gd name="connsiteX233" fmla="*/ 460317 w 12240040"/>
                <a:gd name="connsiteY233" fmla="*/ 0 h 347675"/>
                <a:gd name="connsiteX234" fmla="*/ 296123 w 12240040"/>
                <a:gd name="connsiteY234" fmla="*/ 347675 h 347675"/>
                <a:gd name="connsiteX235" fmla="*/ 191199 w 12240040"/>
                <a:gd name="connsiteY235" fmla="*/ 347675 h 347675"/>
                <a:gd name="connsiteX236" fmla="*/ 164194 w 12240040"/>
                <a:gd name="connsiteY236" fmla="*/ 0 h 347675"/>
                <a:gd name="connsiteX237" fmla="*/ 269118 w 12240040"/>
                <a:gd name="connsiteY237" fmla="*/ 0 h 347675"/>
                <a:gd name="connsiteX238" fmla="*/ 104924 w 12240040"/>
                <a:gd name="connsiteY238" fmla="*/ 347675 h 347675"/>
                <a:gd name="connsiteX239" fmla="*/ 0 w 12240040"/>
                <a:gd name="connsiteY239" fmla="*/ 347675 h 3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2240040" h="347675">
                  <a:moveTo>
                    <a:pt x="12135116" y="0"/>
                  </a:moveTo>
                  <a:lnTo>
                    <a:pt x="12240040" y="0"/>
                  </a:lnTo>
                  <a:lnTo>
                    <a:pt x="12075846" y="347675"/>
                  </a:lnTo>
                  <a:lnTo>
                    <a:pt x="11970922" y="347675"/>
                  </a:lnTo>
                  <a:close/>
                  <a:moveTo>
                    <a:pt x="11930117" y="0"/>
                  </a:moveTo>
                  <a:lnTo>
                    <a:pt x="12035041" y="0"/>
                  </a:lnTo>
                  <a:lnTo>
                    <a:pt x="11870847" y="347675"/>
                  </a:lnTo>
                  <a:lnTo>
                    <a:pt x="11765923" y="347675"/>
                  </a:lnTo>
                  <a:close/>
                  <a:moveTo>
                    <a:pt x="11725116" y="0"/>
                  </a:moveTo>
                  <a:lnTo>
                    <a:pt x="11830040" y="0"/>
                  </a:lnTo>
                  <a:lnTo>
                    <a:pt x="11665846" y="347675"/>
                  </a:lnTo>
                  <a:lnTo>
                    <a:pt x="11560922" y="347675"/>
                  </a:lnTo>
                  <a:close/>
                  <a:moveTo>
                    <a:pt x="11520115" y="0"/>
                  </a:moveTo>
                  <a:lnTo>
                    <a:pt x="11625039" y="0"/>
                  </a:lnTo>
                  <a:lnTo>
                    <a:pt x="11460845" y="347675"/>
                  </a:lnTo>
                  <a:lnTo>
                    <a:pt x="11355921" y="347675"/>
                  </a:lnTo>
                  <a:close/>
                  <a:moveTo>
                    <a:pt x="11315114" y="0"/>
                  </a:moveTo>
                  <a:lnTo>
                    <a:pt x="11420038" y="0"/>
                  </a:lnTo>
                  <a:lnTo>
                    <a:pt x="11255844" y="347675"/>
                  </a:lnTo>
                  <a:lnTo>
                    <a:pt x="11150920" y="347675"/>
                  </a:lnTo>
                  <a:close/>
                  <a:moveTo>
                    <a:pt x="11110113" y="0"/>
                  </a:moveTo>
                  <a:lnTo>
                    <a:pt x="11215037" y="0"/>
                  </a:lnTo>
                  <a:lnTo>
                    <a:pt x="11050843" y="347675"/>
                  </a:lnTo>
                  <a:lnTo>
                    <a:pt x="10945919" y="347675"/>
                  </a:lnTo>
                  <a:close/>
                  <a:moveTo>
                    <a:pt x="10905112" y="0"/>
                  </a:moveTo>
                  <a:lnTo>
                    <a:pt x="11010036" y="0"/>
                  </a:lnTo>
                  <a:lnTo>
                    <a:pt x="10845842" y="347675"/>
                  </a:lnTo>
                  <a:lnTo>
                    <a:pt x="10740918" y="347675"/>
                  </a:lnTo>
                  <a:close/>
                  <a:moveTo>
                    <a:pt x="10700111" y="0"/>
                  </a:moveTo>
                  <a:lnTo>
                    <a:pt x="10805035" y="0"/>
                  </a:lnTo>
                  <a:lnTo>
                    <a:pt x="10640841" y="347675"/>
                  </a:lnTo>
                  <a:lnTo>
                    <a:pt x="10535917" y="347675"/>
                  </a:lnTo>
                  <a:close/>
                  <a:moveTo>
                    <a:pt x="10495110" y="0"/>
                  </a:moveTo>
                  <a:lnTo>
                    <a:pt x="10600034" y="0"/>
                  </a:lnTo>
                  <a:lnTo>
                    <a:pt x="10435840" y="347675"/>
                  </a:lnTo>
                  <a:lnTo>
                    <a:pt x="10330916" y="347675"/>
                  </a:lnTo>
                  <a:close/>
                  <a:moveTo>
                    <a:pt x="10290109" y="0"/>
                  </a:moveTo>
                  <a:lnTo>
                    <a:pt x="10395033" y="0"/>
                  </a:lnTo>
                  <a:lnTo>
                    <a:pt x="10230839" y="347675"/>
                  </a:lnTo>
                  <a:lnTo>
                    <a:pt x="10125915" y="347675"/>
                  </a:lnTo>
                  <a:close/>
                  <a:moveTo>
                    <a:pt x="10085108" y="0"/>
                  </a:moveTo>
                  <a:lnTo>
                    <a:pt x="10190032" y="0"/>
                  </a:lnTo>
                  <a:lnTo>
                    <a:pt x="10025838" y="347675"/>
                  </a:lnTo>
                  <a:lnTo>
                    <a:pt x="9920914" y="347675"/>
                  </a:lnTo>
                  <a:close/>
                  <a:moveTo>
                    <a:pt x="9893895" y="0"/>
                  </a:moveTo>
                  <a:lnTo>
                    <a:pt x="9998819" y="0"/>
                  </a:lnTo>
                  <a:lnTo>
                    <a:pt x="9834625" y="347675"/>
                  </a:lnTo>
                  <a:lnTo>
                    <a:pt x="9729701" y="347675"/>
                  </a:lnTo>
                  <a:close/>
                  <a:moveTo>
                    <a:pt x="9688896" y="0"/>
                  </a:moveTo>
                  <a:lnTo>
                    <a:pt x="9793820" y="0"/>
                  </a:lnTo>
                  <a:lnTo>
                    <a:pt x="9629626" y="347675"/>
                  </a:lnTo>
                  <a:lnTo>
                    <a:pt x="9524702" y="347675"/>
                  </a:lnTo>
                  <a:close/>
                  <a:moveTo>
                    <a:pt x="9483895" y="0"/>
                  </a:moveTo>
                  <a:lnTo>
                    <a:pt x="9588819" y="0"/>
                  </a:lnTo>
                  <a:lnTo>
                    <a:pt x="9424625" y="347675"/>
                  </a:lnTo>
                  <a:lnTo>
                    <a:pt x="9319701" y="347675"/>
                  </a:lnTo>
                  <a:close/>
                  <a:moveTo>
                    <a:pt x="9278894" y="0"/>
                  </a:moveTo>
                  <a:lnTo>
                    <a:pt x="9383818" y="0"/>
                  </a:lnTo>
                  <a:lnTo>
                    <a:pt x="9219624" y="347675"/>
                  </a:lnTo>
                  <a:lnTo>
                    <a:pt x="9114700" y="347675"/>
                  </a:lnTo>
                  <a:close/>
                  <a:moveTo>
                    <a:pt x="9073893" y="0"/>
                  </a:moveTo>
                  <a:lnTo>
                    <a:pt x="9178817" y="0"/>
                  </a:lnTo>
                  <a:lnTo>
                    <a:pt x="9014623" y="347675"/>
                  </a:lnTo>
                  <a:lnTo>
                    <a:pt x="8909699" y="347675"/>
                  </a:lnTo>
                  <a:close/>
                  <a:moveTo>
                    <a:pt x="8868892" y="0"/>
                  </a:moveTo>
                  <a:lnTo>
                    <a:pt x="8973816" y="0"/>
                  </a:lnTo>
                  <a:lnTo>
                    <a:pt x="8809622" y="347675"/>
                  </a:lnTo>
                  <a:lnTo>
                    <a:pt x="8704698" y="347675"/>
                  </a:lnTo>
                  <a:close/>
                  <a:moveTo>
                    <a:pt x="8663891" y="0"/>
                  </a:moveTo>
                  <a:lnTo>
                    <a:pt x="8768815" y="0"/>
                  </a:lnTo>
                  <a:lnTo>
                    <a:pt x="8604621" y="347675"/>
                  </a:lnTo>
                  <a:lnTo>
                    <a:pt x="8499697" y="347675"/>
                  </a:lnTo>
                  <a:close/>
                  <a:moveTo>
                    <a:pt x="8458890" y="0"/>
                  </a:moveTo>
                  <a:lnTo>
                    <a:pt x="8563814" y="0"/>
                  </a:lnTo>
                  <a:lnTo>
                    <a:pt x="8399620" y="347675"/>
                  </a:lnTo>
                  <a:lnTo>
                    <a:pt x="8294696" y="347675"/>
                  </a:lnTo>
                  <a:close/>
                  <a:moveTo>
                    <a:pt x="8253889" y="0"/>
                  </a:moveTo>
                  <a:lnTo>
                    <a:pt x="8358813" y="0"/>
                  </a:lnTo>
                  <a:lnTo>
                    <a:pt x="8194619" y="347675"/>
                  </a:lnTo>
                  <a:lnTo>
                    <a:pt x="8089695" y="347675"/>
                  </a:lnTo>
                  <a:close/>
                  <a:moveTo>
                    <a:pt x="8048888" y="0"/>
                  </a:moveTo>
                  <a:lnTo>
                    <a:pt x="8153812" y="0"/>
                  </a:lnTo>
                  <a:lnTo>
                    <a:pt x="7989618" y="347675"/>
                  </a:lnTo>
                  <a:lnTo>
                    <a:pt x="7884694" y="347675"/>
                  </a:lnTo>
                  <a:close/>
                  <a:moveTo>
                    <a:pt x="7843887" y="0"/>
                  </a:moveTo>
                  <a:lnTo>
                    <a:pt x="7948811" y="0"/>
                  </a:lnTo>
                  <a:lnTo>
                    <a:pt x="7784617" y="347675"/>
                  </a:lnTo>
                  <a:lnTo>
                    <a:pt x="7679693" y="347675"/>
                  </a:lnTo>
                  <a:close/>
                  <a:moveTo>
                    <a:pt x="7652677" y="0"/>
                  </a:moveTo>
                  <a:lnTo>
                    <a:pt x="7757601" y="0"/>
                  </a:lnTo>
                  <a:lnTo>
                    <a:pt x="7593407" y="347675"/>
                  </a:lnTo>
                  <a:lnTo>
                    <a:pt x="7488483" y="347675"/>
                  </a:lnTo>
                  <a:close/>
                  <a:moveTo>
                    <a:pt x="7447678" y="0"/>
                  </a:moveTo>
                  <a:lnTo>
                    <a:pt x="7552602" y="0"/>
                  </a:lnTo>
                  <a:lnTo>
                    <a:pt x="7388408" y="347675"/>
                  </a:lnTo>
                  <a:lnTo>
                    <a:pt x="7283484" y="347675"/>
                  </a:lnTo>
                  <a:close/>
                  <a:moveTo>
                    <a:pt x="7242677" y="0"/>
                  </a:moveTo>
                  <a:lnTo>
                    <a:pt x="7347601" y="0"/>
                  </a:lnTo>
                  <a:lnTo>
                    <a:pt x="7183407" y="347675"/>
                  </a:lnTo>
                  <a:lnTo>
                    <a:pt x="7078483" y="347675"/>
                  </a:lnTo>
                  <a:close/>
                  <a:moveTo>
                    <a:pt x="7037676" y="0"/>
                  </a:moveTo>
                  <a:lnTo>
                    <a:pt x="7142600" y="0"/>
                  </a:lnTo>
                  <a:lnTo>
                    <a:pt x="6978406" y="347675"/>
                  </a:lnTo>
                  <a:lnTo>
                    <a:pt x="6873482" y="347675"/>
                  </a:lnTo>
                  <a:close/>
                  <a:moveTo>
                    <a:pt x="6832675" y="0"/>
                  </a:moveTo>
                  <a:lnTo>
                    <a:pt x="6937599" y="0"/>
                  </a:lnTo>
                  <a:lnTo>
                    <a:pt x="6773405" y="347675"/>
                  </a:lnTo>
                  <a:lnTo>
                    <a:pt x="6668481" y="347675"/>
                  </a:lnTo>
                  <a:close/>
                  <a:moveTo>
                    <a:pt x="6627674" y="0"/>
                  </a:moveTo>
                  <a:lnTo>
                    <a:pt x="6732598" y="0"/>
                  </a:lnTo>
                  <a:lnTo>
                    <a:pt x="6568404" y="347675"/>
                  </a:lnTo>
                  <a:lnTo>
                    <a:pt x="6463480" y="347675"/>
                  </a:lnTo>
                  <a:close/>
                  <a:moveTo>
                    <a:pt x="6422673" y="0"/>
                  </a:moveTo>
                  <a:lnTo>
                    <a:pt x="6527597" y="0"/>
                  </a:lnTo>
                  <a:lnTo>
                    <a:pt x="6363403" y="347675"/>
                  </a:lnTo>
                  <a:lnTo>
                    <a:pt x="6258479" y="347675"/>
                  </a:lnTo>
                  <a:close/>
                  <a:moveTo>
                    <a:pt x="6217672" y="0"/>
                  </a:moveTo>
                  <a:lnTo>
                    <a:pt x="6322596" y="0"/>
                  </a:lnTo>
                  <a:lnTo>
                    <a:pt x="6158402" y="347675"/>
                  </a:lnTo>
                  <a:lnTo>
                    <a:pt x="6053478" y="347675"/>
                  </a:lnTo>
                  <a:close/>
                  <a:moveTo>
                    <a:pt x="6012672" y="0"/>
                  </a:moveTo>
                  <a:lnTo>
                    <a:pt x="6117596" y="0"/>
                  </a:lnTo>
                  <a:lnTo>
                    <a:pt x="5953402" y="347675"/>
                  </a:lnTo>
                  <a:lnTo>
                    <a:pt x="5848478" y="347675"/>
                  </a:lnTo>
                  <a:close/>
                  <a:moveTo>
                    <a:pt x="5807671" y="0"/>
                  </a:moveTo>
                  <a:lnTo>
                    <a:pt x="5912595" y="0"/>
                  </a:lnTo>
                  <a:lnTo>
                    <a:pt x="5748402" y="347675"/>
                  </a:lnTo>
                  <a:lnTo>
                    <a:pt x="5643479" y="347675"/>
                  </a:lnTo>
                  <a:close/>
                  <a:moveTo>
                    <a:pt x="5602671" y="0"/>
                  </a:moveTo>
                  <a:lnTo>
                    <a:pt x="5707595" y="0"/>
                  </a:lnTo>
                  <a:lnTo>
                    <a:pt x="5543402" y="347675"/>
                  </a:lnTo>
                  <a:lnTo>
                    <a:pt x="5438478" y="347675"/>
                  </a:lnTo>
                  <a:close/>
                  <a:moveTo>
                    <a:pt x="5411462" y="0"/>
                  </a:moveTo>
                  <a:lnTo>
                    <a:pt x="5516385" y="0"/>
                  </a:lnTo>
                  <a:lnTo>
                    <a:pt x="5352193" y="347675"/>
                  </a:lnTo>
                  <a:lnTo>
                    <a:pt x="5247268" y="347675"/>
                  </a:lnTo>
                  <a:close/>
                  <a:moveTo>
                    <a:pt x="5206463" y="0"/>
                  </a:moveTo>
                  <a:lnTo>
                    <a:pt x="5311388" y="0"/>
                  </a:lnTo>
                  <a:lnTo>
                    <a:pt x="5147194" y="347675"/>
                  </a:lnTo>
                  <a:lnTo>
                    <a:pt x="5042269" y="347675"/>
                  </a:lnTo>
                  <a:close/>
                  <a:moveTo>
                    <a:pt x="5001460" y="0"/>
                  </a:moveTo>
                  <a:lnTo>
                    <a:pt x="5106386" y="0"/>
                  </a:lnTo>
                  <a:lnTo>
                    <a:pt x="4942191" y="347675"/>
                  </a:lnTo>
                  <a:lnTo>
                    <a:pt x="4837267" y="347675"/>
                  </a:lnTo>
                  <a:close/>
                  <a:moveTo>
                    <a:pt x="4796461" y="0"/>
                  </a:moveTo>
                  <a:lnTo>
                    <a:pt x="4901383" y="0"/>
                  </a:lnTo>
                  <a:lnTo>
                    <a:pt x="4737191" y="347675"/>
                  </a:lnTo>
                  <a:lnTo>
                    <a:pt x="4632266" y="347675"/>
                  </a:lnTo>
                  <a:close/>
                  <a:moveTo>
                    <a:pt x="4591459" y="0"/>
                  </a:moveTo>
                  <a:lnTo>
                    <a:pt x="4696383" y="0"/>
                  </a:lnTo>
                  <a:lnTo>
                    <a:pt x="4532189" y="347675"/>
                  </a:lnTo>
                  <a:lnTo>
                    <a:pt x="4427265" y="347675"/>
                  </a:lnTo>
                  <a:close/>
                  <a:moveTo>
                    <a:pt x="4386457" y="0"/>
                  </a:moveTo>
                  <a:lnTo>
                    <a:pt x="4491381" y="0"/>
                  </a:lnTo>
                  <a:lnTo>
                    <a:pt x="4327188" y="347675"/>
                  </a:lnTo>
                  <a:lnTo>
                    <a:pt x="4222266" y="347675"/>
                  </a:lnTo>
                  <a:close/>
                  <a:moveTo>
                    <a:pt x="4181459" y="0"/>
                  </a:moveTo>
                  <a:lnTo>
                    <a:pt x="4286380" y="0"/>
                  </a:lnTo>
                  <a:lnTo>
                    <a:pt x="4122189" y="347675"/>
                  </a:lnTo>
                  <a:lnTo>
                    <a:pt x="4017265" y="347675"/>
                  </a:lnTo>
                  <a:close/>
                  <a:moveTo>
                    <a:pt x="3976457" y="0"/>
                  </a:moveTo>
                  <a:lnTo>
                    <a:pt x="4081381" y="0"/>
                  </a:lnTo>
                  <a:lnTo>
                    <a:pt x="3917187" y="347675"/>
                  </a:lnTo>
                  <a:lnTo>
                    <a:pt x="3812264" y="347675"/>
                  </a:lnTo>
                  <a:close/>
                  <a:moveTo>
                    <a:pt x="3771456" y="0"/>
                  </a:moveTo>
                  <a:lnTo>
                    <a:pt x="3876380" y="0"/>
                  </a:lnTo>
                  <a:lnTo>
                    <a:pt x="3712187" y="347675"/>
                  </a:lnTo>
                  <a:lnTo>
                    <a:pt x="3607263" y="347675"/>
                  </a:lnTo>
                  <a:close/>
                  <a:moveTo>
                    <a:pt x="3566456" y="0"/>
                  </a:moveTo>
                  <a:lnTo>
                    <a:pt x="3671379" y="0"/>
                  </a:lnTo>
                  <a:lnTo>
                    <a:pt x="3507186" y="347675"/>
                  </a:lnTo>
                  <a:lnTo>
                    <a:pt x="3402262" y="347675"/>
                  </a:lnTo>
                  <a:close/>
                  <a:moveTo>
                    <a:pt x="3361454" y="0"/>
                  </a:moveTo>
                  <a:lnTo>
                    <a:pt x="3466379" y="0"/>
                  </a:lnTo>
                  <a:lnTo>
                    <a:pt x="3302184" y="347675"/>
                  </a:lnTo>
                  <a:lnTo>
                    <a:pt x="3197260" y="347675"/>
                  </a:lnTo>
                  <a:close/>
                  <a:moveTo>
                    <a:pt x="3170244" y="0"/>
                  </a:moveTo>
                  <a:lnTo>
                    <a:pt x="3275168" y="0"/>
                  </a:lnTo>
                  <a:lnTo>
                    <a:pt x="3110974" y="347675"/>
                  </a:lnTo>
                  <a:lnTo>
                    <a:pt x="3006050" y="347675"/>
                  </a:lnTo>
                  <a:close/>
                  <a:moveTo>
                    <a:pt x="2965245" y="0"/>
                  </a:moveTo>
                  <a:lnTo>
                    <a:pt x="3070169" y="0"/>
                  </a:lnTo>
                  <a:lnTo>
                    <a:pt x="2905975" y="347675"/>
                  </a:lnTo>
                  <a:lnTo>
                    <a:pt x="2801051" y="347675"/>
                  </a:lnTo>
                  <a:close/>
                  <a:moveTo>
                    <a:pt x="2760244" y="0"/>
                  </a:moveTo>
                  <a:lnTo>
                    <a:pt x="2865168" y="0"/>
                  </a:lnTo>
                  <a:lnTo>
                    <a:pt x="2700973" y="347675"/>
                  </a:lnTo>
                  <a:lnTo>
                    <a:pt x="2596050" y="347675"/>
                  </a:lnTo>
                  <a:close/>
                  <a:moveTo>
                    <a:pt x="2555242" y="0"/>
                  </a:moveTo>
                  <a:lnTo>
                    <a:pt x="2660166" y="0"/>
                  </a:lnTo>
                  <a:lnTo>
                    <a:pt x="2495973" y="347675"/>
                  </a:lnTo>
                  <a:lnTo>
                    <a:pt x="2391049" y="347675"/>
                  </a:lnTo>
                  <a:close/>
                  <a:moveTo>
                    <a:pt x="2350242" y="0"/>
                  </a:moveTo>
                  <a:lnTo>
                    <a:pt x="2455165" y="0"/>
                  </a:lnTo>
                  <a:lnTo>
                    <a:pt x="2290972" y="347675"/>
                  </a:lnTo>
                  <a:lnTo>
                    <a:pt x="2186048" y="347675"/>
                  </a:lnTo>
                  <a:close/>
                  <a:moveTo>
                    <a:pt x="2145240" y="0"/>
                  </a:moveTo>
                  <a:lnTo>
                    <a:pt x="2250164" y="0"/>
                  </a:lnTo>
                  <a:lnTo>
                    <a:pt x="2085970" y="347675"/>
                  </a:lnTo>
                  <a:lnTo>
                    <a:pt x="1981046" y="347675"/>
                  </a:lnTo>
                  <a:close/>
                  <a:moveTo>
                    <a:pt x="1940238" y="0"/>
                  </a:moveTo>
                  <a:lnTo>
                    <a:pt x="2045162" y="0"/>
                  </a:lnTo>
                  <a:lnTo>
                    <a:pt x="1880969" y="347675"/>
                  </a:lnTo>
                  <a:lnTo>
                    <a:pt x="1776044" y="347675"/>
                  </a:lnTo>
                  <a:close/>
                  <a:moveTo>
                    <a:pt x="1735237" y="0"/>
                  </a:moveTo>
                  <a:lnTo>
                    <a:pt x="1840161" y="0"/>
                  </a:lnTo>
                  <a:lnTo>
                    <a:pt x="1675967" y="347675"/>
                  </a:lnTo>
                  <a:lnTo>
                    <a:pt x="1571043" y="347675"/>
                  </a:lnTo>
                  <a:close/>
                  <a:moveTo>
                    <a:pt x="1530236" y="0"/>
                  </a:moveTo>
                  <a:lnTo>
                    <a:pt x="1635160" y="0"/>
                  </a:lnTo>
                  <a:lnTo>
                    <a:pt x="1470966" y="347675"/>
                  </a:lnTo>
                  <a:lnTo>
                    <a:pt x="1366042" y="347675"/>
                  </a:lnTo>
                  <a:close/>
                  <a:moveTo>
                    <a:pt x="1325235" y="0"/>
                  </a:moveTo>
                  <a:lnTo>
                    <a:pt x="1430159" y="0"/>
                  </a:lnTo>
                  <a:lnTo>
                    <a:pt x="1265965" y="347675"/>
                  </a:lnTo>
                  <a:lnTo>
                    <a:pt x="1161041" y="347675"/>
                  </a:lnTo>
                  <a:close/>
                  <a:moveTo>
                    <a:pt x="1120234" y="0"/>
                  </a:moveTo>
                  <a:lnTo>
                    <a:pt x="1225158" y="0"/>
                  </a:lnTo>
                  <a:lnTo>
                    <a:pt x="1060964" y="347675"/>
                  </a:lnTo>
                  <a:lnTo>
                    <a:pt x="956040" y="347675"/>
                  </a:lnTo>
                  <a:close/>
                  <a:moveTo>
                    <a:pt x="929024" y="0"/>
                  </a:moveTo>
                  <a:lnTo>
                    <a:pt x="1033948" y="0"/>
                  </a:lnTo>
                  <a:lnTo>
                    <a:pt x="869754" y="347675"/>
                  </a:lnTo>
                  <a:lnTo>
                    <a:pt x="764830" y="347675"/>
                  </a:lnTo>
                  <a:close/>
                  <a:moveTo>
                    <a:pt x="737813" y="0"/>
                  </a:moveTo>
                  <a:lnTo>
                    <a:pt x="842738" y="0"/>
                  </a:lnTo>
                  <a:lnTo>
                    <a:pt x="678544" y="347675"/>
                  </a:lnTo>
                  <a:lnTo>
                    <a:pt x="573620" y="347675"/>
                  </a:lnTo>
                  <a:close/>
                  <a:moveTo>
                    <a:pt x="546603" y="0"/>
                  </a:moveTo>
                  <a:lnTo>
                    <a:pt x="651527" y="0"/>
                  </a:lnTo>
                  <a:lnTo>
                    <a:pt x="487333" y="347675"/>
                  </a:lnTo>
                  <a:lnTo>
                    <a:pt x="382409" y="347675"/>
                  </a:lnTo>
                  <a:close/>
                  <a:moveTo>
                    <a:pt x="355393" y="0"/>
                  </a:moveTo>
                  <a:lnTo>
                    <a:pt x="460317" y="0"/>
                  </a:lnTo>
                  <a:lnTo>
                    <a:pt x="296123" y="347675"/>
                  </a:lnTo>
                  <a:lnTo>
                    <a:pt x="191199" y="347675"/>
                  </a:lnTo>
                  <a:close/>
                  <a:moveTo>
                    <a:pt x="164194" y="0"/>
                  </a:moveTo>
                  <a:lnTo>
                    <a:pt x="269118" y="0"/>
                  </a:lnTo>
                  <a:lnTo>
                    <a:pt x="104924" y="347675"/>
                  </a:lnTo>
                  <a:lnTo>
                    <a:pt x="0" y="347675"/>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2" name="Group 11">
            <a:extLst>
              <a:ext uri="{FF2B5EF4-FFF2-40B4-BE49-F238E27FC236}">
                <a16:creationId xmlns:a16="http://schemas.microsoft.com/office/drawing/2014/main" id="{D6BD8FF0-CE33-40B3-B4F7-9776E48F2608}"/>
              </a:ext>
            </a:extLst>
          </p:cNvPr>
          <p:cNvGrpSpPr/>
          <p:nvPr/>
        </p:nvGrpSpPr>
        <p:grpSpPr>
          <a:xfrm>
            <a:off x="5653276" y="3785804"/>
            <a:ext cx="631143" cy="641293"/>
            <a:chOff x="9271661" y="927087"/>
            <a:chExt cx="1690381" cy="1717565"/>
          </a:xfrm>
          <a:solidFill>
            <a:schemeClr val="bg1"/>
          </a:solidFill>
        </p:grpSpPr>
        <p:sp>
          <p:nvSpPr>
            <p:cNvPr id="323" name="Freeform: Shape 155">
              <a:extLst>
                <a:ext uri="{FF2B5EF4-FFF2-40B4-BE49-F238E27FC236}">
                  <a16:creationId xmlns:a16="http://schemas.microsoft.com/office/drawing/2014/main" id="{832B84CC-9E48-4738-9E28-4FD81AD66CE5}"/>
                </a:ext>
              </a:extLst>
            </p:cNvPr>
            <p:cNvSpPr/>
            <p:nvPr/>
          </p:nvSpPr>
          <p:spPr>
            <a:xfrm rot="2411044">
              <a:off x="9825722" y="927087"/>
              <a:ext cx="487932" cy="1717565"/>
            </a:xfrm>
            <a:custGeom>
              <a:avLst/>
              <a:gdLst>
                <a:gd name="connsiteX0" fmla="*/ 398295 w 480600"/>
                <a:gd name="connsiteY0" fmla="*/ 1046026 h 1345680"/>
                <a:gd name="connsiteX1" fmla="*/ 348313 w 480600"/>
                <a:gd name="connsiteY1" fmla="*/ 1015268 h 1345680"/>
                <a:gd name="connsiteX2" fmla="*/ 329088 w 480600"/>
                <a:gd name="connsiteY2" fmla="*/ 334738 h 1345680"/>
                <a:gd name="connsiteX3" fmla="*/ 379071 w 480600"/>
                <a:gd name="connsiteY3" fmla="*/ 303980 h 1345680"/>
                <a:gd name="connsiteX4" fmla="*/ 440588 w 480600"/>
                <a:gd name="connsiteY4" fmla="*/ 167489 h 1345680"/>
                <a:gd name="connsiteX5" fmla="*/ 430976 w 480600"/>
                <a:gd name="connsiteY5" fmla="*/ 109817 h 1345680"/>
                <a:gd name="connsiteX6" fmla="*/ 334856 w 480600"/>
                <a:gd name="connsiteY6" fmla="*/ 29076 h 1345680"/>
                <a:gd name="connsiteX7" fmla="*/ 309864 w 480600"/>
                <a:gd name="connsiteY7" fmla="*/ 54068 h 1345680"/>
                <a:gd name="connsiteX8" fmla="*/ 309864 w 480600"/>
                <a:gd name="connsiteY8" fmla="*/ 173256 h 1345680"/>
                <a:gd name="connsiteX9" fmla="*/ 271416 w 480600"/>
                <a:gd name="connsiteY9" fmla="*/ 211704 h 1345680"/>
                <a:gd name="connsiteX10" fmla="*/ 219512 w 480600"/>
                <a:gd name="connsiteY10" fmla="*/ 211704 h 1345680"/>
                <a:gd name="connsiteX11" fmla="*/ 181064 w 480600"/>
                <a:gd name="connsiteY11" fmla="*/ 173256 h 1345680"/>
                <a:gd name="connsiteX12" fmla="*/ 181064 w 480600"/>
                <a:gd name="connsiteY12" fmla="*/ 55990 h 1345680"/>
                <a:gd name="connsiteX13" fmla="*/ 156072 w 480600"/>
                <a:gd name="connsiteY13" fmla="*/ 30999 h 1345680"/>
                <a:gd name="connsiteX14" fmla="*/ 59952 w 480600"/>
                <a:gd name="connsiteY14" fmla="*/ 111740 h 1345680"/>
                <a:gd name="connsiteX15" fmla="*/ 50340 w 480600"/>
                <a:gd name="connsiteY15" fmla="*/ 169412 h 1345680"/>
                <a:gd name="connsiteX16" fmla="*/ 111857 w 480600"/>
                <a:gd name="connsiteY16" fmla="*/ 305902 h 1345680"/>
                <a:gd name="connsiteX17" fmla="*/ 161840 w 480600"/>
                <a:gd name="connsiteY17" fmla="*/ 336660 h 1345680"/>
                <a:gd name="connsiteX18" fmla="*/ 142616 w 480600"/>
                <a:gd name="connsiteY18" fmla="*/ 1017190 h 1345680"/>
                <a:gd name="connsiteX19" fmla="*/ 92633 w 480600"/>
                <a:gd name="connsiteY19" fmla="*/ 1047949 h 1345680"/>
                <a:gd name="connsiteX20" fmla="*/ 31116 w 480600"/>
                <a:gd name="connsiteY20" fmla="*/ 1184439 h 1345680"/>
                <a:gd name="connsiteX21" fmla="*/ 40728 w 480600"/>
                <a:gd name="connsiteY21" fmla="*/ 1242111 h 1345680"/>
                <a:gd name="connsiteX22" fmla="*/ 136848 w 480600"/>
                <a:gd name="connsiteY22" fmla="*/ 1322852 h 1345680"/>
                <a:gd name="connsiteX23" fmla="*/ 161840 w 480600"/>
                <a:gd name="connsiteY23" fmla="*/ 1297861 h 1345680"/>
                <a:gd name="connsiteX24" fmla="*/ 161840 w 480600"/>
                <a:gd name="connsiteY24" fmla="*/ 1178672 h 1345680"/>
                <a:gd name="connsiteX25" fmla="*/ 200288 w 480600"/>
                <a:gd name="connsiteY25" fmla="*/ 1140224 h 1345680"/>
                <a:gd name="connsiteX26" fmla="*/ 290640 w 480600"/>
                <a:gd name="connsiteY26" fmla="*/ 1140224 h 1345680"/>
                <a:gd name="connsiteX27" fmla="*/ 329088 w 480600"/>
                <a:gd name="connsiteY27" fmla="*/ 1178672 h 1345680"/>
                <a:gd name="connsiteX28" fmla="*/ 329088 w 480600"/>
                <a:gd name="connsiteY28" fmla="*/ 1297861 h 1345680"/>
                <a:gd name="connsiteX29" fmla="*/ 354080 w 480600"/>
                <a:gd name="connsiteY29" fmla="*/ 1322852 h 1345680"/>
                <a:gd name="connsiteX30" fmla="*/ 450200 w 480600"/>
                <a:gd name="connsiteY30" fmla="*/ 1242111 h 1345680"/>
                <a:gd name="connsiteX31" fmla="*/ 459812 w 480600"/>
                <a:gd name="connsiteY31" fmla="*/ 1184439 h 1345680"/>
                <a:gd name="connsiteX32" fmla="*/ 398295 w 480600"/>
                <a:gd name="connsiteY32" fmla="*/ 1046026 h 134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0600" h="1345680">
                  <a:moveTo>
                    <a:pt x="398295" y="1046026"/>
                  </a:moveTo>
                  <a:lnTo>
                    <a:pt x="348313" y="1015268"/>
                  </a:lnTo>
                  <a:lnTo>
                    <a:pt x="329088" y="334738"/>
                  </a:lnTo>
                  <a:lnTo>
                    <a:pt x="379071" y="303980"/>
                  </a:lnTo>
                  <a:cubicBezTo>
                    <a:pt x="425209" y="275144"/>
                    <a:pt x="450200" y="221316"/>
                    <a:pt x="440588" y="167489"/>
                  </a:cubicBezTo>
                  <a:lnTo>
                    <a:pt x="430976" y="109817"/>
                  </a:lnTo>
                  <a:cubicBezTo>
                    <a:pt x="423286" y="63680"/>
                    <a:pt x="382916" y="29076"/>
                    <a:pt x="334856" y="29076"/>
                  </a:cubicBezTo>
                  <a:cubicBezTo>
                    <a:pt x="321399" y="29076"/>
                    <a:pt x="309864" y="40611"/>
                    <a:pt x="309864" y="54068"/>
                  </a:cubicBezTo>
                  <a:lnTo>
                    <a:pt x="309864" y="173256"/>
                  </a:lnTo>
                  <a:cubicBezTo>
                    <a:pt x="309864" y="194403"/>
                    <a:pt x="292563" y="211704"/>
                    <a:pt x="271416" y="211704"/>
                  </a:cubicBezTo>
                  <a:lnTo>
                    <a:pt x="219512" y="211704"/>
                  </a:lnTo>
                  <a:cubicBezTo>
                    <a:pt x="198365" y="211704"/>
                    <a:pt x="181064" y="194403"/>
                    <a:pt x="181064" y="173256"/>
                  </a:cubicBezTo>
                  <a:lnTo>
                    <a:pt x="181064" y="55990"/>
                  </a:lnTo>
                  <a:cubicBezTo>
                    <a:pt x="181064" y="42533"/>
                    <a:pt x="169529" y="30999"/>
                    <a:pt x="156072" y="30999"/>
                  </a:cubicBezTo>
                  <a:cubicBezTo>
                    <a:pt x="108012" y="30999"/>
                    <a:pt x="67642" y="65602"/>
                    <a:pt x="59952" y="111740"/>
                  </a:cubicBezTo>
                  <a:lnTo>
                    <a:pt x="50340" y="169412"/>
                  </a:lnTo>
                  <a:cubicBezTo>
                    <a:pt x="40728" y="223239"/>
                    <a:pt x="65720" y="277066"/>
                    <a:pt x="111857" y="305902"/>
                  </a:cubicBezTo>
                  <a:lnTo>
                    <a:pt x="161840" y="336660"/>
                  </a:lnTo>
                  <a:lnTo>
                    <a:pt x="142616" y="1017190"/>
                  </a:lnTo>
                  <a:lnTo>
                    <a:pt x="92633" y="1047949"/>
                  </a:lnTo>
                  <a:cubicBezTo>
                    <a:pt x="46496" y="1076785"/>
                    <a:pt x="21504" y="1130612"/>
                    <a:pt x="31116" y="1184439"/>
                  </a:cubicBezTo>
                  <a:lnTo>
                    <a:pt x="40728" y="1242111"/>
                  </a:lnTo>
                  <a:cubicBezTo>
                    <a:pt x="48418" y="1288249"/>
                    <a:pt x="88788" y="1322852"/>
                    <a:pt x="136848" y="1322852"/>
                  </a:cubicBezTo>
                  <a:cubicBezTo>
                    <a:pt x="150305" y="1322852"/>
                    <a:pt x="161840" y="1311317"/>
                    <a:pt x="161840" y="1297861"/>
                  </a:cubicBezTo>
                  <a:lnTo>
                    <a:pt x="161840" y="1178672"/>
                  </a:lnTo>
                  <a:cubicBezTo>
                    <a:pt x="161840" y="1157525"/>
                    <a:pt x="179141" y="1140224"/>
                    <a:pt x="200288" y="1140224"/>
                  </a:cubicBezTo>
                  <a:lnTo>
                    <a:pt x="290640" y="1140224"/>
                  </a:lnTo>
                  <a:cubicBezTo>
                    <a:pt x="311787" y="1140224"/>
                    <a:pt x="329088" y="1157525"/>
                    <a:pt x="329088" y="1178672"/>
                  </a:cubicBezTo>
                  <a:lnTo>
                    <a:pt x="329088" y="1297861"/>
                  </a:lnTo>
                  <a:cubicBezTo>
                    <a:pt x="329088" y="1311317"/>
                    <a:pt x="340623" y="1322852"/>
                    <a:pt x="354080" y="1322852"/>
                  </a:cubicBezTo>
                  <a:cubicBezTo>
                    <a:pt x="402140" y="1322852"/>
                    <a:pt x="442510" y="1288249"/>
                    <a:pt x="450200" y="1242111"/>
                  </a:cubicBezTo>
                  <a:lnTo>
                    <a:pt x="459812" y="1184439"/>
                  </a:lnTo>
                  <a:cubicBezTo>
                    <a:pt x="469424" y="1128689"/>
                    <a:pt x="446355" y="1074862"/>
                    <a:pt x="398295" y="1046026"/>
                  </a:cubicBezTo>
                  <a:close/>
                </a:path>
              </a:pathLst>
            </a:custGeom>
            <a:grpFill/>
            <a:ln w="19209" cap="flat">
              <a:noFill/>
              <a:prstDash val="solid"/>
              <a:miter/>
            </a:ln>
          </p:spPr>
          <p:txBody>
            <a:bodyPr rtlCol="0" anchor="ctr"/>
            <a:lstStyle/>
            <a:p>
              <a:endParaRPr lang="en-US" dirty="0"/>
            </a:p>
          </p:txBody>
        </p:sp>
        <p:sp>
          <p:nvSpPr>
            <p:cNvPr id="324" name="Freeform: Shape 159">
              <a:extLst>
                <a:ext uri="{FF2B5EF4-FFF2-40B4-BE49-F238E27FC236}">
                  <a16:creationId xmlns:a16="http://schemas.microsoft.com/office/drawing/2014/main" id="{212DC1F0-484E-4D77-A225-42D375270607}"/>
                </a:ext>
              </a:extLst>
            </p:cNvPr>
            <p:cNvSpPr/>
            <p:nvPr/>
          </p:nvSpPr>
          <p:spPr>
            <a:xfrm rot="18712925">
              <a:off x="9675227" y="1020217"/>
              <a:ext cx="883249" cy="1690381"/>
            </a:xfrm>
            <a:custGeom>
              <a:avLst/>
              <a:gdLst>
                <a:gd name="connsiteX0" fmla="*/ 335181 w 883249"/>
                <a:gd name="connsiteY0" fmla="*/ 0 h 1563687"/>
                <a:gd name="connsiteX1" fmla="*/ 631293 w 883249"/>
                <a:gd name="connsiteY1" fmla="*/ 0 h 1563687"/>
                <a:gd name="connsiteX2" fmla="*/ 665062 w 883249"/>
                <a:gd name="connsiteY2" fmla="*/ 49352 h 1563687"/>
                <a:gd name="connsiteX3" fmla="*/ 717011 w 883249"/>
                <a:gd name="connsiteY3" fmla="*/ 49352 h 1563687"/>
                <a:gd name="connsiteX4" fmla="*/ 750778 w 883249"/>
                <a:gd name="connsiteY4" fmla="*/ 0 h 1563687"/>
                <a:gd name="connsiteX5" fmla="*/ 844287 w 883249"/>
                <a:gd name="connsiteY5" fmla="*/ 0 h 1563687"/>
                <a:gd name="connsiteX6" fmla="*/ 883249 w 883249"/>
                <a:gd name="connsiteY6" fmla="*/ 111692 h 1563687"/>
                <a:gd name="connsiteX7" fmla="*/ 844287 w 883249"/>
                <a:gd name="connsiteY7" fmla="*/ 223384 h 1563687"/>
                <a:gd name="connsiteX8" fmla="*/ 750778 w 883249"/>
                <a:gd name="connsiteY8" fmla="*/ 223384 h 1563687"/>
                <a:gd name="connsiteX9" fmla="*/ 750777 w 883249"/>
                <a:gd name="connsiteY9" fmla="*/ 223384 h 1563687"/>
                <a:gd name="connsiteX10" fmla="*/ 748180 w 883249"/>
                <a:gd name="connsiteY10" fmla="*/ 223384 h 1563687"/>
                <a:gd name="connsiteX11" fmla="*/ 714413 w 883249"/>
                <a:gd name="connsiteY11" fmla="*/ 174032 h 1563687"/>
                <a:gd name="connsiteX12" fmla="*/ 665062 w 883249"/>
                <a:gd name="connsiteY12" fmla="*/ 174032 h 1563687"/>
                <a:gd name="connsiteX13" fmla="*/ 659785 w 883249"/>
                <a:gd name="connsiteY13" fmla="*/ 200372 h 1563687"/>
                <a:gd name="connsiteX14" fmla="*/ 631293 w 883249"/>
                <a:gd name="connsiteY14" fmla="*/ 223384 h 1563687"/>
                <a:gd name="connsiteX15" fmla="*/ 532589 w 883249"/>
                <a:gd name="connsiteY15" fmla="*/ 223384 h 1563687"/>
                <a:gd name="connsiteX16" fmla="*/ 532589 w 883249"/>
                <a:gd name="connsiteY16" fmla="*/ 737686 h 1563687"/>
                <a:gd name="connsiteX17" fmla="*/ 529992 w 883249"/>
                <a:gd name="connsiteY17" fmla="*/ 737686 h 1563687"/>
                <a:gd name="connsiteX18" fmla="*/ 529992 w 883249"/>
                <a:gd name="connsiteY18" fmla="*/ 748076 h 1563687"/>
                <a:gd name="connsiteX19" fmla="*/ 558564 w 883249"/>
                <a:gd name="connsiteY19" fmla="*/ 781843 h 1563687"/>
                <a:gd name="connsiteX20" fmla="*/ 581942 w 883249"/>
                <a:gd name="connsiteY20" fmla="*/ 1355888 h 1563687"/>
                <a:gd name="connsiteX21" fmla="*/ 537784 w 883249"/>
                <a:gd name="connsiteY21" fmla="*/ 1501346 h 1563687"/>
                <a:gd name="connsiteX22" fmla="*/ 467652 w 883249"/>
                <a:gd name="connsiteY22" fmla="*/ 1563687 h 1563687"/>
                <a:gd name="connsiteX23" fmla="*/ 397520 w 883249"/>
                <a:gd name="connsiteY23" fmla="*/ 1501346 h 1563687"/>
                <a:gd name="connsiteX24" fmla="*/ 353363 w 883249"/>
                <a:gd name="connsiteY24" fmla="*/ 1355888 h 1563687"/>
                <a:gd name="connsiteX25" fmla="*/ 376740 w 883249"/>
                <a:gd name="connsiteY25" fmla="*/ 781843 h 1563687"/>
                <a:gd name="connsiteX26" fmla="*/ 405313 w 883249"/>
                <a:gd name="connsiteY26" fmla="*/ 748076 h 1563687"/>
                <a:gd name="connsiteX27" fmla="*/ 405313 w 883249"/>
                <a:gd name="connsiteY27" fmla="*/ 225982 h 1563687"/>
                <a:gd name="connsiteX28" fmla="*/ 332583 w 883249"/>
                <a:gd name="connsiteY28" fmla="*/ 225982 h 1563687"/>
                <a:gd name="connsiteX29" fmla="*/ 327389 w 883249"/>
                <a:gd name="connsiteY29" fmla="*/ 223384 h 1563687"/>
                <a:gd name="connsiteX30" fmla="*/ 114395 w 883249"/>
                <a:gd name="connsiteY30" fmla="*/ 238969 h 1563687"/>
                <a:gd name="connsiteX31" fmla="*/ 41665 w 883249"/>
                <a:gd name="connsiteY31" fmla="*/ 277932 h 1563687"/>
                <a:gd name="connsiteX32" fmla="*/ 28678 w 883249"/>
                <a:gd name="connsiteY32" fmla="*/ 280529 h 1563687"/>
                <a:gd name="connsiteX33" fmla="*/ 2703 w 883249"/>
                <a:gd name="connsiteY33" fmla="*/ 262346 h 1563687"/>
                <a:gd name="connsiteX34" fmla="*/ 430 w 883249"/>
                <a:gd name="connsiteY34" fmla="*/ 245788 h 1563687"/>
                <a:gd name="connsiteX35" fmla="*/ 711 w 883249"/>
                <a:gd name="connsiteY35" fmla="*/ 245238 h 1563687"/>
                <a:gd name="connsiteX36" fmla="*/ 430 w 883249"/>
                <a:gd name="connsiteY36" fmla="*/ 243190 h 1563687"/>
                <a:gd name="connsiteX37" fmla="*/ 7897 w 883249"/>
                <a:gd name="connsiteY37" fmla="*/ 228579 h 1563687"/>
                <a:gd name="connsiteX38" fmla="*/ 54653 w 883249"/>
                <a:gd name="connsiteY38" fmla="*/ 176630 h 1563687"/>
                <a:gd name="connsiteX39" fmla="*/ 335181 w 883249"/>
                <a:gd name="connsiteY39" fmla="*/ 0 h 156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3249" h="1563687">
                  <a:moveTo>
                    <a:pt x="335181" y="0"/>
                  </a:moveTo>
                  <a:lnTo>
                    <a:pt x="631293" y="0"/>
                  </a:lnTo>
                  <a:cubicBezTo>
                    <a:pt x="646879" y="0"/>
                    <a:pt x="659866" y="5195"/>
                    <a:pt x="665062" y="49352"/>
                  </a:cubicBezTo>
                  <a:lnTo>
                    <a:pt x="717011" y="49352"/>
                  </a:lnTo>
                  <a:cubicBezTo>
                    <a:pt x="722205" y="5195"/>
                    <a:pt x="735193" y="0"/>
                    <a:pt x="750778" y="0"/>
                  </a:cubicBezTo>
                  <a:lnTo>
                    <a:pt x="844287" y="0"/>
                  </a:lnTo>
                  <a:cubicBezTo>
                    <a:pt x="865067" y="0"/>
                    <a:pt x="883249" y="36365"/>
                    <a:pt x="883249" y="111692"/>
                  </a:cubicBezTo>
                  <a:cubicBezTo>
                    <a:pt x="883249" y="187019"/>
                    <a:pt x="865067" y="223384"/>
                    <a:pt x="844287" y="223384"/>
                  </a:cubicBezTo>
                  <a:lnTo>
                    <a:pt x="750778" y="223384"/>
                  </a:lnTo>
                  <a:lnTo>
                    <a:pt x="750777" y="223384"/>
                  </a:lnTo>
                  <a:lnTo>
                    <a:pt x="748180" y="223384"/>
                  </a:lnTo>
                  <a:cubicBezTo>
                    <a:pt x="732596" y="223384"/>
                    <a:pt x="719608" y="218190"/>
                    <a:pt x="714413" y="174032"/>
                  </a:cubicBezTo>
                  <a:lnTo>
                    <a:pt x="665062" y="174032"/>
                  </a:lnTo>
                  <a:lnTo>
                    <a:pt x="659785" y="200372"/>
                  </a:lnTo>
                  <a:cubicBezTo>
                    <a:pt x="653210" y="220462"/>
                    <a:pt x="642982" y="223384"/>
                    <a:pt x="631293" y="223384"/>
                  </a:cubicBezTo>
                  <a:lnTo>
                    <a:pt x="532589" y="223384"/>
                  </a:lnTo>
                  <a:lnTo>
                    <a:pt x="532589" y="737686"/>
                  </a:lnTo>
                  <a:lnTo>
                    <a:pt x="529992" y="737686"/>
                  </a:lnTo>
                  <a:lnTo>
                    <a:pt x="529992" y="748076"/>
                  </a:lnTo>
                  <a:cubicBezTo>
                    <a:pt x="545576" y="750674"/>
                    <a:pt x="555967" y="763662"/>
                    <a:pt x="558564" y="781843"/>
                  </a:cubicBezTo>
                  <a:lnTo>
                    <a:pt x="581942" y="1355888"/>
                  </a:lnTo>
                  <a:cubicBezTo>
                    <a:pt x="584539" y="1410434"/>
                    <a:pt x="568954" y="1462384"/>
                    <a:pt x="537784" y="1501346"/>
                  </a:cubicBezTo>
                  <a:cubicBezTo>
                    <a:pt x="506614" y="1540309"/>
                    <a:pt x="514406" y="1563687"/>
                    <a:pt x="467652" y="1563687"/>
                  </a:cubicBezTo>
                  <a:cubicBezTo>
                    <a:pt x="420898" y="1563687"/>
                    <a:pt x="428690" y="1540309"/>
                    <a:pt x="397520" y="1501346"/>
                  </a:cubicBezTo>
                  <a:cubicBezTo>
                    <a:pt x="363753" y="1462384"/>
                    <a:pt x="348168" y="1407837"/>
                    <a:pt x="353363" y="1355888"/>
                  </a:cubicBezTo>
                  <a:lnTo>
                    <a:pt x="376740" y="781843"/>
                  </a:lnTo>
                  <a:cubicBezTo>
                    <a:pt x="376740" y="763662"/>
                    <a:pt x="389727" y="750674"/>
                    <a:pt x="405313" y="748076"/>
                  </a:cubicBezTo>
                  <a:lnTo>
                    <a:pt x="405313" y="225982"/>
                  </a:lnTo>
                  <a:lnTo>
                    <a:pt x="332583" y="225982"/>
                  </a:lnTo>
                  <a:lnTo>
                    <a:pt x="327389" y="223384"/>
                  </a:lnTo>
                  <a:cubicBezTo>
                    <a:pt x="241671" y="189617"/>
                    <a:pt x="197514" y="197409"/>
                    <a:pt x="114395" y="238969"/>
                  </a:cubicBezTo>
                  <a:lnTo>
                    <a:pt x="41665" y="277932"/>
                  </a:lnTo>
                  <a:cubicBezTo>
                    <a:pt x="39067" y="280529"/>
                    <a:pt x="33872" y="280529"/>
                    <a:pt x="28678" y="280529"/>
                  </a:cubicBezTo>
                  <a:cubicBezTo>
                    <a:pt x="18288" y="280529"/>
                    <a:pt x="7897" y="272737"/>
                    <a:pt x="2703" y="262346"/>
                  </a:cubicBezTo>
                  <a:cubicBezTo>
                    <a:pt x="106" y="257151"/>
                    <a:pt x="-544" y="251307"/>
                    <a:pt x="430" y="245788"/>
                  </a:cubicBezTo>
                  <a:lnTo>
                    <a:pt x="711" y="245238"/>
                  </a:lnTo>
                  <a:lnTo>
                    <a:pt x="430" y="243190"/>
                  </a:lnTo>
                  <a:cubicBezTo>
                    <a:pt x="1404" y="237670"/>
                    <a:pt x="4001" y="232475"/>
                    <a:pt x="7897" y="228579"/>
                  </a:cubicBezTo>
                  <a:lnTo>
                    <a:pt x="54653" y="176630"/>
                  </a:lnTo>
                  <a:cubicBezTo>
                    <a:pt x="145565" y="75327"/>
                    <a:pt x="207904" y="49352"/>
                    <a:pt x="335181" y="0"/>
                  </a:cubicBezTo>
                  <a:close/>
                </a:path>
              </a:pathLst>
            </a:custGeom>
            <a:grpFill/>
            <a:ln w="19209" cap="flat">
              <a:noFill/>
              <a:prstDash val="solid"/>
              <a:miter/>
            </a:ln>
          </p:spPr>
          <p:txBody>
            <a:bodyPr rtlCol="0" anchor="ctr"/>
            <a:lstStyle/>
            <a:p>
              <a:endParaRPr lang="en-US" dirty="0"/>
            </a:p>
          </p:txBody>
        </p:sp>
      </p:grpSp>
      <p:grpSp>
        <p:nvGrpSpPr>
          <p:cNvPr id="325" name="Group 206">
            <a:extLst>
              <a:ext uri="{FF2B5EF4-FFF2-40B4-BE49-F238E27FC236}">
                <a16:creationId xmlns:a16="http://schemas.microsoft.com/office/drawing/2014/main" id="{93FF1993-85AD-40C9-A3D2-5A79C049D891}"/>
              </a:ext>
            </a:extLst>
          </p:cNvPr>
          <p:cNvGrpSpPr/>
          <p:nvPr/>
        </p:nvGrpSpPr>
        <p:grpSpPr>
          <a:xfrm>
            <a:off x="974583" y="5769758"/>
            <a:ext cx="569844" cy="274717"/>
            <a:chOff x="2633799" y="5558352"/>
            <a:chExt cx="1343686" cy="647780"/>
          </a:xfrm>
          <a:solidFill>
            <a:schemeClr val="accent6"/>
          </a:solidFill>
        </p:grpSpPr>
        <p:sp>
          <p:nvSpPr>
            <p:cNvPr id="326" name="Rectangle 129">
              <a:extLst>
                <a:ext uri="{FF2B5EF4-FFF2-40B4-BE49-F238E27FC236}">
                  <a16:creationId xmlns:a16="http://schemas.microsoft.com/office/drawing/2014/main" id="{EEC1B9FC-D98D-4219-A3A2-3BFA02CE1FF1}"/>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Rectangle 129">
              <a:extLst>
                <a:ext uri="{FF2B5EF4-FFF2-40B4-BE49-F238E27FC236}">
                  <a16:creationId xmlns:a16="http://schemas.microsoft.com/office/drawing/2014/main" id="{1106367B-92A6-40BE-8D13-14AE3CEE5C04}"/>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Rectangle 129">
              <a:extLst>
                <a:ext uri="{FF2B5EF4-FFF2-40B4-BE49-F238E27FC236}">
                  <a16:creationId xmlns:a16="http://schemas.microsoft.com/office/drawing/2014/main" id="{B18A83F6-3312-44E3-A65F-3C54A8ADB12E}"/>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Rectangle 129">
              <a:extLst>
                <a:ext uri="{FF2B5EF4-FFF2-40B4-BE49-F238E27FC236}">
                  <a16:creationId xmlns:a16="http://schemas.microsoft.com/office/drawing/2014/main" id="{E739E499-7C33-4BE9-800E-89BC3F4A7FEF}"/>
                </a:ext>
              </a:extLst>
            </p:cNvPr>
            <p:cNvSpPr>
              <a:spLocks noChangeArrowheads="1"/>
            </p:cNvSpPr>
            <p:nvPr/>
          </p:nvSpPr>
          <p:spPr bwMode="auto">
            <a:xfrm>
              <a:off x="3333216"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0" name="Group 211">
            <a:extLst>
              <a:ext uri="{FF2B5EF4-FFF2-40B4-BE49-F238E27FC236}">
                <a16:creationId xmlns:a16="http://schemas.microsoft.com/office/drawing/2014/main" id="{1BAD8ECB-3FC1-4300-B52A-D9150A1D7686}"/>
              </a:ext>
            </a:extLst>
          </p:cNvPr>
          <p:cNvGrpSpPr/>
          <p:nvPr/>
        </p:nvGrpSpPr>
        <p:grpSpPr>
          <a:xfrm>
            <a:off x="1589590" y="5769043"/>
            <a:ext cx="568880" cy="274717"/>
            <a:chOff x="2633799" y="5558352"/>
            <a:chExt cx="1341414" cy="647780"/>
          </a:xfrm>
          <a:solidFill>
            <a:schemeClr val="accent6"/>
          </a:solidFill>
        </p:grpSpPr>
        <p:sp>
          <p:nvSpPr>
            <p:cNvPr id="331" name="Rectangle 129">
              <a:extLst>
                <a:ext uri="{FF2B5EF4-FFF2-40B4-BE49-F238E27FC236}">
                  <a16:creationId xmlns:a16="http://schemas.microsoft.com/office/drawing/2014/main" id="{CBB6C887-E977-4979-8ABA-C16D79C6BF33}"/>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Rectangle 129">
              <a:extLst>
                <a:ext uri="{FF2B5EF4-FFF2-40B4-BE49-F238E27FC236}">
                  <a16:creationId xmlns:a16="http://schemas.microsoft.com/office/drawing/2014/main" id="{51459FA7-5A54-4018-91BB-21698E6F4341}"/>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Rectangle 129">
              <a:extLst>
                <a:ext uri="{FF2B5EF4-FFF2-40B4-BE49-F238E27FC236}">
                  <a16:creationId xmlns:a16="http://schemas.microsoft.com/office/drawing/2014/main" id="{AD871ACA-0EF4-4E01-9402-E7330F54E209}"/>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8" name="Imagen 7">
            <a:extLst>
              <a:ext uri="{FF2B5EF4-FFF2-40B4-BE49-F238E27FC236}">
                <a16:creationId xmlns:a16="http://schemas.microsoft.com/office/drawing/2014/main" id="{5AB1FB34-2F68-464E-8474-E03967278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4163058" y="-1244713"/>
            <a:ext cx="4408146" cy="9958733"/>
          </a:xfrm>
          <a:prstGeom prst="rect">
            <a:avLst/>
          </a:prstGeom>
        </p:spPr>
      </p:pic>
      <p:grpSp>
        <p:nvGrpSpPr>
          <p:cNvPr id="197" name="Group 25">
            <a:extLst>
              <a:ext uri="{FF2B5EF4-FFF2-40B4-BE49-F238E27FC236}">
                <a16:creationId xmlns:a16="http://schemas.microsoft.com/office/drawing/2014/main" id="{46CF34F1-C589-4CF6-A4D5-55C4FB910572}"/>
              </a:ext>
            </a:extLst>
          </p:cNvPr>
          <p:cNvGrpSpPr/>
          <p:nvPr/>
        </p:nvGrpSpPr>
        <p:grpSpPr>
          <a:xfrm>
            <a:off x="13696" y="3832334"/>
            <a:ext cx="2248626" cy="2225012"/>
            <a:chOff x="3175" y="1588"/>
            <a:chExt cx="4686300" cy="4637087"/>
          </a:xfrm>
          <a:solidFill>
            <a:schemeClr val="accent6"/>
          </a:solidFill>
        </p:grpSpPr>
        <p:sp>
          <p:nvSpPr>
            <p:cNvPr id="198" name="Rectangle 5">
              <a:extLst>
                <a:ext uri="{FF2B5EF4-FFF2-40B4-BE49-F238E27FC236}">
                  <a16:creationId xmlns:a16="http://schemas.microsoft.com/office/drawing/2014/main" id="{0FAA28B3-72BD-4D1C-9311-119956B42D36}"/>
                </a:ext>
              </a:extLst>
            </p:cNvPr>
            <p:cNvSpPr>
              <a:spLocks noChangeArrowheads="1"/>
            </p:cNvSpPr>
            <p:nvPr/>
          </p:nvSpPr>
          <p:spPr bwMode="auto">
            <a:xfrm>
              <a:off x="1106488" y="3094038"/>
              <a:ext cx="984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9" name="Rectangle 6">
              <a:extLst>
                <a:ext uri="{FF2B5EF4-FFF2-40B4-BE49-F238E27FC236}">
                  <a16:creationId xmlns:a16="http://schemas.microsoft.com/office/drawing/2014/main" id="{E0EF8173-B815-4505-86DB-B4401E3629EE}"/>
                </a:ext>
              </a:extLst>
            </p:cNvPr>
            <p:cNvSpPr>
              <a:spLocks noChangeArrowheads="1"/>
            </p:cNvSpPr>
            <p:nvPr/>
          </p:nvSpPr>
          <p:spPr bwMode="auto">
            <a:xfrm>
              <a:off x="1450975" y="3094038"/>
              <a:ext cx="857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0" name="Rectangle 7">
              <a:extLst>
                <a:ext uri="{FF2B5EF4-FFF2-40B4-BE49-F238E27FC236}">
                  <a16:creationId xmlns:a16="http://schemas.microsoft.com/office/drawing/2014/main" id="{DFB2D528-8B9E-435B-8986-5F37C1B9DC37}"/>
                </a:ext>
              </a:extLst>
            </p:cNvPr>
            <p:cNvSpPr>
              <a:spLocks noChangeArrowheads="1"/>
            </p:cNvSpPr>
            <p:nvPr/>
          </p:nvSpPr>
          <p:spPr bwMode="auto">
            <a:xfrm>
              <a:off x="1147763" y="314801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1" name="Freeform 8">
              <a:extLst>
                <a:ext uri="{FF2B5EF4-FFF2-40B4-BE49-F238E27FC236}">
                  <a16:creationId xmlns:a16="http://schemas.microsoft.com/office/drawing/2014/main" id="{FBF692B0-CD3A-4337-A12B-5E5C775F8067}"/>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2" name="Freeform 9">
              <a:extLst>
                <a:ext uri="{FF2B5EF4-FFF2-40B4-BE49-F238E27FC236}">
                  <a16:creationId xmlns:a16="http://schemas.microsoft.com/office/drawing/2014/main" id="{BD3EC720-6386-4AE8-819F-1379A5C5EEE1}"/>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3" name="Rectangle 10">
              <a:extLst>
                <a:ext uri="{FF2B5EF4-FFF2-40B4-BE49-F238E27FC236}">
                  <a16:creationId xmlns:a16="http://schemas.microsoft.com/office/drawing/2014/main" id="{B734D4E4-87E6-4AE2-9D67-FC9AE780F189}"/>
                </a:ext>
              </a:extLst>
            </p:cNvPr>
            <p:cNvSpPr>
              <a:spLocks noChangeArrowheads="1"/>
            </p:cNvSpPr>
            <p:nvPr/>
          </p:nvSpPr>
          <p:spPr bwMode="auto">
            <a:xfrm>
              <a:off x="1147763" y="34417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4" name="Freeform 11">
              <a:extLst>
                <a:ext uri="{FF2B5EF4-FFF2-40B4-BE49-F238E27FC236}">
                  <a16:creationId xmlns:a16="http://schemas.microsoft.com/office/drawing/2014/main" id="{959E9C55-727E-44C4-8CF0-BF93FB500A8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5" name="Freeform 12">
              <a:extLst>
                <a:ext uri="{FF2B5EF4-FFF2-40B4-BE49-F238E27FC236}">
                  <a16:creationId xmlns:a16="http://schemas.microsoft.com/office/drawing/2014/main" id="{6ED0F965-15F7-4CC6-8050-28226462CB93}"/>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6" name="Rectangle 13">
              <a:extLst>
                <a:ext uri="{FF2B5EF4-FFF2-40B4-BE49-F238E27FC236}">
                  <a16:creationId xmlns:a16="http://schemas.microsoft.com/office/drawing/2014/main" id="{7B04082A-A90E-44F4-B07A-CCFD5257FBFC}"/>
                </a:ext>
              </a:extLst>
            </p:cNvPr>
            <p:cNvSpPr>
              <a:spLocks noChangeArrowheads="1"/>
            </p:cNvSpPr>
            <p:nvPr/>
          </p:nvSpPr>
          <p:spPr bwMode="auto">
            <a:xfrm>
              <a:off x="1147763" y="37338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7" name="Freeform 14">
              <a:extLst>
                <a:ext uri="{FF2B5EF4-FFF2-40B4-BE49-F238E27FC236}">
                  <a16:creationId xmlns:a16="http://schemas.microsoft.com/office/drawing/2014/main" id="{6C6D4495-380C-4B3B-B353-D25B97E4F907}"/>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8" name="Freeform 15">
              <a:extLst>
                <a:ext uri="{FF2B5EF4-FFF2-40B4-BE49-F238E27FC236}">
                  <a16:creationId xmlns:a16="http://schemas.microsoft.com/office/drawing/2014/main" id="{D9474632-B4E7-4AC8-97EE-CD93ADF65101}"/>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9" name="Rectangle 16">
              <a:extLst>
                <a:ext uri="{FF2B5EF4-FFF2-40B4-BE49-F238E27FC236}">
                  <a16:creationId xmlns:a16="http://schemas.microsoft.com/office/drawing/2014/main" id="{1FBABFAE-FD3E-45A5-A295-135483C0D74A}"/>
                </a:ext>
              </a:extLst>
            </p:cNvPr>
            <p:cNvSpPr>
              <a:spLocks noChangeArrowheads="1"/>
            </p:cNvSpPr>
            <p:nvPr/>
          </p:nvSpPr>
          <p:spPr bwMode="auto">
            <a:xfrm>
              <a:off x="1147763" y="4027488"/>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0" name="Freeform 17">
              <a:extLst>
                <a:ext uri="{FF2B5EF4-FFF2-40B4-BE49-F238E27FC236}">
                  <a16:creationId xmlns:a16="http://schemas.microsoft.com/office/drawing/2014/main" id="{2E53F7FE-D112-454D-92A4-68CAB12EBFCD}"/>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1" name="Freeform 18">
              <a:extLst>
                <a:ext uri="{FF2B5EF4-FFF2-40B4-BE49-F238E27FC236}">
                  <a16:creationId xmlns:a16="http://schemas.microsoft.com/office/drawing/2014/main" id="{2AC3B339-F336-47FE-BC0E-11ECA5B7E7CC}"/>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2" name="Rectangle 19">
              <a:extLst>
                <a:ext uri="{FF2B5EF4-FFF2-40B4-BE49-F238E27FC236}">
                  <a16:creationId xmlns:a16="http://schemas.microsoft.com/office/drawing/2014/main" id="{777690F1-79FE-4B91-BB69-E29B6B5508C7}"/>
                </a:ext>
              </a:extLst>
            </p:cNvPr>
            <p:cNvSpPr>
              <a:spLocks noChangeArrowheads="1"/>
            </p:cNvSpPr>
            <p:nvPr/>
          </p:nvSpPr>
          <p:spPr bwMode="auto">
            <a:xfrm>
              <a:off x="1106488" y="1897063"/>
              <a:ext cx="984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3" name="Rectangle 20">
              <a:extLst>
                <a:ext uri="{FF2B5EF4-FFF2-40B4-BE49-F238E27FC236}">
                  <a16:creationId xmlns:a16="http://schemas.microsoft.com/office/drawing/2014/main" id="{B6F4EE6F-B1DE-4715-A767-CE45BB8340B7}"/>
                </a:ext>
              </a:extLst>
            </p:cNvPr>
            <p:cNvSpPr>
              <a:spLocks noChangeArrowheads="1"/>
            </p:cNvSpPr>
            <p:nvPr/>
          </p:nvSpPr>
          <p:spPr bwMode="auto">
            <a:xfrm>
              <a:off x="1450975" y="1897063"/>
              <a:ext cx="857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4" name="Rectangle 21">
              <a:extLst>
                <a:ext uri="{FF2B5EF4-FFF2-40B4-BE49-F238E27FC236}">
                  <a16:creationId xmlns:a16="http://schemas.microsoft.com/office/drawing/2014/main" id="{F3A6D7F9-786E-4F1B-8D92-B8BF28E99562}"/>
                </a:ext>
              </a:extLst>
            </p:cNvPr>
            <p:cNvSpPr>
              <a:spLocks noChangeArrowheads="1"/>
            </p:cNvSpPr>
            <p:nvPr/>
          </p:nvSpPr>
          <p:spPr bwMode="auto">
            <a:xfrm>
              <a:off x="1147763" y="18970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5" name="Freeform 22">
              <a:extLst>
                <a:ext uri="{FF2B5EF4-FFF2-40B4-BE49-F238E27FC236}">
                  <a16:creationId xmlns:a16="http://schemas.microsoft.com/office/drawing/2014/main" id="{DB4CBDB3-3C45-40B6-BE0C-8486CE091884}"/>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6" name="Freeform 23">
              <a:extLst>
                <a:ext uri="{FF2B5EF4-FFF2-40B4-BE49-F238E27FC236}">
                  <a16:creationId xmlns:a16="http://schemas.microsoft.com/office/drawing/2014/main" id="{6DD3961A-44DC-4299-86F9-BA5AF0662836}"/>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7" name="Rectangle 24">
              <a:extLst>
                <a:ext uri="{FF2B5EF4-FFF2-40B4-BE49-F238E27FC236}">
                  <a16:creationId xmlns:a16="http://schemas.microsoft.com/office/drawing/2014/main" id="{E6C21613-0FFB-489F-AA14-BF734871762B}"/>
                </a:ext>
              </a:extLst>
            </p:cNvPr>
            <p:cNvSpPr>
              <a:spLocks noChangeArrowheads="1"/>
            </p:cNvSpPr>
            <p:nvPr/>
          </p:nvSpPr>
          <p:spPr bwMode="auto">
            <a:xfrm>
              <a:off x="1147763" y="21891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8" name="Freeform 25">
              <a:extLst>
                <a:ext uri="{FF2B5EF4-FFF2-40B4-BE49-F238E27FC236}">
                  <a16:creationId xmlns:a16="http://schemas.microsoft.com/office/drawing/2014/main" id="{F45C7926-5728-48C3-8FB1-D2AC2B95888B}"/>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9" name="Freeform 26">
              <a:extLst>
                <a:ext uri="{FF2B5EF4-FFF2-40B4-BE49-F238E27FC236}">
                  <a16:creationId xmlns:a16="http://schemas.microsoft.com/office/drawing/2014/main" id="{EA9C5C72-9366-4586-87FA-7D02107B03C8}"/>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0" name="Rectangle 27">
              <a:extLst>
                <a:ext uri="{FF2B5EF4-FFF2-40B4-BE49-F238E27FC236}">
                  <a16:creationId xmlns:a16="http://schemas.microsoft.com/office/drawing/2014/main" id="{F8935E63-E1A9-4047-925A-0C604DB75079}"/>
                </a:ext>
              </a:extLst>
            </p:cNvPr>
            <p:cNvSpPr>
              <a:spLocks noChangeArrowheads="1"/>
            </p:cNvSpPr>
            <p:nvPr/>
          </p:nvSpPr>
          <p:spPr bwMode="auto">
            <a:xfrm>
              <a:off x="1147763" y="24828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1" name="Freeform 28">
              <a:extLst>
                <a:ext uri="{FF2B5EF4-FFF2-40B4-BE49-F238E27FC236}">
                  <a16:creationId xmlns:a16="http://schemas.microsoft.com/office/drawing/2014/main" id="{1159967B-526D-4644-A2A1-DF2D33B5985C}"/>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2" name="Freeform 29">
              <a:extLst>
                <a:ext uri="{FF2B5EF4-FFF2-40B4-BE49-F238E27FC236}">
                  <a16:creationId xmlns:a16="http://schemas.microsoft.com/office/drawing/2014/main" id="{96E0803D-B500-4154-A283-88F7077EBF2E}"/>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3" name="Rectangle 30">
              <a:extLst>
                <a:ext uri="{FF2B5EF4-FFF2-40B4-BE49-F238E27FC236}">
                  <a16:creationId xmlns:a16="http://schemas.microsoft.com/office/drawing/2014/main" id="{C57214AE-5FDD-4533-B60D-28D9C0DCA886}"/>
                </a:ext>
              </a:extLst>
            </p:cNvPr>
            <p:cNvSpPr>
              <a:spLocks noChangeArrowheads="1"/>
            </p:cNvSpPr>
            <p:nvPr/>
          </p:nvSpPr>
          <p:spPr bwMode="auto">
            <a:xfrm>
              <a:off x="1147763" y="27749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4" name="Freeform 31">
              <a:extLst>
                <a:ext uri="{FF2B5EF4-FFF2-40B4-BE49-F238E27FC236}">
                  <a16:creationId xmlns:a16="http://schemas.microsoft.com/office/drawing/2014/main" id="{87417BD9-2ED0-4E30-9EDD-0FD6B5F76AF7}"/>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5" name="Freeform 32">
              <a:extLst>
                <a:ext uri="{FF2B5EF4-FFF2-40B4-BE49-F238E27FC236}">
                  <a16:creationId xmlns:a16="http://schemas.microsoft.com/office/drawing/2014/main" id="{2C981F96-8A6E-47B3-A239-4C3ADA2C48D0}"/>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6" name="Rectangle 33">
              <a:extLst>
                <a:ext uri="{FF2B5EF4-FFF2-40B4-BE49-F238E27FC236}">
                  <a16:creationId xmlns:a16="http://schemas.microsoft.com/office/drawing/2014/main" id="{46B19535-43A3-439E-8FA1-37DAF446A44B}"/>
                </a:ext>
              </a:extLst>
            </p:cNvPr>
            <p:cNvSpPr>
              <a:spLocks noChangeArrowheads="1"/>
            </p:cNvSpPr>
            <p:nvPr/>
          </p:nvSpPr>
          <p:spPr bwMode="auto">
            <a:xfrm>
              <a:off x="1179513" y="919163"/>
              <a:ext cx="44450"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7" name="Rectangle 34">
              <a:extLst>
                <a:ext uri="{FF2B5EF4-FFF2-40B4-BE49-F238E27FC236}">
                  <a16:creationId xmlns:a16="http://schemas.microsoft.com/office/drawing/2014/main" id="{3656A51A-67A6-4E77-B9E0-ACC88BB5CD8C}"/>
                </a:ext>
              </a:extLst>
            </p:cNvPr>
            <p:cNvSpPr>
              <a:spLocks noChangeArrowheads="1"/>
            </p:cNvSpPr>
            <p:nvPr/>
          </p:nvSpPr>
          <p:spPr bwMode="auto">
            <a:xfrm>
              <a:off x="1412875" y="919163"/>
              <a:ext cx="53975"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8" name="Rectangle 35">
              <a:extLst>
                <a:ext uri="{FF2B5EF4-FFF2-40B4-BE49-F238E27FC236}">
                  <a16:creationId xmlns:a16="http://schemas.microsoft.com/office/drawing/2014/main" id="{E7F8CC67-6550-426C-805F-E217D9B3B986}"/>
                </a:ext>
              </a:extLst>
            </p:cNvPr>
            <p:cNvSpPr>
              <a:spLocks noChangeArrowheads="1"/>
            </p:cNvSpPr>
            <p:nvPr/>
          </p:nvSpPr>
          <p:spPr bwMode="auto">
            <a:xfrm>
              <a:off x="1179513" y="915988"/>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9" name="Freeform 36">
              <a:extLst>
                <a:ext uri="{FF2B5EF4-FFF2-40B4-BE49-F238E27FC236}">
                  <a16:creationId xmlns:a16="http://schemas.microsoft.com/office/drawing/2014/main" id="{41A2C3B0-F575-4802-BAC4-5A6C68322D5D}"/>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0" name="Freeform 37">
              <a:extLst>
                <a:ext uri="{FF2B5EF4-FFF2-40B4-BE49-F238E27FC236}">
                  <a16:creationId xmlns:a16="http://schemas.microsoft.com/office/drawing/2014/main" id="{BEC48898-6997-4959-A4F9-18DBD80BF47C}"/>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1" name="Rectangle 38">
              <a:extLst>
                <a:ext uri="{FF2B5EF4-FFF2-40B4-BE49-F238E27FC236}">
                  <a16:creationId xmlns:a16="http://schemas.microsoft.com/office/drawing/2014/main" id="{92C55AEF-F668-4703-88B1-713DC4A8F3D9}"/>
                </a:ext>
              </a:extLst>
            </p:cNvPr>
            <p:cNvSpPr>
              <a:spLocks noChangeArrowheads="1"/>
            </p:cNvSpPr>
            <p:nvPr/>
          </p:nvSpPr>
          <p:spPr bwMode="auto">
            <a:xfrm>
              <a:off x="1179513" y="1141413"/>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2" name="Freeform 39">
              <a:extLst>
                <a:ext uri="{FF2B5EF4-FFF2-40B4-BE49-F238E27FC236}">
                  <a16:creationId xmlns:a16="http://schemas.microsoft.com/office/drawing/2014/main" id="{4C223A97-4FE6-4D90-8E47-A4FF1215CBD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3" name="Freeform 40">
              <a:extLst>
                <a:ext uri="{FF2B5EF4-FFF2-40B4-BE49-F238E27FC236}">
                  <a16:creationId xmlns:a16="http://schemas.microsoft.com/office/drawing/2014/main" id="{C0331534-3D43-4553-BF4F-77C4CE14867B}"/>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4" name="Rectangle 41">
              <a:extLst>
                <a:ext uri="{FF2B5EF4-FFF2-40B4-BE49-F238E27FC236}">
                  <a16:creationId xmlns:a16="http://schemas.microsoft.com/office/drawing/2014/main" id="{647F59C8-9019-4D2D-A13E-EBD54D481363}"/>
                </a:ext>
              </a:extLst>
            </p:cNvPr>
            <p:cNvSpPr>
              <a:spLocks noChangeArrowheads="1"/>
            </p:cNvSpPr>
            <p:nvPr/>
          </p:nvSpPr>
          <p:spPr bwMode="auto">
            <a:xfrm>
              <a:off x="1179513" y="13652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5" name="Freeform 42">
              <a:extLst>
                <a:ext uri="{FF2B5EF4-FFF2-40B4-BE49-F238E27FC236}">
                  <a16:creationId xmlns:a16="http://schemas.microsoft.com/office/drawing/2014/main" id="{8A1C0BB5-7EC9-4B01-B967-F23DBA0677B1}"/>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6" name="Freeform 43">
              <a:extLst>
                <a:ext uri="{FF2B5EF4-FFF2-40B4-BE49-F238E27FC236}">
                  <a16:creationId xmlns:a16="http://schemas.microsoft.com/office/drawing/2014/main" id="{D2D9DB95-0C11-4BF0-9589-28EA8BAE40FE}"/>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7" name="Rectangle 44">
              <a:extLst>
                <a:ext uri="{FF2B5EF4-FFF2-40B4-BE49-F238E27FC236}">
                  <a16:creationId xmlns:a16="http://schemas.microsoft.com/office/drawing/2014/main" id="{E5D7ACF1-3F9A-4384-B69A-13E83619E8E6}"/>
                </a:ext>
              </a:extLst>
            </p:cNvPr>
            <p:cNvSpPr>
              <a:spLocks noChangeArrowheads="1"/>
            </p:cNvSpPr>
            <p:nvPr/>
          </p:nvSpPr>
          <p:spPr bwMode="auto">
            <a:xfrm>
              <a:off x="1179513" y="1590675"/>
              <a:ext cx="274638"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8" name="Freeform 45">
              <a:extLst>
                <a:ext uri="{FF2B5EF4-FFF2-40B4-BE49-F238E27FC236}">
                  <a16:creationId xmlns:a16="http://schemas.microsoft.com/office/drawing/2014/main" id="{98EAFA08-5893-4623-B967-B8559CCEA7BB}"/>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9" name="Freeform 46">
              <a:extLst>
                <a:ext uri="{FF2B5EF4-FFF2-40B4-BE49-F238E27FC236}">
                  <a16:creationId xmlns:a16="http://schemas.microsoft.com/office/drawing/2014/main" id="{07B2BFFD-F12D-46D3-9CE0-0BB79C354B19}"/>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0" name="Rectangle 47">
              <a:extLst>
                <a:ext uri="{FF2B5EF4-FFF2-40B4-BE49-F238E27FC236}">
                  <a16:creationId xmlns:a16="http://schemas.microsoft.com/office/drawing/2014/main" id="{FE40E983-1E02-425E-8784-DBF08AF6AC5A}"/>
                </a:ext>
              </a:extLst>
            </p:cNvPr>
            <p:cNvSpPr>
              <a:spLocks noChangeArrowheads="1"/>
            </p:cNvSpPr>
            <p:nvPr/>
          </p:nvSpPr>
          <p:spPr bwMode="auto">
            <a:xfrm>
              <a:off x="1182688" y="217488"/>
              <a:ext cx="44450"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1" name="Rectangle 48">
              <a:extLst>
                <a:ext uri="{FF2B5EF4-FFF2-40B4-BE49-F238E27FC236}">
                  <a16:creationId xmlns:a16="http://schemas.microsoft.com/office/drawing/2014/main" id="{1FE1C918-D4F9-4CA4-BD63-467F383E5975}"/>
                </a:ext>
              </a:extLst>
            </p:cNvPr>
            <p:cNvSpPr>
              <a:spLocks noChangeArrowheads="1"/>
            </p:cNvSpPr>
            <p:nvPr/>
          </p:nvSpPr>
          <p:spPr bwMode="auto">
            <a:xfrm>
              <a:off x="1416050" y="217488"/>
              <a:ext cx="53975"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2" name="Freeform 49">
              <a:extLst>
                <a:ext uri="{FF2B5EF4-FFF2-40B4-BE49-F238E27FC236}">
                  <a16:creationId xmlns:a16="http://schemas.microsoft.com/office/drawing/2014/main" id="{DA617951-3398-46DC-B43D-67E8DC7F28D8}"/>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3" name="Freeform 50">
              <a:extLst>
                <a:ext uri="{FF2B5EF4-FFF2-40B4-BE49-F238E27FC236}">
                  <a16:creationId xmlns:a16="http://schemas.microsoft.com/office/drawing/2014/main" id="{46274C29-98D4-4C1B-9929-3428736C742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4" name="Freeform 51">
              <a:extLst>
                <a:ext uri="{FF2B5EF4-FFF2-40B4-BE49-F238E27FC236}">
                  <a16:creationId xmlns:a16="http://schemas.microsoft.com/office/drawing/2014/main" id="{9115994C-003E-4F47-B3D4-586B2115C6EE}"/>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5" name="Rectangle 52">
              <a:extLst>
                <a:ext uri="{FF2B5EF4-FFF2-40B4-BE49-F238E27FC236}">
                  <a16:creationId xmlns:a16="http://schemas.microsoft.com/office/drawing/2014/main" id="{D81AE31B-7B80-4A0A-8FA7-156B9A412427}"/>
                </a:ext>
              </a:extLst>
            </p:cNvPr>
            <p:cNvSpPr>
              <a:spLocks noChangeArrowheads="1"/>
            </p:cNvSpPr>
            <p:nvPr/>
          </p:nvSpPr>
          <p:spPr bwMode="auto">
            <a:xfrm>
              <a:off x="1182688" y="43180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6" name="Freeform 53">
              <a:extLst>
                <a:ext uri="{FF2B5EF4-FFF2-40B4-BE49-F238E27FC236}">
                  <a16:creationId xmlns:a16="http://schemas.microsoft.com/office/drawing/2014/main" id="{2150E08D-26B3-4DAA-A558-A849179DAB1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7" name="Freeform 54">
              <a:extLst>
                <a:ext uri="{FF2B5EF4-FFF2-40B4-BE49-F238E27FC236}">
                  <a16:creationId xmlns:a16="http://schemas.microsoft.com/office/drawing/2014/main" id="{EC5D17CF-0196-41A7-B37F-D46FE0CB02C8}"/>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8" name="Rectangle 55">
              <a:extLst>
                <a:ext uri="{FF2B5EF4-FFF2-40B4-BE49-F238E27FC236}">
                  <a16:creationId xmlns:a16="http://schemas.microsoft.com/office/drawing/2014/main" id="{B14B1918-5D53-4EA0-A671-64242390C098}"/>
                </a:ext>
              </a:extLst>
            </p:cNvPr>
            <p:cNvSpPr>
              <a:spLocks noChangeArrowheads="1"/>
            </p:cNvSpPr>
            <p:nvPr/>
          </p:nvSpPr>
          <p:spPr bwMode="auto">
            <a:xfrm>
              <a:off x="1182688" y="6540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9" name="Freeform 56">
              <a:extLst>
                <a:ext uri="{FF2B5EF4-FFF2-40B4-BE49-F238E27FC236}">
                  <a16:creationId xmlns:a16="http://schemas.microsoft.com/office/drawing/2014/main" id="{1F1639FF-C75D-4F7F-B97E-4D857B32D3CF}"/>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0" name="Freeform 57">
              <a:extLst>
                <a:ext uri="{FF2B5EF4-FFF2-40B4-BE49-F238E27FC236}">
                  <a16:creationId xmlns:a16="http://schemas.microsoft.com/office/drawing/2014/main" id="{C2192363-B3DD-46B3-80B2-4FB4820B0DE3}"/>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1" name="Rectangle 58">
              <a:extLst>
                <a:ext uri="{FF2B5EF4-FFF2-40B4-BE49-F238E27FC236}">
                  <a16:creationId xmlns:a16="http://schemas.microsoft.com/office/drawing/2014/main" id="{2FA46C54-2038-48A5-9016-80FDD44303AF}"/>
                </a:ext>
              </a:extLst>
            </p:cNvPr>
            <p:cNvSpPr>
              <a:spLocks noChangeArrowheads="1"/>
            </p:cNvSpPr>
            <p:nvPr/>
          </p:nvSpPr>
          <p:spPr bwMode="auto">
            <a:xfrm>
              <a:off x="398463"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2" name="Rectangle 59">
              <a:extLst>
                <a:ext uri="{FF2B5EF4-FFF2-40B4-BE49-F238E27FC236}">
                  <a16:creationId xmlns:a16="http://schemas.microsoft.com/office/drawing/2014/main" id="{A63E2C6B-0C87-4AB1-A67F-96A765299297}"/>
                </a:ext>
              </a:extLst>
            </p:cNvPr>
            <p:cNvSpPr>
              <a:spLocks noChangeArrowheads="1"/>
            </p:cNvSpPr>
            <p:nvPr/>
          </p:nvSpPr>
          <p:spPr bwMode="auto">
            <a:xfrm>
              <a:off x="398463" y="950913"/>
              <a:ext cx="825500"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3" name="Rectangle 60">
              <a:extLst>
                <a:ext uri="{FF2B5EF4-FFF2-40B4-BE49-F238E27FC236}">
                  <a16:creationId xmlns:a16="http://schemas.microsoft.com/office/drawing/2014/main" id="{F25BF4E7-CC2E-4CFC-967B-A8EDE5C5C718}"/>
                </a:ext>
              </a:extLst>
            </p:cNvPr>
            <p:cNvSpPr>
              <a:spLocks noChangeArrowheads="1"/>
            </p:cNvSpPr>
            <p:nvPr/>
          </p:nvSpPr>
          <p:spPr bwMode="auto">
            <a:xfrm>
              <a:off x="1185863"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4" name="Freeform 61">
              <a:extLst>
                <a:ext uri="{FF2B5EF4-FFF2-40B4-BE49-F238E27FC236}">
                  <a16:creationId xmlns:a16="http://schemas.microsoft.com/office/drawing/2014/main" id="{7EE22553-6E1D-401B-93FD-582F9D7D6C35}"/>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5" name="Freeform 62">
              <a:extLst>
                <a:ext uri="{FF2B5EF4-FFF2-40B4-BE49-F238E27FC236}">
                  <a16:creationId xmlns:a16="http://schemas.microsoft.com/office/drawing/2014/main" id="{33F20FE7-65B3-4B2E-87E8-F39954B65E1E}"/>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6" name="Rectangle 63">
              <a:extLst>
                <a:ext uri="{FF2B5EF4-FFF2-40B4-BE49-F238E27FC236}">
                  <a16:creationId xmlns:a16="http://schemas.microsoft.com/office/drawing/2014/main" id="{E20755ED-6FB2-4F78-9C23-5A5F9FEE0770}"/>
                </a:ext>
              </a:extLst>
            </p:cNvPr>
            <p:cNvSpPr>
              <a:spLocks noChangeArrowheads="1"/>
            </p:cNvSpPr>
            <p:nvPr/>
          </p:nvSpPr>
          <p:spPr bwMode="auto">
            <a:xfrm>
              <a:off x="996950" y="755650"/>
              <a:ext cx="39688"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7" name="Freeform 64">
              <a:extLst>
                <a:ext uri="{FF2B5EF4-FFF2-40B4-BE49-F238E27FC236}">
                  <a16:creationId xmlns:a16="http://schemas.microsoft.com/office/drawing/2014/main" id="{1E5E3CC5-D7F2-46A7-9EA2-70CD136E1AE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8" name="Freeform 65">
              <a:extLst>
                <a:ext uri="{FF2B5EF4-FFF2-40B4-BE49-F238E27FC236}">
                  <a16:creationId xmlns:a16="http://schemas.microsoft.com/office/drawing/2014/main" id="{09D71A4E-BFB4-4BA9-A6A9-6CF7D0E6CF15}"/>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9" name="Rectangle 66">
              <a:extLst>
                <a:ext uri="{FF2B5EF4-FFF2-40B4-BE49-F238E27FC236}">
                  <a16:creationId xmlns:a16="http://schemas.microsoft.com/office/drawing/2014/main" id="{27B9CD86-2626-4DBB-AFFA-AA260EC79189}"/>
                </a:ext>
              </a:extLst>
            </p:cNvPr>
            <p:cNvSpPr>
              <a:spLocks noChangeArrowheads="1"/>
            </p:cNvSpPr>
            <p:nvPr/>
          </p:nvSpPr>
          <p:spPr bwMode="auto">
            <a:xfrm>
              <a:off x="8064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0" name="Freeform 67">
              <a:extLst>
                <a:ext uri="{FF2B5EF4-FFF2-40B4-BE49-F238E27FC236}">
                  <a16:creationId xmlns:a16="http://schemas.microsoft.com/office/drawing/2014/main" id="{65E11BFF-6C6F-4303-8756-EAA48FA7403A}"/>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1" name="Freeform 68">
              <a:extLst>
                <a:ext uri="{FF2B5EF4-FFF2-40B4-BE49-F238E27FC236}">
                  <a16:creationId xmlns:a16="http://schemas.microsoft.com/office/drawing/2014/main" id="{ED79636F-1E2E-47CD-ADA1-45BD7819689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2" name="Rectangle 69">
              <a:extLst>
                <a:ext uri="{FF2B5EF4-FFF2-40B4-BE49-F238E27FC236}">
                  <a16:creationId xmlns:a16="http://schemas.microsoft.com/office/drawing/2014/main" id="{F015E7FA-8AD0-4A73-BF1B-9431EB507153}"/>
                </a:ext>
              </a:extLst>
            </p:cNvPr>
            <p:cNvSpPr>
              <a:spLocks noChangeArrowheads="1"/>
            </p:cNvSpPr>
            <p:nvPr/>
          </p:nvSpPr>
          <p:spPr bwMode="auto">
            <a:xfrm>
              <a:off x="617538" y="755650"/>
              <a:ext cx="42863"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3" name="Freeform 70">
              <a:extLst>
                <a:ext uri="{FF2B5EF4-FFF2-40B4-BE49-F238E27FC236}">
                  <a16:creationId xmlns:a16="http://schemas.microsoft.com/office/drawing/2014/main" id="{2FB2FECB-774D-42AA-B4D6-721832361D1A}"/>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4" name="Freeform 71">
              <a:extLst>
                <a:ext uri="{FF2B5EF4-FFF2-40B4-BE49-F238E27FC236}">
                  <a16:creationId xmlns:a16="http://schemas.microsoft.com/office/drawing/2014/main" id="{81B78922-D468-4141-ADC2-D67F7D7A471B}"/>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5" name="Rectangle 72">
              <a:extLst>
                <a:ext uri="{FF2B5EF4-FFF2-40B4-BE49-F238E27FC236}">
                  <a16:creationId xmlns:a16="http://schemas.microsoft.com/office/drawing/2014/main" id="{204E81D8-36C5-4B01-BBCC-872E5A8301EA}"/>
                </a:ext>
              </a:extLst>
            </p:cNvPr>
            <p:cNvSpPr>
              <a:spLocks noChangeArrowheads="1"/>
            </p:cNvSpPr>
            <p:nvPr/>
          </p:nvSpPr>
          <p:spPr bwMode="auto">
            <a:xfrm>
              <a:off x="1504950" y="755650"/>
              <a:ext cx="822325"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6" name="Rectangle 73">
              <a:extLst>
                <a:ext uri="{FF2B5EF4-FFF2-40B4-BE49-F238E27FC236}">
                  <a16:creationId xmlns:a16="http://schemas.microsoft.com/office/drawing/2014/main" id="{9A4192D8-F739-4A64-83D7-D3911F7A347A}"/>
                </a:ext>
              </a:extLst>
            </p:cNvPr>
            <p:cNvSpPr>
              <a:spLocks noChangeArrowheads="1"/>
            </p:cNvSpPr>
            <p:nvPr/>
          </p:nvSpPr>
          <p:spPr bwMode="auto">
            <a:xfrm>
              <a:off x="1504950" y="950913"/>
              <a:ext cx="822325"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7" name="Rectangle 74">
              <a:extLst>
                <a:ext uri="{FF2B5EF4-FFF2-40B4-BE49-F238E27FC236}">
                  <a16:creationId xmlns:a16="http://schemas.microsoft.com/office/drawing/2014/main" id="{7CC7A9AE-F3CA-4BED-BE8A-EF78B087AFC0}"/>
                </a:ext>
              </a:extLst>
            </p:cNvPr>
            <p:cNvSpPr>
              <a:spLocks noChangeArrowheads="1"/>
            </p:cNvSpPr>
            <p:nvPr/>
          </p:nvSpPr>
          <p:spPr bwMode="auto">
            <a:xfrm>
              <a:off x="2292350"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8" name="Freeform 75">
              <a:extLst>
                <a:ext uri="{FF2B5EF4-FFF2-40B4-BE49-F238E27FC236}">
                  <a16:creationId xmlns:a16="http://schemas.microsoft.com/office/drawing/2014/main" id="{20B7B4A6-1191-4385-B14C-09985D68D495}"/>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9" name="Freeform 76">
              <a:extLst>
                <a:ext uri="{FF2B5EF4-FFF2-40B4-BE49-F238E27FC236}">
                  <a16:creationId xmlns:a16="http://schemas.microsoft.com/office/drawing/2014/main" id="{D6095AB8-DB94-4E1E-908E-16DA789B7C38}"/>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0" name="Rectangle 77">
              <a:extLst>
                <a:ext uri="{FF2B5EF4-FFF2-40B4-BE49-F238E27FC236}">
                  <a16:creationId xmlns:a16="http://schemas.microsoft.com/office/drawing/2014/main" id="{9F539CE3-1514-4422-8A36-D9D240BAD564}"/>
                </a:ext>
              </a:extLst>
            </p:cNvPr>
            <p:cNvSpPr>
              <a:spLocks noChangeArrowheads="1"/>
            </p:cNvSpPr>
            <p:nvPr/>
          </p:nvSpPr>
          <p:spPr bwMode="auto">
            <a:xfrm>
              <a:off x="2100263"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1" name="Freeform 78">
              <a:extLst>
                <a:ext uri="{FF2B5EF4-FFF2-40B4-BE49-F238E27FC236}">
                  <a16:creationId xmlns:a16="http://schemas.microsoft.com/office/drawing/2014/main" id="{8725E9CE-E9B6-4B3D-A0C5-048AA9A45A0A}"/>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2" name="Freeform 79">
              <a:extLst>
                <a:ext uri="{FF2B5EF4-FFF2-40B4-BE49-F238E27FC236}">
                  <a16:creationId xmlns:a16="http://schemas.microsoft.com/office/drawing/2014/main" id="{94EE275F-2DBE-41DA-BD6F-BCD6BB30A754}"/>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3" name="Rectangle 80">
              <a:extLst>
                <a:ext uri="{FF2B5EF4-FFF2-40B4-BE49-F238E27FC236}">
                  <a16:creationId xmlns:a16="http://schemas.microsoft.com/office/drawing/2014/main" id="{7FAEDA67-FEA4-4E03-A340-9C56BD0625A6}"/>
                </a:ext>
              </a:extLst>
            </p:cNvPr>
            <p:cNvSpPr>
              <a:spLocks noChangeArrowheads="1"/>
            </p:cNvSpPr>
            <p:nvPr/>
          </p:nvSpPr>
          <p:spPr bwMode="auto">
            <a:xfrm>
              <a:off x="1912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4" name="Freeform 81">
              <a:extLst>
                <a:ext uri="{FF2B5EF4-FFF2-40B4-BE49-F238E27FC236}">
                  <a16:creationId xmlns:a16="http://schemas.microsoft.com/office/drawing/2014/main" id="{7A19C6DA-636E-41F4-8874-7005E4973686}"/>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5" name="Freeform 82">
              <a:extLst>
                <a:ext uri="{FF2B5EF4-FFF2-40B4-BE49-F238E27FC236}">
                  <a16:creationId xmlns:a16="http://schemas.microsoft.com/office/drawing/2014/main" id="{457661DD-571C-4656-9AEF-E2760C7910D9}"/>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6" name="Rectangle 83">
              <a:extLst>
                <a:ext uri="{FF2B5EF4-FFF2-40B4-BE49-F238E27FC236}">
                  <a16:creationId xmlns:a16="http://schemas.microsoft.com/office/drawing/2014/main" id="{630D2A70-20E6-4EB0-A136-D4703CA9EC3F}"/>
                </a:ext>
              </a:extLst>
            </p:cNvPr>
            <p:cNvSpPr>
              <a:spLocks noChangeArrowheads="1"/>
            </p:cNvSpPr>
            <p:nvPr/>
          </p:nvSpPr>
          <p:spPr bwMode="auto">
            <a:xfrm>
              <a:off x="1724025"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7" name="Freeform 84">
              <a:extLst>
                <a:ext uri="{FF2B5EF4-FFF2-40B4-BE49-F238E27FC236}">
                  <a16:creationId xmlns:a16="http://schemas.microsoft.com/office/drawing/2014/main" id="{9BC1DAE4-5D2F-4177-A5BB-DF481E46DA75}"/>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8" name="Freeform 85">
              <a:extLst>
                <a:ext uri="{FF2B5EF4-FFF2-40B4-BE49-F238E27FC236}">
                  <a16:creationId xmlns:a16="http://schemas.microsoft.com/office/drawing/2014/main" id="{161BA102-7149-494F-9A34-5D06730380D4}"/>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9" name="Rectangle 86">
              <a:extLst>
                <a:ext uri="{FF2B5EF4-FFF2-40B4-BE49-F238E27FC236}">
                  <a16:creationId xmlns:a16="http://schemas.microsoft.com/office/drawing/2014/main" id="{04A7CAC5-D706-4231-BC4E-126B7015BAF4}"/>
                </a:ext>
              </a:extLst>
            </p:cNvPr>
            <p:cNvSpPr>
              <a:spLocks noChangeArrowheads="1"/>
            </p:cNvSpPr>
            <p:nvPr/>
          </p:nvSpPr>
          <p:spPr bwMode="auto">
            <a:xfrm>
              <a:off x="2266950"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0" name="Freeform 87">
              <a:extLst>
                <a:ext uri="{FF2B5EF4-FFF2-40B4-BE49-F238E27FC236}">
                  <a16:creationId xmlns:a16="http://schemas.microsoft.com/office/drawing/2014/main" id="{1D7FFD38-6558-4EE1-8659-5FC589F349BE}"/>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1" name="Freeform 88">
              <a:extLst>
                <a:ext uri="{FF2B5EF4-FFF2-40B4-BE49-F238E27FC236}">
                  <a16:creationId xmlns:a16="http://schemas.microsoft.com/office/drawing/2014/main" id="{0253B139-E5D2-4E90-B352-B843B9070C2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2" name="Rectangle 89">
              <a:extLst>
                <a:ext uri="{FF2B5EF4-FFF2-40B4-BE49-F238E27FC236}">
                  <a16:creationId xmlns:a16="http://schemas.microsoft.com/office/drawing/2014/main" id="{BE25B1FC-45FD-4FF7-864D-3AB126DA189B}"/>
                </a:ext>
              </a:extLst>
            </p:cNvPr>
            <p:cNvSpPr>
              <a:spLocks noChangeArrowheads="1"/>
            </p:cNvSpPr>
            <p:nvPr/>
          </p:nvSpPr>
          <p:spPr bwMode="auto">
            <a:xfrm>
              <a:off x="30543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3" name="Freeform 90">
              <a:extLst>
                <a:ext uri="{FF2B5EF4-FFF2-40B4-BE49-F238E27FC236}">
                  <a16:creationId xmlns:a16="http://schemas.microsoft.com/office/drawing/2014/main" id="{787B59FA-7E78-41E3-804A-E2777A4E231B}"/>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4" name="Freeform 91">
              <a:extLst>
                <a:ext uri="{FF2B5EF4-FFF2-40B4-BE49-F238E27FC236}">
                  <a16:creationId xmlns:a16="http://schemas.microsoft.com/office/drawing/2014/main" id="{86AC594E-8E65-42C4-85E4-2EA9C4336AE4}"/>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5" name="Rectangle 92">
              <a:extLst>
                <a:ext uri="{FF2B5EF4-FFF2-40B4-BE49-F238E27FC236}">
                  <a16:creationId xmlns:a16="http://schemas.microsoft.com/office/drawing/2014/main" id="{0B5968BC-1680-4278-80F4-35BCA411EFD5}"/>
                </a:ext>
              </a:extLst>
            </p:cNvPr>
            <p:cNvSpPr>
              <a:spLocks noChangeArrowheads="1"/>
            </p:cNvSpPr>
            <p:nvPr/>
          </p:nvSpPr>
          <p:spPr bwMode="auto">
            <a:xfrm>
              <a:off x="2865438"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6" name="Freeform 93">
              <a:extLst>
                <a:ext uri="{FF2B5EF4-FFF2-40B4-BE49-F238E27FC236}">
                  <a16:creationId xmlns:a16="http://schemas.microsoft.com/office/drawing/2014/main" id="{77EB8748-E6D6-497A-8091-F2F74B4BE61A}"/>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7" name="Freeform 94">
              <a:extLst>
                <a:ext uri="{FF2B5EF4-FFF2-40B4-BE49-F238E27FC236}">
                  <a16:creationId xmlns:a16="http://schemas.microsoft.com/office/drawing/2014/main" id="{EE6ECB7A-966A-482C-92C8-D5C66D31B724}"/>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8" name="Rectangle 95">
              <a:extLst>
                <a:ext uri="{FF2B5EF4-FFF2-40B4-BE49-F238E27FC236}">
                  <a16:creationId xmlns:a16="http://schemas.microsoft.com/office/drawing/2014/main" id="{4952AC1A-51CE-4FE7-930A-BE33A7F8D730}"/>
                </a:ext>
              </a:extLst>
            </p:cNvPr>
            <p:cNvSpPr>
              <a:spLocks noChangeArrowheads="1"/>
            </p:cNvSpPr>
            <p:nvPr/>
          </p:nvSpPr>
          <p:spPr bwMode="auto">
            <a:xfrm>
              <a:off x="2674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9" name="Freeform 96">
              <a:extLst>
                <a:ext uri="{FF2B5EF4-FFF2-40B4-BE49-F238E27FC236}">
                  <a16:creationId xmlns:a16="http://schemas.microsoft.com/office/drawing/2014/main" id="{55448BD1-B30D-4DC4-8913-8FDBC7C6B056}"/>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0" name="Freeform 97">
              <a:extLst>
                <a:ext uri="{FF2B5EF4-FFF2-40B4-BE49-F238E27FC236}">
                  <a16:creationId xmlns:a16="http://schemas.microsoft.com/office/drawing/2014/main" id="{1C4F9478-CC1E-40C6-BE32-89DDCBE90464}"/>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1" name="Rectangle 98">
              <a:extLst>
                <a:ext uri="{FF2B5EF4-FFF2-40B4-BE49-F238E27FC236}">
                  <a16:creationId xmlns:a16="http://schemas.microsoft.com/office/drawing/2014/main" id="{191F281B-B2B0-4E96-8D7A-F9AB21E0C036}"/>
                </a:ext>
              </a:extLst>
            </p:cNvPr>
            <p:cNvSpPr>
              <a:spLocks noChangeArrowheads="1"/>
            </p:cNvSpPr>
            <p:nvPr/>
          </p:nvSpPr>
          <p:spPr bwMode="auto">
            <a:xfrm>
              <a:off x="2486025"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2" name="Freeform 99">
              <a:extLst>
                <a:ext uri="{FF2B5EF4-FFF2-40B4-BE49-F238E27FC236}">
                  <a16:creationId xmlns:a16="http://schemas.microsoft.com/office/drawing/2014/main" id="{13DED8DA-7F03-43F1-896E-46F16AD84BCB}"/>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3" name="Freeform 100">
              <a:extLst>
                <a:ext uri="{FF2B5EF4-FFF2-40B4-BE49-F238E27FC236}">
                  <a16:creationId xmlns:a16="http://schemas.microsoft.com/office/drawing/2014/main" id="{D8057306-B4D7-4AF0-81BD-0C10DCA2946D}"/>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4" name="Freeform 101">
              <a:extLst>
                <a:ext uri="{FF2B5EF4-FFF2-40B4-BE49-F238E27FC236}">
                  <a16:creationId xmlns:a16="http://schemas.microsoft.com/office/drawing/2014/main" id="{47067F22-0174-45F9-8813-62CABE3A706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5" name="Rectangle 102">
              <a:extLst>
                <a:ext uri="{FF2B5EF4-FFF2-40B4-BE49-F238E27FC236}">
                  <a16:creationId xmlns:a16="http://schemas.microsoft.com/office/drawing/2014/main" id="{AEB40660-AB16-4D0D-9B1F-1A537F9D76D2}"/>
                </a:ext>
              </a:extLst>
            </p:cNvPr>
            <p:cNvSpPr>
              <a:spLocks noChangeArrowheads="1"/>
            </p:cNvSpPr>
            <p:nvPr/>
          </p:nvSpPr>
          <p:spPr bwMode="auto">
            <a:xfrm>
              <a:off x="236538" y="698500"/>
              <a:ext cx="219075" cy="49053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6" name="Freeform 103">
              <a:extLst>
                <a:ext uri="{FF2B5EF4-FFF2-40B4-BE49-F238E27FC236}">
                  <a16:creationId xmlns:a16="http://schemas.microsoft.com/office/drawing/2014/main" id="{EF03BED8-C1D8-4676-9362-F60E0C0B33E3}"/>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7" name="Rectangle 104">
              <a:extLst>
                <a:ext uri="{FF2B5EF4-FFF2-40B4-BE49-F238E27FC236}">
                  <a16:creationId xmlns:a16="http://schemas.microsoft.com/office/drawing/2014/main" id="{BBB86C90-6C28-4253-97C4-30A4DC87E266}"/>
                </a:ext>
              </a:extLst>
            </p:cNvPr>
            <p:cNvSpPr>
              <a:spLocks noChangeArrowheads="1"/>
            </p:cNvSpPr>
            <p:nvPr/>
          </p:nvSpPr>
          <p:spPr bwMode="auto">
            <a:xfrm>
              <a:off x="4294188" y="966788"/>
              <a:ext cx="44450" cy="1012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8" name="Rectangle 105">
              <a:extLst>
                <a:ext uri="{FF2B5EF4-FFF2-40B4-BE49-F238E27FC236}">
                  <a16:creationId xmlns:a16="http://schemas.microsoft.com/office/drawing/2014/main" id="{72F3ED57-813D-4443-9011-8DDF841EF066}"/>
                </a:ext>
              </a:extLst>
            </p:cNvPr>
            <p:cNvSpPr>
              <a:spLocks noChangeArrowheads="1"/>
            </p:cNvSpPr>
            <p:nvPr/>
          </p:nvSpPr>
          <p:spPr bwMode="auto">
            <a:xfrm>
              <a:off x="3952875" y="1938338"/>
              <a:ext cx="736600" cy="2413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9" name="Rectangle 106">
              <a:extLst>
                <a:ext uri="{FF2B5EF4-FFF2-40B4-BE49-F238E27FC236}">
                  <a16:creationId xmlns:a16="http://schemas.microsoft.com/office/drawing/2014/main" id="{B2D67036-B751-42F0-9056-0FB1F247B88F}"/>
                </a:ext>
              </a:extLst>
            </p:cNvPr>
            <p:cNvSpPr>
              <a:spLocks noChangeArrowheads="1"/>
            </p:cNvSpPr>
            <p:nvPr/>
          </p:nvSpPr>
          <p:spPr bwMode="auto">
            <a:xfrm>
              <a:off x="4224338" y="1855788"/>
              <a:ext cx="187325" cy="123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0" name="Rectangle 107">
              <a:extLst>
                <a:ext uri="{FF2B5EF4-FFF2-40B4-BE49-F238E27FC236}">
                  <a16:creationId xmlns:a16="http://schemas.microsoft.com/office/drawing/2014/main" id="{2E12BE53-FB66-4B76-95A7-E81AF66F83E4}"/>
                </a:ext>
              </a:extLst>
            </p:cNvPr>
            <p:cNvSpPr>
              <a:spLocks noChangeArrowheads="1"/>
            </p:cNvSpPr>
            <p:nvPr/>
          </p:nvSpPr>
          <p:spPr bwMode="auto">
            <a:xfrm>
              <a:off x="3044825" y="752475"/>
              <a:ext cx="771525" cy="365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1" name="Freeform 108">
              <a:extLst>
                <a:ext uri="{FF2B5EF4-FFF2-40B4-BE49-F238E27FC236}">
                  <a16:creationId xmlns:a16="http://schemas.microsoft.com/office/drawing/2014/main" id="{F1071A27-7FA5-4785-BA34-865A41106A63}"/>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2" name="Rectangle 109">
              <a:extLst>
                <a:ext uri="{FF2B5EF4-FFF2-40B4-BE49-F238E27FC236}">
                  <a16:creationId xmlns:a16="http://schemas.microsoft.com/office/drawing/2014/main" id="{57C25219-1F54-487C-A493-EE03C110A70D}"/>
                </a:ext>
              </a:extLst>
            </p:cNvPr>
            <p:cNvSpPr>
              <a:spLocks noChangeArrowheads="1"/>
            </p:cNvSpPr>
            <p:nvPr/>
          </p:nvSpPr>
          <p:spPr bwMode="auto">
            <a:xfrm>
              <a:off x="3781425"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3" name="Rectangle 110">
              <a:extLst>
                <a:ext uri="{FF2B5EF4-FFF2-40B4-BE49-F238E27FC236}">
                  <a16:creationId xmlns:a16="http://schemas.microsoft.com/office/drawing/2014/main" id="{A8732859-E720-48B9-82F0-57EBFA886AA8}"/>
                </a:ext>
              </a:extLst>
            </p:cNvPr>
            <p:cNvSpPr>
              <a:spLocks noChangeArrowheads="1"/>
            </p:cNvSpPr>
            <p:nvPr/>
          </p:nvSpPr>
          <p:spPr bwMode="auto">
            <a:xfrm>
              <a:off x="3949700" y="820738"/>
              <a:ext cx="38100" cy="1333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4" name="Freeform 111">
              <a:extLst>
                <a:ext uri="{FF2B5EF4-FFF2-40B4-BE49-F238E27FC236}">
                  <a16:creationId xmlns:a16="http://schemas.microsoft.com/office/drawing/2014/main" id="{A445CDC0-E11E-4806-87AC-9415B7C43A68}"/>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5" name="Freeform 112">
              <a:extLst>
                <a:ext uri="{FF2B5EF4-FFF2-40B4-BE49-F238E27FC236}">
                  <a16:creationId xmlns:a16="http://schemas.microsoft.com/office/drawing/2014/main" id="{02DB5C76-DF46-485C-8D8E-7C55F3AA7ADE}"/>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6" name="Freeform 113">
              <a:extLst>
                <a:ext uri="{FF2B5EF4-FFF2-40B4-BE49-F238E27FC236}">
                  <a16:creationId xmlns:a16="http://schemas.microsoft.com/office/drawing/2014/main" id="{CD199029-685B-4856-A9BE-5256C46A87B0}"/>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7" name="Rectangle 114">
              <a:extLst>
                <a:ext uri="{FF2B5EF4-FFF2-40B4-BE49-F238E27FC236}">
                  <a16:creationId xmlns:a16="http://schemas.microsoft.com/office/drawing/2014/main" id="{5950496F-24A0-4F82-BECB-D0BD8C12BC48}"/>
                </a:ext>
              </a:extLst>
            </p:cNvPr>
            <p:cNvSpPr>
              <a:spLocks noChangeArrowheads="1"/>
            </p:cNvSpPr>
            <p:nvPr/>
          </p:nvSpPr>
          <p:spPr bwMode="auto">
            <a:xfrm>
              <a:off x="3602038"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8" name="Freeform 115">
              <a:extLst>
                <a:ext uri="{FF2B5EF4-FFF2-40B4-BE49-F238E27FC236}">
                  <a16:creationId xmlns:a16="http://schemas.microsoft.com/office/drawing/2014/main" id="{077E19C3-B35C-4DCA-B6C4-A55A88EC348A}"/>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9" name="Freeform 116">
              <a:extLst>
                <a:ext uri="{FF2B5EF4-FFF2-40B4-BE49-F238E27FC236}">
                  <a16:creationId xmlns:a16="http://schemas.microsoft.com/office/drawing/2014/main" id="{5B462014-F4F7-4672-9492-035FD734717D}"/>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0" name="Rectangle 117">
              <a:extLst>
                <a:ext uri="{FF2B5EF4-FFF2-40B4-BE49-F238E27FC236}">
                  <a16:creationId xmlns:a16="http://schemas.microsoft.com/office/drawing/2014/main" id="{12F2D9E1-9977-4B47-95DA-AFB4E3AA7A29}"/>
                </a:ext>
              </a:extLst>
            </p:cNvPr>
            <p:cNvSpPr>
              <a:spLocks noChangeArrowheads="1"/>
            </p:cNvSpPr>
            <p:nvPr/>
          </p:nvSpPr>
          <p:spPr bwMode="auto">
            <a:xfrm>
              <a:off x="3427413"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1" name="Freeform 118">
              <a:extLst>
                <a:ext uri="{FF2B5EF4-FFF2-40B4-BE49-F238E27FC236}">
                  <a16:creationId xmlns:a16="http://schemas.microsoft.com/office/drawing/2014/main" id="{E5980903-19DE-4096-88DA-228BBCB70D7E}"/>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2" name="Freeform 119">
              <a:extLst>
                <a:ext uri="{FF2B5EF4-FFF2-40B4-BE49-F238E27FC236}">
                  <a16:creationId xmlns:a16="http://schemas.microsoft.com/office/drawing/2014/main" id="{44672521-1727-4B21-85E1-394545105FF2}"/>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3" name="Rectangle 120">
              <a:extLst>
                <a:ext uri="{FF2B5EF4-FFF2-40B4-BE49-F238E27FC236}">
                  <a16:creationId xmlns:a16="http://schemas.microsoft.com/office/drawing/2014/main" id="{78DE7B8F-4E91-463B-9D1E-07E08E055C29}"/>
                </a:ext>
              </a:extLst>
            </p:cNvPr>
            <p:cNvSpPr>
              <a:spLocks noChangeArrowheads="1"/>
            </p:cNvSpPr>
            <p:nvPr/>
          </p:nvSpPr>
          <p:spPr bwMode="auto">
            <a:xfrm>
              <a:off x="3251200"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4" name="Freeform 121">
              <a:extLst>
                <a:ext uri="{FF2B5EF4-FFF2-40B4-BE49-F238E27FC236}">
                  <a16:creationId xmlns:a16="http://schemas.microsoft.com/office/drawing/2014/main" id="{AFE8C892-37D7-402A-85BE-441537BB3B85}"/>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5" name="Freeform 122">
              <a:extLst>
                <a:ext uri="{FF2B5EF4-FFF2-40B4-BE49-F238E27FC236}">
                  <a16:creationId xmlns:a16="http://schemas.microsoft.com/office/drawing/2014/main" id="{559928A5-99AC-4845-9DEB-E452485B4EB1}"/>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6" name="Rectangle 123">
              <a:extLst>
                <a:ext uri="{FF2B5EF4-FFF2-40B4-BE49-F238E27FC236}">
                  <a16:creationId xmlns:a16="http://schemas.microsoft.com/office/drawing/2014/main" id="{263309D4-FC36-4F72-BA3A-5BBB68A94755}"/>
                </a:ext>
              </a:extLst>
            </p:cNvPr>
            <p:cNvSpPr>
              <a:spLocks noChangeArrowheads="1"/>
            </p:cNvSpPr>
            <p:nvPr/>
          </p:nvSpPr>
          <p:spPr bwMode="auto">
            <a:xfrm>
              <a:off x="3952875" y="2192338"/>
              <a:ext cx="736600" cy="2428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7" name="Rectangle 124">
              <a:extLst>
                <a:ext uri="{FF2B5EF4-FFF2-40B4-BE49-F238E27FC236}">
                  <a16:creationId xmlns:a16="http://schemas.microsoft.com/office/drawing/2014/main" id="{C5925EEE-03BF-4C15-8851-1BD750271082}"/>
                </a:ext>
              </a:extLst>
            </p:cNvPr>
            <p:cNvSpPr>
              <a:spLocks noChangeArrowheads="1"/>
            </p:cNvSpPr>
            <p:nvPr/>
          </p:nvSpPr>
          <p:spPr bwMode="auto">
            <a:xfrm>
              <a:off x="3175" y="695325"/>
              <a:ext cx="206375" cy="6762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8" name="Freeform 125">
              <a:extLst>
                <a:ext uri="{FF2B5EF4-FFF2-40B4-BE49-F238E27FC236}">
                  <a16:creationId xmlns:a16="http://schemas.microsoft.com/office/drawing/2014/main" id="{BCC980B4-8E09-4FAE-B0FA-5FB76E8A4905}"/>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78928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41</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38719"/>
          </a:xfrm>
          <a:prstGeom prst="rect">
            <a:avLst/>
          </a:prstGeom>
          <a:noFill/>
        </p:spPr>
        <p:txBody>
          <a:bodyPr wrap="square" rtlCol="0">
            <a:spAutoFit/>
          </a:bodyPr>
          <a:lstStyle/>
          <a:p>
            <a:r>
              <a:rPr lang="es-EC" sz="2700" b="1" dirty="0"/>
              <a:t>ETAPA 4: Simulación del proceso constructivo/</a:t>
            </a:r>
            <a:r>
              <a:rPr lang="es-EC" sz="2700" b="1" dirty="0" err="1"/>
              <a:t>clash</a:t>
            </a:r>
            <a:r>
              <a:rPr lang="es-EC" sz="2700" b="1" dirty="0"/>
              <a:t> </a:t>
            </a:r>
            <a:r>
              <a:rPr lang="es-EC" sz="2700" b="1" dirty="0" err="1"/>
              <a:t>detection</a:t>
            </a:r>
            <a:endParaRPr lang="es-EC" sz="2700" b="1" dirty="0"/>
          </a:p>
          <a:p>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Flecha: a la derecha 17">
            <a:extLst>
              <a:ext uri="{FF2B5EF4-FFF2-40B4-BE49-F238E27FC236}">
                <a16:creationId xmlns:a16="http://schemas.microsoft.com/office/drawing/2014/main" id="{ADF7F715-B4F2-4AE5-9234-5301054CBE4A}"/>
              </a:ext>
            </a:extLst>
          </p:cNvPr>
          <p:cNvSpPr/>
          <p:nvPr/>
        </p:nvSpPr>
        <p:spPr>
          <a:xfrm>
            <a:off x="16924" y="782319"/>
            <a:ext cx="2421476" cy="694401"/>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sz="2400" dirty="0"/>
              <a:t>Clash Detection</a:t>
            </a:r>
          </a:p>
        </p:txBody>
      </p:sp>
      <p:grpSp>
        <p:nvGrpSpPr>
          <p:cNvPr id="194" name="Group 9">
            <a:extLst>
              <a:ext uri="{FF2B5EF4-FFF2-40B4-BE49-F238E27FC236}">
                <a16:creationId xmlns:a16="http://schemas.microsoft.com/office/drawing/2014/main" id="{1224685E-B3D1-47BB-8608-654C0976E2B7}"/>
              </a:ext>
            </a:extLst>
          </p:cNvPr>
          <p:cNvGrpSpPr/>
          <p:nvPr/>
        </p:nvGrpSpPr>
        <p:grpSpPr>
          <a:xfrm>
            <a:off x="-17051" y="5116230"/>
            <a:ext cx="12208635" cy="987714"/>
            <a:chOff x="-16783" y="5884452"/>
            <a:chExt cx="12208635" cy="987714"/>
          </a:xfrm>
        </p:grpSpPr>
        <p:sp>
          <p:nvSpPr>
            <p:cNvPr id="195" name="Freeform: Shape 23">
              <a:extLst>
                <a:ext uri="{FF2B5EF4-FFF2-40B4-BE49-F238E27FC236}">
                  <a16:creationId xmlns:a16="http://schemas.microsoft.com/office/drawing/2014/main" id="{5C009802-52E4-4A15-9098-16E78982995B}"/>
                </a:ext>
              </a:extLst>
            </p:cNvPr>
            <p:cNvSpPr>
              <a:spLocks/>
            </p:cNvSpPr>
            <p:nvPr/>
          </p:nvSpPr>
          <p:spPr bwMode="auto">
            <a:xfrm>
              <a:off x="-16783" y="5884452"/>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196" name="Freeform: Shape 24">
              <a:extLst>
                <a:ext uri="{FF2B5EF4-FFF2-40B4-BE49-F238E27FC236}">
                  <a16:creationId xmlns:a16="http://schemas.microsoft.com/office/drawing/2014/main" id="{A106D87A-CA31-43A4-B64B-2E5A6BCC2AAB}"/>
                </a:ext>
              </a:extLst>
            </p:cNvPr>
            <p:cNvSpPr>
              <a:spLocks/>
            </p:cNvSpPr>
            <p:nvPr/>
          </p:nvSpPr>
          <p:spPr bwMode="auto">
            <a:xfrm>
              <a:off x="6079069" y="5898618"/>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grpSp>
      <p:grpSp>
        <p:nvGrpSpPr>
          <p:cNvPr id="319" name="Group 151">
            <a:extLst>
              <a:ext uri="{FF2B5EF4-FFF2-40B4-BE49-F238E27FC236}">
                <a16:creationId xmlns:a16="http://schemas.microsoft.com/office/drawing/2014/main" id="{44A02B3A-2CE0-4B26-A019-F6EBD0BBF482}"/>
              </a:ext>
            </a:extLst>
          </p:cNvPr>
          <p:cNvGrpSpPr/>
          <p:nvPr/>
        </p:nvGrpSpPr>
        <p:grpSpPr>
          <a:xfrm>
            <a:off x="-25740" y="6033982"/>
            <a:ext cx="12257458" cy="170806"/>
            <a:chOff x="-4498" y="6512575"/>
            <a:chExt cx="12257458" cy="364176"/>
          </a:xfrm>
        </p:grpSpPr>
        <p:sp>
          <p:nvSpPr>
            <p:cNvPr id="320" name="Rectangle 152">
              <a:extLst>
                <a:ext uri="{FF2B5EF4-FFF2-40B4-BE49-F238E27FC236}">
                  <a16:creationId xmlns:a16="http://schemas.microsoft.com/office/drawing/2014/main" id="{148DB973-5609-4A58-91DB-21A61640E1DE}"/>
                </a:ext>
              </a:extLst>
            </p:cNvPr>
            <p:cNvSpPr/>
            <p:nvPr/>
          </p:nvSpPr>
          <p:spPr>
            <a:xfrm>
              <a:off x="0" y="6512575"/>
              <a:ext cx="12252960" cy="3641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Freeform: Shape 153">
              <a:extLst>
                <a:ext uri="{FF2B5EF4-FFF2-40B4-BE49-F238E27FC236}">
                  <a16:creationId xmlns:a16="http://schemas.microsoft.com/office/drawing/2014/main" id="{9190F850-BB76-418A-B678-23A8B3A44D6F}"/>
                </a:ext>
              </a:extLst>
            </p:cNvPr>
            <p:cNvSpPr/>
            <p:nvPr/>
          </p:nvSpPr>
          <p:spPr>
            <a:xfrm>
              <a:off x="-4498" y="6526704"/>
              <a:ext cx="12240040" cy="347676"/>
            </a:xfrm>
            <a:custGeom>
              <a:avLst/>
              <a:gdLst>
                <a:gd name="connsiteX0" fmla="*/ 12135116 w 12240040"/>
                <a:gd name="connsiteY0" fmla="*/ 0 h 347675"/>
                <a:gd name="connsiteX1" fmla="*/ 12240040 w 12240040"/>
                <a:gd name="connsiteY1" fmla="*/ 0 h 347675"/>
                <a:gd name="connsiteX2" fmla="*/ 12075846 w 12240040"/>
                <a:gd name="connsiteY2" fmla="*/ 347675 h 347675"/>
                <a:gd name="connsiteX3" fmla="*/ 11970922 w 12240040"/>
                <a:gd name="connsiteY3" fmla="*/ 347675 h 347675"/>
                <a:gd name="connsiteX4" fmla="*/ 11930117 w 12240040"/>
                <a:gd name="connsiteY4" fmla="*/ 0 h 347675"/>
                <a:gd name="connsiteX5" fmla="*/ 12035041 w 12240040"/>
                <a:gd name="connsiteY5" fmla="*/ 0 h 347675"/>
                <a:gd name="connsiteX6" fmla="*/ 11870847 w 12240040"/>
                <a:gd name="connsiteY6" fmla="*/ 347675 h 347675"/>
                <a:gd name="connsiteX7" fmla="*/ 11765923 w 12240040"/>
                <a:gd name="connsiteY7" fmla="*/ 347675 h 347675"/>
                <a:gd name="connsiteX8" fmla="*/ 11725116 w 12240040"/>
                <a:gd name="connsiteY8" fmla="*/ 0 h 347675"/>
                <a:gd name="connsiteX9" fmla="*/ 11830040 w 12240040"/>
                <a:gd name="connsiteY9" fmla="*/ 0 h 347675"/>
                <a:gd name="connsiteX10" fmla="*/ 11665846 w 12240040"/>
                <a:gd name="connsiteY10" fmla="*/ 347675 h 347675"/>
                <a:gd name="connsiteX11" fmla="*/ 11560922 w 12240040"/>
                <a:gd name="connsiteY11" fmla="*/ 347675 h 347675"/>
                <a:gd name="connsiteX12" fmla="*/ 11520115 w 12240040"/>
                <a:gd name="connsiteY12" fmla="*/ 0 h 347675"/>
                <a:gd name="connsiteX13" fmla="*/ 11625039 w 12240040"/>
                <a:gd name="connsiteY13" fmla="*/ 0 h 347675"/>
                <a:gd name="connsiteX14" fmla="*/ 11460845 w 12240040"/>
                <a:gd name="connsiteY14" fmla="*/ 347675 h 347675"/>
                <a:gd name="connsiteX15" fmla="*/ 11355921 w 12240040"/>
                <a:gd name="connsiteY15" fmla="*/ 347675 h 347675"/>
                <a:gd name="connsiteX16" fmla="*/ 11315114 w 12240040"/>
                <a:gd name="connsiteY16" fmla="*/ 0 h 347675"/>
                <a:gd name="connsiteX17" fmla="*/ 11420038 w 12240040"/>
                <a:gd name="connsiteY17" fmla="*/ 0 h 347675"/>
                <a:gd name="connsiteX18" fmla="*/ 11255844 w 12240040"/>
                <a:gd name="connsiteY18" fmla="*/ 347675 h 347675"/>
                <a:gd name="connsiteX19" fmla="*/ 11150920 w 12240040"/>
                <a:gd name="connsiteY19" fmla="*/ 347675 h 347675"/>
                <a:gd name="connsiteX20" fmla="*/ 11110113 w 12240040"/>
                <a:gd name="connsiteY20" fmla="*/ 0 h 347675"/>
                <a:gd name="connsiteX21" fmla="*/ 11215037 w 12240040"/>
                <a:gd name="connsiteY21" fmla="*/ 0 h 347675"/>
                <a:gd name="connsiteX22" fmla="*/ 11050843 w 12240040"/>
                <a:gd name="connsiteY22" fmla="*/ 347675 h 347675"/>
                <a:gd name="connsiteX23" fmla="*/ 10945919 w 12240040"/>
                <a:gd name="connsiteY23" fmla="*/ 347675 h 347675"/>
                <a:gd name="connsiteX24" fmla="*/ 10905112 w 12240040"/>
                <a:gd name="connsiteY24" fmla="*/ 0 h 347675"/>
                <a:gd name="connsiteX25" fmla="*/ 11010036 w 12240040"/>
                <a:gd name="connsiteY25" fmla="*/ 0 h 347675"/>
                <a:gd name="connsiteX26" fmla="*/ 10845842 w 12240040"/>
                <a:gd name="connsiteY26" fmla="*/ 347675 h 347675"/>
                <a:gd name="connsiteX27" fmla="*/ 10740918 w 12240040"/>
                <a:gd name="connsiteY27" fmla="*/ 347675 h 347675"/>
                <a:gd name="connsiteX28" fmla="*/ 10700111 w 12240040"/>
                <a:gd name="connsiteY28" fmla="*/ 0 h 347675"/>
                <a:gd name="connsiteX29" fmla="*/ 10805035 w 12240040"/>
                <a:gd name="connsiteY29" fmla="*/ 0 h 347675"/>
                <a:gd name="connsiteX30" fmla="*/ 10640841 w 12240040"/>
                <a:gd name="connsiteY30" fmla="*/ 347675 h 347675"/>
                <a:gd name="connsiteX31" fmla="*/ 10535917 w 12240040"/>
                <a:gd name="connsiteY31" fmla="*/ 347675 h 347675"/>
                <a:gd name="connsiteX32" fmla="*/ 10495110 w 12240040"/>
                <a:gd name="connsiteY32" fmla="*/ 0 h 347675"/>
                <a:gd name="connsiteX33" fmla="*/ 10600034 w 12240040"/>
                <a:gd name="connsiteY33" fmla="*/ 0 h 347675"/>
                <a:gd name="connsiteX34" fmla="*/ 10435840 w 12240040"/>
                <a:gd name="connsiteY34" fmla="*/ 347675 h 347675"/>
                <a:gd name="connsiteX35" fmla="*/ 10330916 w 12240040"/>
                <a:gd name="connsiteY35" fmla="*/ 347675 h 347675"/>
                <a:gd name="connsiteX36" fmla="*/ 10290109 w 12240040"/>
                <a:gd name="connsiteY36" fmla="*/ 0 h 347675"/>
                <a:gd name="connsiteX37" fmla="*/ 10395033 w 12240040"/>
                <a:gd name="connsiteY37" fmla="*/ 0 h 347675"/>
                <a:gd name="connsiteX38" fmla="*/ 10230839 w 12240040"/>
                <a:gd name="connsiteY38" fmla="*/ 347675 h 347675"/>
                <a:gd name="connsiteX39" fmla="*/ 10125915 w 12240040"/>
                <a:gd name="connsiteY39" fmla="*/ 347675 h 347675"/>
                <a:gd name="connsiteX40" fmla="*/ 10085108 w 12240040"/>
                <a:gd name="connsiteY40" fmla="*/ 0 h 347675"/>
                <a:gd name="connsiteX41" fmla="*/ 10190032 w 12240040"/>
                <a:gd name="connsiteY41" fmla="*/ 0 h 347675"/>
                <a:gd name="connsiteX42" fmla="*/ 10025838 w 12240040"/>
                <a:gd name="connsiteY42" fmla="*/ 347675 h 347675"/>
                <a:gd name="connsiteX43" fmla="*/ 9920914 w 12240040"/>
                <a:gd name="connsiteY43" fmla="*/ 347675 h 347675"/>
                <a:gd name="connsiteX44" fmla="*/ 9893895 w 12240040"/>
                <a:gd name="connsiteY44" fmla="*/ 0 h 347675"/>
                <a:gd name="connsiteX45" fmla="*/ 9998819 w 12240040"/>
                <a:gd name="connsiteY45" fmla="*/ 0 h 347675"/>
                <a:gd name="connsiteX46" fmla="*/ 9834625 w 12240040"/>
                <a:gd name="connsiteY46" fmla="*/ 347675 h 347675"/>
                <a:gd name="connsiteX47" fmla="*/ 9729701 w 12240040"/>
                <a:gd name="connsiteY47" fmla="*/ 347675 h 347675"/>
                <a:gd name="connsiteX48" fmla="*/ 9688896 w 12240040"/>
                <a:gd name="connsiteY48" fmla="*/ 0 h 347675"/>
                <a:gd name="connsiteX49" fmla="*/ 9793820 w 12240040"/>
                <a:gd name="connsiteY49" fmla="*/ 0 h 347675"/>
                <a:gd name="connsiteX50" fmla="*/ 9629626 w 12240040"/>
                <a:gd name="connsiteY50" fmla="*/ 347675 h 347675"/>
                <a:gd name="connsiteX51" fmla="*/ 9524702 w 12240040"/>
                <a:gd name="connsiteY51" fmla="*/ 347675 h 347675"/>
                <a:gd name="connsiteX52" fmla="*/ 9483895 w 12240040"/>
                <a:gd name="connsiteY52" fmla="*/ 0 h 347675"/>
                <a:gd name="connsiteX53" fmla="*/ 9588819 w 12240040"/>
                <a:gd name="connsiteY53" fmla="*/ 0 h 347675"/>
                <a:gd name="connsiteX54" fmla="*/ 9424625 w 12240040"/>
                <a:gd name="connsiteY54" fmla="*/ 347675 h 347675"/>
                <a:gd name="connsiteX55" fmla="*/ 9319701 w 12240040"/>
                <a:gd name="connsiteY55" fmla="*/ 347675 h 347675"/>
                <a:gd name="connsiteX56" fmla="*/ 9278894 w 12240040"/>
                <a:gd name="connsiteY56" fmla="*/ 0 h 347675"/>
                <a:gd name="connsiteX57" fmla="*/ 9383818 w 12240040"/>
                <a:gd name="connsiteY57" fmla="*/ 0 h 347675"/>
                <a:gd name="connsiteX58" fmla="*/ 9219624 w 12240040"/>
                <a:gd name="connsiteY58" fmla="*/ 347675 h 347675"/>
                <a:gd name="connsiteX59" fmla="*/ 9114700 w 12240040"/>
                <a:gd name="connsiteY59" fmla="*/ 347675 h 347675"/>
                <a:gd name="connsiteX60" fmla="*/ 9073893 w 12240040"/>
                <a:gd name="connsiteY60" fmla="*/ 0 h 347675"/>
                <a:gd name="connsiteX61" fmla="*/ 9178817 w 12240040"/>
                <a:gd name="connsiteY61" fmla="*/ 0 h 347675"/>
                <a:gd name="connsiteX62" fmla="*/ 9014623 w 12240040"/>
                <a:gd name="connsiteY62" fmla="*/ 347675 h 347675"/>
                <a:gd name="connsiteX63" fmla="*/ 8909699 w 12240040"/>
                <a:gd name="connsiteY63" fmla="*/ 347675 h 347675"/>
                <a:gd name="connsiteX64" fmla="*/ 8868892 w 12240040"/>
                <a:gd name="connsiteY64" fmla="*/ 0 h 347675"/>
                <a:gd name="connsiteX65" fmla="*/ 8973816 w 12240040"/>
                <a:gd name="connsiteY65" fmla="*/ 0 h 347675"/>
                <a:gd name="connsiteX66" fmla="*/ 8809622 w 12240040"/>
                <a:gd name="connsiteY66" fmla="*/ 347675 h 347675"/>
                <a:gd name="connsiteX67" fmla="*/ 8704698 w 12240040"/>
                <a:gd name="connsiteY67" fmla="*/ 347675 h 347675"/>
                <a:gd name="connsiteX68" fmla="*/ 8663891 w 12240040"/>
                <a:gd name="connsiteY68" fmla="*/ 0 h 347675"/>
                <a:gd name="connsiteX69" fmla="*/ 8768815 w 12240040"/>
                <a:gd name="connsiteY69" fmla="*/ 0 h 347675"/>
                <a:gd name="connsiteX70" fmla="*/ 8604621 w 12240040"/>
                <a:gd name="connsiteY70" fmla="*/ 347675 h 347675"/>
                <a:gd name="connsiteX71" fmla="*/ 8499697 w 12240040"/>
                <a:gd name="connsiteY71" fmla="*/ 347675 h 347675"/>
                <a:gd name="connsiteX72" fmla="*/ 8458890 w 12240040"/>
                <a:gd name="connsiteY72" fmla="*/ 0 h 347675"/>
                <a:gd name="connsiteX73" fmla="*/ 8563814 w 12240040"/>
                <a:gd name="connsiteY73" fmla="*/ 0 h 347675"/>
                <a:gd name="connsiteX74" fmla="*/ 8399620 w 12240040"/>
                <a:gd name="connsiteY74" fmla="*/ 347675 h 347675"/>
                <a:gd name="connsiteX75" fmla="*/ 8294696 w 12240040"/>
                <a:gd name="connsiteY75" fmla="*/ 347675 h 347675"/>
                <a:gd name="connsiteX76" fmla="*/ 8253889 w 12240040"/>
                <a:gd name="connsiteY76" fmla="*/ 0 h 347675"/>
                <a:gd name="connsiteX77" fmla="*/ 8358813 w 12240040"/>
                <a:gd name="connsiteY77" fmla="*/ 0 h 347675"/>
                <a:gd name="connsiteX78" fmla="*/ 8194619 w 12240040"/>
                <a:gd name="connsiteY78" fmla="*/ 347675 h 347675"/>
                <a:gd name="connsiteX79" fmla="*/ 8089695 w 12240040"/>
                <a:gd name="connsiteY79" fmla="*/ 347675 h 347675"/>
                <a:gd name="connsiteX80" fmla="*/ 8048888 w 12240040"/>
                <a:gd name="connsiteY80" fmla="*/ 0 h 347675"/>
                <a:gd name="connsiteX81" fmla="*/ 8153812 w 12240040"/>
                <a:gd name="connsiteY81" fmla="*/ 0 h 347675"/>
                <a:gd name="connsiteX82" fmla="*/ 7989618 w 12240040"/>
                <a:gd name="connsiteY82" fmla="*/ 347675 h 347675"/>
                <a:gd name="connsiteX83" fmla="*/ 7884694 w 12240040"/>
                <a:gd name="connsiteY83" fmla="*/ 347675 h 347675"/>
                <a:gd name="connsiteX84" fmla="*/ 7843887 w 12240040"/>
                <a:gd name="connsiteY84" fmla="*/ 0 h 347675"/>
                <a:gd name="connsiteX85" fmla="*/ 7948811 w 12240040"/>
                <a:gd name="connsiteY85" fmla="*/ 0 h 347675"/>
                <a:gd name="connsiteX86" fmla="*/ 7784617 w 12240040"/>
                <a:gd name="connsiteY86" fmla="*/ 347675 h 347675"/>
                <a:gd name="connsiteX87" fmla="*/ 7679693 w 12240040"/>
                <a:gd name="connsiteY87" fmla="*/ 347675 h 347675"/>
                <a:gd name="connsiteX88" fmla="*/ 7652677 w 12240040"/>
                <a:gd name="connsiteY88" fmla="*/ 0 h 347675"/>
                <a:gd name="connsiteX89" fmla="*/ 7757601 w 12240040"/>
                <a:gd name="connsiteY89" fmla="*/ 0 h 347675"/>
                <a:gd name="connsiteX90" fmla="*/ 7593407 w 12240040"/>
                <a:gd name="connsiteY90" fmla="*/ 347675 h 347675"/>
                <a:gd name="connsiteX91" fmla="*/ 7488483 w 12240040"/>
                <a:gd name="connsiteY91" fmla="*/ 347675 h 347675"/>
                <a:gd name="connsiteX92" fmla="*/ 7447678 w 12240040"/>
                <a:gd name="connsiteY92" fmla="*/ 0 h 347675"/>
                <a:gd name="connsiteX93" fmla="*/ 7552602 w 12240040"/>
                <a:gd name="connsiteY93" fmla="*/ 0 h 347675"/>
                <a:gd name="connsiteX94" fmla="*/ 7388408 w 12240040"/>
                <a:gd name="connsiteY94" fmla="*/ 347675 h 347675"/>
                <a:gd name="connsiteX95" fmla="*/ 7283484 w 12240040"/>
                <a:gd name="connsiteY95" fmla="*/ 347675 h 347675"/>
                <a:gd name="connsiteX96" fmla="*/ 7242677 w 12240040"/>
                <a:gd name="connsiteY96" fmla="*/ 0 h 347675"/>
                <a:gd name="connsiteX97" fmla="*/ 7347601 w 12240040"/>
                <a:gd name="connsiteY97" fmla="*/ 0 h 347675"/>
                <a:gd name="connsiteX98" fmla="*/ 7183407 w 12240040"/>
                <a:gd name="connsiteY98" fmla="*/ 347675 h 347675"/>
                <a:gd name="connsiteX99" fmla="*/ 7078483 w 12240040"/>
                <a:gd name="connsiteY99" fmla="*/ 347675 h 347675"/>
                <a:gd name="connsiteX100" fmla="*/ 7037676 w 12240040"/>
                <a:gd name="connsiteY100" fmla="*/ 0 h 347675"/>
                <a:gd name="connsiteX101" fmla="*/ 7142600 w 12240040"/>
                <a:gd name="connsiteY101" fmla="*/ 0 h 347675"/>
                <a:gd name="connsiteX102" fmla="*/ 6978406 w 12240040"/>
                <a:gd name="connsiteY102" fmla="*/ 347675 h 347675"/>
                <a:gd name="connsiteX103" fmla="*/ 6873482 w 12240040"/>
                <a:gd name="connsiteY103" fmla="*/ 347675 h 347675"/>
                <a:gd name="connsiteX104" fmla="*/ 6832675 w 12240040"/>
                <a:gd name="connsiteY104" fmla="*/ 0 h 347675"/>
                <a:gd name="connsiteX105" fmla="*/ 6937599 w 12240040"/>
                <a:gd name="connsiteY105" fmla="*/ 0 h 347675"/>
                <a:gd name="connsiteX106" fmla="*/ 6773405 w 12240040"/>
                <a:gd name="connsiteY106" fmla="*/ 347675 h 347675"/>
                <a:gd name="connsiteX107" fmla="*/ 6668481 w 12240040"/>
                <a:gd name="connsiteY107" fmla="*/ 347675 h 347675"/>
                <a:gd name="connsiteX108" fmla="*/ 6627674 w 12240040"/>
                <a:gd name="connsiteY108" fmla="*/ 0 h 347675"/>
                <a:gd name="connsiteX109" fmla="*/ 6732598 w 12240040"/>
                <a:gd name="connsiteY109" fmla="*/ 0 h 347675"/>
                <a:gd name="connsiteX110" fmla="*/ 6568404 w 12240040"/>
                <a:gd name="connsiteY110" fmla="*/ 347675 h 347675"/>
                <a:gd name="connsiteX111" fmla="*/ 6463480 w 12240040"/>
                <a:gd name="connsiteY111" fmla="*/ 347675 h 347675"/>
                <a:gd name="connsiteX112" fmla="*/ 6422673 w 12240040"/>
                <a:gd name="connsiteY112" fmla="*/ 0 h 347675"/>
                <a:gd name="connsiteX113" fmla="*/ 6527597 w 12240040"/>
                <a:gd name="connsiteY113" fmla="*/ 0 h 347675"/>
                <a:gd name="connsiteX114" fmla="*/ 6363403 w 12240040"/>
                <a:gd name="connsiteY114" fmla="*/ 347675 h 347675"/>
                <a:gd name="connsiteX115" fmla="*/ 6258479 w 12240040"/>
                <a:gd name="connsiteY115" fmla="*/ 347675 h 347675"/>
                <a:gd name="connsiteX116" fmla="*/ 6217672 w 12240040"/>
                <a:gd name="connsiteY116" fmla="*/ 0 h 347675"/>
                <a:gd name="connsiteX117" fmla="*/ 6322596 w 12240040"/>
                <a:gd name="connsiteY117" fmla="*/ 0 h 347675"/>
                <a:gd name="connsiteX118" fmla="*/ 6158402 w 12240040"/>
                <a:gd name="connsiteY118" fmla="*/ 347675 h 347675"/>
                <a:gd name="connsiteX119" fmla="*/ 6053478 w 12240040"/>
                <a:gd name="connsiteY119" fmla="*/ 347675 h 347675"/>
                <a:gd name="connsiteX120" fmla="*/ 6012672 w 12240040"/>
                <a:gd name="connsiteY120" fmla="*/ 0 h 347675"/>
                <a:gd name="connsiteX121" fmla="*/ 6117596 w 12240040"/>
                <a:gd name="connsiteY121" fmla="*/ 0 h 347675"/>
                <a:gd name="connsiteX122" fmla="*/ 5953402 w 12240040"/>
                <a:gd name="connsiteY122" fmla="*/ 347675 h 347675"/>
                <a:gd name="connsiteX123" fmla="*/ 5848478 w 12240040"/>
                <a:gd name="connsiteY123" fmla="*/ 347675 h 347675"/>
                <a:gd name="connsiteX124" fmla="*/ 5807671 w 12240040"/>
                <a:gd name="connsiteY124" fmla="*/ 0 h 347675"/>
                <a:gd name="connsiteX125" fmla="*/ 5912595 w 12240040"/>
                <a:gd name="connsiteY125" fmla="*/ 0 h 347675"/>
                <a:gd name="connsiteX126" fmla="*/ 5748402 w 12240040"/>
                <a:gd name="connsiteY126" fmla="*/ 347675 h 347675"/>
                <a:gd name="connsiteX127" fmla="*/ 5643479 w 12240040"/>
                <a:gd name="connsiteY127" fmla="*/ 347675 h 347675"/>
                <a:gd name="connsiteX128" fmla="*/ 5602671 w 12240040"/>
                <a:gd name="connsiteY128" fmla="*/ 0 h 347675"/>
                <a:gd name="connsiteX129" fmla="*/ 5707595 w 12240040"/>
                <a:gd name="connsiteY129" fmla="*/ 0 h 347675"/>
                <a:gd name="connsiteX130" fmla="*/ 5543402 w 12240040"/>
                <a:gd name="connsiteY130" fmla="*/ 347675 h 347675"/>
                <a:gd name="connsiteX131" fmla="*/ 5438478 w 12240040"/>
                <a:gd name="connsiteY131" fmla="*/ 347675 h 347675"/>
                <a:gd name="connsiteX132" fmla="*/ 5411462 w 12240040"/>
                <a:gd name="connsiteY132" fmla="*/ 0 h 347675"/>
                <a:gd name="connsiteX133" fmla="*/ 5516385 w 12240040"/>
                <a:gd name="connsiteY133" fmla="*/ 0 h 347675"/>
                <a:gd name="connsiteX134" fmla="*/ 5352193 w 12240040"/>
                <a:gd name="connsiteY134" fmla="*/ 347675 h 347675"/>
                <a:gd name="connsiteX135" fmla="*/ 5247268 w 12240040"/>
                <a:gd name="connsiteY135" fmla="*/ 347675 h 347675"/>
                <a:gd name="connsiteX136" fmla="*/ 5206463 w 12240040"/>
                <a:gd name="connsiteY136" fmla="*/ 0 h 347675"/>
                <a:gd name="connsiteX137" fmla="*/ 5311388 w 12240040"/>
                <a:gd name="connsiteY137" fmla="*/ 0 h 347675"/>
                <a:gd name="connsiteX138" fmla="*/ 5147194 w 12240040"/>
                <a:gd name="connsiteY138" fmla="*/ 347675 h 347675"/>
                <a:gd name="connsiteX139" fmla="*/ 5042269 w 12240040"/>
                <a:gd name="connsiteY139" fmla="*/ 347675 h 347675"/>
                <a:gd name="connsiteX140" fmla="*/ 5001460 w 12240040"/>
                <a:gd name="connsiteY140" fmla="*/ 0 h 347675"/>
                <a:gd name="connsiteX141" fmla="*/ 5106386 w 12240040"/>
                <a:gd name="connsiteY141" fmla="*/ 0 h 347675"/>
                <a:gd name="connsiteX142" fmla="*/ 4942191 w 12240040"/>
                <a:gd name="connsiteY142" fmla="*/ 347675 h 347675"/>
                <a:gd name="connsiteX143" fmla="*/ 4837267 w 12240040"/>
                <a:gd name="connsiteY143" fmla="*/ 347675 h 347675"/>
                <a:gd name="connsiteX144" fmla="*/ 4796461 w 12240040"/>
                <a:gd name="connsiteY144" fmla="*/ 0 h 347675"/>
                <a:gd name="connsiteX145" fmla="*/ 4901383 w 12240040"/>
                <a:gd name="connsiteY145" fmla="*/ 0 h 347675"/>
                <a:gd name="connsiteX146" fmla="*/ 4737191 w 12240040"/>
                <a:gd name="connsiteY146" fmla="*/ 347675 h 347675"/>
                <a:gd name="connsiteX147" fmla="*/ 4632266 w 12240040"/>
                <a:gd name="connsiteY147" fmla="*/ 347675 h 347675"/>
                <a:gd name="connsiteX148" fmla="*/ 4591459 w 12240040"/>
                <a:gd name="connsiteY148" fmla="*/ 0 h 347675"/>
                <a:gd name="connsiteX149" fmla="*/ 4696383 w 12240040"/>
                <a:gd name="connsiteY149" fmla="*/ 0 h 347675"/>
                <a:gd name="connsiteX150" fmla="*/ 4532189 w 12240040"/>
                <a:gd name="connsiteY150" fmla="*/ 347675 h 347675"/>
                <a:gd name="connsiteX151" fmla="*/ 4427265 w 12240040"/>
                <a:gd name="connsiteY151" fmla="*/ 347675 h 347675"/>
                <a:gd name="connsiteX152" fmla="*/ 4386457 w 12240040"/>
                <a:gd name="connsiteY152" fmla="*/ 0 h 347675"/>
                <a:gd name="connsiteX153" fmla="*/ 4491381 w 12240040"/>
                <a:gd name="connsiteY153" fmla="*/ 0 h 347675"/>
                <a:gd name="connsiteX154" fmla="*/ 4327188 w 12240040"/>
                <a:gd name="connsiteY154" fmla="*/ 347675 h 347675"/>
                <a:gd name="connsiteX155" fmla="*/ 4222266 w 12240040"/>
                <a:gd name="connsiteY155" fmla="*/ 347675 h 347675"/>
                <a:gd name="connsiteX156" fmla="*/ 4181459 w 12240040"/>
                <a:gd name="connsiteY156" fmla="*/ 0 h 347675"/>
                <a:gd name="connsiteX157" fmla="*/ 4286380 w 12240040"/>
                <a:gd name="connsiteY157" fmla="*/ 0 h 347675"/>
                <a:gd name="connsiteX158" fmla="*/ 4122189 w 12240040"/>
                <a:gd name="connsiteY158" fmla="*/ 347675 h 347675"/>
                <a:gd name="connsiteX159" fmla="*/ 4017265 w 12240040"/>
                <a:gd name="connsiteY159" fmla="*/ 347675 h 347675"/>
                <a:gd name="connsiteX160" fmla="*/ 3976457 w 12240040"/>
                <a:gd name="connsiteY160" fmla="*/ 0 h 347675"/>
                <a:gd name="connsiteX161" fmla="*/ 4081381 w 12240040"/>
                <a:gd name="connsiteY161" fmla="*/ 0 h 347675"/>
                <a:gd name="connsiteX162" fmla="*/ 3917187 w 12240040"/>
                <a:gd name="connsiteY162" fmla="*/ 347675 h 347675"/>
                <a:gd name="connsiteX163" fmla="*/ 3812264 w 12240040"/>
                <a:gd name="connsiteY163" fmla="*/ 347675 h 347675"/>
                <a:gd name="connsiteX164" fmla="*/ 3771456 w 12240040"/>
                <a:gd name="connsiteY164" fmla="*/ 0 h 347675"/>
                <a:gd name="connsiteX165" fmla="*/ 3876380 w 12240040"/>
                <a:gd name="connsiteY165" fmla="*/ 0 h 347675"/>
                <a:gd name="connsiteX166" fmla="*/ 3712187 w 12240040"/>
                <a:gd name="connsiteY166" fmla="*/ 347675 h 347675"/>
                <a:gd name="connsiteX167" fmla="*/ 3607263 w 12240040"/>
                <a:gd name="connsiteY167" fmla="*/ 347675 h 347675"/>
                <a:gd name="connsiteX168" fmla="*/ 3566456 w 12240040"/>
                <a:gd name="connsiteY168" fmla="*/ 0 h 347675"/>
                <a:gd name="connsiteX169" fmla="*/ 3671379 w 12240040"/>
                <a:gd name="connsiteY169" fmla="*/ 0 h 347675"/>
                <a:gd name="connsiteX170" fmla="*/ 3507186 w 12240040"/>
                <a:gd name="connsiteY170" fmla="*/ 347675 h 347675"/>
                <a:gd name="connsiteX171" fmla="*/ 3402262 w 12240040"/>
                <a:gd name="connsiteY171" fmla="*/ 347675 h 347675"/>
                <a:gd name="connsiteX172" fmla="*/ 3361454 w 12240040"/>
                <a:gd name="connsiteY172" fmla="*/ 0 h 347675"/>
                <a:gd name="connsiteX173" fmla="*/ 3466379 w 12240040"/>
                <a:gd name="connsiteY173" fmla="*/ 0 h 347675"/>
                <a:gd name="connsiteX174" fmla="*/ 3302184 w 12240040"/>
                <a:gd name="connsiteY174" fmla="*/ 347675 h 347675"/>
                <a:gd name="connsiteX175" fmla="*/ 3197260 w 12240040"/>
                <a:gd name="connsiteY175" fmla="*/ 347675 h 347675"/>
                <a:gd name="connsiteX176" fmla="*/ 3170244 w 12240040"/>
                <a:gd name="connsiteY176" fmla="*/ 0 h 347675"/>
                <a:gd name="connsiteX177" fmla="*/ 3275168 w 12240040"/>
                <a:gd name="connsiteY177" fmla="*/ 0 h 347675"/>
                <a:gd name="connsiteX178" fmla="*/ 3110974 w 12240040"/>
                <a:gd name="connsiteY178" fmla="*/ 347675 h 347675"/>
                <a:gd name="connsiteX179" fmla="*/ 3006050 w 12240040"/>
                <a:gd name="connsiteY179" fmla="*/ 347675 h 347675"/>
                <a:gd name="connsiteX180" fmla="*/ 2965245 w 12240040"/>
                <a:gd name="connsiteY180" fmla="*/ 0 h 347675"/>
                <a:gd name="connsiteX181" fmla="*/ 3070169 w 12240040"/>
                <a:gd name="connsiteY181" fmla="*/ 0 h 347675"/>
                <a:gd name="connsiteX182" fmla="*/ 2905975 w 12240040"/>
                <a:gd name="connsiteY182" fmla="*/ 347675 h 347675"/>
                <a:gd name="connsiteX183" fmla="*/ 2801051 w 12240040"/>
                <a:gd name="connsiteY183" fmla="*/ 347675 h 347675"/>
                <a:gd name="connsiteX184" fmla="*/ 2760244 w 12240040"/>
                <a:gd name="connsiteY184" fmla="*/ 0 h 347675"/>
                <a:gd name="connsiteX185" fmla="*/ 2865168 w 12240040"/>
                <a:gd name="connsiteY185" fmla="*/ 0 h 347675"/>
                <a:gd name="connsiteX186" fmla="*/ 2700973 w 12240040"/>
                <a:gd name="connsiteY186" fmla="*/ 347675 h 347675"/>
                <a:gd name="connsiteX187" fmla="*/ 2596050 w 12240040"/>
                <a:gd name="connsiteY187" fmla="*/ 347675 h 347675"/>
                <a:gd name="connsiteX188" fmla="*/ 2555242 w 12240040"/>
                <a:gd name="connsiteY188" fmla="*/ 0 h 347675"/>
                <a:gd name="connsiteX189" fmla="*/ 2660166 w 12240040"/>
                <a:gd name="connsiteY189" fmla="*/ 0 h 347675"/>
                <a:gd name="connsiteX190" fmla="*/ 2495973 w 12240040"/>
                <a:gd name="connsiteY190" fmla="*/ 347675 h 347675"/>
                <a:gd name="connsiteX191" fmla="*/ 2391049 w 12240040"/>
                <a:gd name="connsiteY191" fmla="*/ 347675 h 347675"/>
                <a:gd name="connsiteX192" fmla="*/ 2350242 w 12240040"/>
                <a:gd name="connsiteY192" fmla="*/ 0 h 347675"/>
                <a:gd name="connsiteX193" fmla="*/ 2455165 w 12240040"/>
                <a:gd name="connsiteY193" fmla="*/ 0 h 347675"/>
                <a:gd name="connsiteX194" fmla="*/ 2290972 w 12240040"/>
                <a:gd name="connsiteY194" fmla="*/ 347675 h 347675"/>
                <a:gd name="connsiteX195" fmla="*/ 2186048 w 12240040"/>
                <a:gd name="connsiteY195" fmla="*/ 347675 h 347675"/>
                <a:gd name="connsiteX196" fmla="*/ 2145240 w 12240040"/>
                <a:gd name="connsiteY196" fmla="*/ 0 h 347675"/>
                <a:gd name="connsiteX197" fmla="*/ 2250164 w 12240040"/>
                <a:gd name="connsiteY197" fmla="*/ 0 h 347675"/>
                <a:gd name="connsiteX198" fmla="*/ 2085970 w 12240040"/>
                <a:gd name="connsiteY198" fmla="*/ 347675 h 347675"/>
                <a:gd name="connsiteX199" fmla="*/ 1981046 w 12240040"/>
                <a:gd name="connsiteY199" fmla="*/ 347675 h 347675"/>
                <a:gd name="connsiteX200" fmla="*/ 1940238 w 12240040"/>
                <a:gd name="connsiteY200" fmla="*/ 0 h 347675"/>
                <a:gd name="connsiteX201" fmla="*/ 2045162 w 12240040"/>
                <a:gd name="connsiteY201" fmla="*/ 0 h 347675"/>
                <a:gd name="connsiteX202" fmla="*/ 1880969 w 12240040"/>
                <a:gd name="connsiteY202" fmla="*/ 347675 h 347675"/>
                <a:gd name="connsiteX203" fmla="*/ 1776044 w 12240040"/>
                <a:gd name="connsiteY203" fmla="*/ 347675 h 347675"/>
                <a:gd name="connsiteX204" fmla="*/ 1735237 w 12240040"/>
                <a:gd name="connsiteY204" fmla="*/ 0 h 347675"/>
                <a:gd name="connsiteX205" fmla="*/ 1840161 w 12240040"/>
                <a:gd name="connsiteY205" fmla="*/ 0 h 347675"/>
                <a:gd name="connsiteX206" fmla="*/ 1675967 w 12240040"/>
                <a:gd name="connsiteY206" fmla="*/ 347675 h 347675"/>
                <a:gd name="connsiteX207" fmla="*/ 1571043 w 12240040"/>
                <a:gd name="connsiteY207" fmla="*/ 347675 h 347675"/>
                <a:gd name="connsiteX208" fmla="*/ 1530236 w 12240040"/>
                <a:gd name="connsiteY208" fmla="*/ 0 h 347675"/>
                <a:gd name="connsiteX209" fmla="*/ 1635160 w 12240040"/>
                <a:gd name="connsiteY209" fmla="*/ 0 h 347675"/>
                <a:gd name="connsiteX210" fmla="*/ 1470966 w 12240040"/>
                <a:gd name="connsiteY210" fmla="*/ 347675 h 347675"/>
                <a:gd name="connsiteX211" fmla="*/ 1366042 w 12240040"/>
                <a:gd name="connsiteY211" fmla="*/ 347675 h 347675"/>
                <a:gd name="connsiteX212" fmla="*/ 1325235 w 12240040"/>
                <a:gd name="connsiteY212" fmla="*/ 0 h 347675"/>
                <a:gd name="connsiteX213" fmla="*/ 1430159 w 12240040"/>
                <a:gd name="connsiteY213" fmla="*/ 0 h 347675"/>
                <a:gd name="connsiteX214" fmla="*/ 1265965 w 12240040"/>
                <a:gd name="connsiteY214" fmla="*/ 347675 h 347675"/>
                <a:gd name="connsiteX215" fmla="*/ 1161041 w 12240040"/>
                <a:gd name="connsiteY215" fmla="*/ 347675 h 347675"/>
                <a:gd name="connsiteX216" fmla="*/ 1120234 w 12240040"/>
                <a:gd name="connsiteY216" fmla="*/ 0 h 347675"/>
                <a:gd name="connsiteX217" fmla="*/ 1225158 w 12240040"/>
                <a:gd name="connsiteY217" fmla="*/ 0 h 347675"/>
                <a:gd name="connsiteX218" fmla="*/ 1060964 w 12240040"/>
                <a:gd name="connsiteY218" fmla="*/ 347675 h 347675"/>
                <a:gd name="connsiteX219" fmla="*/ 956040 w 12240040"/>
                <a:gd name="connsiteY219" fmla="*/ 347675 h 347675"/>
                <a:gd name="connsiteX220" fmla="*/ 929024 w 12240040"/>
                <a:gd name="connsiteY220" fmla="*/ 0 h 347675"/>
                <a:gd name="connsiteX221" fmla="*/ 1033948 w 12240040"/>
                <a:gd name="connsiteY221" fmla="*/ 0 h 347675"/>
                <a:gd name="connsiteX222" fmla="*/ 869754 w 12240040"/>
                <a:gd name="connsiteY222" fmla="*/ 347675 h 347675"/>
                <a:gd name="connsiteX223" fmla="*/ 764830 w 12240040"/>
                <a:gd name="connsiteY223" fmla="*/ 347675 h 347675"/>
                <a:gd name="connsiteX224" fmla="*/ 737813 w 12240040"/>
                <a:gd name="connsiteY224" fmla="*/ 0 h 347675"/>
                <a:gd name="connsiteX225" fmla="*/ 842738 w 12240040"/>
                <a:gd name="connsiteY225" fmla="*/ 0 h 347675"/>
                <a:gd name="connsiteX226" fmla="*/ 678544 w 12240040"/>
                <a:gd name="connsiteY226" fmla="*/ 347675 h 347675"/>
                <a:gd name="connsiteX227" fmla="*/ 573620 w 12240040"/>
                <a:gd name="connsiteY227" fmla="*/ 347675 h 347675"/>
                <a:gd name="connsiteX228" fmla="*/ 546603 w 12240040"/>
                <a:gd name="connsiteY228" fmla="*/ 0 h 347675"/>
                <a:gd name="connsiteX229" fmla="*/ 651527 w 12240040"/>
                <a:gd name="connsiteY229" fmla="*/ 0 h 347675"/>
                <a:gd name="connsiteX230" fmla="*/ 487333 w 12240040"/>
                <a:gd name="connsiteY230" fmla="*/ 347675 h 347675"/>
                <a:gd name="connsiteX231" fmla="*/ 382409 w 12240040"/>
                <a:gd name="connsiteY231" fmla="*/ 347675 h 347675"/>
                <a:gd name="connsiteX232" fmla="*/ 355393 w 12240040"/>
                <a:gd name="connsiteY232" fmla="*/ 0 h 347675"/>
                <a:gd name="connsiteX233" fmla="*/ 460317 w 12240040"/>
                <a:gd name="connsiteY233" fmla="*/ 0 h 347675"/>
                <a:gd name="connsiteX234" fmla="*/ 296123 w 12240040"/>
                <a:gd name="connsiteY234" fmla="*/ 347675 h 347675"/>
                <a:gd name="connsiteX235" fmla="*/ 191199 w 12240040"/>
                <a:gd name="connsiteY235" fmla="*/ 347675 h 347675"/>
                <a:gd name="connsiteX236" fmla="*/ 164194 w 12240040"/>
                <a:gd name="connsiteY236" fmla="*/ 0 h 347675"/>
                <a:gd name="connsiteX237" fmla="*/ 269118 w 12240040"/>
                <a:gd name="connsiteY237" fmla="*/ 0 h 347675"/>
                <a:gd name="connsiteX238" fmla="*/ 104924 w 12240040"/>
                <a:gd name="connsiteY238" fmla="*/ 347675 h 347675"/>
                <a:gd name="connsiteX239" fmla="*/ 0 w 12240040"/>
                <a:gd name="connsiteY239" fmla="*/ 347675 h 3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2240040" h="347675">
                  <a:moveTo>
                    <a:pt x="12135116" y="0"/>
                  </a:moveTo>
                  <a:lnTo>
                    <a:pt x="12240040" y="0"/>
                  </a:lnTo>
                  <a:lnTo>
                    <a:pt x="12075846" y="347675"/>
                  </a:lnTo>
                  <a:lnTo>
                    <a:pt x="11970922" y="347675"/>
                  </a:lnTo>
                  <a:close/>
                  <a:moveTo>
                    <a:pt x="11930117" y="0"/>
                  </a:moveTo>
                  <a:lnTo>
                    <a:pt x="12035041" y="0"/>
                  </a:lnTo>
                  <a:lnTo>
                    <a:pt x="11870847" y="347675"/>
                  </a:lnTo>
                  <a:lnTo>
                    <a:pt x="11765923" y="347675"/>
                  </a:lnTo>
                  <a:close/>
                  <a:moveTo>
                    <a:pt x="11725116" y="0"/>
                  </a:moveTo>
                  <a:lnTo>
                    <a:pt x="11830040" y="0"/>
                  </a:lnTo>
                  <a:lnTo>
                    <a:pt x="11665846" y="347675"/>
                  </a:lnTo>
                  <a:lnTo>
                    <a:pt x="11560922" y="347675"/>
                  </a:lnTo>
                  <a:close/>
                  <a:moveTo>
                    <a:pt x="11520115" y="0"/>
                  </a:moveTo>
                  <a:lnTo>
                    <a:pt x="11625039" y="0"/>
                  </a:lnTo>
                  <a:lnTo>
                    <a:pt x="11460845" y="347675"/>
                  </a:lnTo>
                  <a:lnTo>
                    <a:pt x="11355921" y="347675"/>
                  </a:lnTo>
                  <a:close/>
                  <a:moveTo>
                    <a:pt x="11315114" y="0"/>
                  </a:moveTo>
                  <a:lnTo>
                    <a:pt x="11420038" y="0"/>
                  </a:lnTo>
                  <a:lnTo>
                    <a:pt x="11255844" y="347675"/>
                  </a:lnTo>
                  <a:lnTo>
                    <a:pt x="11150920" y="347675"/>
                  </a:lnTo>
                  <a:close/>
                  <a:moveTo>
                    <a:pt x="11110113" y="0"/>
                  </a:moveTo>
                  <a:lnTo>
                    <a:pt x="11215037" y="0"/>
                  </a:lnTo>
                  <a:lnTo>
                    <a:pt x="11050843" y="347675"/>
                  </a:lnTo>
                  <a:lnTo>
                    <a:pt x="10945919" y="347675"/>
                  </a:lnTo>
                  <a:close/>
                  <a:moveTo>
                    <a:pt x="10905112" y="0"/>
                  </a:moveTo>
                  <a:lnTo>
                    <a:pt x="11010036" y="0"/>
                  </a:lnTo>
                  <a:lnTo>
                    <a:pt x="10845842" y="347675"/>
                  </a:lnTo>
                  <a:lnTo>
                    <a:pt x="10740918" y="347675"/>
                  </a:lnTo>
                  <a:close/>
                  <a:moveTo>
                    <a:pt x="10700111" y="0"/>
                  </a:moveTo>
                  <a:lnTo>
                    <a:pt x="10805035" y="0"/>
                  </a:lnTo>
                  <a:lnTo>
                    <a:pt x="10640841" y="347675"/>
                  </a:lnTo>
                  <a:lnTo>
                    <a:pt x="10535917" y="347675"/>
                  </a:lnTo>
                  <a:close/>
                  <a:moveTo>
                    <a:pt x="10495110" y="0"/>
                  </a:moveTo>
                  <a:lnTo>
                    <a:pt x="10600034" y="0"/>
                  </a:lnTo>
                  <a:lnTo>
                    <a:pt x="10435840" y="347675"/>
                  </a:lnTo>
                  <a:lnTo>
                    <a:pt x="10330916" y="347675"/>
                  </a:lnTo>
                  <a:close/>
                  <a:moveTo>
                    <a:pt x="10290109" y="0"/>
                  </a:moveTo>
                  <a:lnTo>
                    <a:pt x="10395033" y="0"/>
                  </a:lnTo>
                  <a:lnTo>
                    <a:pt x="10230839" y="347675"/>
                  </a:lnTo>
                  <a:lnTo>
                    <a:pt x="10125915" y="347675"/>
                  </a:lnTo>
                  <a:close/>
                  <a:moveTo>
                    <a:pt x="10085108" y="0"/>
                  </a:moveTo>
                  <a:lnTo>
                    <a:pt x="10190032" y="0"/>
                  </a:lnTo>
                  <a:lnTo>
                    <a:pt x="10025838" y="347675"/>
                  </a:lnTo>
                  <a:lnTo>
                    <a:pt x="9920914" y="347675"/>
                  </a:lnTo>
                  <a:close/>
                  <a:moveTo>
                    <a:pt x="9893895" y="0"/>
                  </a:moveTo>
                  <a:lnTo>
                    <a:pt x="9998819" y="0"/>
                  </a:lnTo>
                  <a:lnTo>
                    <a:pt x="9834625" y="347675"/>
                  </a:lnTo>
                  <a:lnTo>
                    <a:pt x="9729701" y="347675"/>
                  </a:lnTo>
                  <a:close/>
                  <a:moveTo>
                    <a:pt x="9688896" y="0"/>
                  </a:moveTo>
                  <a:lnTo>
                    <a:pt x="9793820" y="0"/>
                  </a:lnTo>
                  <a:lnTo>
                    <a:pt x="9629626" y="347675"/>
                  </a:lnTo>
                  <a:lnTo>
                    <a:pt x="9524702" y="347675"/>
                  </a:lnTo>
                  <a:close/>
                  <a:moveTo>
                    <a:pt x="9483895" y="0"/>
                  </a:moveTo>
                  <a:lnTo>
                    <a:pt x="9588819" y="0"/>
                  </a:lnTo>
                  <a:lnTo>
                    <a:pt x="9424625" y="347675"/>
                  </a:lnTo>
                  <a:lnTo>
                    <a:pt x="9319701" y="347675"/>
                  </a:lnTo>
                  <a:close/>
                  <a:moveTo>
                    <a:pt x="9278894" y="0"/>
                  </a:moveTo>
                  <a:lnTo>
                    <a:pt x="9383818" y="0"/>
                  </a:lnTo>
                  <a:lnTo>
                    <a:pt x="9219624" y="347675"/>
                  </a:lnTo>
                  <a:lnTo>
                    <a:pt x="9114700" y="347675"/>
                  </a:lnTo>
                  <a:close/>
                  <a:moveTo>
                    <a:pt x="9073893" y="0"/>
                  </a:moveTo>
                  <a:lnTo>
                    <a:pt x="9178817" y="0"/>
                  </a:lnTo>
                  <a:lnTo>
                    <a:pt x="9014623" y="347675"/>
                  </a:lnTo>
                  <a:lnTo>
                    <a:pt x="8909699" y="347675"/>
                  </a:lnTo>
                  <a:close/>
                  <a:moveTo>
                    <a:pt x="8868892" y="0"/>
                  </a:moveTo>
                  <a:lnTo>
                    <a:pt x="8973816" y="0"/>
                  </a:lnTo>
                  <a:lnTo>
                    <a:pt x="8809622" y="347675"/>
                  </a:lnTo>
                  <a:lnTo>
                    <a:pt x="8704698" y="347675"/>
                  </a:lnTo>
                  <a:close/>
                  <a:moveTo>
                    <a:pt x="8663891" y="0"/>
                  </a:moveTo>
                  <a:lnTo>
                    <a:pt x="8768815" y="0"/>
                  </a:lnTo>
                  <a:lnTo>
                    <a:pt x="8604621" y="347675"/>
                  </a:lnTo>
                  <a:lnTo>
                    <a:pt x="8499697" y="347675"/>
                  </a:lnTo>
                  <a:close/>
                  <a:moveTo>
                    <a:pt x="8458890" y="0"/>
                  </a:moveTo>
                  <a:lnTo>
                    <a:pt x="8563814" y="0"/>
                  </a:lnTo>
                  <a:lnTo>
                    <a:pt x="8399620" y="347675"/>
                  </a:lnTo>
                  <a:lnTo>
                    <a:pt x="8294696" y="347675"/>
                  </a:lnTo>
                  <a:close/>
                  <a:moveTo>
                    <a:pt x="8253889" y="0"/>
                  </a:moveTo>
                  <a:lnTo>
                    <a:pt x="8358813" y="0"/>
                  </a:lnTo>
                  <a:lnTo>
                    <a:pt x="8194619" y="347675"/>
                  </a:lnTo>
                  <a:lnTo>
                    <a:pt x="8089695" y="347675"/>
                  </a:lnTo>
                  <a:close/>
                  <a:moveTo>
                    <a:pt x="8048888" y="0"/>
                  </a:moveTo>
                  <a:lnTo>
                    <a:pt x="8153812" y="0"/>
                  </a:lnTo>
                  <a:lnTo>
                    <a:pt x="7989618" y="347675"/>
                  </a:lnTo>
                  <a:lnTo>
                    <a:pt x="7884694" y="347675"/>
                  </a:lnTo>
                  <a:close/>
                  <a:moveTo>
                    <a:pt x="7843887" y="0"/>
                  </a:moveTo>
                  <a:lnTo>
                    <a:pt x="7948811" y="0"/>
                  </a:lnTo>
                  <a:lnTo>
                    <a:pt x="7784617" y="347675"/>
                  </a:lnTo>
                  <a:lnTo>
                    <a:pt x="7679693" y="347675"/>
                  </a:lnTo>
                  <a:close/>
                  <a:moveTo>
                    <a:pt x="7652677" y="0"/>
                  </a:moveTo>
                  <a:lnTo>
                    <a:pt x="7757601" y="0"/>
                  </a:lnTo>
                  <a:lnTo>
                    <a:pt x="7593407" y="347675"/>
                  </a:lnTo>
                  <a:lnTo>
                    <a:pt x="7488483" y="347675"/>
                  </a:lnTo>
                  <a:close/>
                  <a:moveTo>
                    <a:pt x="7447678" y="0"/>
                  </a:moveTo>
                  <a:lnTo>
                    <a:pt x="7552602" y="0"/>
                  </a:lnTo>
                  <a:lnTo>
                    <a:pt x="7388408" y="347675"/>
                  </a:lnTo>
                  <a:lnTo>
                    <a:pt x="7283484" y="347675"/>
                  </a:lnTo>
                  <a:close/>
                  <a:moveTo>
                    <a:pt x="7242677" y="0"/>
                  </a:moveTo>
                  <a:lnTo>
                    <a:pt x="7347601" y="0"/>
                  </a:lnTo>
                  <a:lnTo>
                    <a:pt x="7183407" y="347675"/>
                  </a:lnTo>
                  <a:lnTo>
                    <a:pt x="7078483" y="347675"/>
                  </a:lnTo>
                  <a:close/>
                  <a:moveTo>
                    <a:pt x="7037676" y="0"/>
                  </a:moveTo>
                  <a:lnTo>
                    <a:pt x="7142600" y="0"/>
                  </a:lnTo>
                  <a:lnTo>
                    <a:pt x="6978406" y="347675"/>
                  </a:lnTo>
                  <a:lnTo>
                    <a:pt x="6873482" y="347675"/>
                  </a:lnTo>
                  <a:close/>
                  <a:moveTo>
                    <a:pt x="6832675" y="0"/>
                  </a:moveTo>
                  <a:lnTo>
                    <a:pt x="6937599" y="0"/>
                  </a:lnTo>
                  <a:lnTo>
                    <a:pt x="6773405" y="347675"/>
                  </a:lnTo>
                  <a:lnTo>
                    <a:pt x="6668481" y="347675"/>
                  </a:lnTo>
                  <a:close/>
                  <a:moveTo>
                    <a:pt x="6627674" y="0"/>
                  </a:moveTo>
                  <a:lnTo>
                    <a:pt x="6732598" y="0"/>
                  </a:lnTo>
                  <a:lnTo>
                    <a:pt x="6568404" y="347675"/>
                  </a:lnTo>
                  <a:lnTo>
                    <a:pt x="6463480" y="347675"/>
                  </a:lnTo>
                  <a:close/>
                  <a:moveTo>
                    <a:pt x="6422673" y="0"/>
                  </a:moveTo>
                  <a:lnTo>
                    <a:pt x="6527597" y="0"/>
                  </a:lnTo>
                  <a:lnTo>
                    <a:pt x="6363403" y="347675"/>
                  </a:lnTo>
                  <a:lnTo>
                    <a:pt x="6258479" y="347675"/>
                  </a:lnTo>
                  <a:close/>
                  <a:moveTo>
                    <a:pt x="6217672" y="0"/>
                  </a:moveTo>
                  <a:lnTo>
                    <a:pt x="6322596" y="0"/>
                  </a:lnTo>
                  <a:lnTo>
                    <a:pt x="6158402" y="347675"/>
                  </a:lnTo>
                  <a:lnTo>
                    <a:pt x="6053478" y="347675"/>
                  </a:lnTo>
                  <a:close/>
                  <a:moveTo>
                    <a:pt x="6012672" y="0"/>
                  </a:moveTo>
                  <a:lnTo>
                    <a:pt x="6117596" y="0"/>
                  </a:lnTo>
                  <a:lnTo>
                    <a:pt x="5953402" y="347675"/>
                  </a:lnTo>
                  <a:lnTo>
                    <a:pt x="5848478" y="347675"/>
                  </a:lnTo>
                  <a:close/>
                  <a:moveTo>
                    <a:pt x="5807671" y="0"/>
                  </a:moveTo>
                  <a:lnTo>
                    <a:pt x="5912595" y="0"/>
                  </a:lnTo>
                  <a:lnTo>
                    <a:pt x="5748402" y="347675"/>
                  </a:lnTo>
                  <a:lnTo>
                    <a:pt x="5643479" y="347675"/>
                  </a:lnTo>
                  <a:close/>
                  <a:moveTo>
                    <a:pt x="5602671" y="0"/>
                  </a:moveTo>
                  <a:lnTo>
                    <a:pt x="5707595" y="0"/>
                  </a:lnTo>
                  <a:lnTo>
                    <a:pt x="5543402" y="347675"/>
                  </a:lnTo>
                  <a:lnTo>
                    <a:pt x="5438478" y="347675"/>
                  </a:lnTo>
                  <a:close/>
                  <a:moveTo>
                    <a:pt x="5411462" y="0"/>
                  </a:moveTo>
                  <a:lnTo>
                    <a:pt x="5516385" y="0"/>
                  </a:lnTo>
                  <a:lnTo>
                    <a:pt x="5352193" y="347675"/>
                  </a:lnTo>
                  <a:lnTo>
                    <a:pt x="5247268" y="347675"/>
                  </a:lnTo>
                  <a:close/>
                  <a:moveTo>
                    <a:pt x="5206463" y="0"/>
                  </a:moveTo>
                  <a:lnTo>
                    <a:pt x="5311388" y="0"/>
                  </a:lnTo>
                  <a:lnTo>
                    <a:pt x="5147194" y="347675"/>
                  </a:lnTo>
                  <a:lnTo>
                    <a:pt x="5042269" y="347675"/>
                  </a:lnTo>
                  <a:close/>
                  <a:moveTo>
                    <a:pt x="5001460" y="0"/>
                  </a:moveTo>
                  <a:lnTo>
                    <a:pt x="5106386" y="0"/>
                  </a:lnTo>
                  <a:lnTo>
                    <a:pt x="4942191" y="347675"/>
                  </a:lnTo>
                  <a:lnTo>
                    <a:pt x="4837267" y="347675"/>
                  </a:lnTo>
                  <a:close/>
                  <a:moveTo>
                    <a:pt x="4796461" y="0"/>
                  </a:moveTo>
                  <a:lnTo>
                    <a:pt x="4901383" y="0"/>
                  </a:lnTo>
                  <a:lnTo>
                    <a:pt x="4737191" y="347675"/>
                  </a:lnTo>
                  <a:lnTo>
                    <a:pt x="4632266" y="347675"/>
                  </a:lnTo>
                  <a:close/>
                  <a:moveTo>
                    <a:pt x="4591459" y="0"/>
                  </a:moveTo>
                  <a:lnTo>
                    <a:pt x="4696383" y="0"/>
                  </a:lnTo>
                  <a:lnTo>
                    <a:pt x="4532189" y="347675"/>
                  </a:lnTo>
                  <a:lnTo>
                    <a:pt x="4427265" y="347675"/>
                  </a:lnTo>
                  <a:close/>
                  <a:moveTo>
                    <a:pt x="4386457" y="0"/>
                  </a:moveTo>
                  <a:lnTo>
                    <a:pt x="4491381" y="0"/>
                  </a:lnTo>
                  <a:lnTo>
                    <a:pt x="4327188" y="347675"/>
                  </a:lnTo>
                  <a:lnTo>
                    <a:pt x="4222266" y="347675"/>
                  </a:lnTo>
                  <a:close/>
                  <a:moveTo>
                    <a:pt x="4181459" y="0"/>
                  </a:moveTo>
                  <a:lnTo>
                    <a:pt x="4286380" y="0"/>
                  </a:lnTo>
                  <a:lnTo>
                    <a:pt x="4122189" y="347675"/>
                  </a:lnTo>
                  <a:lnTo>
                    <a:pt x="4017265" y="347675"/>
                  </a:lnTo>
                  <a:close/>
                  <a:moveTo>
                    <a:pt x="3976457" y="0"/>
                  </a:moveTo>
                  <a:lnTo>
                    <a:pt x="4081381" y="0"/>
                  </a:lnTo>
                  <a:lnTo>
                    <a:pt x="3917187" y="347675"/>
                  </a:lnTo>
                  <a:lnTo>
                    <a:pt x="3812264" y="347675"/>
                  </a:lnTo>
                  <a:close/>
                  <a:moveTo>
                    <a:pt x="3771456" y="0"/>
                  </a:moveTo>
                  <a:lnTo>
                    <a:pt x="3876380" y="0"/>
                  </a:lnTo>
                  <a:lnTo>
                    <a:pt x="3712187" y="347675"/>
                  </a:lnTo>
                  <a:lnTo>
                    <a:pt x="3607263" y="347675"/>
                  </a:lnTo>
                  <a:close/>
                  <a:moveTo>
                    <a:pt x="3566456" y="0"/>
                  </a:moveTo>
                  <a:lnTo>
                    <a:pt x="3671379" y="0"/>
                  </a:lnTo>
                  <a:lnTo>
                    <a:pt x="3507186" y="347675"/>
                  </a:lnTo>
                  <a:lnTo>
                    <a:pt x="3402262" y="347675"/>
                  </a:lnTo>
                  <a:close/>
                  <a:moveTo>
                    <a:pt x="3361454" y="0"/>
                  </a:moveTo>
                  <a:lnTo>
                    <a:pt x="3466379" y="0"/>
                  </a:lnTo>
                  <a:lnTo>
                    <a:pt x="3302184" y="347675"/>
                  </a:lnTo>
                  <a:lnTo>
                    <a:pt x="3197260" y="347675"/>
                  </a:lnTo>
                  <a:close/>
                  <a:moveTo>
                    <a:pt x="3170244" y="0"/>
                  </a:moveTo>
                  <a:lnTo>
                    <a:pt x="3275168" y="0"/>
                  </a:lnTo>
                  <a:lnTo>
                    <a:pt x="3110974" y="347675"/>
                  </a:lnTo>
                  <a:lnTo>
                    <a:pt x="3006050" y="347675"/>
                  </a:lnTo>
                  <a:close/>
                  <a:moveTo>
                    <a:pt x="2965245" y="0"/>
                  </a:moveTo>
                  <a:lnTo>
                    <a:pt x="3070169" y="0"/>
                  </a:lnTo>
                  <a:lnTo>
                    <a:pt x="2905975" y="347675"/>
                  </a:lnTo>
                  <a:lnTo>
                    <a:pt x="2801051" y="347675"/>
                  </a:lnTo>
                  <a:close/>
                  <a:moveTo>
                    <a:pt x="2760244" y="0"/>
                  </a:moveTo>
                  <a:lnTo>
                    <a:pt x="2865168" y="0"/>
                  </a:lnTo>
                  <a:lnTo>
                    <a:pt x="2700973" y="347675"/>
                  </a:lnTo>
                  <a:lnTo>
                    <a:pt x="2596050" y="347675"/>
                  </a:lnTo>
                  <a:close/>
                  <a:moveTo>
                    <a:pt x="2555242" y="0"/>
                  </a:moveTo>
                  <a:lnTo>
                    <a:pt x="2660166" y="0"/>
                  </a:lnTo>
                  <a:lnTo>
                    <a:pt x="2495973" y="347675"/>
                  </a:lnTo>
                  <a:lnTo>
                    <a:pt x="2391049" y="347675"/>
                  </a:lnTo>
                  <a:close/>
                  <a:moveTo>
                    <a:pt x="2350242" y="0"/>
                  </a:moveTo>
                  <a:lnTo>
                    <a:pt x="2455165" y="0"/>
                  </a:lnTo>
                  <a:lnTo>
                    <a:pt x="2290972" y="347675"/>
                  </a:lnTo>
                  <a:lnTo>
                    <a:pt x="2186048" y="347675"/>
                  </a:lnTo>
                  <a:close/>
                  <a:moveTo>
                    <a:pt x="2145240" y="0"/>
                  </a:moveTo>
                  <a:lnTo>
                    <a:pt x="2250164" y="0"/>
                  </a:lnTo>
                  <a:lnTo>
                    <a:pt x="2085970" y="347675"/>
                  </a:lnTo>
                  <a:lnTo>
                    <a:pt x="1981046" y="347675"/>
                  </a:lnTo>
                  <a:close/>
                  <a:moveTo>
                    <a:pt x="1940238" y="0"/>
                  </a:moveTo>
                  <a:lnTo>
                    <a:pt x="2045162" y="0"/>
                  </a:lnTo>
                  <a:lnTo>
                    <a:pt x="1880969" y="347675"/>
                  </a:lnTo>
                  <a:lnTo>
                    <a:pt x="1776044" y="347675"/>
                  </a:lnTo>
                  <a:close/>
                  <a:moveTo>
                    <a:pt x="1735237" y="0"/>
                  </a:moveTo>
                  <a:lnTo>
                    <a:pt x="1840161" y="0"/>
                  </a:lnTo>
                  <a:lnTo>
                    <a:pt x="1675967" y="347675"/>
                  </a:lnTo>
                  <a:lnTo>
                    <a:pt x="1571043" y="347675"/>
                  </a:lnTo>
                  <a:close/>
                  <a:moveTo>
                    <a:pt x="1530236" y="0"/>
                  </a:moveTo>
                  <a:lnTo>
                    <a:pt x="1635160" y="0"/>
                  </a:lnTo>
                  <a:lnTo>
                    <a:pt x="1470966" y="347675"/>
                  </a:lnTo>
                  <a:lnTo>
                    <a:pt x="1366042" y="347675"/>
                  </a:lnTo>
                  <a:close/>
                  <a:moveTo>
                    <a:pt x="1325235" y="0"/>
                  </a:moveTo>
                  <a:lnTo>
                    <a:pt x="1430159" y="0"/>
                  </a:lnTo>
                  <a:lnTo>
                    <a:pt x="1265965" y="347675"/>
                  </a:lnTo>
                  <a:lnTo>
                    <a:pt x="1161041" y="347675"/>
                  </a:lnTo>
                  <a:close/>
                  <a:moveTo>
                    <a:pt x="1120234" y="0"/>
                  </a:moveTo>
                  <a:lnTo>
                    <a:pt x="1225158" y="0"/>
                  </a:lnTo>
                  <a:lnTo>
                    <a:pt x="1060964" y="347675"/>
                  </a:lnTo>
                  <a:lnTo>
                    <a:pt x="956040" y="347675"/>
                  </a:lnTo>
                  <a:close/>
                  <a:moveTo>
                    <a:pt x="929024" y="0"/>
                  </a:moveTo>
                  <a:lnTo>
                    <a:pt x="1033948" y="0"/>
                  </a:lnTo>
                  <a:lnTo>
                    <a:pt x="869754" y="347675"/>
                  </a:lnTo>
                  <a:lnTo>
                    <a:pt x="764830" y="347675"/>
                  </a:lnTo>
                  <a:close/>
                  <a:moveTo>
                    <a:pt x="737813" y="0"/>
                  </a:moveTo>
                  <a:lnTo>
                    <a:pt x="842738" y="0"/>
                  </a:lnTo>
                  <a:lnTo>
                    <a:pt x="678544" y="347675"/>
                  </a:lnTo>
                  <a:lnTo>
                    <a:pt x="573620" y="347675"/>
                  </a:lnTo>
                  <a:close/>
                  <a:moveTo>
                    <a:pt x="546603" y="0"/>
                  </a:moveTo>
                  <a:lnTo>
                    <a:pt x="651527" y="0"/>
                  </a:lnTo>
                  <a:lnTo>
                    <a:pt x="487333" y="347675"/>
                  </a:lnTo>
                  <a:lnTo>
                    <a:pt x="382409" y="347675"/>
                  </a:lnTo>
                  <a:close/>
                  <a:moveTo>
                    <a:pt x="355393" y="0"/>
                  </a:moveTo>
                  <a:lnTo>
                    <a:pt x="460317" y="0"/>
                  </a:lnTo>
                  <a:lnTo>
                    <a:pt x="296123" y="347675"/>
                  </a:lnTo>
                  <a:lnTo>
                    <a:pt x="191199" y="347675"/>
                  </a:lnTo>
                  <a:close/>
                  <a:moveTo>
                    <a:pt x="164194" y="0"/>
                  </a:moveTo>
                  <a:lnTo>
                    <a:pt x="269118" y="0"/>
                  </a:lnTo>
                  <a:lnTo>
                    <a:pt x="104924" y="347675"/>
                  </a:lnTo>
                  <a:lnTo>
                    <a:pt x="0" y="347675"/>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2" name="Group 11">
            <a:extLst>
              <a:ext uri="{FF2B5EF4-FFF2-40B4-BE49-F238E27FC236}">
                <a16:creationId xmlns:a16="http://schemas.microsoft.com/office/drawing/2014/main" id="{D6BD8FF0-CE33-40B3-B4F7-9776E48F2608}"/>
              </a:ext>
            </a:extLst>
          </p:cNvPr>
          <p:cNvGrpSpPr/>
          <p:nvPr/>
        </p:nvGrpSpPr>
        <p:grpSpPr>
          <a:xfrm>
            <a:off x="5653276" y="3785804"/>
            <a:ext cx="631143" cy="641293"/>
            <a:chOff x="9271661" y="927087"/>
            <a:chExt cx="1690381" cy="1717565"/>
          </a:xfrm>
          <a:solidFill>
            <a:schemeClr val="bg1"/>
          </a:solidFill>
        </p:grpSpPr>
        <p:sp>
          <p:nvSpPr>
            <p:cNvPr id="323" name="Freeform: Shape 155">
              <a:extLst>
                <a:ext uri="{FF2B5EF4-FFF2-40B4-BE49-F238E27FC236}">
                  <a16:creationId xmlns:a16="http://schemas.microsoft.com/office/drawing/2014/main" id="{832B84CC-9E48-4738-9E28-4FD81AD66CE5}"/>
                </a:ext>
              </a:extLst>
            </p:cNvPr>
            <p:cNvSpPr/>
            <p:nvPr/>
          </p:nvSpPr>
          <p:spPr>
            <a:xfrm rot="2411044">
              <a:off x="9825722" y="927087"/>
              <a:ext cx="487932" cy="1717565"/>
            </a:xfrm>
            <a:custGeom>
              <a:avLst/>
              <a:gdLst>
                <a:gd name="connsiteX0" fmla="*/ 398295 w 480600"/>
                <a:gd name="connsiteY0" fmla="*/ 1046026 h 1345680"/>
                <a:gd name="connsiteX1" fmla="*/ 348313 w 480600"/>
                <a:gd name="connsiteY1" fmla="*/ 1015268 h 1345680"/>
                <a:gd name="connsiteX2" fmla="*/ 329088 w 480600"/>
                <a:gd name="connsiteY2" fmla="*/ 334738 h 1345680"/>
                <a:gd name="connsiteX3" fmla="*/ 379071 w 480600"/>
                <a:gd name="connsiteY3" fmla="*/ 303980 h 1345680"/>
                <a:gd name="connsiteX4" fmla="*/ 440588 w 480600"/>
                <a:gd name="connsiteY4" fmla="*/ 167489 h 1345680"/>
                <a:gd name="connsiteX5" fmla="*/ 430976 w 480600"/>
                <a:gd name="connsiteY5" fmla="*/ 109817 h 1345680"/>
                <a:gd name="connsiteX6" fmla="*/ 334856 w 480600"/>
                <a:gd name="connsiteY6" fmla="*/ 29076 h 1345680"/>
                <a:gd name="connsiteX7" fmla="*/ 309864 w 480600"/>
                <a:gd name="connsiteY7" fmla="*/ 54068 h 1345680"/>
                <a:gd name="connsiteX8" fmla="*/ 309864 w 480600"/>
                <a:gd name="connsiteY8" fmla="*/ 173256 h 1345680"/>
                <a:gd name="connsiteX9" fmla="*/ 271416 w 480600"/>
                <a:gd name="connsiteY9" fmla="*/ 211704 h 1345680"/>
                <a:gd name="connsiteX10" fmla="*/ 219512 w 480600"/>
                <a:gd name="connsiteY10" fmla="*/ 211704 h 1345680"/>
                <a:gd name="connsiteX11" fmla="*/ 181064 w 480600"/>
                <a:gd name="connsiteY11" fmla="*/ 173256 h 1345680"/>
                <a:gd name="connsiteX12" fmla="*/ 181064 w 480600"/>
                <a:gd name="connsiteY12" fmla="*/ 55990 h 1345680"/>
                <a:gd name="connsiteX13" fmla="*/ 156072 w 480600"/>
                <a:gd name="connsiteY13" fmla="*/ 30999 h 1345680"/>
                <a:gd name="connsiteX14" fmla="*/ 59952 w 480600"/>
                <a:gd name="connsiteY14" fmla="*/ 111740 h 1345680"/>
                <a:gd name="connsiteX15" fmla="*/ 50340 w 480600"/>
                <a:gd name="connsiteY15" fmla="*/ 169412 h 1345680"/>
                <a:gd name="connsiteX16" fmla="*/ 111857 w 480600"/>
                <a:gd name="connsiteY16" fmla="*/ 305902 h 1345680"/>
                <a:gd name="connsiteX17" fmla="*/ 161840 w 480600"/>
                <a:gd name="connsiteY17" fmla="*/ 336660 h 1345680"/>
                <a:gd name="connsiteX18" fmla="*/ 142616 w 480600"/>
                <a:gd name="connsiteY18" fmla="*/ 1017190 h 1345680"/>
                <a:gd name="connsiteX19" fmla="*/ 92633 w 480600"/>
                <a:gd name="connsiteY19" fmla="*/ 1047949 h 1345680"/>
                <a:gd name="connsiteX20" fmla="*/ 31116 w 480600"/>
                <a:gd name="connsiteY20" fmla="*/ 1184439 h 1345680"/>
                <a:gd name="connsiteX21" fmla="*/ 40728 w 480600"/>
                <a:gd name="connsiteY21" fmla="*/ 1242111 h 1345680"/>
                <a:gd name="connsiteX22" fmla="*/ 136848 w 480600"/>
                <a:gd name="connsiteY22" fmla="*/ 1322852 h 1345680"/>
                <a:gd name="connsiteX23" fmla="*/ 161840 w 480600"/>
                <a:gd name="connsiteY23" fmla="*/ 1297861 h 1345680"/>
                <a:gd name="connsiteX24" fmla="*/ 161840 w 480600"/>
                <a:gd name="connsiteY24" fmla="*/ 1178672 h 1345680"/>
                <a:gd name="connsiteX25" fmla="*/ 200288 w 480600"/>
                <a:gd name="connsiteY25" fmla="*/ 1140224 h 1345680"/>
                <a:gd name="connsiteX26" fmla="*/ 290640 w 480600"/>
                <a:gd name="connsiteY26" fmla="*/ 1140224 h 1345680"/>
                <a:gd name="connsiteX27" fmla="*/ 329088 w 480600"/>
                <a:gd name="connsiteY27" fmla="*/ 1178672 h 1345680"/>
                <a:gd name="connsiteX28" fmla="*/ 329088 w 480600"/>
                <a:gd name="connsiteY28" fmla="*/ 1297861 h 1345680"/>
                <a:gd name="connsiteX29" fmla="*/ 354080 w 480600"/>
                <a:gd name="connsiteY29" fmla="*/ 1322852 h 1345680"/>
                <a:gd name="connsiteX30" fmla="*/ 450200 w 480600"/>
                <a:gd name="connsiteY30" fmla="*/ 1242111 h 1345680"/>
                <a:gd name="connsiteX31" fmla="*/ 459812 w 480600"/>
                <a:gd name="connsiteY31" fmla="*/ 1184439 h 1345680"/>
                <a:gd name="connsiteX32" fmla="*/ 398295 w 480600"/>
                <a:gd name="connsiteY32" fmla="*/ 1046026 h 134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0600" h="1345680">
                  <a:moveTo>
                    <a:pt x="398295" y="1046026"/>
                  </a:moveTo>
                  <a:lnTo>
                    <a:pt x="348313" y="1015268"/>
                  </a:lnTo>
                  <a:lnTo>
                    <a:pt x="329088" y="334738"/>
                  </a:lnTo>
                  <a:lnTo>
                    <a:pt x="379071" y="303980"/>
                  </a:lnTo>
                  <a:cubicBezTo>
                    <a:pt x="425209" y="275144"/>
                    <a:pt x="450200" y="221316"/>
                    <a:pt x="440588" y="167489"/>
                  </a:cubicBezTo>
                  <a:lnTo>
                    <a:pt x="430976" y="109817"/>
                  </a:lnTo>
                  <a:cubicBezTo>
                    <a:pt x="423286" y="63680"/>
                    <a:pt x="382916" y="29076"/>
                    <a:pt x="334856" y="29076"/>
                  </a:cubicBezTo>
                  <a:cubicBezTo>
                    <a:pt x="321399" y="29076"/>
                    <a:pt x="309864" y="40611"/>
                    <a:pt x="309864" y="54068"/>
                  </a:cubicBezTo>
                  <a:lnTo>
                    <a:pt x="309864" y="173256"/>
                  </a:lnTo>
                  <a:cubicBezTo>
                    <a:pt x="309864" y="194403"/>
                    <a:pt x="292563" y="211704"/>
                    <a:pt x="271416" y="211704"/>
                  </a:cubicBezTo>
                  <a:lnTo>
                    <a:pt x="219512" y="211704"/>
                  </a:lnTo>
                  <a:cubicBezTo>
                    <a:pt x="198365" y="211704"/>
                    <a:pt x="181064" y="194403"/>
                    <a:pt x="181064" y="173256"/>
                  </a:cubicBezTo>
                  <a:lnTo>
                    <a:pt x="181064" y="55990"/>
                  </a:lnTo>
                  <a:cubicBezTo>
                    <a:pt x="181064" y="42533"/>
                    <a:pt x="169529" y="30999"/>
                    <a:pt x="156072" y="30999"/>
                  </a:cubicBezTo>
                  <a:cubicBezTo>
                    <a:pt x="108012" y="30999"/>
                    <a:pt x="67642" y="65602"/>
                    <a:pt x="59952" y="111740"/>
                  </a:cubicBezTo>
                  <a:lnTo>
                    <a:pt x="50340" y="169412"/>
                  </a:lnTo>
                  <a:cubicBezTo>
                    <a:pt x="40728" y="223239"/>
                    <a:pt x="65720" y="277066"/>
                    <a:pt x="111857" y="305902"/>
                  </a:cubicBezTo>
                  <a:lnTo>
                    <a:pt x="161840" y="336660"/>
                  </a:lnTo>
                  <a:lnTo>
                    <a:pt x="142616" y="1017190"/>
                  </a:lnTo>
                  <a:lnTo>
                    <a:pt x="92633" y="1047949"/>
                  </a:lnTo>
                  <a:cubicBezTo>
                    <a:pt x="46496" y="1076785"/>
                    <a:pt x="21504" y="1130612"/>
                    <a:pt x="31116" y="1184439"/>
                  </a:cubicBezTo>
                  <a:lnTo>
                    <a:pt x="40728" y="1242111"/>
                  </a:lnTo>
                  <a:cubicBezTo>
                    <a:pt x="48418" y="1288249"/>
                    <a:pt x="88788" y="1322852"/>
                    <a:pt x="136848" y="1322852"/>
                  </a:cubicBezTo>
                  <a:cubicBezTo>
                    <a:pt x="150305" y="1322852"/>
                    <a:pt x="161840" y="1311317"/>
                    <a:pt x="161840" y="1297861"/>
                  </a:cubicBezTo>
                  <a:lnTo>
                    <a:pt x="161840" y="1178672"/>
                  </a:lnTo>
                  <a:cubicBezTo>
                    <a:pt x="161840" y="1157525"/>
                    <a:pt x="179141" y="1140224"/>
                    <a:pt x="200288" y="1140224"/>
                  </a:cubicBezTo>
                  <a:lnTo>
                    <a:pt x="290640" y="1140224"/>
                  </a:lnTo>
                  <a:cubicBezTo>
                    <a:pt x="311787" y="1140224"/>
                    <a:pt x="329088" y="1157525"/>
                    <a:pt x="329088" y="1178672"/>
                  </a:cubicBezTo>
                  <a:lnTo>
                    <a:pt x="329088" y="1297861"/>
                  </a:lnTo>
                  <a:cubicBezTo>
                    <a:pt x="329088" y="1311317"/>
                    <a:pt x="340623" y="1322852"/>
                    <a:pt x="354080" y="1322852"/>
                  </a:cubicBezTo>
                  <a:cubicBezTo>
                    <a:pt x="402140" y="1322852"/>
                    <a:pt x="442510" y="1288249"/>
                    <a:pt x="450200" y="1242111"/>
                  </a:cubicBezTo>
                  <a:lnTo>
                    <a:pt x="459812" y="1184439"/>
                  </a:lnTo>
                  <a:cubicBezTo>
                    <a:pt x="469424" y="1128689"/>
                    <a:pt x="446355" y="1074862"/>
                    <a:pt x="398295" y="1046026"/>
                  </a:cubicBezTo>
                  <a:close/>
                </a:path>
              </a:pathLst>
            </a:custGeom>
            <a:grpFill/>
            <a:ln w="19209" cap="flat">
              <a:noFill/>
              <a:prstDash val="solid"/>
              <a:miter/>
            </a:ln>
          </p:spPr>
          <p:txBody>
            <a:bodyPr rtlCol="0" anchor="ctr"/>
            <a:lstStyle/>
            <a:p>
              <a:endParaRPr lang="en-US" dirty="0"/>
            </a:p>
          </p:txBody>
        </p:sp>
        <p:sp>
          <p:nvSpPr>
            <p:cNvPr id="324" name="Freeform: Shape 159">
              <a:extLst>
                <a:ext uri="{FF2B5EF4-FFF2-40B4-BE49-F238E27FC236}">
                  <a16:creationId xmlns:a16="http://schemas.microsoft.com/office/drawing/2014/main" id="{212DC1F0-484E-4D77-A225-42D375270607}"/>
                </a:ext>
              </a:extLst>
            </p:cNvPr>
            <p:cNvSpPr/>
            <p:nvPr/>
          </p:nvSpPr>
          <p:spPr>
            <a:xfrm rot="18712925">
              <a:off x="9675227" y="1020217"/>
              <a:ext cx="883249" cy="1690381"/>
            </a:xfrm>
            <a:custGeom>
              <a:avLst/>
              <a:gdLst>
                <a:gd name="connsiteX0" fmla="*/ 335181 w 883249"/>
                <a:gd name="connsiteY0" fmla="*/ 0 h 1563687"/>
                <a:gd name="connsiteX1" fmla="*/ 631293 w 883249"/>
                <a:gd name="connsiteY1" fmla="*/ 0 h 1563687"/>
                <a:gd name="connsiteX2" fmla="*/ 665062 w 883249"/>
                <a:gd name="connsiteY2" fmla="*/ 49352 h 1563687"/>
                <a:gd name="connsiteX3" fmla="*/ 717011 w 883249"/>
                <a:gd name="connsiteY3" fmla="*/ 49352 h 1563687"/>
                <a:gd name="connsiteX4" fmla="*/ 750778 w 883249"/>
                <a:gd name="connsiteY4" fmla="*/ 0 h 1563687"/>
                <a:gd name="connsiteX5" fmla="*/ 844287 w 883249"/>
                <a:gd name="connsiteY5" fmla="*/ 0 h 1563687"/>
                <a:gd name="connsiteX6" fmla="*/ 883249 w 883249"/>
                <a:gd name="connsiteY6" fmla="*/ 111692 h 1563687"/>
                <a:gd name="connsiteX7" fmla="*/ 844287 w 883249"/>
                <a:gd name="connsiteY7" fmla="*/ 223384 h 1563687"/>
                <a:gd name="connsiteX8" fmla="*/ 750778 w 883249"/>
                <a:gd name="connsiteY8" fmla="*/ 223384 h 1563687"/>
                <a:gd name="connsiteX9" fmla="*/ 750777 w 883249"/>
                <a:gd name="connsiteY9" fmla="*/ 223384 h 1563687"/>
                <a:gd name="connsiteX10" fmla="*/ 748180 w 883249"/>
                <a:gd name="connsiteY10" fmla="*/ 223384 h 1563687"/>
                <a:gd name="connsiteX11" fmla="*/ 714413 w 883249"/>
                <a:gd name="connsiteY11" fmla="*/ 174032 h 1563687"/>
                <a:gd name="connsiteX12" fmla="*/ 665062 w 883249"/>
                <a:gd name="connsiteY12" fmla="*/ 174032 h 1563687"/>
                <a:gd name="connsiteX13" fmla="*/ 659785 w 883249"/>
                <a:gd name="connsiteY13" fmla="*/ 200372 h 1563687"/>
                <a:gd name="connsiteX14" fmla="*/ 631293 w 883249"/>
                <a:gd name="connsiteY14" fmla="*/ 223384 h 1563687"/>
                <a:gd name="connsiteX15" fmla="*/ 532589 w 883249"/>
                <a:gd name="connsiteY15" fmla="*/ 223384 h 1563687"/>
                <a:gd name="connsiteX16" fmla="*/ 532589 w 883249"/>
                <a:gd name="connsiteY16" fmla="*/ 737686 h 1563687"/>
                <a:gd name="connsiteX17" fmla="*/ 529992 w 883249"/>
                <a:gd name="connsiteY17" fmla="*/ 737686 h 1563687"/>
                <a:gd name="connsiteX18" fmla="*/ 529992 w 883249"/>
                <a:gd name="connsiteY18" fmla="*/ 748076 h 1563687"/>
                <a:gd name="connsiteX19" fmla="*/ 558564 w 883249"/>
                <a:gd name="connsiteY19" fmla="*/ 781843 h 1563687"/>
                <a:gd name="connsiteX20" fmla="*/ 581942 w 883249"/>
                <a:gd name="connsiteY20" fmla="*/ 1355888 h 1563687"/>
                <a:gd name="connsiteX21" fmla="*/ 537784 w 883249"/>
                <a:gd name="connsiteY21" fmla="*/ 1501346 h 1563687"/>
                <a:gd name="connsiteX22" fmla="*/ 467652 w 883249"/>
                <a:gd name="connsiteY22" fmla="*/ 1563687 h 1563687"/>
                <a:gd name="connsiteX23" fmla="*/ 397520 w 883249"/>
                <a:gd name="connsiteY23" fmla="*/ 1501346 h 1563687"/>
                <a:gd name="connsiteX24" fmla="*/ 353363 w 883249"/>
                <a:gd name="connsiteY24" fmla="*/ 1355888 h 1563687"/>
                <a:gd name="connsiteX25" fmla="*/ 376740 w 883249"/>
                <a:gd name="connsiteY25" fmla="*/ 781843 h 1563687"/>
                <a:gd name="connsiteX26" fmla="*/ 405313 w 883249"/>
                <a:gd name="connsiteY26" fmla="*/ 748076 h 1563687"/>
                <a:gd name="connsiteX27" fmla="*/ 405313 w 883249"/>
                <a:gd name="connsiteY27" fmla="*/ 225982 h 1563687"/>
                <a:gd name="connsiteX28" fmla="*/ 332583 w 883249"/>
                <a:gd name="connsiteY28" fmla="*/ 225982 h 1563687"/>
                <a:gd name="connsiteX29" fmla="*/ 327389 w 883249"/>
                <a:gd name="connsiteY29" fmla="*/ 223384 h 1563687"/>
                <a:gd name="connsiteX30" fmla="*/ 114395 w 883249"/>
                <a:gd name="connsiteY30" fmla="*/ 238969 h 1563687"/>
                <a:gd name="connsiteX31" fmla="*/ 41665 w 883249"/>
                <a:gd name="connsiteY31" fmla="*/ 277932 h 1563687"/>
                <a:gd name="connsiteX32" fmla="*/ 28678 w 883249"/>
                <a:gd name="connsiteY32" fmla="*/ 280529 h 1563687"/>
                <a:gd name="connsiteX33" fmla="*/ 2703 w 883249"/>
                <a:gd name="connsiteY33" fmla="*/ 262346 h 1563687"/>
                <a:gd name="connsiteX34" fmla="*/ 430 w 883249"/>
                <a:gd name="connsiteY34" fmla="*/ 245788 h 1563687"/>
                <a:gd name="connsiteX35" fmla="*/ 711 w 883249"/>
                <a:gd name="connsiteY35" fmla="*/ 245238 h 1563687"/>
                <a:gd name="connsiteX36" fmla="*/ 430 w 883249"/>
                <a:gd name="connsiteY36" fmla="*/ 243190 h 1563687"/>
                <a:gd name="connsiteX37" fmla="*/ 7897 w 883249"/>
                <a:gd name="connsiteY37" fmla="*/ 228579 h 1563687"/>
                <a:gd name="connsiteX38" fmla="*/ 54653 w 883249"/>
                <a:gd name="connsiteY38" fmla="*/ 176630 h 1563687"/>
                <a:gd name="connsiteX39" fmla="*/ 335181 w 883249"/>
                <a:gd name="connsiteY39" fmla="*/ 0 h 156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3249" h="1563687">
                  <a:moveTo>
                    <a:pt x="335181" y="0"/>
                  </a:moveTo>
                  <a:lnTo>
                    <a:pt x="631293" y="0"/>
                  </a:lnTo>
                  <a:cubicBezTo>
                    <a:pt x="646879" y="0"/>
                    <a:pt x="659866" y="5195"/>
                    <a:pt x="665062" y="49352"/>
                  </a:cubicBezTo>
                  <a:lnTo>
                    <a:pt x="717011" y="49352"/>
                  </a:lnTo>
                  <a:cubicBezTo>
                    <a:pt x="722205" y="5195"/>
                    <a:pt x="735193" y="0"/>
                    <a:pt x="750778" y="0"/>
                  </a:cubicBezTo>
                  <a:lnTo>
                    <a:pt x="844287" y="0"/>
                  </a:lnTo>
                  <a:cubicBezTo>
                    <a:pt x="865067" y="0"/>
                    <a:pt x="883249" y="36365"/>
                    <a:pt x="883249" y="111692"/>
                  </a:cubicBezTo>
                  <a:cubicBezTo>
                    <a:pt x="883249" y="187019"/>
                    <a:pt x="865067" y="223384"/>
                    <a:pt x="844287" y="223384"/>
                  </a:cubicBezTo>
                  <a:lnTo>
                    <a:pt x="750778" y="223384"/>
                  </a:lnTo>
                  <a:lnTo>
                    <a:pt x="750777" y="223384"/>
                  </a:lnTo>
                  <a:lnTo>
                    <a:pt x="748180" y="223384"/>
                  </a:lnTo>
                  <a:cubicBezTo>
                    <a:pt x="732596" y="223384"/>
                    <a:pt x="719608" y="218190"/>
                    <a:pt x="714413" y="174032"/>
                  </a:cubicBezTo>
                  <a:lnTo>
                    <a:pt x="665062" y="174032"/>
                  </a:lnTo>
                  <a:lnTo>
                    <a:pt x="659785" y="200372"/>
                  </a:lnTo>
                  <a:cubicBezTo>
                    <a:pt x="653210" y="220462"/>
                    <a:pt x="642982" y="223384"/>
                    <a:pt x="631293" y="223384"/>
                  </a:cubicBezTo>
                  <a:lnTo>
                    <a:pt x="532589" y="223384"/>
                  </a:lnTo>
                  <a:lnTo>
                    <a:pt x="532589" y="737686"/>
                  </a:lnTo>
                  <a:lnTo>
                    <a:pt x="529992" y="737686"/>
                  </a:lnTo>
                  <a:lnTo>
                    <a:pt x="529992" y="748076"/>
                  </a:lnTo>
                  <a:cubicBezTo>
                    <a:pt x="545576" y="750674"/>
                    <a:pt x="555967" y="763662"/>
                    <a:pt x="558564" y="781843"/>
                  </a:cubicBezTo>
                  <a:lnTo>
                    <a:pt x="581942" y="1355888"/>
                  </a:lnTo>
                  <a:cubicBezTo>
                    <a:pt x="584539" y="1410434"/>
                    <a:pt x="568954" y="1462384"/>
                    <a:pt x="537784" y="1501346"/>
                  </a:cubicBezTo>
                  <a:cubicBezTo>
                    <a:pt x="506614" y="1540309"/>
                    <a:pt x="514406" y="1563687"/>
                    <a:pt x="467652" y="1563687"/>
                  </a:cubicBezTo>
                  <a:cubicBezTo>
                    <a:pt x="420898" y="1563687"/>
                    <a:pt x="428690" y="1540309"/>
                    <a:pt x="397520" y="1501346"/>
                  </a:cubicBezTo>
                  <a:cubicBezTo>
                    <a:pt x="363753" y="1462384"/>
                    <a:pt x="348168" y="1407837"/>
                    <a:pt x="353363" y="1355888"/>
                  </a:cubicBezTo>
                  <a:lnTo>
                    <a:pt x="376740" y="781843"/>
                  </a:lnTo>
                  <a:cubicBezTo>
                    <a:pt x="376740" y="763662"/>
                    <a:pt x="389727" y="750674"/>
                    <a:pt x="405313" y="748076"/>
                  </a:cubicBezTo>
                  <a:lnTo>
                    <a:pt x="405313" y="225982"/>
                  </a:lnTo>
                  <a:lnTo>
                    <a:pt x="332583" y="225982"/>
                  </a:lnTo>
                  <a:lnTo>
                    <a:pt x="327389" y="223384"/>
                  </a:lnTo>
                  <a:cubicBezTo>
                    <a:pt x="241671" y="189617"/>
                    <a:pt x="197514" y="197409"/>
                    <a:pt x="114395" y="238969"/>
                  </a:cubicBezTo>
                  <a:lnTo>
                    <a:pt x="41665" y="277932"/>
                  </a:lnTo>
                  <a:cubicBezTo>
                    <a:pt x="39067" y="280529"/>
                    <a:pt x="33872" y="280529"/>
                    <a:pt x="28678" y="280529"/>
                  </a:cubicBezTo>
                  <a:cubicBezTo>
                    <a:pt x="18288" y="280529"/>
                    <a:pt x="7897" y="272737"/>
                    <a:pt x="2703" y="262346"/>
                  </a:cubicBezTo>
                  <a:cubicBezTo>
                    <a:pt x="106" y="257151"/>
                    <a:pt x="-544" y="251307"/>
                    <a:pt x="430" y="245788"/>
                  </a:cubicBezTo>
                  <a:lnTo>
                    <a:pt x="711" y="245238"/>
                  </a:lnTo>
                  <a:lnTo>
                    <a:pt x="430" y="243190"/>
                  </a:lnTo>
                  <a:cubicBezTo>
                    <a:pt x="1404" y="237670"/>
                    <a:pt x="4001" y="232475"/>
                    <a:pt x="7897" y="228579"/>
                  </a:cubicBezTo>
                  <a:lnTo>
                    <a:pt x="54653" y="176630"/>
                  </a:lnTo>
                  <a:cubicBezTo>
                    <a:pt x="145565" y="75327"/>
                    <a:pt x="207904" y="49352"/>
                    <a:pt x="335181" y="0"/>
                  </a:cubicBezTo>
                  <a:close/>
                </a:path>
              </a:pathLst>
            </a:custGeom>
            <a:grpFill/>
            <a:ln w="19209" cap="flat">
              <a:noFill/>
              <a:prstDash val="solid"/>
              <a:miter/>
            </a:ln>
          </p:spPr>
          <p:txBody>
            <a:bodyPr rtlCol="0" anchor="ctr"/>
            <a:lstStyle/>
            <a:p>
              <a:endParaRPr lang="en-US" dirty="0"/>
            </a:p>
          </p:txBody>
        </p:sp>
      </p:grpSp>
      <p:grpSp>
        <p:nvGrpSpPr>
          <p:cNvPr id="325" name="Group 206">
            <a:extLst>
              <a:ext uri="{FF2B5EF4-FFF2-40B4-BE49-F238E27FC236}">
                <a16:creationId xmlns:a16="http://schemas.microsoft.com/office/drawing/2014/main" id="{93FF1993-85AD-40C9-A3D2-5A79C049D891}"/>
              </a:ext>
            </a:extLst>
          </p:cNvPr>
          <p:cNvGrpSpPr/>
          <p:nvPr/>
        </p:nvGrpSpPr>
        <p:grpSpPr>
          <a:xfrm>
            <a:off x="974583" y="5769758"/>
            <a:ext cx="569844" cy="274717"/>
            <a:chOff x="2633799" y="5558352"/>
            <a:chExt cx="1343686" cy="647780"/>
          </a:xfrm>
          <a:solidFill>
            <a:schemeClr val="accent6"/>
          </a:solidFill>
        </p:grpSpPr>
        <p:sp>
          <p:nvSpPr>
            <p:cNvPr id="326" name="Rectangle 129">
              <a:extLst>
                <a:ext uri="{FF2B5EF4-FFF2-40B4-BE49-F238E27FC236}">
                  <a16:creationId xmlns:a16="http://schemas.microsoft.com/office/drawing/2014/main" id="{EEC1B9FC-D98D-4219-A3A2-3BFA02CE1FF1}"/>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Rectangle 129">
              <a:extLst>
                <a:ext uri="{FF2B5EF4-FFF2-40B4-BE49-F238E27FC236}">
                  <a16:creationId xmlns:a16="http://schemas.microsoft.com/office/drawing/2014/main" id="{1106367B-92A6-40BE-8D13-14AE3CEE5C04}"/>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Rectangle 129">
              <a:extLst>
                <a:ext uri="{FF2B5EF4-FFF2-40B4-BE49-F238E27FC236}">
                  <a16:creationId xmlns:a16="http://schemas.microsoft.com/office/drawing/2014/main" id="{B18A83F6-3312-44E3-A65F-3C54A8ADB12E}"/>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Rectangle 129">
              <a:extLst>
                <a:ext uri="{FF2B5EF4-FFF2-40B4-BE49-F238E27FC236}">
                  <a16:creationId xmlns:a16="http://schemas.microsoft.com/office/drawing/2014/main" id="{E739E499-7C33-4BE9-800E-89BC3F4A7FEF}"/>
                </a:ext>
              </a:extLst>
            </p:cNvPr>
            <p:cNvSpPr>
              <a:spLocks noChangeArrowheads="1"/>
            </p:cNvSpPr>
            <p:nvPr/>
          </p:nvSpPr>
          <p:spPr bwMode="auto">
            <a:xfrm>
              <a:off x="3333216"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0" name="Group 211">
            <a:extLst>
              <a:ext uri="{FF2B5EF4-FFF2-40B4-BE49-F238E27FC236}">
                <a16:creationId xmlns:a16="http://schemas.microsoft.com/office/drawing/2014/main" id="{1BAD8ECB-3FC1-4300-B52A-D9150A1D7686}"/>
              </a:ext>
            </a:extLst>
          </p:cNvPr>
          <p:cNvGrpSpPr/>
          <p:nvPr/>
        </p:nvGrpSpPr>
        <p:grpSpPr>
          <a:xfrm>
            <a:off x="1589590" y="5769043"/>
            <a:ext cx="568880" cy="274717"/>
            <a:chOff x="2633799" y="5558352"/>
            <a:chExt cx="1341414" cy="647780"/>
          </a:xfrm>
          <a:solidFill>
            <a:schemeClr val="accent6"/>
          </a:solidFill>
        </p:grpSpPr>
        <p:sp>
          <p:nvSpPr>
            <p:cNvPr id="331" name="Rectangle 129">
              <a:extLst>
                <a:ext uri="{FF2B5EF4-FFF2-40B4-BE49-F238E27FC236}">
                  <a16:creationId xmlns:a16="http://schemas.microsoft.com/office/drawing/2014/main" id="{CBB6C887-E977-4979-8ABA-C16D79C6BF33}"/>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Rectangle 129">
              <a:extLst>
                <a:ext uri="{FF2B5EF4-FFF2-40B4-BE49-F238E27FC236}">
                  <a16:creationId xmlns:a16="http://schemas.microsoft.com/office/drawing/2014/main" id="{51459FA7-5A54-4018-91BB-21698E6F4341}"/>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Rectangle 129">
              <a:extLst>
                <a:ext uri="{FF2B5EF4-FFF2-40B4-BE49-F238E27FC236}">
                  <a16:creationId xmlns:a16="http://schemas.microsoft.com/office/drawing/2014/main" id="{AD871ACA-0EF4-4E01-9402-E7330F54E209}"/>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4" name="Imagen 3">
            <a:extLst>
              <a:ext uri="{FF2B5EF4-FFF2-40B4-BE49-F238E27FC236}">
                <a16:creationId xmlns:a16="http://schemas.microsoft.com/office/drawing/2014/main" id="{44D789DB-66FD-48E9-B4BB-D31BFD1E8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938333" y="-693443"/>
            <a:ext cx="4221457" cy="8632650"/>
          </a:xfrm>
          <a:prstGeom prst="rect">
            <a:avLst/>
          </a:prstGeom>
        </p:spPr>
      </p:pic>
      <p:grpSp>
        <p:nvGrpSpPr>
          <p:cNvPr id="197" name="Group 25">
            <a:extLst>
              <a:ext uri="{FF2B5EF4-FFF2-40B4-BE49-F238E27FC236}">
                <a16:creationId xmlns:a16="http://schemas.microsoft.com/office/drawing/2014/main" id="{46CF34F1-C589-4CF6-A4D5-55C4FB910572}"/>
              </a:ext>
            </a:extLst>
          </p:cNvPr>
          <p:cNvGrpSpPr/>
          <p:nvPr/>
        </p:nvGrpSpPr>
        <p:grpSpPr>
          <a:xfrm>
            <a:off x="13696" y="3832334"/>
            <a:ext cx="2248626" cy="2225012"/>
            <a:chOff x="3175" y="1588"/>
            <a:chExt cx="4686300" cy="4637087"/>
          </a:xfrm>
          <a:solidFill>
            <a:schemeClr val="accent6"/>
          </a:solidFill>
        </p:grpSpPr>
        <p:sp>
          <p:nvSpPr>
            <p:cNvPr id="198" name="Rectangle 5">
              <a:extLst>
                <a:ext uri="{FF2B5EF4-FFF2-40B4-BE49-F238E27FC236}">
                  <a16:creationId xmlns:a16="http://schemas.microsoft.com/office/drawing/2014/main" id="{0FAA28B3-72BD-4D1C-9311-119956B42D36}"/>
                </a:ext>
              </a:extLst>
            </p:cNvPr>
            <p:cNvSpPr>
              <a:spLocks noChangeArrowheads="1"/>
            </p:cNvSpPr>
            <p:nvPr/>
          </p:nvSpPr>
          <p:spPr bwMode="auto">
            <a:xfrm>
              <a:off x="1106488" y="3094038"/>
              <a:ext cx="984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9" name="Rectangle 6">
              <a:extLst>
                <a:ext uri="{FF2B5EF4-FFF2-40B4-BE49-F238E27FC236}">
                  <a16:creationId xmlns:a16="http://schemas.microsoft.com/office/drawing/2014/main" id="{E0EF8173-B815-4505-86DB-B4401E3629EE}"/>
                </a:ext>
              </a:extLst>
            </p:cNvPr>
            <p:cNvSpPr>
              <a:spLocks noChangeArrowheads="1"/>
            </p:cNvSpPr>
            <p:nvPr/>
          </p:nvSpPr>
          <p:spPr bwMode="auto">
            <a:xfrm>
              <a:off x="1450975" y="3094038"/>
              <a:ext cx="857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0" name="Rectangle 7">
              <a:extLst>
                <a:ext uri="{FF2B5EF4-FFF2-40B4-BE49-F238E27FC236}">
                  <a16:creationId xmlns:a16="http://schemas.microsoft.com/office/drawing/2014/main" id="{DFB2D528-8B9E-435B-8986-5F37C1B9DC37}"/>
                </a:ext>
              </a:extLst>
            </p:cNvPr>
            <p:cNvSpPr>
              <a:spLocks noChangeArrowheads="1"/>
            </p:cNvSpPr>
            <p:nvPr/>
          </p:nvSpPr>
          <p:spPr bwMode="auto">
            <a:xfrm>
              <a:off x="1147763" y="314801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1" name="Freeform 8">
              <a:extLst>
                <a:ext uri="{FF2B5EF4-FFF2-40B4-BE49-F238E27FC236}">
                  <a16:creationId xmlns:a16="http://schemas.microsoft.com/office/drawing/2014/main" id="{FBF692B0-CD3A-4337-A12B-5E5C775F8067}"/>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2" name="Freeform 9">
              <a:extLst>
                <a:ext uri="{FF2B5EF4-FFF2-40B4-BE49-F238E27FC236}">
                  <a16:creationId xmlns:a16="http://schemas.microsoft.com/office/drawing/2014/main" id="{BD3EC720-6386-4AE8-819F-1379A5C5EEE1}"/>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3" name="Rectangle 10">
              <a:extLst>
                <a:ext uri="{FF2B5EF4-FFF2-40B4-BE49-F238E27FC236}">
                  <a16:creationId xmlns:a16="http://schemas.microsoft.com/office/drawing/2014/main" id="{B734D4E4-87E6-4AE2-9D67-FC9AE780F189}"/>
                </a:ext>
              </a:extLst>
            </p:cNvPr>
            <p:cNvSpPr>
              <a:spLocks noChangeArrowheads="1"/>
            </p:cNvSpPr>
            <p:nvPr/>
          </p:nvSpPr>
          <p:spPr bwMode="auto">
            <a:xfrm>
              <a:off x="1147763" y="34417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4" name="Freeform 11">
              <a:extLst>
                <a:ext uri="{FF2B5EF4-FFF2-40B4-BE49-F238E27FC236}">
                  <a16:creationId xmlns:a16="http://schemas.microsoft.com/office/drawing/2014/main" id="{959E9C55-727E-44C4-8CF0-BF93FB500A8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5" name="Freeform 12">
              <a:extLst>
                <a:ext uri="{FF2B5EF4-FFF2-40B4-BE49-F238E27FC236}">
                  <a16:creationId xmlns:a16="http://schemas.microsoft.com/office/drawing/2014/main" id="{6ED0F965-15F7-4CC6-8050-28226462CB93}"/>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6" name="Rectangle 13">
              <a:extLst>
                <a:ext uri="{FF2B5EF4-FFF2-40B4-BE49-F238E27FC236}">
                  <a16:creationId xmlns:a16="http://schemas.microsoft.com/office/drawing/2014/main" id="{7B04082A-A90E-44F4-B07A-CCFD5257FBFC}"/>
                </a:ext>
              </a:extLst>
            </p:cNvPr>
            <p:cNvSpPr>
              <a:spLocks noChangeArrowheads="1"/>
            </p:cNvSpPr>
            <p:nvPr/>
          </p:nvSpPr>
          <p:spPr bwMode="auto">
            <a:xfrm>
              <a:off x="1147763" y="37338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7" name="Freeform 14">
              <a:extLst>
                <a:ext uri="{FF2B5EF4-FFF2-40B4-BE49-F238E27FC236}">
                  <a16:creationId xmlns:a16="http://schemas.microsoft.com/office/drawing/2014/main" id="{6C6D4495-380C-4B3B-B353-D25B97E4F907}"/>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8" name="Freeform 15">
              <a:extLst>
                <a:ext uri="{FF2B5EF4-FFF2-40B4-BE49-F238E27FC236}">
                  <a16:creationId xmlns:a16="http://schemas.microsoft.com/office/drawing/2014/main" id="{D9474632-B4E7-4AC8-97EE-CD93ADF65101}"/>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9" name="Rectangle 16">
              <a:extLst>
                <a:ext uri="{FF2B5EF4-FFF2-40B4-BE49-F238E27FC236}">
                  <a16:creationId xmlns:a16="http://schemas.microsoft.com/office/drawing/2014/main" id="{1FBABFAE-FD3E-45A5-A295-135483C0D74A}"/>
                </a:ext>
              </a:extLst>
            </p:cNvPr>
            <p:cNvSpPr>
              <a:spLocks noChangeArrowheads="1"/>
            </p:cNvSpPr>
            <p:nvPr/>
          </p:nvSpPr>
          <p:spPr bwMode="auto">
            <a:xfrm>
              <a:off x="1147763" y="4027488"/>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0" name="Freeform 17">
              <a:extLst>
                <a:ext uri="{FF2B5EF4-FFF2-40B4-BE49-F238E27FC236}">
                  <a16:creationId xmlns:a16="http://schemas.microsoft.com/office/drawing/2014/main" id="{2E53F7FE-D112-454D-92A4-68CAB12EBFCD}"/>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1" name="Freeform 18">
              <a:extLst>
                <a:ext uri="{FF2B5EF4-FFF2-40B4-BE49-F238E27FC236}">
                  <a16:creationId xmlns:a16="http://schemas.microsoft.com/office/drawing/2014/main" id="{2AC3B339-F336-47FE-BC0E-11ECA5B7E7CC}"/>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2" name="Rectangle 19">
              <a:extLst>
                <a:ext uri="{FF2B5EF4-FFF2-40B4-BE49-F238E27FC236}">
                  <a16:creationId xmlns:a16="http://schemas.microsoft.com/office/drawing/2014/main" id="{777690F1-79FE-4B91-BB69-E29B6B5508C7}"/>
                </a:ext>
              </a:extLst>
            </p:cNvPr>
            <p:cNvSpPr>
              <a:spLocks noChangeArrowheads="1"/>
            </p:cNvSpPr>
            <p:nvPr/>
          </p:nvSpPr>
          <p:spPr bwMode="auto">
            <a:xfrm>
              <a:off x="1106488" y="1897063"/>
              <a:ext cx="984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3" name="Rectangle 20">
              <a:extLst>
                <a:ext uri="{FF2B5EF4-FFF2-40B4-BE49-F238E27FC236}">
                  <a16:creationId xmlns:a16="http://schemas.microsoft.com/office/drawing/2014/main" id="{B6F4EE6F-B1DE-4715-A767-CE45BB8340B7}"/>
                </a:ext>
              </a:extLst>
            </p:cNvPr>
            <p:cNvSpPr>
              <a:spLocks noChangeArrowheads="1"/>
            </p:cNvSpPr>
            <p:nvPr/>
          </p:nvSpPr>
          <p:spPr bwMode="auto">
            <a:xfrm>
              <a:off x="1450975" y="1897063"/>
              <a:ext cx="857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4" name="Rectangle 21">
              <a:extLst>
                <a:ext uri="{FF2B5EF4-FFF2-40B4-BE49-F238E27FC236}">
                  <a16:creationId xmlns:a16="http://schemas.microsoft.com/office/drawing/2014/main" id="{F3A6D7F9-786E-4F1B-8D92-B8BF28E99562}"/>
                </a:ext>
              </a:extLst>
            </p:cNvPr>
            <p:cNvSpPr>
              <a:spLocks noChangeArrowheads="1"/>
            </p:cNvSpPr>
            <p:nvPr/>
          </p:nvSpPr>
          <p:spPr bwMode="auto">
            <a:xfrm>
              <a:off x="1147763" y="18970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5" name="Freeform 22">
              <a:extLst>
                <a:ext uri="{FF2B5EF4-FFF2-40B4-BE49-F238E27FC236}">
                  <a16:creationId xmlns:a16="http://schemas.microsoft.com/office/drawing/2014/main" id="{DB4CBDB3-3C45-40B6-BE0C-8486CE091884}"/>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6" name="Freeform 23">
              <a:extLst>
                <a:ext uri="{FF2B5EF4-FFF2-40B4-BE49-F238E27FC236}">
                  <a16:creationId xmlns:a16="http://schemas.microsoft.com/office/drawing/2014/main" id="{6DD3961A-44DC-4299-86F9-BA5AF0662836}"/>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7" name="Rectangle 24">
              <a:extLst>
                <a:ext uri="{FF2B5EF4-FFF2-40B4-BE49-F238E27FC236}">
                  <a16:creationId xmlns:a16="http://schemas.microsoft.com/office/drawing/2014/main" id="{E6C21613-0FFB-489F-AA14-BF734871762B}"/>
                </a:ext>
              </a:extLst>
            </p:cNvPr>
            <p:cNvSpPr>
              <a:spLocks noChangeArrowheads="1"/>
            </p:cNvSpPr>
            <p:nvPr/>
          </p:nvSpPr>
          <p:spPr bwMode="auto">
            <a:xfrm>
              <a:off x="1147763" y="21891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8" name="Freeform 25">
              <a:extLst>
                <a:ext uri="{FF2B5EF4-FFF2-40B4-BE49-F238E27FC236}">
                  <a16:creationId xmlns:a16="http://schemas.microsoft.com/office/drawing/2014/main" id="{F45C7926-5728-48C3-8FB1-D2AC2B95888B}"/>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9" name="Freeform 26">
              <a:extLst>
                <a:ext uri="{FF2B5EF4-FFF2-40B4-BE49-F238E27FC236}">
                  <a16:creationId xmlns:a16="http://schemas.microsoft.com/office/drawing/2014/main" id="{EA9C5C72-9366-4586-87FA-7D02107B03C8}"/>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0" name="Rectangle 27">
              <a:extLst>
                <a:ext uri="{FF2B5EF4-FFF2-40B4-BE49-F238E27FC236}">
                  <a16:creationId xmlns:a16="http://schemas.microsoft.com/office/drawing/2014/main" id="{F8935E63-E1A9-4047-925A-0C604DB75079}"/>
                </a:ext>
              </a:extLst>
            </p:cNvPr>
            <p:cNvSpPr>
              <a:spLocks noChangeArrowheads="1"/>
            </p:cNvSpPr>
            <p:nvPr/>
          </p:nvSpPr>
          <p:spPr bwMode="auto">
            <a:xfrm>
              <a:off x="1147763" y="24828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1" name="Freeform 28">
              <a:extLst>
                <a:ext uri="{FF2B5EF4-FFF2-40B4-BE49-F238E27FC236}">
                  <a16:creationId xmlns:a16="http://schemas.microsoft.com/office/drawing/2014/main" id="{1159967B-526D-4644-A2A1-DF2D33B5985C}"/>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2" name="Freeform 29">
              <a:extLst>
                <a:ext uri="{FF2B5EF4-FFF2-40B4-BE49-F238E27FC236}">
                  <a16:creationId xmlns:a16="http://schemas.microsoft.com/office/drawing/2014/main" id="{96E0803D-B500-4154-A283-88F7077EBF2E}"/>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3" name="Rectangle 30">
              <a:extLst>
                <a:ext uri="{FF2B5EF4-FFF2-40B4-BE49-F238E27FC236}">
                  <a16:creationId xmlns:a16="http://schemas.microsoft.com/office/drawing/2014/main" id="{C57214AE-5FDD-4533-B60D-28D9C0DCA886}"/>
                </a:ext>
              </a:extLst>
            </p:cNvPr>
            <p:cNvSpPr>
              <a:spLocks noChangeArrowheads="1"/>
            </p:cNvSpPr>
            <p:nvPr/>
          </p:nvSpPr>
          <p:spPr bwMode="auto">
            <a:xfrm>
              <a:off x="1147763" y="27749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4" name="Freeform 31">
              <a:extLst>
                <a:ext uri="{FF2B5EF4-FFF2-40B4-BE49-F238E27FC236}">
                  <a16:creationId xmlns:a16="http://schemas.microsoft.com/office/drawing/2014/main" id="{87417BD9-2ED0-4E30-9EDD-0FD6B5F76AF7}"/>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5" name="Freeform 32">
              <a:extLst>
                <a:ext uri="{FF2B5EF4-FFF2-40B4-BE49-F238E27FC236}">
                  <a16:creationId xmlns:a16="http://schemas.microsoft.com/office/drawing/2014/main" id="{2C981F96-8A6E-47B3-A239-4C3ADA2C48D0}"/>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6" name="Rectangle 33">
              <a:extLst>
                <a:ext uri="{FF2B5EF4-FFF2-40B4-BE49-F238E27FC236}">
                  <a16:creationId xmlns:a16="http://schemas.microsoft.com/office/drawing/2014/main" id="{46B19535-43A3-439E-8FA1-37DAF446A44B}"/>
                </a:ext>
              </a:extLst>
            </p:cNvPr>
            <p:cNvSpPr>
              <a:spLocks noChangeArrowheads="1"/>
            </p:cNvSpPr>
            <p:nvPr/>
          </p:nvSpPr>
          <p:spPr bwMode="auto">
            <a:xfrm>
              <a:off x="1179513" y="919163"/>
              <a:ext cx="44450"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7" name="Rectangle 34">
              <a:extLst>
                <a:ext uri="{FF2B5EF4-FFF2-40B4-BE49-F238E27FC236}">
                  <a16:creationId xmlns:a16="http://schemas.microsoft.com/office/drawing/2014/main" id="{3656A51A-67A6-4E77-B9E0-ACC88BB5CD8C}"/>
                </a:ext>
              </a:extLst>
            </p:cNvPr>
            <p:cNvSpPr>
              <a:spLocks noChangeArrowheads="1"/>
            </p:cNvSpPr>
            <p:nvPr/>
          </p:nvSpPr>
          <p:spPr bwMode="auto">
            <a:xfrm>
              <a:off x="1412875" y="919163"/>
              <a:ext cx="53975"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8" name="Rectangle 35">
              <a:extLst>
                <a:ext uri="{FF2B5EF4-FFF2-40B4-BE49-F238E27FC236}">
                  <a16:creationId xmlns:a16="http://schemas.microsoft.com/office/drawing/2014/main" id="{E7F8CC67-6550-426C-805F-E217D9B3B986}"/>
                </a:ext>
              </a:extLst>
            </p:cNvPr>
            <p:cNvSpPr>
              <a:spLocks noChangeArrowheads="1"/>
            </p:cNvSpPr>
            <p:nvPr/>
          </p:nvSpPr>
          <p:spPr bwMode="auto">
            <a:xfrm>
              <a:off x="1179513" y="915988"/>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9" name="Freeform 36">
              <a:extLst>
                <a:ext uri="{FF2B5EF4-FFF2-40B4-BE49-F238E27FC236}">
                  <a16:creationId xmlns:a16="http://schemas.microsoft.com/office/drawing/2014/main" id="{41A2C3B0-F575-4802-BAC4-5A6C68322D5D}"/>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0" name="Freeform 37">
              <a:extLst>
                <a:ext uri="{FF2B5EF4-FFF2-40B4-BE49-F238E27FC236}">
                  <a16:creationId xmlns:a16="http://schemas.microsoft.com/office/drawing/2014/main" id="{BEC48898-6997-4959-A4F9-18DBD80BF47C}"/>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1" name="Rectangle 38">
              <a:extLst>
                <a:ext uri="{FF2B5EF4-FFF2-40B4-BE49-F238E27FC236}">
                  <a16:creationId xmlns:a16="http://schemas.microsoft.com/office/drawing/2014/main" id="{92C55AEF-F668-4703-88B1-713DC4A8F3D9}"/>
                </a:ext>
              </a:extLst>
            </p:cNvPr>
            <p:cNvSpPr>
              <a:spLocks noChangeArrowheads="1"/>
            </p:cNvSpPr>
            <p:nvPr/>
          </p:nvSpPr>
          <p:spPr bwMode="auto">
            <a:xfrm>
              <a:off x="1179513" y="1141413"/>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2" name="Freeform 39">
              <a:extLst>
                <a:ext uri="{FF2B5EF4-FFF2-40B4-BE49-F238E27FC236}">
                  <a16:creationId xmlns:a16="http://schemas.microsoft.com/office/drawing/2014/main" id="{4C223A97-4FE6-4D90-8E47-A4FF1215CBD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3" name="Freeform 40">
              <a:extLst>
                <a:ext uri="{FF2B5EF4-FFF2-40B4-BE49-F238E27FC236}">
                  <a16:creationId xmlns:a16="http://schemas.microsoft.com/office/drawing/2014/main" id="{C0331534-3D43-4553-BF4F-77C4CE14867B}"/>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4" name="Rectangle 41">
              <a:extLst>
                <a:ext uri="{FF2B5EF4-FFF2-40B4-BE49-F238E27FC236}">
                  <a16:creationId xmlns:a16="http://schemas.microsoft.com/office/drawing/2014/main" id="{647F59C8-9019-4D2D-A13E-EBD54D481363}"/>
                </a:ext>
              </a:extLst>
            </p:cNvPr>
            <p:cNvSpPr>
              <a:spLocks noChangeArrowheads="1"/>
            </p:cNvSpPr>
            <p:nvPr/>
          </p:nvSpPr>
          <p:spPr bwMode="auto">
            <a:xfrm>
              <a:off x="1179513" y="13652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5" name="Freeform 42">
              <a:extLst>
                <a:ext uri="{FF2B5EF4-FFF2-40B4-BE49-F238E27FC236}">
                  <a16:creationId xmlns:a16="http://schemas.microsoft.com/office/drawing/2014/main" id="{8A1C0BB5-7EC9-4B01-B967-F23DBA0677B1}"/>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6" name="Freeform 43">
              <a:extLst>
                <a:ext uri="{FF2B5EF4-FFF2-40B4-BE49-F238E27FC236}">
                  <a16:creationId xmlns:a16="http://schemas.microsoft.com/office/drawing/2014/main" id="{D2D9DB95-0C11-4BF0-9589-28EA8BAE40FE}"/>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7" name="Rectangle 44">
              <a:extLst>
                <a:ext uri="{FF2B5EF4-FFF2-40B4-BE49-F238E27FC236}">
                  <a16:creationId xmlns:a16="http://schemas.microsoft.com/office/drawing/2014/main" id="{E5D7ACF1-3F9A-4384-B69A-13E83619E8E6}"/>
                </a:ext>
              </a:extLst>
            </p:cNvPr>
            <p:cNvSpPr>
              <a:spLocks noChangeArrowheads="1"/>
            </p:cNvSpPr>
            <p:nvPr/>
          </p:nvSpPr>
          <p:spPr bwMode="auto">
            <a:xfrm>
              <a:off x="1179513" y="1590675"/>
              <a:ext cx="274638"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8" name="Freeform 45">
              <a:extLst>
                <a:ext uri="{FF2B5EF4-FFF2-40B4-BE49-F238E27FC236}">
                  <a16:creationId xmlns:a16="http://schemas.microsoft.com/office/drawing/2014/main" id="{98EAFA08-5893-4623-B967-B8559CCEA7BB}"/>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9" name="Freeform 46">
              <a:extLst>
                <a:ext uri="{FF2B5EF4-FFF2-40B4-BE49-F238E27FC236}">
                  <a16:creationId xmlns:a16="http://schemas.microsoft.com/office/drawing/2014/main" id="{07B2BFFD-F12D-46D3-9CE0-0BB79C354B19}"/>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0" name="Rectangle 47">
              <a:extLst>
                <a:ext uri="{FF2B5EF4-FFF2-40B4-BE49-F238E27FC236}">
                  <a16:creationId xmlns:a16="http://schemas.microsoft.com/office/drawing/2014/main" id="{FE40E983-1E02-425E-8784-DBF08AF6AC5A}"/>
                </a:ext>
              </a:extLst>
            </p:cNvPr>
            <p:cNvSpPr>
              <a:spLocks noChangeArrowheads="1"/>
            </p:cNvSpPr>
            <p:nvPr/>
          </p:nvSpPr>
          <p:spPr bwMode="auto">
            <a:xfrm>
              <a:off x="1182688" y="217488"/>
              <a:ext cx="44450"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1" name="Rectangle 48">
              <a:extLst>
                <a:ext uri="{FF2B5EF4-FFF2-40B4-BE49-F238E27FC236}">
                  <a16:creationId xmlns:a16="http://schemas.microsoft.com/office/drawing/2014/main" id="{1FE1C918-D4F9-4CA4-BD63-467F383E5975}"/>
                </a:ext>
              </a:extLst>
            </p:cNvPr>
            <p:cNvSpPr>
              <a:spLocks noChangeArrowheads="1"/>
            </p:cNvSpPr>
            <p:nvPr/>
          </p:nvSpPr>
          <p:spPr bwMode="auto">
            <a:xfrm>
              <a:off x="1416050" y="217488"/>
              <a:ext cx="53975"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2" name="Freeform 49">
              <a:extLst>
                <a:ext uri="{FF2B5EF4-FFF2-40B4-BE49-F238E27FC236}">
                  <a16:creationId xmlns:a16="http://schemas.microsoft.com/office/drawing/2014/main" id="{DA617951-3398-46DC-B43D-67E8DC7F28D8}"/>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3" name="Freeform 50">
              <a:extLst>
                <a:ext uri="{FF2B5EF4-FFF2-40B4-BE49-F238E27FC236}">
                  <a16:creationId xmlns:a16="http://schemas.microsoft.com/office/drawing/2014/main" id="{46274C29-98D4-4C1B-9929-3428736C742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4" name="Freeform 51">
              <a:extLst>
                <a:ext uri="{FF2B5EF4-FFF2-40B4-BE49-F238E27FC236}">
                  <a16:creationId xmlns:a16="http://schemas.microsoft.com/office/drawing/2014/main" id="{9115994C-003E-4F47-B3D4-586B2115C6EE}"/>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5" name="Rectangle 52">
              <a:extLst>
                <a:ext uri="{FF2B5EF4-FFF2-40B4-BE49-F238E27FC236}">
                  <a16:creationId xmlns:a16="http://schemas.microsoft.com/office/drawing/2014/main" id="{D81AE31B-7B80-4A0A-8FA7-156B9A412427}"/>
                </a:ext>
              </a:extLst>
            </p:cNvPr>
            <p:cNvSpPr>
              <a:spLocks noChangeArrowheads="1"/>
            </p:cNvSpPr>
            <p:nvPr/>
          </p:nvSpPr>
          <p:spPr bwMode="auto">
            <a:xfrm>
              <a:off x="1182688" y="43180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6" name="Freeform 53">
              <a:extLst>
                <a:ext uri="{FF2B5EF4-FFF2-40B4-BE49-F238E27FC236}">
                  <a16:creationId xmlns:a16="http://schemas.microsoft.com/office/drawing/2014/main" id="{2150E08D-26B3-4DAA-A558-A849179DAB1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7" name="Freeform 54">
              <a:extLst>
                <a:ext uri="{FF2B5EF4-FFF2-40B4-BE49-F238E27FC236}">
                  <a16:creationId xmlns:a16="http://schemas.microsoft.com/office/drawing/2014/main" id="{EC5D17CF-0196-41A7-B37F-D46FE0CB02C8}"/>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8" name="Rectangle 55">
              <a:extLst>
                <a:ext uri="{FF2B5EF4-FFF2-40B4-BE49-F238E27FC236}">
                  <a16:creationId xmlns:a16="http://schemas.microsoft.com/office/drawing/2014/main" id="{B14B1918-5D53-4EA0-A671-64242390C098}"/>
                </a:ext>
              </a:extLst>
            </p:cNvPr>
            <p:cNvSpPr>
              <a:spLocks noChangeArrowheads="1"/>
            </p:cNvSpPr>
            <p:nvPr/>
          </p:nvSpPr>
          <p:spPr bwMode="auto">
            <a:xfrm>
              <a:off x="1182688" y="6540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9" name="Freeform 56">
              <a:extLst>
                <a:ext uri="{FF2B5EF4-FFF2-40B4-BE49-F238E27FC236}">
                  <a16:creationId xmlns:a16="http://schemas.microsoft.com/office/drawing/2014/main" id="{1F1639FF-C75D-4F7F-B97E-4D857B32D3CF}"/>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0" name="Freeform 57">
              <a:extLst>
                <a:ext uri="{FF2B5EF4-FFF2-40B4-BE49-F238E27FC236}">
                  <a16:creationId xmlns:a16="http://schemas.microsoft.com/office/drawing/2014/main" id="{C2192363-B3DD-46B3-80B2-4FB4820B0DE3}"/>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1" name="Rectangle 58">
              <a:extLst>
                <a:ext uri="{FF2B5EF4-FFF2-40B4-BE49-F238E27FC236}">
                  <a16:creationId xmlns:a16="http://schemas.microsoft.com/office/drawing/2014/main" id="{2FA46C54-2038-48A5-9016-80FDD44303AF}"/>
                </a:ext>
              </a:extLst>
            </p:cNvPr>
            <p:cNvSpPr>
              <a:spLocks noChangeArrowheads="1"/>
            </p:cNvSpPr>
            <p:nvPr/>
          </p:nvSpPr>
          <p:spPr bwMode="auto">
            <a:xfrm>
              <a:off x="398463"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2" name="Rectangle 59">
              <a:extLst>
                <a:ext uri="{FF2B5EF4-FFF2-40B4-BE49-F238E27FC236}">
                  <a16:creationId xmlns:a16="http://schemas.microsoft.com/office/drawing/2014/main" id="{A63E2C6B-0C87-4AB1-A67F-96A765299297}"/>
                </a:ext>
              </a:extLst>
            </p:cNvPr>
            <p:cNvSpPr>
              <a:spLocks noChangeArrowheads="1"/>
            </p:cNvSpPr>
            <p:nvPr/>
          </p:nvSpPr>
          <p:spPr bwMode="auto">
            <a:xfrm>
              <a:off x="398463" y="950913"/>
              <a:ext cx="825500"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3" name="Rectangle 60">
              <a:extLst>
                <a:ext uri="{FF2B5EF4-FFF2-40B4-BE49-F238E27FC236}">
                  <a16:creationId xmlns:a16="http://schemas.microsoft.com/office/drawing/2014/main" id="{F25BF4E7-CC2E-4CFC-967B-A8EDE5C5C718}"/>
                </a:ext>
              </a:extLst>
            </p:cNvPr>
            <p:cNvSpPr>
              <a:spLocks noChangeArrowheads="1"/>
            </p:cNvSpPr>
            <p:nvPr/>
          </p:nvSpPr>
          <p:spPr bwMode="auto">
            <a:xfrm>
              <a:off x="1185863"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4" name="Freeform 61">
              <a:extLst>
                <a:ext uri="{FF2B5EF4-FFF2-40B4-BE49-F238E27FC236}">
                  <a16:creationId xmlns:a16="http://schemas.microsoft.com/office/drawing/2014/main" id="{7EE22553-6E1D-401B-93FD-582F9D7D6C35}"/>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5" name="Freeform 62">
              <a:extLst>
                <a:ext uri="{FF2B5EF4-FFF2-40B4-BE49-F238E27FC236}">
                  <a16:creationId xmlns:a16="http://schemas.microsoft.com/office/drawing/2014/main" id="{33F20FE7-65B3-4B2E-87E8-F39954B65E1E}"/>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6" name="Rectangle 63">
              <a:extLst>
                <a:ext uri="{FF2B5EF4-FFF2-40B4-BE49-F238E27FC236}">
                  <a16:creationId xmlns:a16="http://schemas.microsoft.com/office/drawing/2014/main" id="{E20755ED-6FB2-4F78-9C23-5A5F9FEE0770}"/>
                </a:ext>
              </a:extLst>
            </p:cNvPr>
            <p:cNvSpPr>
              <a:spLocks noChangeArrowheads="1"/>
            </p:cNvSpPr>
            <p:nvPr/>
          </p:nvSpPr>
          <p:spPr bwMode="auto">
            <a:xfrm>
              <a:off x="996950" y="755650"/>
              <a:ext cx="39688"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7" name="Freeform 64">
              <a:extLst>
                <a:ext uri="{FF2B5EF4-FFF2-40B4-BE49-F238E27FC236}">
                  <a16:creationId xmlns:a16="http://schemas.microsoft.com/office/drawing/2014/main" id="{1E5E3CC5-D7F2-46A7-9EA2-70CD136E1AE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8" name="Freeform 65">
              <a:extLst>
                <a:ext uri="{FF2B5EF4-FFF2-40B4-BE49-F238E27FC236}">
                  <a16:creationId xmlns:a16="http://schemas.microsoft.com/office/drawing/2014/main" id="{09D71A4E-BFB4-4BA9-A6A9-6CF7D0E6CF15}"/>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9" name="Rectangle 66">
              <a:extLst>
                <a:ext uri="{FF2B5EF4-FFF2-40B4-BE49-F238E27FC236}">
                  <a16:creationId xmlns:a16="http://schemas.microsoft.com/office/drawing/2014/main" id="{27B9CD86-2626-4DBB-AFFA-AA260EC79189}"/>
                </a:ext>
              </a:extLst>
            </p:cNvPr>
            <p:cNvSpPr>
              <a:spLocks noChangeArrowheads="1"/>
            </p:cNvSpPr>
            <p:nvPr/>
          </p:nvSpPr>
          <p:spPr bwMode="auto">
            <a:xfrm>
              <a:off x="8064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0" name="Freeform 67">
              <a:extLst>
                <a:ext uri="{FF2B5EF4-FFF2-40B4-BE49-F238E27FC236}">
                  <a16:creationId xmlns:a16="http://schemas.microsoft.com/office/drawing/2014/main" id="{65E11BFF-6C6F-4303-8756-EAA48FA7403A}"/>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1" name="Freeform 68">
              <a:extLst>
                <a:ext uri="{FF2B5EF4-FFF2-40B4-BE49-F238E27FC236}">
                  <a16:creationId xmlns:a16="http://schemas.microsoft.com/office/drawing/2014/main" id="{ED79636F-1E2E-47CD-ADA1-45BD7819689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2" name="Rectangle 69">
              <a:extLst>
                <a:ext uri="{FF2B5EF4-FFF2-40B4-BE49-F238E27FC236}">
                  <a16:creationId xmlns:a16="http://schemas.microsoft.com/office/drawing/2014/main" id="{F015E7FA-8AD0-4A73-BF1B-9431EB507153}"/>
                </a:ext>
              </a:extLst>
            </p:cNvPr>
            <p:cNvSpPr>
              <a:spLocks noChangeArrowheads="1"/>
            </p:cNvSpPr>
            <p:nvPr/>
          </p:nvSpPr>
          <p:spPr bwMode="auto">
            <a:xfrm>
              <a:off x="617538" y="755650"/>
              <a:ext cx="42863"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3" name="Freeform 70">
              <a:extLst>
                <a:ext uri="{FF2B5EF4-FFF2-40B4-BE49-F238E27FC236}">
                  <a16:creationId xmlns:a16="http://schemas.microsoft.com/office/drawing/2014/main" id="{2FB2FECB-774D-42AA-B4D6-721832361D1A}"/>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4" name="Freeform 71">
              <a:extLst>
                <a:ext uri="{FF2B5EF4-FFF2-40B4-BE49-F238E27FC236}">
                  <a16:creationId xmlns:a16="http://schemas.microsoft.com/office/drawing/2014/main" id="{81B78922-D468-4141-ADC2-D67F7D7A471B}"/>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5" name="Rectangle 72">
              <a:extLst>
                <a:ext uri="{FF2B5EF4-FFF2-40B4-BE49-F238E27FC236}">
                  <a16:creationId xmlns:a16="http://schemas.microsoft.com/office/drawing/2014/main" id="{204E81D8-36C5-4B01-BBCC-872E5A8301EA}"/>
                </a:ext>
              </a:extLst>
            </p:cNvPr>
            <p:cNvSpPr>
              <a:spLocks noChangeArrowheads="1"/>
            </p:cNvSpPr>
            <p:nvPr/>
          </p:nvSpPr>
          <p:spPr bwMode="auto">
            <a:xfrm>
              <a:off x="1504950" y="755650"/>
              <a:ext cx="822325"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6" name="Rectangle 73">
              <a:extLst>
                <a:ext uri="{FF2B5EF4-FFF2-40B4-BE49-F238E27FC236}">
                  <a16:creationId xmlns:a16="http://schemas.microsoft.com/office/drawing/2014/main" id="{9A4192D8-F739-4A64-83D7-D3911F7A347A}"/>
                </a:ext>
              </a:extLst>
            </p:cNvPr>
            <p:cNvSpPr>
              <a:spLocks noChangeArrowheads="1"/>
            </p:cNvSpPr>
            <p:nvPr/>
          </p:nvSpPr>
          <p:spPr bwMode="auto">
            <a:xfrm>
              <a:off x="1504950" y="950913"/>
              <a:ext cx="822325"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7" name="Rectangle 74">
              <a:extLst>
                <a:ext uri="{FF2B5EF4-FFF2-40B4-BE49-F238E27FC236}">
                  <a16:creationId xmlns:a16="http://schemas.microsoft.com/office/drawing/2014/main" id="{7CC7A9AE-F3CA-4BED-BE8A-EF78B087AFC0}"/>
                </a:ext>
              </a:extLst>
            </p:cNvPr>
            <p:cNvSpPr>
              <a:spLocks noChangeArrowheads="1"/>
            </p:cNvSpPr>
            <p:nvPr/>
          </p:nvSpPr>
          <p:spPr bwMode="auto">
            <a:xfrm>
              <a:off x="2292350"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8" name="Freeform 75">
              <a:extLst>
                <a:ext uri="{FF2B5EF4-FFF2-40B4-BE49-F238E27FC236}">
                  <a16:creationId xmlns:a16="http://schemas.microsoft.com/office/drawing/2014/main" id="{20B7B4A6-1191-4385-B14C-09985D68D495}"/>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9" name="Freeform 76">
              <a:extLst>
                <a:ext uri="{FF2B5EF4-FFF2-40B4-BE49-F238E27FC236}">
                  <a16:creationId xmlns:a16="http://schemas.microsoft.com/office/drawing/2014/main" id="{D6095AB8-DB94-4E1E-908E-16DA789B7C38}"/>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0" name="Rectangle 77">
              <a:extLst>
                <a:ext uri="{FF2B5EF4-FFF2-40B4-BE49-F238E27FC236}">
                  <a16:creationId xmlns:a16="http://schemas.microsoft.com/office/drawing/2014/main" id="{9F539CE3-1514-4422-8A36-D9D240BAD564}"/>
                </a:ext>
              </a:extLst>
            </p:cNvPr>
            <p:cNvSpPr>
              <a:spLocks noChangeArrowheads="1"/>
            </p:cNvSpPr>
            <p:nvPr/>
          </p:nvSpPr>
          <p:spPr bwMode="auto">
            <a:xfrm>
              <a:off x="2100263"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1" name="Freeform 78">
              <a:extLst>
                <a:ext uri="{FF2B5EF4-FFF2-40B4-BE49-F238E27FC236}">
                  <a16:creationId xmlns:a16="http://schemas.microsoft.com/office/drawing/2014/main" id="{8725E9CE-E9B6-4B3D-A0C5-048AA9A45A0A}"/>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2" name="Freeform 79">
              <a:extLst>
                <a:ext uri="{FF2B5EF4-FFF2-40B4-BE49-F238E27FC236}">
                  <a16:creationId xmlns:a16="http://schemas.microsoft.com/office/drawing/2014/main" id="{94EE275F-2DBE-41DA-BD6F-BCD6BB30A754}"/>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3" name="Rectangle 80">
              <a:extLst>
                <a:ext uri="{FF2B5EF4-FFF2-40B4-BE49-F238E27FC236}">
                  <a16:creationId xmlns:a16="http://schemas.microsoft.com/office/drawing/2014/main" id="{7FAEDA67-FEA4-4E03-A340-9C56BD0625A6}"/>
                </a:ext>
              </a:extLst>
            </p:cNvPr>
            <p:cNvSpPr>
              <a:spLocks noChangeArrowheads="1"/>
            </p:cNvSpPr>
            <p:nvPr/>
          </p:nvSpPr>
          <p:spPr bwMode="auto">
            <a:xfrm>
              <a:off x="1912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4" name="Freeform 81">
              <a:extLst>
                <a:ext uri="{FF2B5EF4-FFF2-40B4-BE49-F238E27FC236}">
                  <a16:creationId xmlns:a16="http://schemas.microsoft.com/office/drawing/2014/main" id="{7A19C6DA-636E-41F4-8874-7005E4973686}"/>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5" name="Freeform 82">
              <a:extLst>
                <a:ext uri="{FF2B5EF4-FFF2-40B4-BE49-F238E27FC236}">
                  <a16:creationId xmlns:a16="http://schemas.microsoft.com/office/drawing/2014/main" id="{457661DD-571C-4656-9AEF-E2760C7910D9}"/>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6" name="Rectangle 83">
              <a:extLst>
                <a:ext uri="{FF2B5EF4-FFF2-40B4-BE49-F238E27FC236}">
                  <a16:creationId xmlns:a16="http://schemas.microsoft.com/office/drawing/2014/main" id="{630D2A70-20E6-4EB0-A136-D4703CA9EC3F}"/>
                </a:ext>
              </a:extLst>
            </p:cNvPr>
            <p:cNvSpPr>
              <a:spLocks noChangeArrowheads="1"/>
            </p:cNvSpPr>
            <p:nvPr/>
          </p:nvSpPr>
          <p:spPr bwMode="auto">
            <a:xfrm>
              <a:off x="1724025"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7" name="Freeform 84">
              <a:extLst>
                <a:ext uri="{FF2B5EF4-FFF2-40B4-BE49-F238E27FC236}">
                  <a16:creationId xmlns:a16="http://schemas.microsoft.com/office/drawing/2014/main" id="{9BC1DAE4-5D2F-4177-A5BB-DF481E46DA75}"/>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8" name="Freeform 85">
              <a:extLst>
                <a:ext uri="{FF2B5EF4-FFF2-40B4-BE49-F238E27FC236}">
                  <a16:creationId xmlns:a16="http://schemas.microsoft.com/office/drawing/2014/main" id="{161BA102-7149-494F-9A34-5D06730380D4}"/>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9" name="Rectangle 86">
              <a:extLst>
                <a:ext uri="{FF2B5EF4-FFF2-40B4-BE49-F238E27FC236}">
                  <a16:creationId xmlns:a16="http://schemas.microsoft.com/office/drawing/2014/main" id="{04A7CAC5-D706-4231-BC4E-126B7015BAF4}"/>
                </a:ext>
              </a:extLst>
            </p:cNvPr>
            <p:cNvSpPr>
              <a:spLocks noChangeArrowheads="1"/>
            </p:cNvSpPr>
            <p:nvPr/>
          </p:nvSpPr>
          <p:spPr bwMode="auto">
            <a:xfrm>
              <a:off x="2266950"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0" name="Freeform 87">
              <a:extLst>
                <a:ext uri="{FF2B5EF4-FFF2-40B4-BE49-F238E27FC236}">
                  <a16:creationId xmlns:a16="http://schemas.microsoft.com/office/drawing/2014/main" id="{1D7FFD38-6558-4EE1-8659-5FC589F349BE}"/>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1" name="Freeform 88">
              <a:extLst>
                <a:ext uri="{FF2B5EF4-FFF2-40B4-BE49-F238E27FC236}">
                  <a16:creationId xmlns:a16="http://schemas.microsoft.com/office/drawing/2014/main" id="{0253B139-E5D2-4E90-B352-B843B9070C2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2" name="Rectangle 89">
              <a:extLst>
                <a:ext uri="{FF2B5EF4-FFF2-40B4-BE49-F238E27FC236}">
                  <a16:creationId xmlns:a16="http://schemas.microsoft.com/office/drawing/2014/main" id="{BE25B1FC-45FD-4FF7-864D-3AB126DA189B}"/>
                </a:ext>
              </a:extLst>
            </p:cNvPr>
            <p:cNvSpPr>
              <a:spLocks noChangeArrowheads="1"/>
            </p:cNvSpPr>
            <p:nvPr/>
          </p:nvSpPr>
          <p:spPr bwMode="auto">
            <a:xfrm>
              <a:off x="30543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3" name="Freeform 90">
              <a:extLst>
                <a:ext uri="{FF2B5EF4-FFF2-40B4-BE49-F238E27FC236}">
                  <a16:creationId xmlns:a16="http://schemas.microsoft.com/office/drawing/2014/main" id="{787B59FA-7E78-41E3-804A-E2777A4E231B}"/>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4" name="Freeform 91">
              <a:extLst>
                <a:ext uri="{FF2B5EF4-FFF2-40B4-BE49-F238E27FC236}">
                  <a16:creationId xmlns:a16="http://schemas.microsoft.com/office/drawing/2014/main" id="{86AC594E-8E65-42C4-85E4-2EA9C4336AE4}"/>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5" name="Rectangle 92">
              <a:extLst>
                <a:ext uri="{FF2B5EF4-FFF2-40B4-BE49-F238E27FC236}">
                  <a16:creationId xmlns:a16="http://schemas.microsoft.com/office/drawing/2014/main" id="{0B5968BC-1680-4278-80F4-35BCA411EFD5}"/>
                </a:ext>
              </a:extLst>
            </p:cNvPr>
            <p:cNvSpPr>
              <a:spLocks noChangeArrowheads="1"/>
            </p:cNvSpPr>
            <p:nvPr/>
          </p:nvSpPr>
          <p:spPr bwMode="auto">
            <a:xfrm>
              <a:off x="2865438"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6" name="Freeform 93">
              <a:extLst>
                <a:ext uri="{FF2B5EF4-FFF2-40B4-BE49-F238E27FC236}">
                  <a16:creationId xmlns:a16="http://schemas.microsoft.com/office/drawing/2014/main" id="{77EB8748-E6D6-497A-8091-F2F74B4BE61A}"/>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7" name="Freeform 94">
              <a:extLst>
                <a:ext uri="{FF2B5EF4-FFF2-40B4-BE49-F238E27FC236}">
                  <a16:creationId xmlns:a16="http://schemas.microsoft.com/office/drawing/2014/main" id="{EE6ECB7A-966A-482C-92C8-D5C66D31B724}"/>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8" name="Rectangle 95">
              <a:extLst>
                <a:ext uri="{FF2B5EF4-FFF2-40B4-BE49-F238E27FC236}">
                  <a16:creationId xmlns:a16="http://schemas.microsoft.com/office/drawing/2014/main" id="{4952AC1A-51CE-4FE7-930A-BE33A7F8D730}"/>
                </a:ext>
              </a:extLst>
            </p:cNvPr>
            <p:cNvSpPr>
              <a:spLocks noChangeArrowheads="1"/>
            </p:cNvSpPr>
            <p:nvPr/>
          </p:nvSpPr>
          <p:spPr bwMode="auto">
            <a:xfrm>
              <a:off x="2674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9" name="Freeform 96">
              <a:extLst>
                <a:ext uri="{FF2B5EF4-FFF2-40B4-BE49-F238E27FC236}">
                  <a16:creationId xmlns:a16="http://schemas.microsoft.com/office/drawing/2014/main" id="{55448BD1-B30D-4DC4-8913-8FDBC7C6B056}"/>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0" name="Freeform 97">
              <a:extLst>
                <a:ext uri="{FF2B5EF4-FFF2-40B4-BE49-F238E27FC236}">
                  <a16:creationId xmlns:a16="http://schemas.microsoft.com/office/drawing/2014/main" id="{1C4F9478-CC1E-40C6-BE32-89DDCBE90464}"/>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1" name="Rectangle 98">
              <a:extLst>
                <a:ext uri="{FF2B5EF4-FFF2-40B4-BE49-F238E27FC236}">
                  <a16:creationId xmlns:a16="http://schemas.microsoft.com/office/drawing/2014/main" id="{191F281B-B2B0-4E96-8D7A-F9AB21E0C036}"/>
                </a:ext>
              </a:extLst>
            </p:cNvPr>
            <p:cNvSpPr>
              <a:spLocks noChangeArrowheads="1"/>
            </p:cNvSpPr>
            <p:nvPr/>
          </p:nvSpPr>
          <p:spPr bwMode="auto">
            <a:xfrm>
              <a:off x="2486025"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2" name="Freeform 99">
              <a:extLst>
                <a:ext uri="{FF2B5EF4-FFF2-40B4-BE49-F238E27FC236}">
                  <a16:creationId xmlns:a16="http://schemas.microsoft.com/office/drawing/2014/main" id="{13DED8DA-7F03-43F1-896E-46F16AD84BCB}"/>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3" name="Freeform 100">
              <a:extLst>
                <a:ext uri="{FF2B5EF4-FFF2-40B4-BE49-F238E27FC236}">
                  <a16:creationId xmlns:a16="http://schemas.microsoft.com/office/drawing/2014/main" id="{D8057306-B4D7-4AF0-81BD-0C10DCA2946D}"/>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4" name="Freeform 101">
              <a:extLst>
                <a:ext uri="{FF2B5EF4-FFF2-40B4-BE49-F238E27FC236}">
                  <a16:creationId xmlns:a16="http://schemas.microsoft.com/office/drawing/2014/main" id="{47067F22-0174-45F9-8813-62CABE3A706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5" name="Rectangle 102">
              <a:extLst>
                <a:ext uri="{FF2B5EF4-FFF2-40B4-BE49-F238E27FC236}">
                  <a16:creationId xmlns:a16="http://schemas.microsoft.com/office/drawing/2014/main" id="{AEB40660-AB16-4D0D-9B1F-1A537F9D76D2}"/>
                </a:ext>
              </a:extLst>
            </p:cNvPr>
            <p:cNvSpPr>
              <a:spLocks noChangeArrowheads="1"/>
            </p:cNvSpPr>
            <p:nvPr/>
          </p:nvSpPr>
          <p:spPr bwMode="auto">
            <a:xfrm>
              <a:off x="236538" y="698500"/>
              <a:ext cx="219075" cy="49053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6" name="Freeform 103">
              <a:extLst>
                <a:ext uri="{FF2B5EF4-FFF2-40B4-BE49-F238E27FC236}">
                  <a16:creationId xmlns:a16="http://schemas.microsoft.com/office/drawing/2014/main" id="{EF03BED8-C1D8-4676-9362-F60E0C0B33E3}"/>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7" name="Rectangle 104">
              <a:extLst>
                <a:ext uri="{FF2B5EF4-FFF2-40B4-BE49-F238E27FC236}">
                  <a16:creationId xmlns:a16="http://schemas.microsoft.com/office/drawing/2014/main" id="{BBB86C90-6C28-4253-97C4-30A4DC87E266}"/>
                </a:ext>
              </a:extLst>
            </p:cNvPr>
            <p:cNvSpPr>
              <a:spLocks noChangeArrowheads="1"/>
            </p:cNvSpPr>
            <p:nvPr/>
          </p:nvSpPr>
          <p:spPr bwMode="auto">
            <a:xfrm>
              <a:off x="4294188" y="966788"/>
              <a:ext cx="44450" cy="1012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8" name="Rectangle 105">
              <a:extLst>
                <a:ext uri="{FF2B5EF4-FFF2-40B4-BE49-F238E27FC236}">
                  <a16:creationId xmlns:a16="http://schemas.microsoft.com/office/drawing/2014/main" id="{72F3ED57-813D-4443-9011-8DDF841EF066}"/>
                </a:ext>
              </a:extLst>
            </p:cNvPr>
            <p:cNvSpPr>
              <a:spLocks noChangeArrowheads="1"/>
            </p:cNvSpPr>
            <p:nvPr/>
          </p:nvSpPr>
          <p:spPr bwMode="auto">
            <a:xfrm>
              <a:off x="3952875" y="1938338"/>
              <a:ext cx="736600" cy="2413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9" name="Rectangle 106">
              <a:extLst>
                <a:ext uri="{FF2B5EF4-FFF2-40B4-BE49-F238E27FC236}">
                  <a16:creationId xmlns:a16="http://schemas.microsoft.com/office/drawing/2014/main" id="{B2D67036-B751-42F0-9056-0FB1F247B88F}"/>
                </a:ext>
              </a:extLst>
            </p:cNvPr>
            <p:cNvSpPr>
              <a:spLocks noChangeArrowheads="1"/>
            </p:cNvSpPr>
            <p:nvPr/>
          </p:nvSpPr>
          <p:spPr bwMode="auto">
            <a:xfrm>
              <a:off x="4224338" y="1855788"/>
              <a:ext cx="187325" cy="123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0" name="Rectangle 107">
              <a:extLst>
                <a:ext uri="{FF2B5EF4-FFF2-40B4-BE49-F238E27FC236}">
                  <a16:creationId xmlns:a16="http://schemas.microsoft.com/office/drawing/2014/main" id="{2E12BE53-FB66-4B76-95A7-E81AF66F83E4}"/>
                </a:ext>
              </a:extLst>
            </p:cNvPr>
            <p:cNvSpPr>
              <a:spLocks noChangeArrowheads="1"/>
            </p:cNvSpPr>
            <p:nvPr/>
          </p:nvSpPr>
          <p:spPr bwMode="auto">
            <a:xfrm>
              <a:off x="3044825" y="752475"/>
              <a:ext cx="771525" cy="365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1" name="Freeform 108">
              <a:extLst>
                <a:ext uri="{FF2B5EF4-FFF2-40B4-BE49-F238E27FC236}">
                  <a16:creationId xmlns:a16="http://schemas.microsoft.com/office/drawing/2014/main" id="{F1071A27-7FA5-4785-BA34-865A41106A63}"/>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2" name="Rectangle 109">
              <a:extLst>
                <a:ext uri="{FF2B5EF4-FFF2-40B4-BE49-F238E27FC236}">
                  <a16:creationId xmlns:a16="http://schemas.microsoft.com/office/drawing/2014/main" id="{57C25219-1F54-487C-A493-EE03C110A70D}"/>
                </a:ext>
              </a:extLst>
            </p:cNvPr>
            <p:cNvSpPr>
              <a:spLocks noChangeArrowheads="1"/>
            </p:cNvSpPr>
            <p:nvPr/>
          </p:nvSpPr>
          <p:spPr bwMode="auto">
            <a:xfrm>
              <a:off x="3781425"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3" name="Rectangle 110">
              <a:extLst>
                <a:ext uri="{FF2B5EF4-FFF2-40B4-BE49-F238E27FC236}">
                  <a16:creationId xmlns:a16="http://schemas.microsoft.com/office/drawing/2014/main" id="{A8732859-E720-48B9-82F0-57EBFA886AA8}"/>
                </a:ext>
              </a:extLst>
            </p:cNvPr>
            <p:cNvSpPr>
              <a:spLocks noChangeArrowheads="1"/>
            </p:cNvSpPr>
            <p:nvPr/>
          </p:nvSpPr>
          <p:spPr bwMode="auto">
            <a:xfrm>
              <a:off x="3949700" y="820738"/>
              <a:ext cx="38100" cy="1333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4" name="Freeform 111">
              <a:extLst>
                <a:ext uri="{FF2B5EF4-FFF2-40B4-BE49-F238E27FC236}">
                  <a16:creationId xmlns:a16="http://schemas.microsoft.com/office/drawing/2014/main" id="{A445CDC0-E11E-4806-87AC-9415B7C43A68}"/>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5" name="Freeform 112">
              <a:extLst>
                <a:ext uri="{FF2B5EF4-FFF2-40B4-BE49-F238E27FC236}">
                  <a16:creationId xmlns:a16="http://schemas.microsoft.com/office/drawing/2014/main" id="{02DB5C76-DF46-485C-8D8E-7C55F3AA7ADE}"/>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6" name="Freeform 113">
              <a:extLst>
                <a:ext uri="{FF2B5EF4-FFF2-40B4-BE49-F238E27FC236}">
                  <a16:creationId xmlns:a16="http://schemas.microsoft.com/office/drawing/2014/main" id="{CD199029-685B-4856-A9BE-5256C46A87B0}"/>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7" name="Rectangle 114">
              <a:extLst>
                <a:ext uri="{FF2B5EF4-FFF2-40B4-BE49-F238E27FC236}">
                  <a16:creationId xmlns:a16="http://schemas.microsoft.com/office/drawing/2014/main" id="{5950496F-24A0-4F82-BECB-D0BD8C12BC48}"/>
                </a:ext>
              </a:extLst>
            </p:cNvPr>
            <p:cNvSpPr>
              <a:spLocks noChangeArrowheads="1"/>
            </p:cNvSpPr>
            <p:nvPr/>
          </p:nvSpPr>
          <p:spPr bwMode="auto">
            <a:xfrm>
              <a:off x="3602038"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8" name="Freeform 115">
              <a:extLst>
                <a:ext uri="{FF2B5EF4-FFF2-40B4-BE49-F238E27FC236}">
                  <a16:creationId xmlns:a16="http://schemas.microsoft.com/office/drawing/2014/main" id="{077E19C3-B35C-4DCA-B6C4-A55A88EC348A}"/>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9" name="Freeform 116">
              <a:extLst>
                <a:ext uri="{FF2B5EF4-FFF2-40B4-BE49-F238E27FC236}">
                  <a16:creationId xmlns:a16="http://schemas.microsoft.com/office/drawing/2014/main" id="{5B462014-F4F7-4672-9492-035FD734717D}"/>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0" name="Rectangle 117">
              <a:extLst>
                <a:ext uri="{FF2B5EF4-FFF2-40B4-BE49-F238E27FC236}">
                  <a16:creationId xmlns:a16="http://schemas.microsoft.com/office/drawing/2014/main" id="{12F2D9E1-9977-4B47-95DA-AFB4E3AA7A29}"/>
                </a:ext>
              </a:extLst>
            </p:cNvPr>
            <p:cNvSpPr>
              <a:spLocks noChangeArrowheads="1"/>
            </p:cNvSpPr>
            <p:nvPr/>
          </p:nvSpPr>
          <p:spPr bwMode="auto">
            <a:xfrm>
              <a:off x="3427413"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1" name="Freeform 118">
              <a:extLst>
                <a:ext uri="{FF2B5EF4-FFF2-40B4-BE49-F238E27FC236}">
                  <a16:creationId xmlns:a16="http://schemas.microsoft.com/office/drawing/2014/main" id="{E5980903-19DE-4096-88DA-228BBCB70D7E}"/>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2" name="Freeform 119">
              <a:extLst>
                <a:ext uri="{FF2B5EF4-FFF2-40B4-BE49-F238E27FC236}">
                  <a16:creationId xmlns:a16="http://schemas.microsoft.com/office/drawing/2014/main" id="{44672521-1727-4B21-85E1-394545105FF2}"/>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3" name="Rectangle 120">
              <a:extLst>
                <a:ext uri="{FF2B5EF4-FFF2-40B4-BE49-F238E27FC236}">
                  <a16:creationId xmlns:a16="http://schemas.microsoft.com/office/drawing/2014/main" id="{78DE7B8F-4E91-463B-9D1E-07E08E055C29}"/>
                </a:ext>
              </a:extLst>
            </p:cNvPr>
            <p:cNvSpPr>
              <a:spLocks noChangeArrowheads="1"/>
            </p:cNvSpPr>
            <p:nvPr/>
          </p:nvSpPr>
          <p:spPr bwMode="auto">
            <a:xfrm>
              <a:off x="3251200"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4" name="Freeform 121">
              <a:extLst>
                <a:ext uri="{FF2B5EF4-FFF2-40B4-BE49-F238E27FC236}">
                  <a16:creationId xmlns:a16="http://schemas.microsoft.com/office/drawing/2014/main" id="{AFE8C892-37D7-402A-85BE-441537BB3B85}"/>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5" name="Freeform 122">
              <a:extLst>
                <a:ext uri="{FF2B5EF4-FFF2-40B4-BE49-F238E27FC236}">
                  <a16:creationId xmlns:a16="http://schemas.microsoft.com/office/drawing/2014/main" id="{559928A5-99AC-4845-9DEB-E452485B4EB1}"/>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6" name="Rectangle 123">
              <a:extLst>
                <a:ext uri="{FF2B5EF4-FFF2-40B4-BE49-F238E27FC236}">
                  <a16:creationId xmlns:a16="http://schemas.microsoft.com/office/drawing/2014/main" id="{263309D4-FC36-4F72-BA3A-5BBB68A94755}"/>
                </a:ext>
              </a:extLst>
            </p:cNvPr>
            <p:cNvSpPr>
              <a:spLocks noChangeArrowheads="1"/>
            </p:cNvSpPr>
            <p:nvPr/>
          </p:nvSpPr>
          <p:spPr bwMode="auto">
            <a:xfrm>
              <a:off x="3952875" y="2192338"/>
              <a:ext cx="736600" cy="2428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7" name="Rectangle 124">
              <a:extLst>
                <a:ext uri="{FF2B5EF4-FFF2-40B4-BE49-F238E27FC236}">
                  <a16:creationId xmlns:a16="http://schemas.microsoft.com/office/drawing/2014/main" id="{C5925EEE-03BF-4C15-8851-1BD750271082}"/>
                </a:ext>
              </a:extLst>
            </p:cNvPr>
            <p:cNvSpPr>
              <a:spLocks noChangeArrowheads="1"/>
            </p:cNvSpPr>
            <p:nvPr/>
          </p:nvSpPr>
          <p:spPr bwMode="auto">
            <a:xfrm>
              <a:off x="3175" y="695325"/>
              <a:ext cx="206375" cy="6762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8" name="Freeform 125">
              <a:extLst>
                <a:ext uri="{FF2B5EF4-FFF2-40B4-BE49-F238E27FC236}">
                  <a16:creationId xmlns:a16="http://schemas.microsoft.com/office/drawing/2014/main" id="{BCC980B4-8E09-4FAE-B0FA-5FB76E8A4905}"/>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sp>
        <p:nvSpPr>
          <p:cNvPr id="155" name="CuadroTexto 154">
            <a:extLst>
              <a:ext uri="{FF2B5EF4-FFF2-40B4-BE49-F238E27FC236}">
                <a16:creationId xmlns:a16="http://schemas.microsoft.com/office/drawing/2014/main" id="{9848051C-10FE-4091-9411-935555A02006}"/>
              </a:ext>
            </a:extLst>
          </p:cNvPr>
          <p:cNvSpPr txBox="1"/>
          <p:nvPr/>
        </p:nvSpPr>
        <p:spPr>
          <a:xfrm>
            <a:off x="4022481" y="734872"/>
            <a:ext cx="6590555" cy="646331"/>
          </a:xfrm>
          <a:prstGeom prst="rect">
            <a:avLst/>
          </a:prstGeom>
          <a:noFill/>
        </p:spPr>
        <p:txBody>
          <a:bodyPr wrap="square" rtlCol="0">
            <a:spAutoFit/>
          </a:bodyPr>
          <a:lstStyle/>
          <a:p>
            <a:r>
              <a:rPr lang="es-EC" sz="3600" b="1" dirty="0">
                <a:solidFill>
                  <a:schemeClr val="bg1"/>
                </a:solidFill>
              </a:rPr>
              <a:t>Casa Tipo 1          Planta Alta   </a:t>
            </a:r>
          </a:p>
        </p:txBody>
      </p:sp>
    </p:spTree>
    <p:extLst>
      <p:ext uri="{BB962C8B-B14F-4D97-AF65-F5344CB8AC3E}">
        <p14:creationId xmlns:p14="http://schemas.microsoft.com/office/powerpoint/2010/main" val="2033643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42</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38719"/>
          </a:xfrm>
          <a:prstGeom prst="rect">
            <a:avLst/>
          </a:prstGeom>
          <a:noFill/>
        </p:spPr>
        <p:txBody>
          <a:bodyPr wrap="square" rtlCol="0">
            <a:spAutoFit/>
          </a:bodyPr>
          <a:lstStyle/>
          <a:p>
            <a:r>
              <a:rPr lang="es-EC" sz="2700" b="1" dirty="0"/>
              <a:t>ETAPA 4: Simulación del proceso constructivo/</a:t>
            </a:r>
            <a:r>
              <a:rPr lang="es-EC" sz="2700" b="1" dirty="0" err="1"/>
              <a:t>clash</a:t>
            </a:r>
            <a:r>
              <a:rPr lang="es-EC" sz="2700" b="1" dirty="0"/>
              <a:t> </a:t>
            </a:r>
            <a:r>
              <a:rPr lang="es-EC" sz="2700" b="1" dirty="0" err="1"/>
              <a:t>detection</a:t>
            </a:r>
            <a:endParaRPr lang="es-EC" sz="2700" b="1" dirty="0"/>
          </a:p>
          <a:p>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Flecha: a la derecha 17">
            <a:extLst>
              <a:ext uri="{FF2B5EF4-FFF2-40B4-BE49-F238E27FC236}">
                <a16:creationId xmlns:a16="http://schemas.microsoft.com/office/drawing/2014/main" id="{ADF7F715-B4F2-4AE5-9234-5301054CBE4A}"/>
              </a:ext>
            </a:extLst>
          </p:cNvPr>
          <p:cNvSpPr/>
          <p:nvPr/>
        </p:nvSpPr>
        <p:spPr>
          <a:xfrm>
            <a:off x="16923" y="782320"/>
            <a:ext cx="2392557" cy="617294"/>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sz="2400" dirty="0"/>
              <a:t>Clash Detection</a:t>
            </a:r>
          </a:p>
        </p:txBody>
      </p:sp>
      <p:grpSp>
        <p:nvGrpSpPr>
          <p:cNvPr id="194" name="Group 9">
            <a:extLst>
              <a:ext uri="{FF2B5EF4-FFF2-40B4-BE49-F238E27FC236}">
                <a16:creationId xmlns:a16="http://schemas.microsoft.com/office/drawing/2014/main" id="{1224685E-B3D1-47BB-8608-654C0976E2B7}"/>
              </a:ext>
            </a:extLst>
          </p:cNvPr>
          <p:cNvGrpSpPr/>
          <p:nvPr/>
        </p:nvGrpSpPr>
        <p:grpSpPr>
          <a:xfrm>
            <a:off x="-17051" y="5116230"/>
            <a:ext cx="12208635" cy="987714"/>
            <a:chOff x="-16783" y="5884452"/>
            <a:chExt cx="12208635" cy="987714"/>
          </a:xfrm>
        </p:grpSpPr>
        <p:sp>
          <p:nvSpPr>
            <p:cNvPr id="195" name="Freeform: Shape 23">
              <a:extLst>
                <a:ext uri="{FF2B5EF4-FFF2-40B4-BE49-F238E27FC236}">
                  <a16:creationId xmlns:a16="http://schemas.microsoft.com/office/drawing/2014/main" id="{5C009802-52E4-4A15-9098-16E78982995B}"/>
                </a:ext>
              </a:extLst>
            </p:cNvPr>
            <p:cNvSpPr>
              <a:spLocks/>
            </p:cNvSpPr>
            <p:nvPr/>
          </p:nvSpPr>
          <p:spPr bwMode="auto">
            <a:xfrm>
              <a:off x="-16783" y="5884452"/>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196" name="Freeform: Shape 24">
              <a:extLst>
                <a:ext uri="{FF2B5EF4-FFF2-40B4-BE49-F238E27FC236}">
                  <a16:creationId xmlns:a16="http://schemas.microsoft.com/office/drawing/2014/main" id="{A106D87A-CA31-43A4-B64B-2E5A6BCC2AAB}"/>
                </a:ext>
              </a:extLst>
            </p:cNvPr>
            <p:cNvSpPr>
              <a:spLocks/>
            </p:cNvSpPr>
            <p:nvPr/>
          </p:nvSpPr>
          <p:spPr bwMode="auto">
            <a:xfrm>
              <a:off x="6079069" y="5898618"/>
              <a:ext cx="6112783" cy="973548"/>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ln/>
          </p:spPr>
          <p:style>
            <a:lnRef idx="1">
              <a:schemeClr val="dk1"/>
            </a:lnRef>
            <a:fillRef idx="3">
              <a:schemeClr val="dk1"/>
            </a:fillRef>
            <a:effectRef idx="2">
              <a:schemeClr val="dk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grpSp>
      <p:grpSp>
        <p:nvGrpSpPr>
          <p:cNvPr id="319" name="Group 151">
            <a:extLst>
              <a:ext uri="{FF2B5EF4-FFF2-40B4-BE49-F238E27FC236}">
                <a16:creationId xmlns:a16="http://schemas.microsoft.com/office/drawing/2014/main" id="{44A02B3A-2CE0-4B26-A019-F6EBD0BBF482}"/>
              </a:ext>
            </a:extLst>
          </p:cNvPr>
          <p:cNvGrpSpPr/>
          <p:nvPr/>
        </p:nvGrpSpPr>
        <p:grpSpPr>
          <a:xfrm>
            <a:off x="-25740" y="6033982"/>
            <a:ext cx="12257458" cy="170806"/>
            <a:chOff x="-4498" y="6512575"/>
            <a:chExt cx="12257458" cy="364176"/>
          </a:xfrm>
        </p:grpSpPr>
        <p:sp>
          <p:nvSpPr>
            <p:cNvPr id="320" name="Rectangle 152">
              <a:extLst>
                <a:ext uri="{FF2B5EF4-FFF2-40B4-BE49-F238E27FC236}">
                  <a16:creationId xmlns:a16="http://schemas.microsoft.com/office/drawing/2014/main" id="{148DB973-5609-4A58-91DB-21A61640E1DE}"/>
                </a:ext>
              </a:extLst>
            </p:cNvPr>
            <p:cNvSpPr/>
            <p:nvPr/>
          </p:nvSpPr>
          <p:spPr>
            <a:xfrm>
              <a:off x="0" y="6512575"/>
              <a:ext cx="12252960" cy="3641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Freeform: Shape 153">
              <a:extLst>
                <a:ext uri="{FF2B5EF4-FFF2-40B4-BE49-F238E27FC236}">
                  <a16:creationId xmlns:a16="http://schemas.microsoft.com/office/drawing/2014/main" id="{9190F850-BB76-418A-B678-23A8B3A44D6F}"/>
                </a:ext>
              </a:extLst>
            </p:cNvPr>
            <p:cNvSpPr/>
            <p:nvPr/>
          </p:nvSpPr>
          <p:spPr>
            <a:xfrm>
              <a:off x="-4498" y="6526704"/>
              <a:ext cx="12240040" cy="347676"/>
            </a:xfrm>
            <a:custGeom>
              <a:avLst/>
              <a:gdLst>
                <a:gd name="connsiteX0" fmla="*/ 12135116 w 12240040"/>
                <a:gd name="connsiteY0" fmla="*/ 0 h 347675"/>
                <a:gd name="connsiteX1" fmla="*/ 12240040 w 12240040"/>
                <a:gd name="connsiteY1" fmla="*/ 0 h 347675"/>
                <a:gd name="connsiteX2" fmla="*/ 12075846 w 12240040"/>
                <a:gd name="connsiteY2" fmla="*/ 347675 h 347675"/>
                <a:gd name="connsiteX3" fmla="*/ 11970922 w 12240040"/>
                <a:gd name="connsiteY3" fmla="*/ 347675 h 347675"/>
                <a:gd name="connsiteX4" fmla="*/ 11930117 w 12240040"/>
                <a:gd name="connsiteY4" fmla="*/ 0 h 347675"/>
                <a:gd name="connsiteX5" fmla="*/ 12035041 w 12240040"/>
                <a:gd name="connsiteY5" fmla="*/ 0 h 347675"/>
                <a:gd name="connsiteX6" fmla="*/ 11870847 w 12240040"/>
                <a:gd name="connsiteY6" fmla="*/ 347675 h 347675"/>
                <a:gd name="connsiteX7" fmla="*/ 11765923 w 12240040"/>
                <a:gd name="connsiteY7" fmla="*/ 347675 h 347675"/>
                <a:gd name="connsiteX8" fmla="*/ 11725116 w 12240040"/>
                <a:gd name="connsiteY8" fmla="*/ 0 h 347675"/>
                <a:gd name="connsiteX9" fmla="*/ 11830040 w 12240040"/>
                <a:gd name="connsiteY9" fmla="*/ 0 h 347675"/>
                <a:gd name="connsiteX10" fmla="*/ 11665846 w 12240040"/>
                <a:gd name="connsiteY10" fmla="*/ 347675 h 347675"/>
                <a:gd name="connsiteX11" fmla="*/ 11560922 w 12240040"/>
                <a:gd name="connsiteY11" fmla="*/ 347675 h 347675"/>
                <a:gd name="connsiteX12" fmla="*/ 11520115 w 12240040"/>
                <a:gd name="connsiteY12" fmla="*/ 0 h 347675"/>
                <a:gd name="connsiteX13" fmla="*/ 11625039 w 12240040"/>
                <a:gd name="connsiteY13" fmla="*/ 0 h 347675"/>
                <a:gd name="connsiteX14" fmla="*/ 11460845 w 12240040"/>
                <a:gd name="connsiteY14" fmla="*/ 347675 h 347675"/>
                <a:gd name="connsiteX15" fmla="*/ 11355921 w 12240040"/>
                <a:gd name="connsiteY15" fmla="*/ 347675 h 347675"/>
                <a:gd name="connsiteX16" fmla="*/ 11315114 w 12240040"/>
                <a:gd name="connsiteY16" fmla="*/ 0 h 347675"/>
                <a:gd name="connsiteX17" fmla="*/ 11420038 w 12240040"/>
                <a:gd name="connsiteY17" fmla="*/ 0 h 347675"/>
                <a:gd name="connsiteX18" fmla="*/ 11255844 w 12240040"/>
                <a:gd name="connsiteY18" fmla="*/ 347675 h 347675"/>
                <a:gd name="connsiteX19" fmla="*/ 11150920 w 12240040"/>
                <a:gd name="connsiteY19" fmla="*/ 347675 h 347675"/>
                <a:gd name="connsiteX20" fmla="*/ 11110113 w 12240040"/>
                <a:gd name="connsiteY20" fmla="*/ 0 h 347675"/>
                <a:gd name="connsiteX21" fmla="*/ 11215037 w 12240040"/>
                <a:gd name="connsiteY21" fmla="*/ 0 h 347675"/>
                <a:gd name="connsiteX22" fmla="*/ 11050843 w 12240040"/>
                <a:gd name="connsiteY22" fmla="*/ 347675 h 347675"/>
                <a:gd name="connsiteX23" fmla="*/ 10945919 w 12240040"/>
                <a:gd name="connsiteY23" fmla="*/ 347675 h 347675"/>
                <a:gd name="connsiteX24" fmla="*/ 10905112 w 12240040"/>
                <a:gd name="connsiteY24" fmla="*/ 0 h 347675"/>
                <a:gd name="connsiteX25" fmla="*/ 11010036 w 12240040"/>
                <a:gd name="connsiteY25" fmla="*/ 0 h 347675"/>
                <a:gd name="connsiteX26" fmla="*/ 10845842 w 12240040"/>
                <a:gd name="connsiteY26" fmla="*/ 347675 h 347675"/>
                <a:gd name="connsiteX27" fmla="*/ 10740918 w 12240040"/>
                <a:gd name="connsiteY27" fmla="*/ 347675 h 347675"/>
                <a:gd name="connsiteX28" fmla="*/ 10700111 w 12240040"/>
                <a:gd name="connsiteY28" fmla="*/ 0 h 347675"/>
                <a:gd name="connsiteX29" fmla="*/ 10805035 w 12240040"/>
                <a:gd name="connsiteY29" fmla="*/ 0 h 347675"/>
                <a:gd name="connsiteX30" fmla="*/ 10640841 w 12240040"/>
                <a:gd name="connsiteY30" fmla="*/ 347675 h 347675"/>
                <a:gd name="connsiteX31" fmla="*/ 10535917 w 12240040"/>
                <a:gd name="connsiteY31" fmla="*/ 347675 h 347675"/>
                <a:gd name="connsiteX32" fmla="*/ 10495110 w 12240040"/>
                <a:gd name="connsiteY32" fmla="*/ 0 h 347675"/>
                <a:gd name="connsiteX33" fmla="*/ 10600034 w 12240040"/>
                <a:gd name="connsiteY33" fmla="*/ 0 h 347675"/>
                <a:gd name="connsiteX34" fmla="*/ 10435840 w 12240040"/>
                <a:gd name="connsiteY34" fmla="*/ 347675 h 347675"/>
                <a:gd name="connsiteX35" fmla="*/ 10330916 w 12240040"/>
                <a:gd name="connsiteY35" fmla="*/ 347675 h 347675"/>
                <a:gd name="connsiteX36" fmla="*/ 10290109 w 12240040"/>
                <a:gd name="connsiteY36" fmla="*/ 0 h 347675"/>
                <a:gd name="connsiteX37" fmla="*/ 10395033 w 12240040"/>
                <a:gd name="connsiteY37" fmla="*/ 0 h 347675"/>
                <a:gd name="connsiteX38" fmla="*/ 10230839 w 12240040"/>
                <a:gd name="connsiteY38" fmla="*/ 347675 h 347675"/>
                <a:gd name="connsiteX39" fmla="*/ 10125915 w 12240040"/>
                <a:gd name="connsiteY39" fmla="*/ 347675 h 347675"/>
                <a:gd name="connsiteX40" fmla="*/ 10085108 w 12240040"/>
                <a:gd name="connsiteY40" fmla="*/ 0 h 347675"/>
                <a:gd name="connsiteX41" fmla="*/ 10190032 w 12240040"/>
                <a:gd name="connsiteY41" fmla="*/ 0 h 347675"/>
                <a:gd name="connsiteX42" fmla="*/ 10025838 w 12240040"/>
                <a:gd name="connsiteY42" fmla="*/ 347675 h 347675"/>
                <a:gd name="connsiteX43" fmla="*/ 9920914 w 12240040"/>
                <a:gd name="connsiteY43" fmla="*/ 347675 h 347675"/>
                <a:gd name="connsiteX44" fmla="*/ 9893895 w 12240040"/>
                <a:gd name="connsiteY44" fmla="*/ 0 h 347675"/>
                <a:gd name="connsiteX45" fmla="*/ 9998819 w 12240040"/>
                <a:gd name="connsiteY45" fmla="*/ 0 h 347675"/>
                <a:gd name="connsiteX46" fmla="*/ 9834625 w 12240040"/>
                <a:gd name="connsiteY46" fmla="*/ 347675 h 347675"/>
                <a:gd name="connsiteX47" fmla="*/ 9729701 w 12240040"/>
                <a:gd name="connsiteY47" fmla="*/ 347675 h 347675"/>
                <a:gd name="connsiteX48" fmla="*/ 9688896 w 12240040"/>
                <a:gd name="connsiteY48" fmla="*/ 0 h 347675"/>
                <a:gd name="connsiteX49" fmla="*/ 9793820 w 12240040"/>
                <a:gd name="connsiteY49" fmla="*/ 0 h 347675"/>
                <a:gd name="connsiteX50" fmla="*/ 9629626 w 12240040"/>
                <a:gd name="connsiteY50" fmla="*/ 347675 h 347675"/>
                <a:gd name="connsiteX51" fmla="*/ 9524702 w 12240040"/>
                <a:gd name="connsiteY51" fmla="*/ 347675 h 347675"/>
                <a:gd name="connsiteX52" fmla="*/ 9483895 w 12240040"/>
                <a:gd name="connsiteY52" fmla="*/ 0 h 347675"/>
                <a:gd name="connsiteX53" fmla="*/ 9588819 w 12240040"/>
                <a:gd name="connsiteY53" fmla="*/ 0 h 347675"/>
                <a:gd name="connsiteX54" fmla="*/ 9424625 w 12240040"/>
                <a:gd name="connsiteY54" fmla="*/ 347675 h 347675"/>
                <a:gd name="connsiteX55" fmla="*/ 9319701 w 12240040"/>
                <a:gd name="connsiteY55" fmla="*/ 347675 h 347675"/>
                <a:gd name="connsiteX56" fmla="*/ 9278894 w 12240040"/>
                <a:gd name="connsiteY56" fmla="*/ 0 h 347675"/>
                <a:gd name="connsiteX57" fmla="*/ 9383818 w 12240040"/>
                <a:gd name="connsiteY57" fmla="*/ 0 h 347675"/>
                <a:gd name="connsiteX58" fmla="*/ 9219624 w 12240040"/>
                <a:gd name="connsiteY58" fmla="*/ 347675 h 347675"/>
                <a:gd name="connsiteX59" fmla="*/ 9114700 w 12240040"/>
                <a:gd name="connsiteY59" fmla="*/ 347675 h 347675"/>
                <a:gd name="connsiteX60" fmla="*/ 9073893 w 12240040"/>
                <a:gd name="connsiteY60" fmla="*/ 0 h 347675"/>
                <a:gd name="connsiteX61" fmla="*/ 9178817 w 12240040"/>
                <a:gd name="connsiteY61" fmla="*/ 0 h 347675"/>
                <a:gd name="connsiteX62" fmla="*/ 9014623 w 12240040"/>
                <a:gd name="connsiteY62" fmla="*/ 347675 h 347675"/>
                <a:gd name="connsiteX63" fmla="*/ 8909699 w 12240040"/>
                <a:gd name="connsiteY63" fmla="*/ 347675 h 347675"/>
                <a:gd name="connsiteX64" fmla="*/ 8868892 w 12240040"/>
                <a:gd name="connsiteY64" fmla="*/ 0 h 347675"/>
                <a:gd name="connsiteX65" fmla="*/ 8973816 w 12240040"/>
                <a:gd name="connsiteY65" fmla="*/ 0 h 347675"/>
                <a:gd name="connsiteX66" fmla="*/ 8809622 w 12240040"/>
                <a:gd name="connsiteY66" fmla="*/ 347675 h 347675"/>
                <a:gd name="connsiteX67" fmla="*/ 8704698 w 12240040"/>
                <a:gd name="connsiteY67" fmla="*/ 347675 h 347675"/>
                <a:gd name="connsiteX68" fmla="*/ 8663891 w 12240040"/>
                <a:gd name="connsiteY68" fmla="*/ 0 h 347675"/>
                <a:gd name="connsiteX69" fmla="*/ 8768815 w 12240040"/>
                <a:gd name="connsiteY69" fmla="*/ 0 h 347675"/>
                <a:gd name="connsiteX70" fmla="*/ 8604621 w 12240040"/>
                <a:gd name="connsiteY70" fmla="*/ 347675 h 347675"/>
                <a:gd name="connsiteX71" fmla="*/ 8499697 w 12240040"/>
                <a:gd name="connsiteY71" fmla="*/ 347675 h 347675"/>
                <a:gd name="connsiteX72" fmla="*/ 8458890 w 12240040"/>
                <a:gd name="connsiteY72" fmla="*/ 0 h 347675"/>
                <a:gd name="connsiteX73" fmla="*/ 8563814 w 12240040"/>
                <a:gd name="connsiteY73" fmla="*/ 0 h 347675"/>
                <a:gd name="connsiteX74" fmla="*/ 8399620 w 12240040"/>
                <a:gd name="connsiteY74" fmla="*/ 347675 h 347675"/>
                <a:gd name="connsiteX75" fmla="*/ 8294696 w 12240040"/>
                <a:gd name="connsiteY75" fmla="*/ 347675 h 347675"/>
                <a:gd name="connsiteX76" fmla="*/ 8253889 w 12240040"/>
                <a:gd name="connsiteY76" fmla="*/ 0 h 347675"/>
                <a:gd name="connsiteX77" fmla="*/ 8358813 w 12240040"/>
                <a:gd name="connsiteY77" fmla="*/ 0 h 347675"/>
                <a:gd name="connsiteX78" fmla="*/ 8194619 w 12240040"/>
                <a:gd name="connsiteY78" fmla="*/ 347675 h 347675"/>
                <a:gd name="connsiteX79" fmla="*/ 8089695 w 12240040"/>
                <a:gd name="connsiteY79" fmla="*/ 347675 h 347675"/>
                <a:gd name="connsiteX80" fmla="*/ 8048888 w 12240040"/>
                <a:gd name="connsiteY80" fmla="*/ 0 h 347675"/>
                <a:gd name="connsiteX81" fmla="*/ 8153812 w 12240040"/>
                <a:gd name="connsiteY81" fmla="*/ 0 h 347675"/>
                <a:gd name="connsiteX82" fmla="*/ 7989618 w 12240040"/>
                <a:gd name="connsiteY82" fmla="*/ 347675 h 347675"/>
                <a:gd name="connsiteX83" fmla="*/ 7884694 w 12240040"/>
                <a:gd name="connsiteY83" fmla="*/ 347675 h 347675"/>
                <a:gd name="connsiteX84" fmla="*/ 7843887 w 12240040"/>
                <a:gd name="connsiteY84" fmla="*/ 0 h 347675"/>
                <a:gd name="connsiteX85" fmla="*/ 7948811 w 12240040"/>
                <a:gd name="connsiteY85" fmla="*/ 0 h 347675"/>
                <a:gd name="connsiteX86" fmla="*/ 7784617 w 12240040"/>
                <a:gd name="connsiteY86" fmla="*/ 347675 h 347675"/>
                <a:gd name="connsiteX87" fmla="*/ 7679693 w 12240040"/>
                <a:gd name="connsiteY87" fmla="*/ 347675 h 347675"/>
                <a:gd name="connsiteX88" fmla="*/ 7652677 w 12240040"/>
                <a:gd name="connsiteY88" fmla="*/ 0 h 347675"/>
                <a:gd name="connsiteX89" fmla="*/ 7757601 w 12240040"/>
                <a:gd name="connsiteY89" fmla="*/ 0 h 347675"/>
                <a:gd name="connsiteX90" fmla="*/ 7593407 w 12240040"/>
                <a:gd name="connsiteY90" fmla="*/ 347675 h 347675"/>
                <a:gd name="connsiteX91" fmla="*/ 7488483 w 12240040"/>
                <a:gd name="connsiteY91" fmla="*/ 347675 h 347675"/>
                <a:gd name="connsiteX92" fmla="*/ 7447678 w 12240040"/>
                <a:gd name="connsiteY92" fmla="*/ 0 h 347675"/>
                <a:gd name="connsiteX93" fmla="*/ 7552602 w 12240040"/>
                <a:gd name="connsiteY93" fmla="*/ 0 h 347675"/>
                <a:gd name="connsiteX94" fmla="*/ 7388408 w 12240040"/>
                <a:gd name="connsiteY94" fmla="*/ 347675 h 347675"/>
                <a:gd name="connsiteX95" fmla="*/ 7283484 w 12240040"/>
                <a:gd name="connsiteY95" fmla="*/ 347675 h 347675"/>
                <a:gd name="connsiteX96" fmla="*/ 7242677 w 12240040"/>
                <a:gd name="connsiteY96" fmla="*/ 0 h 347675"/>
                <a:gd name="connsiteX97" fmla="*/ 7347601 w 12240040"/>
                <a:gd name="connsiteY97" fmla="*/ 0 h 347675"/>
                <a:gd name="connsiteX98" fmla="*/ 7183407 w 12240040"/>
                <a:gd name="connsiteY98" fmla="*/ 347675 h 347675"/>
                <a:gd name="connsiteX99" fmla="*/ 7078483 w 12240040"/>
                <a:gd name="connsiteY99" fmla="*/ 347675 h 347675"/>
                <a:gd name="connsiteX100" fmla="*/ 7037676 w 12240040"/>
                <a:gd name="connsiteY100" fmla="*/ 0 h 347675"/>
                <a:gd name="connsiteX101" fmla="*/ 7142600 w 12240040"/>
                <a:gd name="connsiteY101" fmla="*/ 0 h 347675"/>
                <a:gd name="connsiteX102" fmla="*/ 6978406 w 12240040"/>
                <a:gd name="connsiteY102" fmla="*/ 347675 h 347675"/>
                <a:gd name="connsiteX103" fmla="*/ 6873482 w 12240040"/>
                <a:gd name="connsiteY103" fmla="*/ 347675 h 347675"/>
                <a:gd name="connsiteX104" fmla="*/ 6832675 w 12240040"/>
                <a:gd name="connsiteY104" fmla="*/ 0 h 347675"/>
                <a:gd name="connsiteX105" fmla="*/ 6937599 w 12240040"/>
                <a:gd name="connsiteY105" fmla="*/ 0 h 347675"/>
                <a:gd name="connsiteX106" fmla="*/ 6773405 w 12240040"/>
                <a:gd name="connsiteY106" fmla="*/ 347675 h 347675"/>
                <a:gd name="connsiteX107" fmla="*/ 6668481 w 12240040"/>
                <a:gd name="connsiteY107" fmla="*/ 347675 h 347675"/>
                <a:gd name="connsiteX108" fmla="*/ 6627674 w 12240040"/>
                <a:gd name="connsiteY108" fmla="*/ 0 h 347675"/>
                <a:gd name="connsiteX109" fmla="*/ 6732598 w 12240040"/>
                <a:gd name="connsiteY109" fmla="*/ 0 h 347675"/>
                <a:gd name="connsiteX110" fmla="*/ 6568404 w 12240040"/>
                <a:gd name="connsiteY110" fmla="*/ 347675 h 347675"/>
                <a:gd name="connsiteX111" fmla="*/ 6463480 w 12240040"/>
                <a:gd name="connsiteY111" fmla="*/ 347675 h 347675"/>
                <a:gd name="connsiteX112" fmla="*/ 6422673 w 12240040"/>
                <a:gd name="connsiteY112" fmla="*/ 0 h 347675"/>
                <a:gd name="connsiteX113" fmla="*/ 6527597 w 12240040"/>
                <a:gd name="connsiteY113" fmla="*/ 0 h 347675"/>
                <a:gd name="connsiteX114" fmla="*/ 6363403 w 12240040"/>
                <a:gd name="connsiteY114" fmla="*/ 347675 h 347675"/>
                <a:gd name="connsiteX115" fmla="*/ 6258479 w 12240040"/>
                <a:gd name="connsiteY115" fmla="*/ 347675 h 347675"/>
                <a:gd name="connsiteX116" fmla="*/ 6217672 w 12240040"/>
                <a:gd name="connsiteY116" fmla="*/ 0 h 347675"/>
                <a:gd name="connsiteX117" fmla="*/ 6322596 w 12240040"/>
                <a:gd name="connsiteY117" fmla="*/ 0 h 347675"/>
                <a:gd name="connsiteX118" fmla="*/ 6158402 w 12240040"/>
                <a:gd name="connsiteY118" fmla="*/ 347675 h 347675"/>
                <a:gd name="connsiteX119" fmla="*/ 6053478 w 12240040"/>
                <a:gd name="connsiteY119" fmla="*/ 347675 h 347675"/>
                <a:gd name="connsiteX120" fmla="*/ 6012672 w 12240040"/>
                <a:gd name="connsiteY120" fmla="*/ 0 h 347675"/>
                <a:gd name="connsiteX121" fmla="*/ 6117596 w 12240040"/>
                <a:gd name="connsiteY121" fmla="*/ 0 h 347675"/>
                <a:gd name="connsiteX122" fmla="*/ 5953402 w 12240040"/>
                <a:gd name="connsiteY122" fmla="*/ 347675 h 347675"/>
                <a:gd name="connsiteX123" fmla="*/ 5848478 w 12240040"/>
                <a:gd name="connsiteY123" fmla="*/ 347675 h 347675"/>
                <a:gd name="connsiteX124" fmla="*/ 5807671 w 12240040"/>
                <a:gd name="connsiteY124" fmla="*/ 0 h 347675"/>
                <a:gd name="connsiteX125" fmla="*/ 5912595 w 12240040"/>
                <a:gd name="connsiteY125" fmla="*/ 0 h 347675"/>
                <a:gd name="connsiteX126" fmla="*/ 5748402 w 12240040"/>
                <a:gd name="connsiteY126" fmla="*/ 347675 h 347675"/>
                <a:gd name="connsiteX127" fmla="*/ 5643479 w 12240040"/>
                <a:gd name="connsiteY127" fmla="*/ 347675 h 347675"/>
                <a:gd name="connsiteX128" fmla="*/ 5602671 w 12240040"/>
                <a:gd name="connsiteY128" fmla="*/ 0 h 347675"/>
                <a:gd name="connsiteX129" fmla="*/ 5707595 w 12240040"/>
                <a:gd name="connsiteY129" fmla="*/ 0 h 347675"/>
                <a:gd name="connsiteX130" fmla="*/ 5543402 w 12240040"/>
                <a:gd name="connsiteY130" fmla="*/ 347675 h 347675"/>
                <a:gd name="connsiteX131" fmla="*/ 5438478 w 12240040"/>
                <a:gd name="connsiteY131" fmla="*/ 347675 h 347675"/>
                <a:gd name="connsiteX132" fmla="*/ 5411462 w 12240040"/>
                <a:gd name="connsiteY132" fmla="*/ 0 h 347675"/>
                <a:gd name="connsiteX133" fmla="*/ 5516385 w 12240040"/>
                <a:gd name="connsiteY133" fmla="*/ 0 h 347675"/>
                <a:gd name="connsiteX134" fmla="*/ 5352193 w 12240040"/>
                <a:gd name="connsiteY134" fmla="*/ 347675 h 347675"/>
                <a:gd name="connsiteX135" fmla="*/ 5247268 w 12240040"/>
                <a:gd name="connsiteY135" fmla="*/ 347675 h 347675"/>
                <a:gd name="connsiteX136" fmla="*/ 5206463 w 12240040"/>
                <a:gd name="connsiteY136" fmla="*/ 0 h 347675"/>
                <a:gd name="connsiteX137" fmla="*/ 5311388 w 12240040"/>
                <a:gd name="connsiteY137" fmla="*/ 0 h 347675"/>
                <a:gd name="connsiteX138" fmla="*/ 5147194 w 12240040"/>
                <a:gd name="connsiteY138" fmla="*/ 347675 h 347675"/>
                <a:gd name="connsiteX139" fmla="*/ 5042269 w 12240040"/>
                <a:gd name="connsiteY139" fmla="*/ 347675 h 347675"/>
                <a:gd name="connsiteX140" fmla="*/ 5001460 w 12240040"/>
                <a:gd name="connsiteY140" fmla="*/ 0 h 347675"/>
                <a:gd name="connsiteX141" fmla="*/ 5106386 w 12240040"/>
                <a:gd name="connsiteY141" fmla="*/ 0 h 347675"/>
                <a:gd name="connsiteX142" fmla="*/ 4942191 w 12240040"/>
                <a:gd name="connsiteY142" fmla="*/ 347675 h 347675"/>
                <a:gd name="connsiteX143" fmla="*/ 4837267 w 12240040"/>
                <a:gd name="connsiteY143" fmla="*/ 347675 h 347675"/>
                <a:gd name="connsiteX144" fmla="*/ 4796461 w 12240040"/>
                <a:gd name="connsiteY144" fmla="*/ 0 h 347675"/>
                <a:gd name="connsiteX145" fmla="*/ 4901383 w 12240040"/>
                <a:gd name="connsiteY145" fmla="*/ 0 h 347675"/>
                <a:gd name="connsiteX146" fmla="*/ 4737191 w 12240040"/>
                <a:gd name="connsiteY146" fmla="*/ 347675 h 347675"/>
                <a:gd name="connsiteX147" fmla="*/ 4632266 w 12240040"/>
                <a:gd name="connsiteY147" fmla="*/ 347675 h 347675"/>
                <a:gd name="connsiteX148" fmla="*/ 4591459 w 12240040"/>
                <a:gd name="connsiteY148" fmla="*/ 0 h 347675"/>
                <a:gd name="connsiteX149" fmla="*/ 4696383 w 12240040"/>
                <a:gd name="connsiteY149" fmla="*/ 0 h 347675"/>
                <a:gd name="connsiteX150" fmla="*/ 4532189 w 12240040"/>
                <a:gd name="connsiteY150" fmla="*/ 347675 h 347675"/>
                <a:gd name="connsiteX151" fmla="*/ 4427265 w 12240040"/>
                <a:gd name="connsiteY151" fmla="*/ 347675 h 347675"/>
                <a:gd name="connsiteX152" fmla="*/ 4386457 w 12240040"/>
                <a:gd name="connsiteY152" fmla="*/ 0 h 347675"/>
                <a:gd name="connsiteX153" fmla="*/ 4491381 w 12240040"/>
                <a:gd name="connsiteY153" fmla="*/ 0 h 347675"/>
                <a:gd name="connsiteX154" fmla="*/ 4327188 w 12240040"/>
                <a:gd name="connsiteY154" fmla="*/ 347675 h 347675"/>
                <a:gd name="connsiteX155" fmla="*/ 4222266 w 12240040"/>
                <a:gd name="connsiteY155" fmla="*/ 347675 h 347675"/>
                <a:gd name="connsiteX156" fmla="*/ 4181459 w 12240040"/>
                <a:gd name="connsiteY156" fmla="*/ 0 h 347675"/>
                <a:gd name="connsiteX157" fmla="*/ 4286380 w 12240040"/>
                <a:gd name="connsiteY157" fmla="*/ 0 h 347675"/>
                <a:gd name="connsiteX158" fmla="*/ 4122189 w 12240040"/>
                <a:gd name="connsiteY158" fmla="*/ 347675 h 347675"/>
                <a:gd name="connsiteX159" fmla="*/ 4017265 w 12240040"/>
                <a:gd name="connsiteY159" fmla="*/ 347675 h 347675"/>
                <a:gd name="connsiteX160" fmla="*/ 3976457 w 12240040"/>
                <a:gd name="connsiteY160" fmla="*/ 0 h 347675"/>
                <a:gd name="connsiteX161" fmla="*/ 4081381 w 12240040"/>
                <a:gd name="connsiteY161" fmla="*/ 0 h 347675"/>
                <a:gd name="connsiteX162" fmla="*/ 3917187 w 12240040"/>
                <a:gd name="connsiteY162" fmla="*/ 347675 h 347675"/>
                <a:gd name="connsiteX163" fmla="*/ 3812264 w 12240040"/>
                <a:gd name="connsiteY163" fmla="*/ 347675 h 347675"/>
                <a:gd name="connsiteX164" fmla="*/ 3771456 w 12240040"/>
                <a:gd name="connsiteY164" fmla="*/ 0 h 347675"/>
                <a:gd name="connsiteX165" fmla="*/ 3876380 w 12240040"/>
                <a:gd name="connsiteY165" fmla="*/ 0 h 347675"/>
                <a:gd name="connsiteX166" fmla="*/ 3712187 w 12240040"/>
                <a:gd name="connsiteY166" fmla="*/ 347675 h 347675"/>
                <a:gd name="connsiteX167" fmla="*/ 3607263 w 12240040"/>
                <a:gd name="connsiteY167" fmla="*/ 347675 h 347675"/>
                <a:gd name="connsiteX168" fmla="*/ 3566456 w 12240040"/>
                <a:gd name="connsiteY168" fmla="*/ 0 h 347675"/>
                <a:gd name="connsiteX169" fmla="*/ 3671379 w 12240040"/>
                <a:gd name="connsiteY169" fmla="*/ 0 h 347675"/>
                <a:gd name="connsiteX170" fmla="*/ 3507186 w 12240040"/>
                <a:gd name="connsiteY170" fmla="*/ 347675 h 347675"/>
                <a:gd name="connsiteX171" fmla="*/ 3402262 w 12240040"/>
                <a:gd name="connsiteY171" fmla="*/ 347675 h 347675"/>
                <a:gd name="connsiteX172" fmla="*/ 3361454 w 12240040"/>
                <a:gd name="connsiteY172" fmla="*/ 0 h 347675"/>
                <a:gd name="connsiteX173" fmla="*/ 3466379 w 12240040"/>
                <a:gd name="connsiteY173" fmla="*/ 0 h 347675"/>
                <a:gd name="connsiteX174" fmla="*/ 3302184 w 12240040"/>
                <a:gd name="connsiteY174" fmla="*/ 347675 h 347675"/>
                <a:gd name="connsiteX175" fmla="*/ 3197260 w 12240040"/>
                <a:gd name="connsiteY175" fmla="*/ 347675 h 347675"/>
                <a:gd name="connsiteX176" fmla="*/ 3170244 w 12240040"/>
                <a:gd name="connsiteY176" fmla="*/ 0 h 347675"/>
                <a:gd name="connsiteX177" fmla="*/ 3275168 w 12240040"/>
                <a:gd name="connsiteY177" fmla="*/ 0 h 347675"/>
                <a:gd name="connsiteX178" fmla="*/ 3110974 w 12240040"/>
                <a:gd name="connsiteY178" fmla="*/ 347675 h 347675"/>
                <a:gd name="connsiteX179" fmla="*/ 3006050 w 12240040"/>
                <a:gd name="connsiteY179" fmla="*/ 347675 h 347675"/>
                <a:gd name="connsiteX180" fmla="*/ 2965245 w 12240040"/>
                <a:gd name="connsiteY180" fmla="*/ 0 h 347675"/>
                <a:gd name="connsiteX181" fmla="*/ 3070169 w 12240040"/>
                <a:gd name="connsiteY181" fmla="*/ 0 h 347675"/>
                <a:gd name="connsiteX182" fmla="*/ 2905975 w 12240040"/>
                <a:gd name="connsiteY182" fmla="*/ 347675 h 347675"/>
                <a:gd name="connsiteX183" fmla="*/ 2801051 w 12240040"/>
                <a:gd name="connsiteY183" fmla="*/ 347675 h 347675"/>
                <a:gd name="connsiteX184" fmla="*/ 2760244 w 12240040"/>
                <a:gd name="connsiteY184" fmla="*/ 0 h 347675"/>
                <a:gd name="connsiteX185" fmla="*/ 2865168 w 12240040"/>
                <a:gd name="connsiteY185" fmla="*/ 0 h 347675"/>
                <a:gd name="connsiteX186" fmla="*/ 2700973 w 12240040"/>
                <a:gd name="connsiteY186" fmla="*/ 347675 h 347675"/>
                <a:gd name="connsiteX187" fmla="*/ 2596050 w 12240040"/>
                <a:gd name="connsiteY187" fmla="*/ 347675 h 347675"/>
                <a:gd name="connsiteX188" fmla="*/ 2555242 w 12240040"/>
                <a:gd name="connsiteY188" fmla="*/ 0 h 347675"/>
                <a:gd name="connsiteX189" fmla="*/ 2660166 w 12240040"/>
                <a:gd name="connsiteY189" fmla="*/ 0 h 347675"/>
                <a:gd name="connsiteX190" fmla="*/ 2495973 w 12240040"/>
                <a:gd name="connsiteY190" fmla="*/ 347675 h 347675"/>
                <a:gd name="connsiteX191" fmla="*/ 2391049 w 12240040"/>
                <a:gd name="connsiteY191" fmla="*/ 347675 h 347675"/>
                <a:gd name="connsiteX192" fmla="*/ 2350242 w 12240040"/>
                <a:gd name="connsiteY192" fmla="*/ 0 h 347675"/>
                <a:gd name="connsiteX193" fmla="*/ 2455165 w 12240040"/>
                <a:gd name="connsiteY193" fmla="*/ 0 h 347675"/>
                <a:gd name="connsiteX194" fmla="*/ 2290972 w 12240040"/>
                <a:gd name="connsiteY194" fmla="*/ 347675 h 347675"/>
                <a:gd name="connsiteX195" fmla="*/ 2186048 w 12240040"/>
                <a:gd name="connsiteY195" fmla="*/ 347675 h 347675"/>
                <a:gd name="connsiteX196" fmla="*/ 2145240 w 12240040"/>
                <a:gd name="connsiteY196" fmla="*/ 0 h 347675"/>
                <a:gd name="connsiteX197" fmla="*/ 2250164 w 12240040"/>
                <a:gd name="connsiteY197" fmla="*/ 0 h 347675"/>
                <a:gd name="connsiteX198" fmla="*/ 2085970 w 12240040"/>
                <a:gd name="connsiteY198" fmla="*/ 347675 h 347675"/>
                <a:gd name="connsiteX199" fmla="*/ 1981046 w 12240040"/>
                <a:gd name="connsiteY199" fmla="*/ 347675 h 347675"/>
                <a:gd name="connsiteX200" fmla="*/ 1940238 w 12240040"/>
                <a:gd name="connsiteY200" fmla="*/ 0 h 347675"/>
                <a:gd name="connsiteX201" fmla="*/ 2045162 w 12240040"/>
                <a:gd name="connsiteY201" fmla="*/ 0 h 347675"/>
                <a:gd name="connsiteX202" fmla="*/ 1880969 w 12240040"/>
                <a:gd name="connsiteY202" fmla="*/ 347675 h 347675"/>
                <a:gd name="connsiteX203" fmla="*/ 1776044 w 12240040"/>
                <a:gd name="connsiteY203" fmla="*/ 347675 h 347675"/>
                <a:gd name="connsiteX204" fmla="*/ 1735237 w 12240040"/>
                <a:gd name="connsiteY204" fmla="*/ 0 h 347675"/>
                <a:gd name="connsiteX205" fmla="*/ 1840161 w 12240040"/>
                <a:gd name="connsiteY205" fmla="*/ 0 h 347675"/>
                <a:gd name="connsiteX206" fmla="*/ 1675967 w 12240040"/>
                <a:gd name="connsiteY206" fmla="*/ 347675 h 347675"/>
                <a:gd name="connsiteX207" fmla="*/ 1571043 w 12240040"/>
                <a:gd name="connsiteY207" fmla="*/ 347675 h 347675"/>
                <a:gd name="connsiteX208" fmla="*/ 1530236 w 12240040"/>
                <a:gd name="connsiteY208" fmla="*/ 0 h 347675"/>
                <a:gd name="connsiteX209" fmla="*/ 1635160 w 12240040"/>
                <a:gd name="connsiteY209" fmla="*/ 0 h 347675"/>
                <a:gd name="connsiteX210" fmla="*/ 1470966 w 12240040"/>
                <a:gd name="connsiteY210" fmla="*/ 347675 h 347675"/>
                <a:gd name="connsiteX211" fmla="*/ 1366042 w 12240040"/>
                <a:gd name="connsiteY211" fmla="*/ 347675 h 347675"/>
                <a:gd name="connsiteX212" fmla="*/ 1325235 w 12240040"/>
                <a:gd name="connsiteY212" fmla="*/ 0 h 347675"/>
                <a:gd name="connsiteX213" fmla="*/ 1430159 w 12240040"/>
                <a:gd name="connsiteY213" fmla="*/ 0 h 347675"/>
                <a:gd name="connsiteX214" fmla="*/ 1265965 w 12240040"/>
                <a:gd name="connsiteY214" fmla="*/ 347675 h 347675"/>
                <a:gd name="connsiteX215" fmla="*/ 1161041 w 12240040"/>
                <a:gd name="connsiteY215" fmla="*/ 347675 h 347675"/>
                <a:gd name="connsiteX216" fmla="*/ 1120234 w 12240040"/>
                <a:gd name="connsiteY216" fmla="*/ 0 h 347675"/>
                <a:gd name="connsiteX217" fmla="*/ 1225158 w 12240040"/>
                <a:gd name="connsiteY217" fmla="*/ 0 h 347675"/>
                <a:gd name="connsiteX218" fmla="*/ 1060964 w 12240040"/>
                <a:gd name="connsiteY218" fmla="*/ 347675 h 347675"/>
                <a:gd name="connsiteX219" fmla="*/ 956040 w 12240040"/>
                <a:gd name="connsiteY219" fmla="*/ 347675 h 347675"/>
                <a:gd name="connsiteX220" fmla="*/ 929024 w 12240040"/>
                <a:gd name="connsiteY220" fmla="*/ 0 h 347675"/>
                <a:gd name="connsiteX221" fmla="*/ 1033948 w 12240040"/>
                <a:gd name="connsiteY221" fmla="*/ 0 h 347675"/>
                <a:gd name="connsiteX222" fmla="*/ 869754 w 12240040"/>
                <a:gd name="connsiteY222" fmla="*/ 347675 h 347675"/>
                <a:gd name="connsiteX223" fmla="*/ 764830 w 12240040"/>
                <a:gd name="connsiteY223" fmla="*/ 347675 h 347675"/>
                <a:gd name="connsiteX224" fmla="*/ 737813 w 12240040"/>
                <a:gd name="connsiteY224" fmla="*/ 0 h 347675"/>
                <a:gd name="connsiteX225" fmla="*/ 842738 w 12240040"/>
                <a:gd name="connsiteY225" fmla="*/ 0 h 347675"/>
                <a:gd name="connsiteX226" fmla="*/ 678544 w 12240040"/>
                <a:gd name="connsiteY226" fmla="*/ 347675 h 347675"/>
                <a:gd name="connsiteX227" fmla="*/ 573620 w 12240040"/>
                <a:gd name="connsiteY227" fmla="*/ 347675 h 347675"/>
                <a:gd name="connsiteX228" fmla="*/ 546603 w 12240040"/>
                <a:gd name="connsiteY228" fmla="*/ 0 h 347675"/>
                <a:gd name="connsiteX229" fmla="*/ 651527 w 12240040"/>
                <a:gd name="connsiteY229" fmla="*/ 0 h 347675"/>
                <a:gd name="connsiteX230" fmla="*/ 487333 w 12240040"/>
                <a:gd name="connsiteY230" fmla="*/ 347675 h 347675"/>
                <a:gd name="connsiteX231" fmla="*/ 382409 w 12240040"/>
                <a:gd name="connsiteY231" fmla="*/ 347675 h 347675"/>
                <a:gd name="connsiteX232" fmla="*/ 355393 w 12240040"/>
                <a:gd name="connsiteY232" fmla="*/ 0 h 347675"/>
                <a:gd name="connsiteX233" fmla="*/ 460317 w 12240040"/>
                <a:gd name="connsiteY233" fmla="*/ 0 h 347675"/>
                <a:gd name="connsiteX234" fmla="*/ 296123 w 12240040"/>
                <a:gd name="connsiteY234" fmla="*/ 347675 h 347675"/>
                <a:gd name="connsiteX235" fmla="*/ 191199 w 12240040"/>
                <a:gd name="connsiteY235" fmla="*/ 347675 h 347675"/>
                <a:gd name="connsiteX236" fmla="*/ 164194 w 12240040"/>
                <a:gd name="connsiteY236" fmla="*/ 0 h 347675"/>
                <a:gd name="connsiteX237" fmla="*/ 269118 w 12240040"/>
                <a:gd name="connsiteY237" fmla="*/ 0 h 347675"/>
                <a:gd name="connsiteX238" fmla="*/ 104924 w 12240040"/>
                <a:gd name="connsiteY238" fmla="*/ 347675 h 347675"/>
                <a:gd name="connsiteX239" fmla="*/ 0 w 12240040"/>
                <a:gd name="connsiteY239" fmla="*/ 347675 h 3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2240040" h="347675">
                  <a:moveTo>
                    <a:pt x="12135116" y="0"/>
                  </a:moveTo>
                  <a:lnTo>
                    <a:pt x="12240040" y="0"/>
                  </a:lnTo>
                  <a:lnTo>
                    <a:pt x="12075846" y="347675"/>
                  </a:lnTo>
                  <a:lnTo>
                    <a:pt x="11970922" y="347675"/>
                  </a:lnTo>
                  <a:close/>
                  <a:moveTo>
                    <a:pt x="11930117" y="0"/>
                  </a:moveTo>
                  <a:lnTo>
                    <a:pt x="12035041" y="0"/>
                  </a:lnTo>
                  <a:lnTo>
                    <a:pt x="11870847" y="347675"/>
                  </a:lnTo>
                  <a:lnTo>
                    <a:pt x="11765923" y="347675"/>
                  </a:lnTo>
                  <a:close/>
                  <a:moveTo>
                    <a:pt x="11725116" y="0"/>
                  </a:moveTo>
                  <a:lnTo>
                    <a:pt x="11830040" y="0"/>
                  </a:lnTo>
                  <a:lnTo>
                    <a:pt x="11665846" y="347675"/>
                  </a:lnTo>
                  <a:lnTo>
                    <a:pt x="11560922" y="347675"/>
                  </a:lnTo>
                  <a:close/>
                  <a:moveTo>
                    <a:pt x="11520115" y="0"/>
                  </a:moveTo>
                  <a:lnTo>
                    <a:pt x="11625039" y="0"/>
                  </a:lnTo>
                  <a:lnTo>
                    <a:pt x="11460845" y="347675"/>
                  </a:lnTo>
                  <a:lnTo>
                    <a:pt x="11355921" y="347675"/>
                  </a:lnTo>
                  <a:close/>
                  <a:moveTo>
                    <a:pt x="11315114" y="0"/>
                  </a:moveTo>
                  <a:lnTo>
                    <a:pt x="11420038" y="0"/>
                  </a:lnTo>
                  <a:lnTo>
                    <a:pt x="11255844" y="347675"/>
                  </a:lnTo>
                  <a:lnTo>
                    <a:pt x="11150920" y="347675"/>
                  </a:lnTo>
                  <a:close/>
                  <a:moveTo>
                    <a:pt x="11110113" y="0"/>
                  </a:moveTo>
                  <a:lnTo>
                    <a:pt x="11215037" y="0"/>
                  </a:lnTo>
                  <a:lnTo>
                    <a:pt x="11050843" y="347675"/>
                  </a:lnTo>
                  <a:lnTo>
                    <a:pt x="10945919" y="347675"/>
                  </a:lnTo>
                  <a:close/>
                  <a:moveTo>
                    <a:pt x="10905112" y="0"/>
                  </a:moveTo>
                  <a:lnTo>
                    <a:pt x="11010036" y="0"/>
                  </a:lnTo>
                  <a:lnTo>
                    <a:pt x="10845842" y="347675"/>
                  </a:lnTo>
                  <a:lnTo>
                    <a:pt x="10740918" y="347675"/>
                  </a:lnTo>
                  <a:close/>
                  <a:moveTo>
                    <a:pt x="10700111" y="0"/>
                  </a:moveTo>
                  <a:lnTo>
                    <a:pt x="10805035" y="0"/>
                  </a:lnTo>
                  <a:lnTo>
                    <a:pt x="10640841" y="347675"/>
                  </a:lnTo>
                  <a:lnTo>
                    <a:pt x="10535917" y="347675"/>
                  </a:lnTo>
                  <a:close/>
                  <a:moveTo>
                    <a:pt x="10495110" y="0"/>
                  </a:moveTo>
                  <a:lnTo>
                    <a:pt x="10600034" y="0"/>
                  </a:lnTo>
                  <a:lnTo>
                    <a:pt x="10435840" y="347675"/>
                  </a:lnTo>
                  <a:lnTo>
                    <a:pt x="10330916" y="347675"/>
                  </a:lnTo>
                  <a:close/>
                  <a:moveTo>
                    <a:pt x="10290109" y="0"/>
                  </a:moveTo>
                  <a:lnTo>
                    <a:pt x="10395033" y="0"/>
                  </a:lnTo>
                  <a:lnTo>
                    <a:pt x="10230839" y="347675"/>
                  </a:lnTo>
                  <a:lnTo>
                    <a:pt x="10125915" y="347675"/>
                  </a:lnTo>
                  <a:close/>
                  <a:moveTo>
                    <a:pt x="10085108" y="0"/>
                  </a:moveTo>
                  <a:lnTo>
                    <a:pt x="10190032" y="0"/>
                  </a:lnTo>
                  <a:lnTo>
                    <a:pt x="10025838" y="347675"/>
                  </a:lnTo>
                  <a:lnTo>
                    <a:pt x="9920914" y="347675"/>
                  </a:lnTo>
                  <a:close/>
                  <a:moveTo>
                    <a:pt x="9893895" y="0"/>
                  </a:moveTo>
                  <a:lnTo>
                    <a:pt x="9998819" y="0"/>
                  </a:lnTo>
                  <a:lnTo>
                    <a:pt x="9834625" y="347675"/>
                  </a:lnTo>
                  <a:lnTo>
                    <a:pt x="9729701" y="347675"/>
                  </a:lnTo>
                  <a:close/>
                  <a:moveTo>
                    <a:pt x="9688896" y="0"/>
                  </a:moveTo>
                  <a:lnTo>
                    <a:pt x="9793820" y="0"/>
                  </a:lnTo>
                  <a:lnTo>
                    <a:pt x="9629626" y="347675"/>
                  </a:lnTo>
                  <a:lnTo>
                    <a:pt x="9524702" y="347675"/>
                  </a:lnTo>
                  <a:close/>
                  <a:moveTo>
                    <a:pt x="9483895" y="0"/>
                  </a:moveTo>
                  <a:lnTo>
                    <a:pt x="9588819" y="0"/>
                  </a:lnTo>
                  <a:lnTo>
                    <a:pt x="9424625" y="347675"/>
                  </a:lnTo>
                  <a:lnTo>
                    <a:pt x="9319701" y="347675"/>
                  </a:lnTo>
                  <a:close/>
                  <a:moveTo>
                    <a:pt x="9278894" y="0"/>
                  </a:moveTo>
                  <a:lnTo>
                    <a:pt x="9383818" y="0"/>
                  </a:lnTo>
                  <a:lnTo>
                    <a:pt x="9219624" y="347675"/>
                  </a:lnTo>
                  <a:lnTo>
                    <a:pt x="9114700" y="347675"/>
                  </a:lnTo>
                  <a:close/>
                  <a:moveTo>
                    <a:pt x="9073893" y="0"/>
                  </a:moveTo>
                  <a:lnTo>
                    <a:pt x="9178817" y="0"/>
                  </a:lnTo>
                  <a:lnTo>
                    <a:pt x="9014623" y="347675"/>
                  </a:lnTo>
                  <a:lnTo>
                    <a:pt x="8909699" y="347675"/>
                  </a:lnTo>
                  <a:close/>
                  <a:moveTo>
                    <a:pt x="8868892" y="0"/>
                  </a:moveTo>
                  <a:lnTo>
                    <a:pt x="8973816" y="0"/>
                  </a:lnTo>
                  <a:lnTo>
                    <a:pt x="8809622" y="347675"/>
                  </a:lnTo>
                  <a:lnTo>
                    <a:pt x="8704698" y="347675"/>
                  </a:lnTo>
                  <a:close/>
                  <a:moveTo>
                    <a:pt x="8663891" y="0"/>
                  </a:moveTo>
                  <a:lnTo>
                    <a:pt x="8768815" y="0"/>
                  </a:lnTo>
                  <a:lnTo>
                    <a:pt x="8604621" y="347675"/>
                  </a:lnTo>
                  <a:lnTo>
                    <a:pt x="8499697" y="347675"/>
                  </a:lnTo>
                  <a:close/>
                  <a:moveTo>
                    <a:pt x="8458890" y="0"/>
                  </a:moveTo>
                  <a:lnTo>
                    <a:pt x="8563814" y="0"/>
                  </a:lnTo>
                  <a:lnTo>
                    <a:pt x="8399620" y="347675"/>
                  </a:lnTo>
                  <a:lnTo>
                    <a:pt x="8294696" y="347675"/>
                  </a:lnTo>
                  <a:close/>
                  <a:moveTo>
                    <a:pt x="8253889" y="0"/>
                  </a:moveTo>
                  <a:lnTo>
                    <a:pt x="8358813" y="0"/>
                  </a:lnTo>
                  <a:lnTo>
                    <a:pt x="8194619" y="347675"/>
                  </a:lnTo>
                  <a:lnTo>
                    <a:pt x="8089695" y="347675"/>
                  </a:lnTo>
                  <a:close/>
                  <a:moveTo>
                    <a:pt x="8048888" y="0"/>
                  </a:moveTo>
                  <a:lnTo>
                    <a:pt x="8153812" y="0"/>
                  </a:lnTo>
                  <a:lnTo>
                    <a:pt x="7989618" y="347675"/>
                  </a:lnTo>
                  <a:lnTo>
                    <a:pt x="7884694" y="347675"/>
                  </a:lnTo>
                  <a:close/>
                  <a:moveTo>
                    <a:pt x="7843887" y="0"/>
                  </a:moveTo>
                  <a:lnTo>
                    <a:pt x="7948811" y="0"/>
                  </a:lnTo>
                  <a:lnTo>
                    <a:pt x="7784617" y="347675"/>
                  </a:lnTo>
                  <a:lnTo>
                    <a:pt x="7679693" y="347675"/>
                  </a:lnTo>
                  <a:close/>
                  <a:moveTo>
                    <a:pt x="7652677" y="0"/>
                  </a:moveTo>
                  <a:lnTo>
                    <a:pt x="7757601" y="0"/>
                  </a:lnTo>
                  <a:lnTo>
                    <a:pt x="7593407" y="347675"/>
                  </a:lnTo>
                  <a:lnTo>
                    <a:pt x="7488483" y="347675"/>
                  </a:lnTo>
                  <a:close/>
                  <a:moveTo>
                    <a:pt x="7447678" y="0"/>
                  </a:moveTo>
                  <a:lnTo>
                    <a:pt x="7552602" y="0"/>
                  </a:lnTo>
                  <a:lnTo>
                    <a:pt x="7388408" y="347675"/>
                  </a:lnTo>
                  <a:lnTo>
                    <a:pt x="7283484" y="347675"/>
                  </a:lnTo>
                  <a:close/>
                  <a:moveTo>
                    <a:pt x="7242677" y="0"/>
                  </a:moveTo>
                  <a:lnTo>
                    <a:pt x="7347601" y="0"/>
                  </a:lnTo>
                  <a:lnTo>
                    <a:pt x="7183407" y="347675"/>
                  </a:lnTo>
                  <a:lnTo>
                    <a:pt x="7078483" y="347675"/>
                  </a:lnTo>
                  <a:close/>
                  <a:moveTo>
                    <a:pt x="7037676" y="0"/>
                  </a:moveTo>
                  <a:lnTo>
                    <a:pt x="7142600" y="0"/>
                  </a:lnTo>
                  <a:lnTo>
                    <a:pt x="6978406" y="347675"/>
                  </a:lnTo>
                  <a:lnTo>
                    <a:pt x="6873482" y="347675"/>
                  </a:lnTo>
                  <a:close/>
                  <a:moveTo>
                    <a:pt x="6832675" y="0"/>
                  </a:moveTo>
                  <a:lnTo>
                    <a:pt x="6937599" y="0"/>
                  </a:lnTo>
                  <a:lnTo>
                    <a:pt x="6773405" y="347675"/>
                  </a:lnTo>
                  <a:lnTo>
                    <a:pt x="6668481" y="347675"/>
                  </a:lnTo>
                  <a:close/>
                  <a:moveTo>
                    <a:pt x="6627674" y="0"/>
                  </a:moveTo>
                  <a:lnTo>
                    <a:pt x="6732598" y="0"/>
                  </a:lnTo>
                  <a:lnTo>
                    <a:pt x="6568404" y="347675"/>
                  </a:lnTo>
                  <a:lnTo>
                    <a:pt x="6463480" y="347675"/>
                  </a:lnTo>
                  <a:close/>
                  <a:moveTo>
                    <a:pt x="6422673" y="0"/>
                  </a:moveTo>
                  <a:lnTo>
                    <a:pt x="6527597" y="0"/>
                  </a:lnTo>
                  <a:lnTo>
                    <a:pt x="6363403" y="347675"/>
                  </a:lnTo>
                  <a:lnTo>
                    <a:pt x="6258479" y="347675"/>
                  </a:lnTo>
                  <a:close/>
                  <a:moveTo>
                    <a:pt x="6217672" y="0"/>
                  </a:moveTo>
                  <a:lnTo>
                    <a:pt x="6322596" y="0"/>
                  </a:lnTo>
                  <a:lnTo>
                    <a:pt x="6158402" y="347675"/>
                  </a:lnTo>
                  <a:lnTo>
                    <a:pt x="6053478" y="347675"/>
                  </a:lnTo>
                  <a:close/>
                  <a:moveTo>
                    <a:pt x="6012672" y="0"/>
                  </a:moveTo>
                  <a:lnTo>
                    <a:pt x="6117596" y="0"/>
                  </a:lnTo>
                  <a:lnTo>
                    <a:pt x="5953402" y="347675"/>
                  </a:lnTo>
                  <a:lnTo>
                    <a:pt x="5848478" y="347675"/>
                  </a:lnTo>
                  <a:close/>
                  <a:moveTo>
                    <a:pt x="5807671" y="0"/>
                  </a:moveTo>
                  <a:lnTo>
                    <a:pt x="5912595" y="0"/>
                  </a:lnTo>
                  <a:lnTo>
                    <a:pt x="5748402" y="347675"/>
                  </a:lnTo>
                  <a:lnTo>
                    <a:pt x="5643479" y="347675"/>
                  </a:lnTo>
                  <a:close/>
                  <a:moveTo>
                    <a:pt x="5602671" y="0"/>
                  </a:moveTo>
                  <a:lnTo>
                    <a:pt x="5707595" y="0"/>
                  </a:lnTo>
                  <a:lnTo>
                    <a:pt x="5543402" y="347675"/>
                  </a:lnTo>
                  <a:lnTo>
                    <a:pt x="5438478" y="347675"/>
                  </a:lnTo>
                  <a:close/>
                  <a:moveTo>
                    <a:pt x="5411462" y="0"/>
                  </a:moveTo>
                  <a:lnTo>
                    <a:pt x="5516385" y="0"/>
                  </a:lnTo>
                  <a:lnTo>
                    <a:pt x="5352193" y="347675"/>
                  </a:lnTo>
                  <a:lnTo>
                    <a:pt x="5247268" y="347675"/>
                  </a:lnTo>
                  <a:close/>
                  <a:moveTo>
                    <a:pt x="5206463" y="0"/>
                  </a:moveTo>
                  <a:lnTo>
                    <a:pt x="5311388" y="0"/>
                  </a:lnTo>
                  <a:lnTo>
                    <a:pt x="5147194" y="347675"/>
                  </a:lnTo>
                  <a:lnTo>
                    <a:pt x="5042269" y="347675"/>
                  </a:lnTo>
                  <a:close/>
                  <a:moveTo>
                    <a:pt x="5001460" y="0"/>
                  </a:moveTo>
                  <a:lnTo>
                    <a:pt x="5106386" y="0"/>
                  </a:lnTo>
                  <a:lnTo>
                    <a:pt x="4942191" y="347675"/>
                  </a:lnTo>
                  <a:lnTo>
                    <a:pt x="4837267" y="347675"/>
                  </a:lnTo>
                  <a:close/>
                  <a:moveTo>
                    <a:pt x="4796461" y="0"/>
                  </a:moveTo>
                  <a:lnTo>
                    <a:pt x="4901383" y="0"/>
                  </a:lnTo>
                  <a:lnTo>
                    <a:pt x="4737191" y="347675"/>
                  </a:lnTo>
                  <a:lnTo>
                    <a:pt x="4632266" y="347675"/>
                  </a:lnTo>
                  <a:close/>
                  <a:moveTo>
                    <a:pt x="4591459" y="0"/>
                  </a:moveTo>
                  <a:lnTo>
                    <a:pt x="4696383" y="0"/>
                  </a:lnTo>
                  <a:lnTo>
                    <a:pt x="4532189" y="347675"/>
                  </a:lnTo>
                  <a:lnTo>
                    <a:pt x="4427265" y="347675"/>
                  </a:lnTo>
                  <a:close/>
                  <a:moveTo>
                    <a:pt x="4386457" y="0"/>
                  </a:moveTo>
                  <a:lnTo>
                    <a:pt x="4491381" y="0"/>
                  </a:lnTo>
                  <a:lnTo>
                    <a:pt x="4327188" y="347675"/>
                  </a:lnTo>
                  <a:lnTo>
                    <a:pt x="4222266" y="347675"/>
                  </a:lnTo>
                  <a:close/>
                  <a:moveTo>
                    <a:pt x="4181459" y="0"/>
                  </a:moveTo>
                  <a:lnTo>
                    <a:pt x="4286380" y="0"/>
                  </a:lnTo>
                  <a:lnTo>
                    <a:pt x="4122189" y="347675"/>
                  </a:lnTo>
                  <a:lnTo>
                    <a:pt x="4017265" y="347675"/>
                  </a:lnTo>
                  <a:close/>
                  <a:moveTo>
                    <a:pt x="3976457" y="0"/>
                  </a:moveTo>
                  <a:lnTo>
                    <a:pt x="4081381" y="0"/>
                  </a:lnTo>
                  <a:lnTo>
                    <a:pt x="3917187" y="347675"/>
                  </a:lnTo>
                  <a:lnTo>
                    <a:pt x="3812264" y="347675"/>
                  </a:lnTo>
                  <a:close/>
                  <a:moveTo>
                    <a:pt x="3771456" y="0"/>
                  </a:moveTo>
                  <a:lnTo>
                    <a:pt x="3876380" y="0"/>
                  </a:lnTo>
                  <a:lnTo>
                    <a:pt x="3712187" y="347675"/>
                  </a:lnTo>
                  <a:lnTo>
                    <a:pt x="3607263" y="347675"/>
                  </a:lnTo>
                  <a:close/>
                  <a:moveTo>
                    <a:pt x="3566456" y="0"/>
                  </a:moveTo>
                  <a:lnTo>
                    <a:pt x="3671379" y="0"/>
                  </a:lnTo>
                  <a:lnTo>
                    <a:pt x="3507186" y="347675"/>
                  </a:lnTo>
                  <a:lnTo>
                    <a:pt x="3402262" y="347675"/>
                  </a:lnTo>
                  <a:close/>
                  <a:moveTo>
                    <a:pt x="3361454" y="0"/>
                  </a:moveTo>
                  <a:lnTo>
                    <a:pt x="3466379" y="0"/>
                  </a:lnTo>
                  <a:lnTo>
                    <a:pt x="3302184" y="347675"/>
                  </a:lnTo>
                  <a:lnTo>
                    <a:pt x="3197260" y="347675"/>
                  </a:lnTo>
                  <a:close/>
                  <a:moveTo>
                    <a:pt x="3170244" y="0"/>
                  </a:moveTo>
                  <a:lnTo>
                    <a:pt x="3275168" y="0"/>
                  </a:lnTo>
                  <a:lnTo>
                    <a:pt x="3110974" y="347675"/>
                  </a:lnTo>
                  <a:lnTo>
                    <a:pt x="3006050" y="347675"/>
                  </a:lnTo>
                  <a:close/>
                  <a:moveTo>
                    <a:pt x="2965245" y="0"/>
                  </a:moveTo>
                  <a:lnTo>
                    <a:pt x="3070169" y="0"/>
                  </a:lnTo>
                  <a:lnTo>
                    <a:pt x="2905975" y="347675"/>
                  </a:lnTo>
                  <a:lnTo>
                    <a:pt x="2801051" y="347675"/>
                  </a:lnTo>
                  <a:close/>
                  <a:moveTo>
                    <a:pt x="2760244" y="0"/>
                  </a:moveTo>
                  <a:lnTo>
                    <a:pt x="2865168" y="0"/>
                  </a:lnTo>
                  <a:lnTo>
                    <a:pt x="2700973" y="347675"/>
                  </a:lnTo>
                  <a:lnTo>
                    <a:pt x="2596050" y="347675"/>
                  </a:lnTo>
                  <a:close/>
                  <a:moveTo>
                    <a:pt x="2555242" y="0"/>
                  </a:moveTo>
                  <a:lnTo>
                    <a:pt x="2660166" y="0"/>
                  </a:lnTo>
                  <a:lnTo>
                    <a:pt x="2495973" y="347675"/>
                  </a:lnTo>
                  <a:lnTo>
                    <a:pt x="2391049" y="347675"/>
                  </a:lnTo>
                  <a:close/>
                  <a:moveTo>
                    <a:pt x="2350242" y="0"/>
                  </a:moveTo>
                  <a:lnTo>
                    <a:pt x="2455165" y="0"/>
                  </a:lnTo>
                  <a:lnTo>
                    <a:pt x="2290972" y="347675"/>
                  </a:lnTo>
                  <a:lnTo>
                    <a:pt x="2186048" y="347675"/>
                  </a:lnTo>
                  <a:close/>
                  <a:moveTo>
                    <a:pt x="2145240" y="0"/>
                  </a:moveTo>
                  <a:lnTo>
                    <a:pt x="2250164" y="0"/>
                  </a:lnTo>
                  <a:lnTo>
                    <a:pt x="2085970" y="347675"/>
                  </a:lnTo>
                  <a:lnTo>
                    <a:pt x="1981046" y="347675"/>
                  </a:lnTo>
                  <a:close/>
                  <a:moveTo>
                    <a:pt x="1940238" y="0"/>
                  </a:moveTo>
                  <a:lnTo>
                    <a:pt x="2045162" y="0"/>
                  </a:lnTo>
                  <a:lnTo>
                    <a:pt x="1880969" y="347675"/>
                  </a:lnTo>
                  <a:lnTo>
                    <a:pt x="1776044" y="347675"/>
                  </a:lnTo>
                  <a:close/>
                  <a:moveTo>
                    <a:pt x="1735237" y="0"/>
                  </a:moveTo>
                  <a:lnTo>
                    <a:pt x="1840161" y="0"/>
                  </a:lnTo>
                  <a:lnTo>
                    <a:pt x="1675967" y="347675"/>
                  </a:lnTo>
                  <a:lnTo>
                    <a:pt x="1571043" y="347675"/>
                  </a:lnTo>
                  <a:close/>
                  <a:moveTo>
                    <a:pt x="1530236" y="0"/>
                  </a:moveTo>
                  <a:lnTo>
                    <a:pt x="1635160" y="0"/>
                  </a:lnTo>
                  <a:lnTo>
                    <a:pt x="1470966" y="347675"/>
                  </a:lnTo>
                  <a:lnTo>
                    <a:pt x="1366042" y="347675"/>
                  </a:lnTo>
                  <a:close/>
                  <a:moveTo>
                    <a:pt x="1325235" y="0"/>
                  </a:moveTo>
                  <a:lnTo>
                    <a:pt x="1430159" y="0"/>
                  </a:lnTo>
                  <a:lnTo>
                    <a:pt x="1265965" y="347675"/>
                  </a:lnTo>
                  <a:lnTo>
                    <a:pt x="1161041" y="347675"/>
                  </a:lnTo>
                  <a:close/>
                  <a:moveTo>
                    <a:pt x="1120234" y="0"/>
                  </a:moveTo>
                  <a:lnTo>
                    <a:pt x="1225158" y="0"/>
                  </a:lnTo>
                  <a:lnTo>
                    <a:pt x="1060964" y="347675"/>
                  </a:lnTo>
                  <a:lnTo>
                    <a:pt x="956040" y="347675"/>
                  </a:lnTo>
                  <a:close/>
                  <a:moveTo>
                    <a:pt x="929024" y="0"/>
                  </a:moveTo>
                  <a:lnTo>
                    <a:pt x="1033948" y="0"/>
                  </a:lnTo>
                  <a:lnTo>
                    <a:pt x="869754" y="347675"/>
                  </a:lnTo>
                  <a:lnTo>
                    <a:pt x="764830" y="347675"/>
                  </a:lnTo>
                  <a:close/>
                  <a:moveTo>
                    <a:pt x="737813" y="0"/>
                  </a:moveTo>
                  <a:lnTo>
                    <a:pt x="842738" y="0"/>
                  </a:lnTo>
                  <a:lnTo>
                    <a:pt x="678544" y="347675"/>
                  </a:lnTo>
                  <a:lnTo>
                    <a:pt x="573620" y="347675"/>
                  </a:lnTo>
                  <a:close/>
                  <a:moveTo>
                    <a:pt x="546603" y="0"/>
                  </a:moveTo>
                  <a:lnTo>
                    <a:pt x="651527" y="0"/>
                  </a:lnTo>
                  <a:lnTo>
                    <a:pt x="487333" y="347675"/>
                  </a:lnTo>
                  <a:lnTo>
                    <a:pt x="382409" y="347675"/>
                  </a:lnTo>
                  <a:close/>
                  <a:moveTo>
                    <a:pt x="355393" y="0"/>
                  </a:moveTo>
                  <a:lnTo>
                    <a:pt x="460317" y="0"/>
                  </a:lnTo>
                  <a:lnTo>
                    <a:pt x="296123" y="347675"/>
                  </a:lnTo>
                  <a:lnTo>
                    <a:pt x="191199" y="347675"/>
                  </a:lnTo>
                  <a:close/>
                  <a:moveTo>
                    <a:pt x="164194" y="0"/>
                  </a:moveTo>
                  <a:lnTo>
                    <a:pt x="269118" y="0"/>
                  </a:lnTo>
                  <a:lnTo>
                    <a:pt x="104924" y="347675"/>
                  </a:lnTo>
                  <a:lnTo>
                    <a:pt x="0" y="347675"/>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2" name="Group 11">
            <a:extLst>
              <a:ext uri="{FF2B5EF4-FFF2-40B4-BE49-F238E27FC236}">
                <a16:creationId xmlns:a16="http://schemas.microsoft.com/office/drawing/2014/main" id="{D6BD8FF0-CE33-40B3-B4F7-9776E48F2608}"/>
              </a:ext>
            </a:extLst>
          </p:cNvPr>
          <p:cNvGrpSpPr/>
          <p:nvPr/>
        </p:nvGrpSpPr>
        <p:grpSpPr>
          <a:xfrm>
            <a:off x="5653276" y="3785804"/>
            <a:ext cx="631143" cy="641293"/>
            <a:chOff x="9271661" y="927087"/>
            <a:chExt cx="1690381" cy="1717565"/>
          </a:xfrm>
          <a:solidFill>
            <a:schemeClr val="bg1"/>
          </a:solidFill>
        </p:grpSpPr>
        <p:sp>
          <p:nvSpPr>
            <p:cNvPr id="323" name="Freeform: Shape 155">
              <a:extLst>
                <a:ext uri="{FF2B5EF4-FFF2-40B4-BE49-F238E27FC236}">
                  <a16:creationId xmlns:a16="http://schemas.microsoft.com/office/drawing/2014/main" id="{832B84CC-9E48-4738-9E28-4FD81AD66CE5}"/>
                </a:ext>
              </a:extLst>
            </p:cNvPr>
            <p:cNvSpPr/>
            <p:nvPr/>
          </p:nvSpPr>
          <p:spPr>
            <a:xfrm rot="2411044">
              <a:off x="9825722" y="927087"/>
              <a:ext cx="487932" cy="1717565"/>
            </a:xfrm>
            <a:custGeom>
              <a:avLst/>
              <a:gdLst>
                <a:gd name="connsiteX0" fmla="*/ 398295 w 480600"/>
                <a:gd name="connsiteY0" fmla="*/ 1046026 h 1345680"/>
                <a:gd name="connsiteX1" fmla="*/ 348313 w 480600"/>
                <a:gd name="connsiteY1" fmla="*/ 1015268 h 1345680"/>
                <a:gd name="connsiteX2" fmla="*/ 329088 w 480600"/>
                <a:gd name="connsiteY2" fmla="*/ 334738 h 1345680"/>
                <a:gd name="connsiteX3" fmla="*/ 379071 w 480600"/>
                <a:gd name="connsiteY3" fmla="*/ 303980 h 1345680"/>
                <a:gd name="connsiteX4" fmla="*/ 440588 w 480600"/>
                <a:gd name="connsiteY4" fmla="*/ 167489 h 1345680"/>
                <a:gd name="connsiteX5" fmla="*/ 430976 w 480600"/>
                <a:gd name="connsiteY5" fmla="*/ 109817 h 1345680"/>
                <a:gd name="connsiteX6" fmla="*/ 334856 w 480600"/>
                <a:gd name="connsiteY6" fmla="*/ 29076 h 1345680"/>
                <a:gd name="connsiteX7" fmla="*/ 309864 w 480600"/>
                <a:gd name="connsiteY7" fmla="*/ 54068 h 1345680"/>
                <a:gd name="connsiteX8" fmla="*/ 309864 w 480600"/>
                <a:gd name="connsiteY8" fmla="*/ 173256 h 1345680"/>
                <a:gd name="connsiteX9" fmla="*/ 271416 w 480600"/>
                <a:gd name="connsiteY9" fmla="*/ 211704 h 1345680"/>
                <a:gd name="connsiteX10" fmla="*/ 219512 w 480600"/>
                <a:gd name="connsiteY10" fmla="*/ 211704 h 1345680"/>
                <a:gd name="connsiteX11" fmla="*/ 181064 w 480600"/>
                <a:gd name="connsiteY11" fmla="*/ 173256 h 1345680"/>
                <a:gd name="connsiteX12" fmla="*/ 181064 w 480600"/>
                <a:gd name="connsiteY12" fmla="*/ 55990 h 1345680"/>
                <a:gd name="connsiteX13" fmla="*/ 156072 w 480600"/>
                <a:gd name="connsiteY13" fmla="*/ 30999 h 1345680"/>
                <a:gd name="connsiteX14" fmla="*/ 59952 w 480600"/>
                <a:gd name="connsiteY14" fmla="*/ 111740 h 1345680"/>
                <a:gd name="connsiteX15" fmla="*/ 50340 w 480600"/>
                <a:gd name="connsiteY15" fmla="*/ 169412 h 1345680"/>
                <a:gd name="connsiteX16" fmla="*/ 111857 w 480600"/>
                <a:gd name="connsiteY16" fmla="*/ 305902 h 1345680"/>
                <a:gd name="connsiteX17" fmla="*/ 161840 w 480600"/>
                <a:gd name="connsiteY17" fmla="*/ 336660 h 1345680"/>
                <a:gd name="connsiteX18" fmla="*/ 142616 w 480600"/>
                <a:gd name="connsiteY18" fmla="*/ 1017190 h 1345680"/>
                <a:gd name="connsiteX19" fmla="*/ 92633 w 480600"/>
                <a:gd name="connsiteY19" fmla="*/ 1047949 h 1345680"/>
                <a:gd name="connsiteX20" fmla="*/ 31116 w 480600"/>
                <a:gd name="connsiteY20" fmla="*/ 1184439 h 1345680"/>
                <a:gd name="connsiteX21" fmla="*/ 40728 w 480600"/>
                <a:gd name="connsiteY21" fmla="*/ 1242111 h 1345680"/>
                <a:gd name="connsiteX22" fmla="*/ 136848 w 480600"/>
                <a:gd name="connsiteY22" fmla="*/ 1322852 h 1345680"/>
                <a:gd name="connsiteX23" fmla="*/ 161840 w 480600"/>
                <a:gd name="connsiteY23" fmla="*/ 1297861 h 1345680"/>
                <a:gd name="connsiteX24" fmla="*/ 161840 w 480600"/>
                <a:gd name="connsiteY24" fmla="*/ 1178672 h 1345680"/>
                <a:gd name="connsiteX25" fmla="*/ 200288 w 480600"/>
                <a:gd name="connsiteY25" fmla="*/ 1140224 h 1345680"/>
                <a:gd name="connsiteX26" fmla="*/ 290640 w 480600"/>
                <a:gd name="connsiteY26" fmla="*/ 1140224 h 1345680"/>
                <a:gd name="connsiteX27" fmla="*/ 329088 w 480600"/>
                <a:gd name="connsiteY27" fmla="*/ 1178672 h 1345680"/>
                <a:gd name="connsiteX28" fmla="*/ 329088 w 480600"/>
                <a:gd name="connsiteY28" fmla="*/ 1297861 h 1345680"/>
                <a:gd name="connsiteX29" fmla="*/ 354080 w 480600"/>
                <a:gd name="connsiteY29" fmla="*/ 1322852 h 1345680"/>
                <a:gd name="connsiteX30" fmla="*/ 450200 w 480600"/>
                <a:gd name="connsiteY30" fmla="*/ 1242111 h 1345680"/>
                <a:gd name="connsiteX31" fmla="*/ 459812 w 480600"/>
                <a:gd name="connsiteY31" fmla="*/ 1184439 h 1345680"/>
                <a:gd name="connsiteX32" fmla="*/ 398295 w 480600"/>
                <a:gd name="connsiteY32" fmla="*/ 1046026 h 134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0600" h="1345680">
                  <a:moveTo>
                    <a:pt x="398295" y="1046026"/>
                  </a:moveTo>
                  <a:lnTo>
                    <a:pt x="348313" y="1015268"/>
                  </a:lnTo>
                  <a:lnTo>
                    <a:pt x="329088" y="334738"/>
                  </a:lnTo>
                  <a:lnTo>
                    <a:pt x="379071" y="303980"/>
                  </a:lnTo>
                  <a:cubicBezTo>
                    <a:pt x="425209" y="275144"/>
                    <a:pt x="450200" y="221316"/>
                    <a:pt x="440588" y="167489"/>
                  </a:cubicBezTo>
                  <a:lnTo>
                    <a:pt x="430976" y="109817"/>
                  </a:lnTo>
                  <a:cubicBezTo>
                    <a:pt x="423286" y="63680"/>
                    <a:pt x="382916" y="29076"/>
                    <a:pt x="334856" y="29076"/>
                  </a:cubicBezTo>
                  <a:cubicBezTo>
                    <a:pt x="321399" y="29076"/>
                    <a:pt x="309864" y="40611"/>
                    <a:pt x="309864" y="54068"/>
                  </a:cubicBezTo>
                  <a:lnTo>
                    <a:pt x="309864" y="173256"/>
                  </a:lnTo>
                  <a:cubicBezTo>
                    <a:pt x="309864" y="194403"/>
                    <a:pt x="292563" y="211704"/>
                    <a:pt x="271416" y="211704"/>
                  </a:cubicBezTo>
                  <a:lnTo>
                    <a:pt x="219512" y="211704"/>
                  </a:lnTo>
                  <a:cubicBezTo>
                    <a:pt x="198365" y="211704"/>
                    <a:pt x="181064" y="194403"/>
                    <a:pt x="181064" y="173256"/>
                  </a:cubicBezTo>
                  <a:lnTo>
                    <a:pt x="181064" y="55990"/>
                  </a:lnTo>
                  <a:cubicBezTo>
                    <a:pt x="181064" y="42533"/>
                    <a:pt x="169529" y="30999"/>
                    <a:pt x="156072" y="30999"/>
                  </a:cubicBezTo>
                  <a:cubicBezTo>
                    <a:pt x="108012" y="30999"/>
                    <a:pt x="67642" y="65602"/>
                    <a:pt x="59952" y="111740"/>
                  </a:cubicBezTo>
                  <a:lnTo>
                    <a:pt x="50340" y="169412"/>
                  </a:lnTo>
                  <a:cubicBezTo>
                    <a:pt x="40728" y="223239"/>
                    <a:pt x="65720" y="277066"/>
                    <a:pt x="111857" y="305902"/>
                  </a:cubicBezTo>
                  <a:lnTo>
                    <a:pt x="161840" y="336660"/>
                  </a:lnTo>
                  <a:lnTo>
                    <a:pt x="142616" y="1017190"/>
                  </a:lnTo>
                  <a:lnTo>
                    <a:pt x="92633" y="1047949"/>
                  </a:lnTo>
                  <a:cubicBezTo>
                    <a:pt x="46496" y="1076785"/>
                    <a:pt x="21504" y="1130612"/>
                    <a:pt x="31116" y="1184439"/>
                  </a:cubicBezTo>
                  <a:lnTo>
                    <a:pt x="40728" y="1242111"/>
                  </a:lnTo>
                  <a:cubicBezTo>
                    <a:pt x="48418" y="1288249"/>
                    <a:pt x="88788" y="1322852"/>
                    <a:pt x="136848" y="1322852"/>
                  </a:cubicBezTo>
                  <a:cubicBezTo>
                    <a:pt x="150305" y="1322852"/>
                    <a:pt x="161840" y="1311317"/>
                    <a:pt x="161840" y="1297861"/>
                  </a:cubicBezTo>
                  <a:lnTo>
                    <a:pt x="161840" y="1178672"/>
                  </a:lnTo>
                  <a:cubicBezTo>
                    <a:pt x="161840" y="1157525"/>
                    <a:pt x="179141" y="1140224"/>
                    <a:pt x="200288" y="1140224"/>
                  </a:cubicBezTo>
                  <a:lnTo>
                    <a:pt x="290640" y="1140224"/>
                  </a:lnTo>
                  <a:cubicBezTo>
                    <a:pt x="311787" y="1140224"/>
                    <a:pt x="329088" y="1157525"/>
                    <a:pt x="329088" y="1178672"/>
                  </a:cubicBezTo>
                  <a:lnTo>
                    <a:pt x="329088" y="1297861"/>
                  </a:lnTo>
                  <a:cubicBezTo>
                    <a:pt x="329088" y="1311317"/>
                    <a:pt x="340623" y="1322852"/>
                    <a:pt x="354080" y="1322852"/>
                  </a:cubicBezTo>
                  <a:cubicBezTo>
                    <a:pt x="402140" y="1322852"/>
                    <a:pt x="442510" y="1288249"/>
                    <a:pt x="450200" y="1242111"/>
                  </a:cubicBezTo>
                  <a:lnTo>
                    <a:pt x="459812" y="1184439"/>
                  </a:lnTo>
                  <a:cubicBezTo>
                    <a:pt x="469424" y="1128689"/>
                    <a:pt x="446355" y="1074862"/>
                    <a:pt x="398295" y="1046026"/>
                  </a:cubicBezTo>
                  <a:close/>
                </a:path>
              </a:pathLst>
            </a:custGeom>
            <a:grpFill/>
            <a:ln w="19209" cap="flat">
              <a:noFill/>
              <a:prstDash val="solid"/>
              <a:miter/>
            </a:ln>
          </p:spPr>
          <p:txBody>
            <a:bodyPr rtlCol="0" anchor="ctr"/>
            <a:lstStyle/>
            <a:p>
              <a:endParaRPr lang="en-US" dirty="0"/>
            </a:p>
          </p:txBody>
        </p:sp>
        <p:sp>
          <p:nvSpPr>
            <p:cNvPr id="324" name="Freeform: Shape 159">
              <a:extLst>
                <a:ext uri="{FF2B5EF4-FFF2-40B4-BE49-F238E27FC236}">
                  <a16:creationId xmlns:a16="http://schemas.microsoft.com/office/drawing/2014/main" id="{212DC1F0-484E-4D77-A225-42D375270607}"/>
                </a:ext>
              </a:extLst>
            </p:cNvPr>
            <p:cNvSpPr/>
            <p:nvPr/>
          </p:nvSpPr>
          <p:spPr>
            <a:xfrm rot="18712925">
              <a:off x="9675227" y="1020217"/>
              <a:ext cx="883249" cy="1690381"/>
            </a:xfrm>
            <a:custGeom>
              <a:avLst/>
              <a:gdLst>
                <a:gd name="connsiteX0" fmla="*/ 335181 w 883249"/>
                <a:gd name="connsiteY0" fmla="*/ 0 h 1563687"/>
                <a:gd name="connsiteX1" fmla="*/ 631293 w 883249"/>
                <a:gd name="connsiteY1" fmla="*/ 0 h 1563687"/>
                <a:gd name="connsiteX2" fmla="*/ 665062 w 883249"/>
                <a:gd name="connsiteY2" fmla="*/ 49352 h 1563687"/>
                <a:gd name="connsiteX3" fmla="*/ 717011 w 883249"/>
                <a:gd name="connsiteY3" fmla="*/ 49352 h 1563687"/>
                <a:gd name="connsiteX4" fmla="*/ 750778 w 883249"/>
                <a:gd name="connsiteY4" fmla="*/ 0 h 1563687"/>
                <a:gd name="connsiteX5" fmla="*/ 844287 w 883249"/>
                <a:gd name="connsiteY5" fmla="*/ 0 h 1563687"/>
                <a:gd name="connsiteX6" fmla="*/ 883249 w 883249"/>
                <a:gd name="connsiteY6" fmla="*/ 111692 h 1563687"/>
                <a:gd name="connsiteX7" fmla="*/ 844287 w 883249"/>
                <a:gd name="connsiteY7" fmla="*/ 223384 h 1563687"/>
                <a:gd name="connsiteX8" fmla="*/ 750778 w 883249"/>
                <a:gd name="connsiteY8" fmla="*/ 223384 h 1563687"/>
                <a:gd name="connsiteX9" fmla="*/ 750777 w 883249"/>
                <a:gd name="connsiteY9" fmla="*/ 223384 h 1563687"/>
                <a:gd name="connsiteX10" fmla="*/ 748180 w 883249"/>
                <a:gd name="connsiteY10" fmla="*/ 223384 h 1563687"/>
                <a:gd name="connsiteX11" fmla="*/ 714413 w 883249"/>
                <a:gd name="connsiteY11" fmla="*/ 174032 h 1563687"/>
                <a:gd name="connsiteX12" fmla="*/ 665062 w 883249"/>
                <a:gd name="connsiteY12" fmla="*/ 174032 h 1563687"/>
                <a:gd name="connsiteX13" fmla="*/ 659785 w 883249"/>
                <a:gd name="connsiteY13" fmla="*/ 200372 h 1563687"/>
                <a:gd name="connsiteX14" fmla="*/ 631293 w 883249"/>
                <a:gd name="connsiteY14" fmla="*/ 223384 h 1563687"/>
                <a:gd name="connsiteX15" fmla="*/ 532589 w 883249"/>
                <a:gd name="connsiteY15" fmla="*/ 223384 h 1563687"/>
                <a:gd name="connsiteX16" fmla="*/ 532589 w 883249"/>
                <a:gd name="connsiteY16" fmla="*/ 737686 h 1563687"/>
                <a:gd name="connsiteX17" fmla="*/ 529992 w 883249"/>
                <a:gd name="connsiteY17" fmla="*/ 737686 h 1563687"/>
                <a:gd name="connsiteX18" fmla="*/ 529992 w 883249"/>
                <a:gd name="connsiteY18" fmla="*/ 748076 h 1563687"/>
                <a:gd name="connsiteX19" fmla="*/ 558564 w 883249"/>
                <a:gd name="connsiteY19" fmla="*/ 781843 h 1563687"/>
                <a:gd name="connsiteX20" fmla="*/ 581942 w 883249"/>
                <a:gd name="connsiteY20" fmla="*/ 1355888 h 1563687"/>
                <a:gd name="connsiteX21" fmla="*/ 537784 w 883249"/>
                <a:gd name="connsiteY21" fmla="*/ 1501346 h 1563687"/>
                <a:gd name="connsiteX22" fmla="*/ 467652 w 883249"/>
                <a:gd name="connsiteY22" fmla="*/ 1563687 h 1563687"/>
                <a:gd name="connsiteX23" fmla="*/ 397520 w 883249"/>
                <a:gd name="connsiteY23" fmla="*/ 1501346 h 1563687"/>
                <a:gd name="connsiteX24" fmla="*/ 353363 w 883249"/>
                <a:gd name="connsiteY24" fmla="*/ 1355888 h 1563687"/>
                <a:gd name="connsiteX25" fmla="*/ 376740 w 883249"/>
                <a:gd name="connsiteY25" fmla="*/ 781843 h 1563687"/>
                <a:gd name="connsiteX26" fmla="*/ 405313 w 883249"/>
                <a:gd name="connsiteY26" fmla="*/ 748076 h 1563687"/>
                <a:gd name="connsiteX27" fmla="*/ 405313 w 883249"/>
                <a:gd name="connsiteY27" fmla="*/ 225982 h 1563687"/>
                <a:gd name="connsiteX28" fmla="*/ 332583 w 883249"/>
                <a:gd name="connsiteY28" fmla="*/ 225982 h 1563687"/>
                <a:gd name="connsiteX29" fmla="*/ 327389 w 883249"/>
                <a:gd name="connsiteY29" fmla="*/ 223384 h 1563687"/>
                <a:gd name="connsiteX30" fmla="*/ 114395 w 883249"/>
                <a:gd name="connsiteY30" fmla="*/ 238969 h 1563687"/>
                <a:gd name="connsiteX31" fmla="*/ 41665 w 883249"/>
                <a:gd name="connsiteY31" fmla="*/ 277932 h 1563687"/>
                <a:gd name="connsiteX32" fmla="*/ 28678 w 883249"/>
                <a:gd name="connsiteY32" fmla="*/ 280529 h 1563687"/>
                <a:gd name="connsiteX33" fmla="*/ 2703 w 883249"/>
                <a:gd name="connsiteY33" fmla="*/ 262346 h 1563687"/>
                <a:gd name="connsiteX34" fmla="*/ 430 w 883249"/>
                <a:gd name="connsiteY34" fmla="*/ 245788 h 1563687"/>
                <a:gd name="connsiteX35" fmla="*/ 711 w 883249"/>
                <a:gd name="connsiteY35" fmla="*/ 245238 h 1563687"/>
                <a:gd name="connsiteX36" fmla="*/ 430 w 883249"/>
                <a:gd name="connsiteY36" fmla="*/ 243190 h 1563687"/>
                <a:gd name="connsiteX37" fmla="*/ 7897 w 883249"/>
                <a:gd name="connsiteY37" fmla="*/ 228579 h 1563687"/>
                <a:gd name="connsiteX38" fmla="*/ 54653 w 883249"/>
                <a:gd name="connsiteY38" fmla="*/ 176630 h 1563687"/>
                <a:gd name="connsiteX39" fmla="*/ 335181 w 883249"/>
                <a:gd name="connsiteY39" fmla="*/ 0 h 156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3249" h="1563687">
                  <a:moveTo>
                    <a:pt x="335181" y="0"/>
                  </a:moveTo>
                  <a:lnTo>
                    <a:pt x="631293" y="0"/>
                  </a:lnTo>
                  <a:cubicBezTo>
                    <a:pt x="646879" y="0"/>
                    <a:pt x="659866" y="5195"/>
                    <a:pt x="665062" y="49352"/>
                  </a:cubicBezTo>
                  <a:lnTo>
                    <a:pt x="717011" y="49352"/>
                  </a:lnTo>
                  <a:cubicBezTo>
                    <a:pt x="722205" y="5195"/>
                    <a:pt x="735193" y="0"/>
                    <a:pt x="750778" y="0"/>
                  </a:cubicBezTo>
                  <a:lnTo>
                    <a:pt x="844287" y="0"/>
                  </a:lnTo>
                  <a:cubicBezTo>
                    <a:pt x="865067" y="0"/>
                    <a:pt x="883249" y="36365"/>
                    <a:pt x="883249" y="111692"/>
                  </a:cubicBezTo>
                  <a:cubicBezTo>
                    <a:pt x="883249" y="187019"/>
                    <a:pt x="865067" y="223384"/>
                    <a:pt x="844287" y="223384"/>
                  </a:cubicBezTo>
                  <a:lnTo>
                    <a:pt x="750778" y="223384"/>
                  </a:lnTo>
                  <a:lnTo>
                    <a:pt x="750777" y="223384"/>
                  </a:lnTo>
                  <a:lnTo>
                    <a:pt x="748180" y="223384"/>
                  </a:lnTo>
                  <a:cubicBezTo>
                    <a:pt x="732596" y="223384"/>
                    <a:pt x="719608" y="218190"/>
                    <a:pt x="714413" y="174032"/>
                  </a:cubicBezTo>
                  <a:lnTo>
                    <a:pt x="665062" y="174032"/>
                  </a:lnTo>
                  <a:lnTo>
                    <a:pt x="659785" y="200372"/>
                  </a:lnTo>
                  <a:cubicBezTo>
                    <a:pt x="653210" y="220462"/>
                    <a:pt x="642982" y="223384"/>
                    <a:pt x="631293" y="223384"/>
                  </a:cubicBezTo>
                  <a:lnTo>
                    <a:pt x="532589" y="223384"/>
                  </a:lnTo>
                  <a:lnTo>
                    <a:pt x="532589" y="737686"/>
                  </a:lnTo>
                  <a:lnTo>
                    <a:pt x="529992" y="737686"/>
                  </a:lnTo>
                  <a:lnTo>
                    <a:pt x="529992" y="748076"/>
                  </a:lnTo>
                  <a:cubicBezTo>
                    <a:pt x="545576" y="750674"/>
                    <a:pt x="555967" y="763662"/>
                    <a:pt x="558564" y="781843"/>
                  </a:cubicBezTo>
                  <a:lnTo>
                    <a:pt x="581942" y="1355888"/>
                  </a:lnTo>
                  <a:cubicBezTo>
                    <a:pt x="584539" y="1410434"/>
                    <a:pt x="568954" y="1462384"/>
                    <a:pt x="537784" y="1501346"/>
                  </a:cubicBezTo>
                  <a:cubicBezTo>
                    <a:pt x="506614" y="1540309"/>
                    <a:pt x="514406" y="1563687"/>
                    <a:pt x="467652" y="1563687"/>
                  </a:cubicBezTo>
                  <a:cubicBezTo>
                    <a:pt x="420898" y="1563687"/>
                    <a:pt x="428690" y="1540309"/>
                    <a:pt x="397520" y="1501346"/>
                  </a:cubicBezTo>
                  <a:cubicBezTo>
                    <a:pt x="363753" y="1462384"/>
                    <a:pt x="348168" y="1407837"/>
                    <a:pt x="353363" y="1355888"/>
                  </a:cubicBezTo>
                  <a:lnTo>
                    <a:pt x="376740" y="781843"/>
                  </a:lnTo>
                  <a:cubicBezTo>
                    <a:pt x="376740" y="763662"/>
                    <a:pt x="389727" y="750674"/>
                    <a:pt x="405313" y="748076"/>
                  </a:cubicBezTo>
                  <a:lnTo>
                    <a:pt x="405313" y="225982"/>
                  </a:lnTo>
                  <a:lnTo>
                    <a:pt x="332583" y="225982"/>
                  </a:lnTo>
                  <a:lnTo>
                    <a:pt x="327389" y="223384"/>
                  </a:lnTo>
                  <a:cubicBezTo>
                    <a:pt x="241671" y="189617"/>
                    <a:pt x="197514" y="197409"/>
                    <a:pt x="114395" y="238969"/>
                  </a:cubicBezTo>
                  <a:lnTo>
                    <a:pt x="41665" y="277932"/>
                  </a:lnTo>
                  <a:cubicBezTo>
                    <a:pt x="39067" y="280529"/>
                    <a:pt x="33872" y="280529"/>
                    <a:pt x="28678" y="280529"/>
                  </a:cubicBezTo>
                  <a:cubicBezTo>
                    <a:pt x="18288" y="280529"/>
                    <a:pt x="7897" y="272737"/>
                    <a:pt x="2703" y="262346"/>
                  </a:cubicBezTo>
                  <a:cubicBezTo>
                    <a:pt x="106" y="257151"/>
                    <a:pt x="-544" y="251307"/>
                    <a:pt x="430" y="245788"/>
                  </a:cubicBezTo>
                  <a:lnTo>
                    <a:pt x="711" y="245238"/>
                  </a:lnTo>
                  <a:lnTo>
                    <a:pt x="430" y="243190"/>
                  </a:lnTo>
                  <a:cubicBezTo>
                    <a:pt x="1404" y="237670"/>
                    <a:pt x="4001" y="232475"/>
                    <a:pt x="7897" y="228579"/>
                  </a:cubicBezTo>
                  <a:lnTo>
                    <a:pt x="54653" y="176630"/>
                  </a:lnTo>
                  <a:cubicBezTo>
                    <a:pt x="145565" y="75327"/>
                    <a:pt x="207904" y="49352"/>
                    <a:pt x="335181" y="0"/>
                  </a:cubicBezTo>
                  <a:close/>
                </a:path>
              </a:pathLst>
            </a:custGeom>
            <a:grpFill/>
            <a:ln w="19209" cap="flat">
              <a:noFill/>
              <a:prstDash val="solid"/>
              <a:miter/>
            </a:ln>
          </p:spPr>
          <p:txBody>
            <a:bodyPr rtlCol="0" anchor="ctr"/>
            <a:lstStyle/>
            <a:p>
              <a:endParaRPr lang="en-US" dirty="0"/>
            </a:p>
          </p:txBody>
        </p:sp>
      </p:grpSp>
      <p:grpSp>
        <p:nvGrpSpPr>
          <p:cNvPr id="325" name="Group 206">
            <a:extLst>
              <a:ext uri="{FF2B5EF4-FFF2-40B4-BE49-F238E27FC236}">
                <a16:creationId xmlns:a16="http://schemas.microsoft.com/office/drawing/2014/main" id="{93FF1993-85AD-40C9-A3D2-5A79C049D891}"/>
              </a:ext>
            </a:extLst>
          </p:cNvPr>
          <p:cNvGrpSpPr/>
          <p:nvPr/>
        </p:nvGrpSpPr>
        <p:grpSpPr>
          <a:xfrm>
            <a:off x="974583" y="5769758"/>
            <a:ext cx="569844" cy="274717"/>
            <a:chOff x="2633799" y="5558352"/>
            <a:chExt cx="1343686" cy="647780"/>
          </a:xfrm>
          <a:solidFill>
            <a:schemeClr val="accent6"/>
          </a:solidFill>
        </p:grpSpPr>
        <p:sp>
          <p:nvSpPr>
            <p:cNvPr id="326" name="Rectangle 129">
              <a:extLst>
                <a:ext uri="{FF2B5EF4-FFF2-40B4-BE49-F238E27FC236}">
                  <a16:creationId xmlns:a16="http://schemas.microsoft.com/office/drawing/2014/main" id="{EEC1B9FC-D98D-4219-A3A2-3BFA02CE1FF1}"/>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Rectangle 129">
              <a:extLst>
                <a:ext uri="{FF2B5EF4-FFF2-40B4-BE49-F238E27FC236}">
                  <a16:creationId xmlns:a16="http://schemas.microsoft.com/office/drawing/2014/main" id="{1106367B-92A6-40BE-8D13-14AE3CEE5C04}"/>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Rectangle 129">
              <a:extLst>
                <a:ext uri="{FF2B5EF4-FFF2-40B4-BE49-F238E27FC236}">
                  <a16:creationId xmlns:a16="http://schemas.microsoft.com/office/drawing/2014/main" id="{B18A83F6-3312-44E3-A65F-3C54A8ADB12E}"/>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Rectangle 129">
              <a:extLst>
                <a:ext uri="{FF2B5EF4-FFF2-40B4-BE49-F238E27FC236}">
                  <a16:creationId xmlns:a16="http://schemas.microsoft.com/office/drawing/2014/main" id="{E739E499-7C33-4BE9-800E-89BC3F4A7FEF}"/>
                </a:ext>
              </a:extLst>
            </p:cNvPr>
            <p:cNvSpPr>
              <a:spLocks noChangeArrowheads="1"/>
            </p:cNvSpPr>
            <p:nvPr/>
          </p:nvSpPr>
          <p:spPr bwMode="auto">
            <a:xfrm>
              <a:off x="3333216"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0" name="Group 211">
            <a:extLst>
              <a:ext uri="{FF2B5EF4-FFF2-40B4-BE49-F238E27FC236}">
                <a16:creationId xmlns:a16="http://schemas.microsoft.com/office/drawing/2014/main" id="{1BAD8ECB-3FC1-4300-B52A-D9150A1D7686}"/>
              </a:ext>
            </a:extLst>
          </p:cNvPr>
          <p:cNvGrpSpPr/>
          <p:nvPr/>
        </p:nvGrpSpPr>
        <p:grpSpPr>
          <a:xfrm>
            <a:off x="1589590" y="5769043"/>
            <a:ext cx="568880" cy="274717"/>
            <a:chOff x="2633799" y="5558352"/>
            <a:chExt cx="1341414" cy="647780"/>
          </a:xfrm>
          <a:solidFill>
            <a:schemeClr val="accent6"/>
          </a:solidFill>
        </p:grpSpPr>
        <p:sp>
          <p:nvSpPr>
            <p:cNvPr id="331" name="Rectangle 129">
              <a:extLst>
                <a:ext uri="{FF2B5EF4-FFF2-40B4-BE49-F238E27FC236}">
                  <a16:creationId xmlns:a16="http://schemas.microsoft.com/office/drawing/2014/main" id="{CBB6C887-E977-4979-8ABA-C16D79C6BF33}"/>
                </a:ext>
              </a:extLst>
            </p:cNvPr>
            <p:cNvSpPr>
              <a:spLocks noChangeArrowheads="1"/>
            </p:cNvSpPr>
            <p:nvPr/>
          </p:nvSpPr>
          <p:spPr bwMode="auto">
            <a:xfrm>
              <a:off x="2633799"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Rectangle 129">
              <a:extLst>
                <a:ext uri="{FF2B5EF4-FFF2-40B4-BE49-F238E27FC236}">
                  <a16:creationId xmlns:a16="http://schemas.microsoft.com/office/drawing/2014/main" id="{51459FA7-5A54-4018-91BB-21698E6F4341}"/>
                </a:ext>
              </a:extLst>
            </p:cNvPr>
            <p:cNvSpPr>
              <a:spLocks noChangeArrowheads="1"/>
            </p:cNvSpPr>
            <p:nvPr/>
          </p:nvSpPr>
          <p:spPr bwMode="auto">
            <a:xfrm>
              <a:off x="3330944" y="5910921"/>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Rectangle 129">
              <a:extLst>
                <a:ext uri="{FF2B5EF4-FFF2-40B4-BE49-F238E27FC236}">
                  <a16:creationId xmlns:a16="http://schemas.microsoft.com/office/drawing/2014/main" id="{AD871ACA-0EF4-4E01-9402-E7330F54E209}"/>
                </a:ext>
              </a:extLst>
            </p:cNvPr>
            <p:cNvSpPr>
              <a:spLocks noChangeArrowheads="1"/>
            </p:cNvSpPr>
            <p:nvPr/>
          </p:nvSpPr>
          <p:spPr bwMode="auto">
            <a:xfrm>
              <a:off x="2636071" y="5558352"/>
              <a:ext cx="644269" cy="2952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4" name="Imagen 3">
            <a:extLst>
              <a:ext uri="{FF2B5EF4-FFF2-40B4-BE49-F238E27FC236}">
                <a16:creationId xmlns:a16="http://schemas.microsoft.com/office/drawing/2014/main" id="{E656358A-C937-4E65-964E-CBAC3BC10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976799" y="-784850"/>
            <a:ext cx="4235414" cy="8823722"/>
          </a:xfrm>
          <a:prstGeom prst="rect">
            <a:avLst/>
          </a:prstGeom>
        </p:spPr>
      </p:pic>
      <p:grpSp>
        <p:nvGrpSpPr>
          <p:cNvPr id="197" name="Group 25">
            <a:extLst>
              <a:ext uri="{FF2B5EF4-FFF2-40B4-BE49-F238E27FC236}">
                <a16:creationId xmlns:a16="http://schemas.microsoft.com/office/drawing/2014/main" id="{46CF34F1-C589-4CF6-A4D5-55C4FB910572}"/>
              </a:ext>
            </a:extLst>
          </p:cNvPr>
          <p:cNvGrpSpPr/>
          <p:nvPr/>
        </p:nvGrpSpPr>
        <p:grpSpPr>
          <a:xfrm>
            <a:off x="13696" y="3832334"/>
            <a:ext cx="2248626" cy="2225012"/>
            <a:chOff x="3175" y="1588"/>
            <a:chExt cx="4686300" cy="4637087"/>
          </a:xfrm>
          <a:solidFill>
            <a:schemeClr val="accent6"/>
          </a:solidFill>
        </p:grpSpPr>
        <p:sp>
          <p:nvSpPr>
            <p:cNvPr id="198" name="Rectangle 5">
              <a:extLst>
                <a:ext uri="{FF2B5EF4-FFF2-40B4-BE49-F238E27FC236}">
                  <a16:creationId xmlns:a16="http://schemas.microsoft.com/office/drawing/2014/main" id="{0FAA28B3-72BD-4D1C-9311-119956B42D36}"/>
                </a:ext>
              </a:extLst>
            </p:cNvPr>
            <p:cNvSpPr>
              <a:spLocks noChangeArrowheads="1"/>
            </p:cNvSpPr>
            <p:nvPr/>
          </p:nvSpPr>
          <p:spPr bwMode="auto">
            <a:xfrm>
              <a:off x="1106488" y="3094038"/>
              <a:ext cx="984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199" name="Rectangle 6">
              <a:extLst>
                <a:ext uri="{FF2B5EF4-FFF2-40B4-BE49-F238E27FC236}">
                  <a16:creationId xmlns:a16="http://schemas.microsoft.com/office/drawing/2014/main" id="{E0EF8173-B815-4505-86DB-B4401E3629EE}"/>
                </a:ext>
              </a:extLst>
            </p:cNvPr>
            <p:cNvSpPr>
              <a:spLocks noChangeArrowheads="1"/>
            </p:cNvSpPr>
            <p:nvPr/>
          </p:nvSpPr>
          <p:spPr bwMode="auto">
            <a:xfrm>
              <a:off x="1450975" y="3094038"/>
              <a:ext cx="85725" cy="13366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0" name="Rectangle 7">
              <a:extLst>
                <a:ext uri="{FF2B5EF4-FFF2-40B4-BE49-F238E27FC236}">
                  <a16:creationId xmlns:a16="http://schemas.microsoft.com/office/drawing/2014/main" id="{DFB2D528-8B9E-435B-8986-5F37C1B9DC37}"/>
                </a:ext>
              </a:extLst>
            </p:cNvPr>
            <p:cNvSpPr>
              <a:spLocks noChangeArrowheads="1"/>
            </p:cNvSpPr>
            <p:nvPr/>
          </p:nvSpPr>
          <p:spPr bwMode="auto">
            <a:xfrm>
              <a:off x="1147763" y="314801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1" name="Freeform 8">
              <a:extLst>
                <a:ext uri="{FF2B5EF4-FFF2-40B4-BE49-F238E27FC236}">
                  <a16:creationId xmlns:a16="http://schemas.microsoft.com/office/drawing/2014/main" id="{FBF692B0-CD3A-4337-A12B-5E5C775F8067}"/>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2" name="Freeform 9">
              <a:extLst>
                <a:ext uri="{FF2B5EF4-FFF2-40B4-BE49-F238E27FC236}">
                  <a16:creationId xmlns:a16="http://schemas.microsoft.com/office/drawing/2014/main" id="{BD3EC720-6386-4AE8-819F-1379A5C5EEE1}"/>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3" name="Rectangle 10">
              <a:extLst>
                <a:ext uri="{FF2B5EF4-FFF2-40B4-BE49-F238E27FC236}">
                  <a16:creationId xmlns:a16="http://schemas.microsoft.com/office/drawing/2014/main" id="{B734D4E4-87E6-4AE2-9D67-FC9AE780F189}"/>
                </a:ext>
              </a:extLst>
            </p:cNvPr>
            <p:cNvSpPr>
              <a:spLocks noChangeArrowheads="1"/>
            </p:cNvSpPr>
            <p:nvPr/>
          </p:nvSpPr>
          <p:spPr bwMode="auto">
            <a:xfrm>
              <a:off x="1147763" y="34417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4" name="Freeform 11">
              <a:extLst>
                <a:ext uri="{FF2B5EF4-FFF2-40B4-BE49-F238E27FC236}">
                  <a16:creationId xmlns:a16="http://schemas.microsoft.com/office/drawing/2014/main" id="{959E9C55-727E-44C4-8CF0-BF93FB500A8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5" name="Freeform 12">
              <a:extLst>
                <a:ext uri="{FF2B5EF4-FFF2-40B4-BE49-F238E27FC236}">
                  <a16:creationId xmlns:a16="http://schemas.microsoft.com/office/drawing/2014/main" id="{6ED0F965-15F7-4CC6-8050-28226462CB93}"/>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6" name="Rectangle 13">
              <a:extLst>
                <a:ext uri="{FF2B5EF4-FFF2-40B4-BE49-F238E27FC236}">
                  <a16:creationId xmlns:a16="http://schemas.microsoft.com/office/drawing/2014/main" id="{7B04082A-A90E-44F4-B07A-CCFD5257FBFC}"/>
                </a:ext>
              </a:extLst>
            </p:cNvPr>
            <p:cNvSpPr>
              <a:spLocks noChangeArrowheads="1"/>
            </p:cNvSpPr>
            <p:nvPr/>
          </p:nvSpPr>
          <p:spPr bwMode="auto">
            <a:xfrm>
              <a:off x="1147763" y="373380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7" name="Freeform 14">
              <a:extLst>
                <a:ext uri="{FF2B5EF4-FFF2-40B4-BE49-F238E27FC236}">
                  <a16:creationId xmlns:a16="http://schemas.microsoft.com/office/drawing/2014/main" id="{6C6D4495-380C-4B3B-B353-D25B97E4F907}"/>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8" name="Freeform 15">
              <a:extLst>
                <a:ext uri="{FF2B5EF4-FFF2-40B4-BE49-F238E27FC236}">
                  <a16:creationId xmlns:a16="http://schemas.microsoft.com/office/drawing/2014/main" id="{D9474632-B4E7-4AC8-97EE-CD93ADF65101}"/>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09" name="Rectangle 16">
              <a:extLst>
                <a:ext uri="{FF2B5EF4-FFF2-40B4-BE49-F238E27FC236}">
                  <a16:creationId xmlns:a16="http://schemas.microsoft.com/office/drawing/2014/main" id="{1FBABFAE-FD3E-45A5-A295-135483C0D74A}"/>
                </a:ext>
              </a:extLst>
            </p:cNvPr>
            <p:cNvSpPr>
              <a:spLocks noChangeArrowheads="1"/>
            </p:cNvSpPr>
            <p:nvPr/>
          </p:nvSpPr>
          <p:spPr bwMode="auto">
            <a:xfrm>
              <a:off x="1147763" y="4027488"/>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0" name="Freeform 17">
              <a:extLst>
                <a:ext uri="{FF2B5EF4-FFF2-40B4-BE49-F238E27FC236}">
                  <a16:creationId xmlns:a16="http://schemas.microsoft.com/office/drawing/2014/main" id="{2E53F7FE-D112-454D-92A4-68CAB12EBFCD}"/>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1" name="Freeform 18">
              <a:extLst>
                <a:ext uri="{FF2B5EF4-FFF2-40B4-BE49-F238E27FC236}">
                  <a16:creationId xmlns:a16="http://schemas.microsoft.com/office/drawing/2014/main" id="{2AC3B339-F336-47FE-BC0E-11ECA5B7E7CC}"/>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2" name="Rectangle 19">
              <a:extLst>
                <a:ext uri="{FF2B5EF4-FFF2-40B4-BE49-F238E27FC236}">
                  <a16:creationId xmlns:a16="http://schemas.microsoft.com/office/drawing/2014/main" id="{777690F1-79FE-4B91-BB69-E29B6B5508C7}"/>
                </a:ext>
              </a:extLst>
            </p:cNvPr>
            <p:cNvSpPr>
              <a:spLocks noChangeArrowheads="1"/>
            </p:cNvSpPr>
            <p:nvPr/>
          </p:nvSpPr>
          <p:spPr bwMode="auto">
            <a:xfrm>
              <a:off x="1106488" y="1897063"/>
              <a:ext cx="984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3" name="Rectangle 20">
              <a:extLst>
                <a:ext uri="{FF2B5EF4-FFF2-40B4-BE49-F238E27FC236}">
                  <a16:creationId xmlns:a16="http://schemas.microsoft.com/office/drawing/2014/main" id="{B6F4EE6F-B1DE-4715-A767-CE45BB8340B7}"/>
                </a:ext>
              </a:extLst>
            </p:cNvPr>
            <p:cNvSpPr>
              <a:spLocks noChangeArrowheads="1"/>
            </p:cNvSpPr>
            <p:nvPr/>
          </p:nvSpPr>
          <p:spPr bwMode="auto">
            <a:xfrm>
              <a:off x="1450975" y="1897063"/>
              <a:ext cx="85725" cy="12827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4" name="Rectangle 21">
              <a:extLst>
                <a:ext uri="{FF2B5EF4-FFF2-40B4-BE49-F238E27FC236}">
                  <a16:creationId xmlns:a16="http://schemas.microsoft.com/office/drawing/2014/main" id="{F3A6D7F9-786E-4F1B-8D92-B8BF28E99562}"/>
                </a:ext>
              </a:extLst>
            </p:cNvPr>
            <p:cNvSpPr>
              <a:spLocks noChangeArrowheads="1"/>
            </p:cNvSpPr>
            <p:nvPr/>
          </p:nvSpPr>
          <p:spPr bwMode="auto">
            <a:xfrm>
              <a:off x="1147763" y="18970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5" name="Freeform 22">
              <a:extLst>
                <a:ext uri="{FF2B5EF4-FFF2-40B4-BE49-F238E27FC236}">
                  <a16:creationId xmlns:a16="http://schemas.microsoft.com/office/drawing/2014/main" id="{DB4CBDB3-3C45-40B6-BE0C-8486CE091884}"/>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6" name="Freeform 23">
              <a:extLst>
                <a:ext uri="{FF2B5EF4-FFF2-40B4-BE49-F238E27FC236}">
                  <a16:creationId xmlns:a16="http://schemas.microsoft.com/office/drawing/2014/main" id="{6DD3961A-44DC-4299-86F9-BA5AF0662836}"/>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7" name="Rectangle 24">
              <a:extLst>
                <a:ext uri="{FF2B5EF4-FFF2-40B4-BE49-F238E27FC236}">
                  <a16:creationId xmlns:a16="http://schemas.microsoft.com/office/drawing/2014/main" id="{E6C21613-0FFB-489F-AA14-BF734871762B}"/>
                </a:ext>
              </a:extLst>
            </p:cNvPr>
            <p:cNvSpPr>
              <a:spLocks noChangeArrowheads="1"/>
            </p:cNvSpPr>
            <p:nvPr/>
          </p:nvSpPr>
          <p:spPr bwMode="auto">
            <a:xfrm>
              <a:off x="1147763" y="2189163"/>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8" name="Freeform 25">
              <a:extLst>
                <a:ext uri="{FF2B5EF4-FFF2-40B4-BE49-F238E27FC236}">
                  <a16:creationId xmlns:a16="http://schemas.microsoft.com/office/drawing/2014/main" id="{F45C7926-5728-48C3-8FB1-D2AC2B95888B}"/>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19" name="Freeform 26">
              <a:extLst>
                <a:ext uri="{FF2B5EF4-FFF2-40B4-BE49-F238E27FC236}">
                  <a16:creationId xmlns:a16="http://schemas.microsoft.com/office/drawing/2014/main" id="{EA9C5C72-9366-4586-87FA-7D02107B03C8}"/>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0" name="Rectangle 27">
              <a:extLst>
                <a:ext uri="{FF2B5EF4-FFF2-40B4-BE49-F238E27FC236}">
                  <a16:creationId xmlns:a16="http://schemas.microsoft.com/office/drawing/2014/main" id="{F8935E63-E1A9-4047-925A-0C604DB75079}"/>
                </a:ext>
              </a:extLst>
            </p:cNvPr>
            <p:cNvSpPr>
              <a:spLocks noChangeArrowheads="1"/>
            </p:cNvSpPr>
            <p:nvPr/>
          </p:nvSpPr>
          <p:spPr bwMode="auto">
            <a:xfrm>
              <a:off x="1147763" y="24828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1" name="Freeform 28">
              <a:extLst>
                <a:ext uri="{FF2B5EF4-FFF2-40B4-BE49-F238E27FC236}">
                  <a16:creationId xmlns:a16="http://schemas.microsoft.com/office/drawing/2014/main" id="{1159967B-526D-4644-A2A1-DF2D33B5985C}"/>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2" name="Freeform 29">
              <a:extLst>
                <a:ext uri="{FF2B5EF4-FFF2-40B4-BE49-F238E27FC236}">
                  <a16:creationId xmlns:a16="http://schemas.microsoft.com/office/drawing/2014/main" id="{96E0803D-B500-4154-A283-88F7077EBF2E}"/>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3" name="Rectangle 30">
              <a:extLst>
                <a:ext uri="{FF2B5EF4-FFF2-40B4-BE49-F238E27FC236}">
                  <a16:creationId xmlns:a16="http://schemas.microsoft.com/office/drawing/2014/main" id="{C57214AE-5FDD-4533-B60D-28D9C0DCA886}"/>
                </a:ext>
              </a:extLst>
            </p:cNvPr>
            <p:cNvSpPr>
              <a:spLocks noChangeArrowheads="1"/>
            </p:cNvSpPr>
            <p:nvPr/>
          </p:nvSpPr>
          <p:spPr bwMode="auto">
            <a:xfrm>
              <a:off x="1147763" y="2774950"/>
              <a:ext cx="357188" cy="635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4" name="Freeform 31">
              <a:extLst>
                <a:ext uri="{FF2B5EF4-FFF2-40B4-BE49-F238E27FC236}">
                  <a16:creationId xmlns:a16="http://schemas.microsoft.com/office/drawing/2014/main" id="{87417BD9-2ED0-4E30-9EDD-0FD6B5F76AF7}"/>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5" name="Freeform 32">
              <a:extLst>
                <a:ext uri="{FF2B5EF4-FFF2-40B4-BE49-F238E27FC236}">
                  <a16:creationId xmlns:a16="http://schemas.microsoft.com/office/drawing/2014/main" id="{2C981F96-8A6E-47B3-A239-4C3ADA2C48D0}"/>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6" name="Rectangle 33">
              <a:extLst>
                <a:ext uri="{FF2B5EF4-FFF2-40B4-BE49-F238E27FC236}">
                  <a16:creationId xmlns:a16="http://schemas.microsoft.com/office/drawing/2014/main" id="{46B19535-43A3-439E-8FA1-37DAF446A44B}"/>
                </a:ext>
              </a:extLst>
            </p:cNvPr>
            <p:cNvSpPr>
              <a:spLocks noChangeArrowheads="1"/>
            </p:cNvSpPr>
            <p:nvPr/>
          </p:nvSpPr>
          <p:spPr bwMode="auto">
            <a:xfrm>
              <a:off x="1179513" y="919163"/>
              <a:ext cx="44450"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7" name="Rectangle 34">
              <a:extLst>
                <a:ext uri="{FF2B5EF4-FFF2-40B4-BE49-F238E27FC236}">
                  <a16:creationId xmlns:a16="http://schemas.microsoft.com/office/drawing/2014/main" id="{3656A51A-67A6-4E77-B9E0-ACC88BB5CD8C}"/>
                </a:ext>
              </a:extLst>
            </p:cNvPr>
            <p:cNvSpPr>
              <a:spLocks noChangeArrowheads="1"/>
            </p:cNvSpPr>
            <p:nvPr/>
          </p:nvSpPr>
          <p:spPr bwMode="auto">
            <a:xfrm>
              <a:off x="1412875" y="919163"/>
              <a:ext cx="53975" cy="9810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8" name="Rectangle 35">
              <a:extLst>
                <a:ext uri="{FF2B5EF4-FFF2-40B4-BE49-F238E27FC236}">
                  <a16:creationId xmlns:a16="http://schemas.microsoft.com/office/drawing/2014/main" id="{E7F8CC67-6550-426C-805F-E217D9B3B986}"/>
                </a:ext>
              </a:extLst>
            </p:cNvPr>
            <p:cNvSpPr>
              <a:spLocks noChangeArrowheads="1"/>
            </p:cNvSpPr>
            <p:nvPr/>
          </p:nvSpPr>
          <p:spPr bwMode="auto">
            <a:xfrm>
              <a:off x="1179513" y="915988"/>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29" name="Freeform 36">
              <a:extLst>
                <a:ext uri="{FF2B5EF4-FFF2-40B4-BE49-F238E27FC236}">
                  <a16:creationId xmlns:a16="http://schemas.microsoft.com/office/drawing/2014/main" id="{41A2C3B0-F575-4802-BAC4-5A6C68322D5D}"/>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0" name="Freeform 37">
              <a:extLst>
                <a:ext uri="{FF2B5EF4-FFF2-40B4-BE49-F238E27FC236}">
                  <a16:creationId xmlns:a16="http://schemas.microsoft.com/office/drawing/2014/main" id="{BEC48898-6997-4959-A4F9-18DBD80BF47C}"/>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1" name="Rectangle 38">
              <a:extLst>
                <a:ext uri="{FF2B5EF4-FFF2-40B4-BE49-F238E27FC236}">
                  <a16:creationId xmlns:a16="http://schemas.microsoft.com/office/drawing/2014/main" id="{92C55AEF-F668-4703-88B1-713DC4A8F3D9}"/>
                </a:ext>
              </a:extLst>
            </p:cNvPr>
            <p:cNvSpPr>
              <a:spLocks noChangeArrowheads="1"/>
            </p:cNvSpPr>
            <p:nvPr/>
          </p:nvSpPr>
          <p:spPr bwMode="auto">
            <a:xfrm>
              <a:off x="1179513" y="1141413"/>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2" name="Freeform 39">
              <a:extLst>
                <a:ext uri="{FF2B5EF4-FFF2-40B4-BE49-F238E27FC236}">
                  <a16:creationId xmlns:a16="http://schemas.microsoft.com/office/drawing/2014/main" id="{4C223A97-4FE6-4D90-8E47-A4FF1215CBD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3" name="Freeform 40">
              <a:extLst>
                <a:ext uri="{FF2B5EF4-FFF2-40B4-BE49-F238E27FC236}">
                  <a16:creationId xmlns:a16="http://schemas.microsoft.com/office/drawing/2014/main" id="{C0331534-3D43-4553-BF4F-77C4CE14867B}"/>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4" name="Rectangle 41">
              <a:extLst>
                <a:ext uri="{FF2B5EF4-FFF2-40B4-BE49-F238E27FC236}">
                  <a16:creationId xmlns:a16="http://schemas.microsoft.com/office/drawing/2014/main" id="{647F59C8-9019-4D2D-A13E-EBD54D481363}"/>
                </a:ext>
              </a:extLst>
            </p:cNvPr>
            <p:cNvSpPr>
              <a:spLocks noChangeArrowheads="1"/>
            </p:cNvSpPr>
            <p:nvPr/>
          </p:nvSpPr>
          <p:spPr bwMode="auto">
            <a:xfrm>
              <a:off x="1179513" y="13652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5" name="Freeform 42">
              <a:extLst>
                <a:ext uri="{FF2B5EF4-FFF2-40B4-BE49-F238E27FC236}">
                  <a16:creationId xmlns:a16="http://schemas.microsoft.com/office/drawing/2014/main" id="{8A1C0BB5-7EC9-4B01-B967-F23DBA0677B1}"/>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6" name="Freeform 43">
              <a:extLst>
                <a:ext uri="{FF2B5EF4-FFF2-40B4-BE49-F238E27FC236}">
                  <a16:creationId xmlns:a16="http://schemas.microsoft.com/office/drawing/2014/main" id="{D2D9DB95-0C11-4BF0-9589-28EA8BAE40FE}"/>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7" name="Rectangle 44">
              <a:extLst>
                <a:ext uri="{FF2B5EF4-FFF2-40B4-BE49-F238E27FC236}">
                  <a16:creationId xmlns:a16="http://schemas.microsoft.com/office/drawing/2014/main" id="{E5D7ACF1-3F9A-4384-B69A-13E83619E8E6}"/>
                </a:ext>
              </a:extLst>
            </p:cNvPr>
            <p:cNvSpPr>
              <a:spLocks noChangeArrowheads="1"/>
            </p:cNvSpPr>
            <p:nvPr/>
          </p:nvSpPr>
          <p:spPr bwMode="auto">
            <a:xfrm>
              <a:off x="1179513" y="1590675"/>
              <a:ext cx="274638"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8" name="Freeform 45">
              <a:extLst>
                <a:ext uri="{FF2B5EF4-FFF2-40B4-BE49-F238E27FC236}">
                  <a16:creationId xmlns:a16="http://schemas.microsoft.com/office/drawing/2014/main" id="{98EAFA08-5893-4623-B967-B8559CCEA7BB}"/>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39" name="Freeform 46">
              <a:extLst>
                <a:ext uri="{FF2B5EF4-FFF2-40B4-BE49-F238E27FC236}">
                  <a16:creationId xmlns:a16="http://schemas.microsoft.com/office/drawing/2014/main" id="{07B2BFFD-F12D-46D3-9CE0-0BB79C354B19}"/>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0" name="Rectangle 47">
              <a:extLst>
                <a:ext uri="{FF2B5EF4-FFF2-40B4-BE49-F238E27FC236}">
                  <a16:creationId xmlns:a16="http://schemas.microsoft.com/office/drawing/2014/main" id="{FE40E983-1E02-425E-8784-DBF08AF6AC5A}"/>
                </a:ext>
              </a:extLst>
            </p:cNvPr>
            <p:cNvSpPr>
              <a:spLocks noChangeArrowheads="1"/>
            </p:cNvSpPr>
            <p:nvPr/>
          </p:nvSpPr>
          <p:spPr bwMode="auto">
            <a:xfrm>
              <a:off x="1182688" y="217488"/>
              <a:ext cx="44450"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1" name="Rectangle 48">
              <a:extLst>
                <a:ext uri="{FF2B5EF4-FFF2-40B4-BE49-F238E27FC236}">
                  <a16:creationId xmlns:a16="http://schemas.microsoft.com/office/drawing/2014/main" id="{1FE1C918-D4F9-4CA4-BD63-467F383E5975}"/>
                </a:ext>
              </a:extLst>
            </p:cNvPr>
            <p:cNvSpPr>
              <a:spLocks noChangeArrowheads="1"/>
            </p:cNvSpPr>
            <p:nvPr/>
          </p:nvSpPr>
          <p:spPr bwMode="auto">
            <a:xfrm>
              <a:off x="1416050" y="217488"/>
              <a:ext cx="53975" cy="7461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2" name="Freeform 49">
              <a:extLst>
                <a:ext uri="{FF2B5EF4-FFF2-40B4-BE49-F238E27FC236}">
                  <a16:creationId xmlns:a16="http://schemas.microsoft.com/office/drawing/2014/main" id="{DA617951-3398-46DC-B43D-67E8DC7F28D8}"/>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3" name="Freeform 50">
              <a:extLst>
                <a:ext uri="{FF2B5EF4-FFF2-40B4-BE49-F238E27FC236}">
                  <a16:creationId xmlns:a16="http://schemas.microsoft.com/office/drawing/2014/main" id="{46274C29-98D4-4C1B-9929-3428736C742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4" name="Freeform 51">
              <a:extLst>
                <a:ext uri="{FF2B5EF4-FFF2-40B4-BE49-F238E27FC236}">
                  <a16:creationId xmlns:a16="http://schemas.microsoft.com/office/drawing/2014/main" id="{9115994C-003E-4F47-B3D4-586B2115C6EE}"/>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5" name="Rectangle 52">
              <a:extLst>
                <a:ext uri="{FF2B5EF4-FFF2-40B4-BE49-F238E27FC236}">
                  <a16:creationId xmlns:a16="http://schemas.microsoft.com/office/drawing/2014/main" id="{D81AE31B-7B80-4A0A-8FA7-156B9A412427}"/>
                </a:ext>
              </a:extLst>
            </p:cNvPr>
            <p:cNvSpPr>
              <a:spLocks noChangeArrowheads="1"/>
            </p:cNvSpPr>
            <p:nvPr/>
          </p:nvSpPr>
          <p:spPr bwMode="auto">
            <a:xfrm>
              <a:off x="1182688" y="43180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6" name="Freeform 53">
              <a:extLst>
                <a:ext uri="{FF2B5EF4-FFF2-40B4-BE49-F238E27FC236}">
                  <a16:creationId xmlns:a16="http://schemas.microsoft.com/office/drawing/2014/main" id="{2150E08D-26B3-4DAA-A558-A849179DAB19}"/>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7" name="Freeform 54">
              <a:extLst>
                <a:ext uri="{FF2B5EF4-FFF2-40B4-BE49-F238E27FC236}">
                  <a16:creationId xmlns:a16="http://schemas.microsoft.com/office/drawing/2014/main" id="{EC5D17CF-0196-41A7-B37F-D46FE0CB02C8}"/>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8" name="Rectangle 55">
              <a:extLst>
                <a:ext uri="{FF2B5EF4-FFF2-40B4-BE49-F238E27FC236}">
                  <a16:creationId xmlns:a16="http://schemas.microsoft.com/office/drawing/2014/main" id="{B14B1918-5D53-4EA0-A671-64242390C098}"/>
                </a:ext>
              </a:extLst>
            </p:cNvPr>
            <p:cNvSpPr>
              <a:spLocks noChangeArrowheads="1"/>
            </p:cNvSpPr>
            <p:nvPr/>
          </p:nvSpPr>
          <p:spPr bwMode="auto">
            <a:xfrm>
              <a:off x="1182688" y="654050"/>
              <a:ext cx="274638" cy="476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49" name="Freeform 56">
              <a:extLst>
                <a:ext uri="{FF2B5EF4-FFF2-40B4-BE49-F238E27FC236}">
                  <a16:creationId xmlns:a16="http://schemas.microsoft.com/office/drawing/2014/main" id="{1F1639FF-C75D-4F7F-B97E-4D857B32D3CF}"/>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0" name="Freeform 57">
              <a:extLst>
                <a:ext uri="{FF2B5EF4-FFF2-40B4-BE49-F238E27FC236}">
                  <a16:creationId xmlns:a16="http://schemas.microsoft.com/office/drawing/2014/main" id="{C2192363-B3DD-46B3-80B2-4FB4820B0DE3}"/>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1" name="Rectangle 58">
              <a:extLst>
                <a:ext uri="{FF2B5EF4-FFF2-40B4-BE49-F238E27FC236}">
                  <a16:creationId xmlns:a16="http://schemas.microsoft.com/office/drawing/2014/main" id="{2FA46C54-2038-48A5-9016-80FDD44303AF}"/>
                </a:ext>
              </a:extLst>
            </p:cNvPr>
            <p:cNvSpPr>
              <a:spLocks noChangeArrowheads="1"/>
            </p:cNvSpPr>
            <p:nvPr/>
          </p:nvSpPr>
          <p:spPr bwMode="auto">
            <a:xfrm>
              <a:off x="398463"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2" name="Rectangle 59">
              <a:extLst>
                <a:ext uri="{FF2B5EF4-FFF2-40B4-BE49-F238E27FC236}">
                  <a16:creationId xmlns:a16="http://schemas.microsoft.com/office/drawing/2014/main" id="{A63E2C6B-0C87-4AB1-A67F-96A765299297}"/>
                </a:ext>
              </a:extLst>
            </p:cNvPr>
            <p:cNvSpPr>
              <a:spLocks noChangeArrowheads="1"/>
            </p:cNvSpPr>
            <p:nvPr/>
          </p:nvSpPr>
          <p:spPr bwMode="auto">
            <a:xfrm>
              <a:off x="398463" y="950913"/>
              <a:ext cx="825500"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3" name="Rectangle 60">
              <a:extLst>
                <a:ext uri="{FF2B5EF4-FFF2-40B4-BE49-F238E27FC236}">
                  <a16:creationId xmlns:a16="http://schemas.microsoft.com/office/drawing/2014/main" id="{F25BF4E7-CC2E-4CFC-967B-A8EDE5C5C718}"/>
                </a:ext>
              </a:extLst>
            </p:cNvPr>
            <p:cNvSpPr>
              <a:spLocks noChangeArrowheads="1"/>
            </p:cNvSpPr>
            <p:nvPr/>
          </p:nvSpPr>
          <p:spPr bwMode="auto">
            <a:xfrm>
              <a:off x="1185863"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4" name="Freeform 61">
              <a:extLst>
                <a:ext uri="{FF2B5EF4-FFF2-40B4-BE49-F238E27FC236}">
                  <a16:creationId xmlns:a16="http://schemas.microsoft.com/office/drawing/2014/main" id="{7EE22553-6E1D-401B-93FD-582F9D7D6C35}"/>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5" name="Freeform 62">
              <a:extLst>
                <a:ext uri="{FF2B5EF4-FFF2-40B4-BE49-F238E27FC236}">
                  <a16:creationId xmlns:a16="http://schemas.microsoft.com/office/drawing/2014/main" id="{33F20FE7-65B3-4B2E-87E8-F39954B65E1E}"/>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6" name="Rectangle 63">
              <a:extLst>
                <a:ext uri="{FF2B5EF4-FFF2-40B4-BE49-F238E27FC236}">
                  <a16:creationId xmlns:a16="http://schemas.microsoft.com/office/drawing/2014/main" id="{E20755ED-6FB2-4F78-9C23-5A5F9FEE0770}"/>
                </a:ext>
              </a:extLst>
            </p:cNvPr>
            <p:cNvSpPr>
              <a:spLocks noChangeArrowheads="1"/>
            </p:cNvSpPr>
            <p:nvPr/>
          </p:nvSpPr>
          <p:spPr bwMode="auto">
            <a:xfrm>
              <a:off x="996950" y="755650"/>
              <a:ext cx="39688"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7" name="Freeform 64">
              <a:extLst>
                <a:ext uri="{FF2B5EF4-FFF2-40B4-BE49-F238E27FC236}">
                  <a16:creationId xmlns:a16="http://schemas.microsoft.com/office/drawing/2014/main" id="{1E5E3CC5-D7F2-46A7-9EA2-70CD136E1AE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8" name="Freeform 65">
              <a:extLst>
                <a:ext uri="{FF2B5EF4-FFF2-40B4-BE49-F238E27FC236}">
                  <a16:creationId xmlns:a16="http://schemas.microsoft.com/office/drawing/2014/main" id="{09D71A4E-BFB4-4BA9-A6A9-6CF7D0E6CF15}"/>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59" name="Rectangle 66">
              <a:extLst>
                <a:ext uri="{FF2B5EF4-FFF2-40B4-BE49-F238E27FC236}">
                  <a16:creationId xmlns:a16="http://schemas.microsoft.com/office/drawing/2014/main" id="{27B9CD86-2626-4DBB-AFFA-AA260EC79189}"/>
                </a:ext>
              </a:extLst>
            </p:cNvPr>
            <p:cNvSpPr>
              <a:spLocks noChangeArrowheads="1"/>
            </p:cNvSpPr>
            <p:nvPr/>
          </p:nvSpPr>
          <p:spPr bwMode="auto">
            <a:xfrm>
              <a:off x="8064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0" name="Freeform 67">
              <a:extLst>
                <a:ext uri="{FF2B5EF4-FFF2-40B4-BE49-F238E27FC236}">
                  <a16:creationId xmlns:a16="http://schemas.microsoft.com/office/drawing/2014/main" id="{65E11BFF-6C6F-4303-8756-EAA48FA7403A}"/>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1" name="Freeform 68">
              <a:extLst>
                <a:ext uri="{FF2B5EF4-FFF2-40B4-BE49-F238E27FC236}">
                  <a16:creationId xmlns:a16="http://schemas.microsoft.com/office/drawing/2014/main" id="{ED79636F-1E2E-47CD-ADA1-45BD7819689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2" name="Rectangle 69">
              <a:extLst>
                <a:ext uri="{FF2B5EF4-FFF2-40B4-BE49-F238E27FC236}">
                  <a16:creationId xmlns:a16="http://schemas.microsoft.com/office/drawing/2014/main" id="{F015E7FA-8AD0-4A73-BF1B-9431EB507153}"/>
                </a:ext>
              </a:extLst>
            </p:cNvPr>
            <p:cNvSpPr>
              <a:spLocks noChangeArrowheads="1"/>
            </p:cNvSpPr>
            <p:nvPr/>
          </p:nvSpPr>
          <p:spPr bwMode="auto">
            <a:xfrm>
              <a:off x="617538" y="755650"/>
              <a:ext cx="42863"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3" name="Freeform 70">
              <a:extLst>
                <a:ext uri="{FF2B5EF4-FFF2-40B4-BE49-F238E27FC236}">
                  <a16:creationId xmlns:a16="http://schemas.microsoft.com/office/drawing/2014/main" id="{2FB2FECB-774D-42AA-B4D6-721832361D1A}"/>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4" name="Freeform 71">
              <a:extLst>
                <a:ext uri="{FF2B5EF4-FFF2-40B4-BE49-F238E27FC236}">
                  <a16:creationId xmlns:a16="http://schemas.microsoft.com/office/drawing/2014/main" id="{81B78922-D468-4141-ADC2-D67F7D7A471B}"/>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5" name="Rectangle 72">
              <a:extLst>
                <a:ext uri="{FF2B5EF4-FFF2-40B4-BE49-F238E27FC236}">
                  <a16:creationId xmlns:a16="http://schemas.microsoft.com/office/drawing/2014/main" id="{204E81D8-36C5-4B01-BBCC-872E5A8301EA}"/>
                </a:ext>
              </a:extLst>
            </p:cNvPr>
            <p:cNvSpPr>
              <a:spLocks noChangeArrowheads="1"/>
            </p:cNvSpPr>
            <p:nvPr/>
          </p:nvSpPr>
          <p:spPr bwMode="auto">
            <a:xfrm>
              <a:off x="1504950" y="755650"/>
              <a:ext cx="822325"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6" name="Rectangle 73">
              <a:extLst>
                <a:ext uri="{FF2B5EF4-FFF2-40B4-BE49-F238E27FC236}">
                  <a16:creationId xmlns:a16="http://schemas.microsoft.com/office/drawing/2014/main" id="{9A4192D8-F739-4A64-83D7-D3911F7A347A}"/>
                </a:ext>
              </a:extLst>
            </p:cNvPr>
            <p:cNvSpPr>
              <a:spLocks noChangeArrowheads="1"/>
            </p:cNvSpPr>
            <p:nvPr/>
          </p:nvSpPr>
          <p:spPr bwMode="auto">
            <a:xfrm>
              <a:off x="1504950" y="950913"/>
              <a:ext cx="822325" cy="444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7" name="Rectangle 74">
              <a:extLst>
                <a:ext uri="{FF2B5EF4-FFF2-40B4-BE49-F238E27FC236}">
                  <a16:creationId xmlns:a16="http://schemas.microsoft.com/office/drawing/2014/main" id="{7CC7A9AE-F3CA-4BED-BE8A-EF78B087AFC0}"/>
                </a:ext>
              </a:extLst>
            </p:cNvPr>
            <p:cNvSpPr>
              <a:spLocks noChangeArrowheads="1"/>
            </p:cNvSpPr>
            <p:nvPr/>
          </p:nvSpPr>
          <p:spPr bwMode="auto">
            <a:xfrm>
              <a:off x="2292350"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8" name="Freeform 75">
              <a:extLst>
                <a:ext uri="{FF2B5EF4-FFF2-40B4-BE49-F238E27FC236}">
                  <a16:creationId xmlns:a16="http://schemas.microsoft.com/office/drawing/2014/main" id="{20B7B4A6-1191-4385-B14C-09985D68D495}"/>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69" name="Freeform 76">
              <a:extLst>
                <a:ext uri="{FF2B5EF4-FFF2-40B4-BE49-F238E27FC236}">
                  <a16:creationId xmlns:a16="http://schemas.microsoft.com/office/drawing/2014/main" id="{D6095AB8-DB94-4E1E-908E-16DA789B7C38}"/>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0" name="Rectangle 77">
              <a:extLst>
                <a:ext uri="{FF2B5EF4-FFF2-40B4-BE49-F238E27FC236}">
                  <a16:creationId xmlns:a16="http://schemas.microsoft.com/office/drawing/2014/main" id="{9F539CE3-1514-4422-8A36-D9D240BAD564}"/>
                </a:ext>
              </a:extLst>
            </p:cNvPr>
            <p:cNvSpPr>
              <a:spLocks noChangeArrowheads="1"/>
            </p:cNvSpPr>
            <p:nvPr/>
          </p:nvSpPr>
          <p:spPr bwMode="auto">
            <a:xfrm>
              <a:off x="2100263"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1" name="Freeform 78">
              <a:extLst>
                <a:ext uri="{FF2B5EF4-FFF2-40B4-BE49-F238E27FC236}">
                  <a16:creationId xmlns:a16="http://schemas.microsoft.com/office/drawing/2014/main" id="{8725E9CE-E9B6-4B3D-A0C5-048AA9A45A0A}"/>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2" name="Freeform 79">
              <a:extLst>
                <a:ext uri="{FF2B5EF4-FFF2-40B4-BE49-F238E27FC236}">
                  <a16:creationId xmlns:a16="http://schemas.microsoft.com/office/drawing/2014/main" id="{94EE275F-2DBE-41DA-BD6F-BCD6BB30A754}"/>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3" name="Rectangle 80">
              <a:extLst>
                <a:ext uri="{FF2B5EF4-FFF2-40B4-BE49-F238E27FC236}">
                  <a16:creationId xmlns:a16="http://schemas.microsoft.com/office/drawing/2014/main" id="{7FAEDA67-FEA4-4E03-A340-9C56BD0625A6}"/>
                </a:ext>
              </a:extLst>
            </p:cNvPr>
            <p:cNvSpPr>
              <a:spLocks noChangeArrowheads="1"/>
            </p:cNvSpPr>
            <p:nvPr/>
          </p:nvSpPr>
          <p:spPr bwMode="auto">
            <a:xfrm>
              <a:off x="1912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4" name="Freeform 81">
              <a:extLst>
                <a:ext uri="{FF2B5EF4-FFF2-40B4-BE49-F238E27FC236}">
                  <a16:creationId xmlns:a16="http://schemas.microsoft.com/office/drawing/2014/main" id="{7A19C6DA-636E-41F4-8874-7005E4973686}"/>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5" name="Freeform 82">
              <a:extLst>
                <a:ext uri="{FF2B5EF4-FFF2-40B4-BE49-F238E27FC236}">
                  <a16:creationId xmlns:a16="http://schemas.microsoft.com/office/drawing/2014/main" id="{457661DD-571C-4656-9AEF-E2760C7910D9}"/>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6" name="Rectangle 83">
              <a:extLst>
                <a:ext uri="{FF2B5EF4-FFF2-40B4-BE49-F238E27FC236}">
                  <a16:creationId xmlns:a16="http://schemas.microsoft.com/office/drawing/2014/main" id="{630D2A70-20E6-4EB0-A136-D4703CA9EC3F}"/>
                </a:ext>
              </a:extLst>
            </p:cNvPr>
            <p:cNvSpPr>
              <a:spLocks noChangeArrowheads="1"/>
            </p:cNvSpPr>
            <p:nvPr/>
          </p:nvSpPr>
          <p:spPr bwMode="auto">
            <a:xfrm>
              <a:off x="1724025"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7" name="Freeform 84">
              <a:extLst>
                <a:ext uri="{FF2B5EF4-FFF2-40B4-BE49-F238E27FC236}">
                  <a16:creationId xmlns:a16="http://schemas.microsoft.com/office/drawing/2014/main" id="{9BC1DAE4-5D2F-4177-A5BB-DF481E46DA75}"/>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8" name="Freeform 85">
              <a:extLst>
                <a:ext uri="{FF2B5EF4-FFF2-40B4-BE49-F238E27FC236}">
                  <a16:creationId xmlns:a16="http://schemas.microsoft.com/office/drawing/2014/main" id="{161BA102-7149-494F-9A34-5D06730380D4}"/>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79" name="Rectangle 86">
              <a:extLst>
                <a:ext uri="{FF2B5EF4-FFF2-40B4-BE49-F238E27FC236}">
                  <a16:creationId xmlns:a16="http://schemas.microsoft.com/office/drawing/2014/main" id="{04A7CAC5-D706-4231-BC4E-126B7015BAF4}"/>
                </a:ext>
              </a:extLst>
            </p:cNvPr>
            <p:cNvSpPr>
              <a:spLocks noChangeArrowheads="1"/>
            </p:cNvSpPr>
            <p:nvPr/>
          </p:nvSpPr>
          <p:spPr bwMode="auto">
            <a:xfrm>
              <a:off x="2266950" y="755650"/>
              <a:ext cx="825500" cy="396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0" name="Freeform 87">
              <a:extLst>
                <a:ext uri="{FF2B5EF4-FFF2-40B4-BE49-F238E27FC236}">
                  <a16:creationId xmlns:a16="http://schemas.microsoft.com/office/drawing/2014/main" id="{1D7FFD38-6558-4EE1-8659-5FC589F349BE}"/>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1" name="Freeform 88">
              <a:extLst>
                <a:ext uri="{FF2B5EF4-FFF2-40B4-BE49-F238E27FC236}">
                  <a16:creationId xmlns:a16="http://schemas.microsoft.com/office/drawing/2014/main" id="{0253B139-E5D2-4E90-B352-B843B9070C2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2" name="Rectangle 89">
              <a:extLst>
                <a:ext uri="{FF2B5EF4-FFF2-40B4-BE49-F238E27FC236}">
                  <a16:creationId xmlns:a16="http://schemas.microsoft.com/office/drawing/2014/main" id="{BE25B1FC-45FD-4FF7-864D-3AB126DA189B}"/>
                </a:ext>
              </a:extLst>
            </p:cNvPr>
            <p:cNvSpPr>
              <a:spLocks noChangeArrowheads="1"/>
            </p:cNvSpPr>
            <p:nvPr/>
          </p:nvSpPr>
          <p:spPr bwMode="auto">
            <a:xfrm>
              <a:off x="3054350"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3" name="Freeform 90">
              <a:extLst>
                <a:ext uri="{FF2B5EF4-FFF2-40B4-BE49-F238E27FC236}">
                  <a16:creationId xmlns:a16="http://schemas.microsoft.com/office/drawing/2014/main" id="{787B59FA-7E78-41E3-804A-E2777A4E231B}"/>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4" name="Freeform 91">
              <a:extLst>
                <a:ext uri="{FF2B5EF4-FFF2-40B4-BE49-F238E27FC236}">
                  <a16:creationId xmlns:a16="http://schemas.microsoft.com/office/drawing/2014/main" id="{86AC594E-8E65-42C4-85E4-2EA9C4336AE4}"/>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5" name="Rectangle 92">
              <a:extLst>
                <a:ext uri="{FF2B5EF4-FFF2-40B4-BE49-F238E27FC236}">
                  <a16:creationId xmlns:a16="http://schemas.microsoft.com/office/drawing/2014/main" id="{0B5968BC-1680-4278-80F4-35BCA411EFD5}"/>
                </a:ext>
              </a:extLst>
            </p:cNvPr>
            <p:cNvSpPr>
              <a:spLocks noChangeArrowheads="1"/>
            </p:cNvSpPr>
            <p:nvPr/>
          </p:nvSpPr>
          <p:spPr bwMode="auto">
            <a:xfrm>
              <a:off x="2865438" y="755650"/>
              <a:ext cx="38100"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6" name="Freeform 93">
              <a:extLst>
                <a:ext uri="{FF2B5EF4-FFF2-40B4-BE49-F238E27FC236}">
                  <a16:creationId xmlns:a16="http://schemas.microsoft.com/office/drawing/2014/main" id="{77EB8748-E6D6-497A-8091-F2F74B4BE61A}"/>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7" name="Freeform 94">
              <a:extLst>
                <a:ext uri="{FF2B5EF4-FFF2-40B4-BE49-F238E27FC236}">
                  <a16:creationId xmlns:a16="http://schemas.microsoft.com/office/drawing/2014/main" id="{EE6ECB7A-966A-482C-92C8-D5C66D31B724}"/>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8" name="Rectangle 95">
              <a:extLst>
                <a:ext uri="{FF2B5EF4-FFF2-40B4-BE49-F238E27FC236}">
                  <a16:creationId xmlns:a16="http://schemas.microsoft.com/office/drawing/2014/main" id="{4952AC1A-51CE-4FE7-930A-BE33A7F8D730}"/>
                </a:ext>
              </a:extLst>
            </p:cNvPr>
            <p:cNvSpPr>
              <a:spLocks noChangeArrowheads="1"/>
            </p:cNvSpPr>
            <p:nvPr/>
          </p:nvSpPr>
          <p:spPr bwMode="auto">
            <a:xfrm>
              <a:off x="2674938"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89" name="Freeform 96">
              <a:extLst>
                <a:ext uri="{FF2B5EF4-FFF2-40B4-BE49-F238E27FC236}">
                  <a16:creationId xmlns:a16="http://schemas.microsoft.com/office/drawing/2014/main" id="{55448BD1-B30D-4DC4-8913-8FDBC7C6B056}"/>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0" name="Freeform 97">
              <a:extLst>
                <a:ext uri="{FF2B5EF4-FFF2-40B4-BE49-F238E27FC236}">
                  <a16:creationId xmlns:a16="http://schemas.microsoft.com/office/drawing/2014/main" id="{1C4F9478-CC1E-40C6-BE32-89DDCBE90464}"/>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1" name="Rectangle 98">
              <a:extLst>
                <a:ext uri="{FF2B5EF4-FFF2-40B4-BE49-F238E27FC236}">
                  <a16:creationId xmlns:a16="http://schemas.microsoft.com/office/drawing/2014/main" id="{191F281B-B2B0-4E96-8D7A-F9AB21E0C036}"/>
                </a:ext>
              </a:extLst>
            </p:cNvPr>
            <p:cNvSpPr>
              <a:spLocks noChangeArrowheads="1"/>
            </p:cNvSpPr>
            <p:nvPr/>
          </p:nvSpPr>
          <p:spPr bwMode="auto">
            <a:xfrm>
              <a:off x="2486025" y="755650"/>
              <a:ext cx="41275" cy="2301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2" name="Freeform 99">
              <a:extLst>
                <a:ext uri="{FF2B5EF4-FFF2-40B4-BE49-F238E27FC236}">
                  <a16:creationId xmlns:a16="http://schemas.microsoft.com/office/drawing/2014/main" id="{13DED8DA-7F03-43F1-896E-46F16AD84BCB}"/>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3" name="Freeform 100">
              <a:extLst>
                <a:ext uri="{FF2B5EF4-FFF2-40B4-BE49-F238E27FC236}">
                  <a16:creationId xmlns:a16="http://schemas.microsoft.com/office/drawing/2014/main" id="{D8057306-B4D7-4AF0-81BD-0C10DCA2946D}"/>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4" name="Freeform 101">
              <a:extLst>
                <a:ext uri="{FF2B5EF4-FFF2-40B4-BE49-F238E27FC236}">
                  <a16:creationId xmlns:a16="http://schemas.microsoft.com/office/drawing/2014/main" id="{47067F22-0174-45F9-8813-62CABE3A706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5" name="Rectangle 102">
              <a:extLst>
                <a:ext uri="{FF2B5EF4-FFF2-40B4-BE49-F238E27FC236}">
                  <a16:creationId xmlns:a16="http://schemas.microsoft.com/office/drawing/2014/main" id="{AEB40660-AB16-4D0D-9B1F-1A537F9D76D2}"/>
                </a:ext>
              </a:extLst>
            </p:cNvPr>
            <p:cNvSpPr>
              <a:spLocks noChangeArrowheads="1"/>
            </p:cNvSpPr>
            <p:nvPr/>
          </p:nvSpPr>
          <p:spPr bwMode="auto">
            <a:xfrm>
              <a:off x="236538" y="698500"/>
              <a:ext cx="219075" cy="49053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6" name="Freeform 103">
              <a:extLst>
                <a:ext uri="{FF2B5EF4-FFF2-40B4-BE49-F238E27FC236}">
                  <a16:creationId xmlns:a16="http://schemas.microsoft.com/office/drawing/2014/main" id="{EF03BED8-C1D8-4676-9362-F60E0C0B33E3}"/>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7" name="Rectangle 104">
              <a:extLst>
                <a:ext uri="{FF2B5EF4-FFF2-40B4-BE49-F238E27FC236}">
                  <a16:creationId xmlns:a16="http://schemas.microsoft.com/office/drawing/2014/main" id="{BBB86C90-6C28-4253-97C4-30A4DC87E266}"/>
                </a:ext>
              </a:extLst>
            </p:cNvPr>
            <p:cNvSpPr>
              <a:spLocks noChangeArrowheads="1"/>
            </p:cNvSpPr>
            <p:nvPr/>
          </p:nvSpPr>
          <p:spPr bwMode="auto">
            <a:xfrm>
              <a:off x="4294188" y="966788"/>
              <a:ext cx="44450" cy="1012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8" name="Rectangle 105">
              <a:extLst>
                <a:ext uri="{FF2B5EF4-FFF2-40B4-BE49-F238E27FC236}">
                  <a16:creationId xmlns:a16="http://schemas.microsoft.com/office/drawing/2014/main" id="{72F3ED57-813D-4443-9011-8DDF841EF066}"/>
                </a:ext>
              </a:extLst>
            </p:cNvPr>
            <p:cNvSpPr>
              <a:spLocks noChangeArrowheads="1"/>
            </p:cNvSpPr>
            <p:nvPr/>
          </p:nvSpPr>
          <p:spPr bwMode="auto">
            <a:xfrm>
              <a:off x="3952875" y="1938338"/>
              <a:ext cx="736600" cy="24130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299" name="Rectangle 106">
              <a:extLst>
                <a:ext uri="{FF2B5EF4-FFF2-40B4-BE49-F238E27FC236}">
                  <a16:creationId xmlns:a16="http://schemas.microsoft.com/office/drawing/2014/main" id="{B2D67036-B751-42F0-9056-0FB1F247B88F}"/>
                </a:ext>
              </a:extLst>
            </p:cNvPr>
            <p:cNvSpPr>
              <a:spLocks noChangeArrowheads="1"/>
            </p:cNvSpPr>
            <p:nvPr/>
          </p:nvSpPr>
          <p:spPr bwMode="auto">
            <a:xfrm>
              <a:off x="4224338" y="1855788"/>
              <a:ext cx="187325" cy="12382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0" name="Rectangle 107">
              <a:extLst>
                <a:ext uri="{FF2B5EF4-FFF2-40B4-BE49-F238E27FC236}">
                  <a16:creationId xmlns:a16="http://schemas.microsoft.com/office/drawing/2014/main" id="{2E12BE53-FB66-4B76-95A7-E81AF66F83E4}"/>
                </a:ext>
              </a:extLst>
            </p:cNvPr>
            <p:cNvSpPr>
              <a:spLocks noChangeArrowheads="1"/>
            </p:cNvSpPr>
            <p:nvPr/>
          </p:nvSpPr>
          <p:spPr bwMode="auto">
            <a:xfrm>
              <a:off x="3044825" y="752475"/>
              <a:ext cx="771525" cy="365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1" name="Freeform 108">
              <a:extLst>
                <a:ext uri="{FF2B5EF4-FFF2-40B4-BE49-F238E27FC236}">
                  <a16:creationId xmlns:a16="http://schemas.microsoft.com/office/drawing/2014/main" id="{F1071A27-7FA5-4785-BA34-865A41106A63}"/>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2" name="Rectangle 109">
              <a:extLst>
                <a:ext uri="{FF2B5EF4-FFF2-40B4-BE49-F238E27FC236}">
                  <a16:creationId xmlns:a16="http://schemas.microsoft.com/office/drawing/2014/main" id="{57C25219-1F54-487C-A493-EE03C110A70D}"/>
                </a:ext>
              </a:extLst>
            </p:cNvPr>
            <p:cNvSpPr>
              <a:spLocks noChangeArrowheads="1"/>
            </p:cNvSpPr>
            <p:nvPr/>
          </p:nvSpPr>
          <p:spPr bwMode="auto">
            <a:xfrm>
              <a:off x="3781425"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3" name="Rectangle 110">
              <a:extLst>
                <a:ext uri="{FF2B5EF4-FFF2-40B4-BE49-F238E27FC236}">
                  <a16:creationId xmlns:a16="http://schemas.microsoft.com/office/drawing/2014/main" id="{A8732859-E720-48B9-82F0-57EBFA886AA8}"/>
                </a:ext>
              </a:extLst>
            </p:cNvPr>
            <p:cNvSpPr>
              <a:spLocks noChangeArrowheads="1"/>
            </p:cNvSpPr>
            <p:nvPr/>
          </p:nvSpPr>
          <p:spPr bwMode="auto">
            <a:xfrm>
              <a:off x="3949700" y="820738"/>
              <a:ext cx="38100" cy="133350"/>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4" name="Freeform 111">
              <a:extLst>
                <a:ext uri="{FF2B5EF4-FFF2-40B4-BE49-F238E27FC236}">
                  <a16:creationId xmlns:a16="http://schemas.microsoft.com/office/drawing/2014/main" id="{A445CDC0-E11E-4806-87AC-9415B7C43A68}"/>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5" name="Freeform 112">
              <a:extLst>
                <a:ext uri="{FF2B5EF4-FFF2-40B4-BE49-F238E27FC236}">
                  <a16:creationId xmlns:a16="http://schemas.microsoft.com/office/drawing/2014/main" id="{02DB5C76-DF46-485C-8D8E-7C55F3AA7ADE}"/>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6" name="Freeform 113">
              <a:extLst>
                <a:ext uri="{FF2B5EF4-FFF2-40B4-BE49-F238E27FC236}">
                  <a16:creationId xmlns:a16="http://schemas.microsoft.com/office/drawing/2014/main" id="{CD199029-685B-4856-A9BE-5256C46A87B0}"/>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7" name="Rectangle 114">
              <a:extLst>
                <a:ext uri="{FF2B5EF4-FFF2-40B4-BE49-F238E27FC236}">
                  <a16:creationId xmlns:a16="http://schemas.microsoft.com/office/drawing/2014/main" id="{5950496F-24A0-4F82-BECB-D0BD8C12BC48}"/>
                </a:ext>
              </a:extLst>
            </p:cNvPr>
            <p:cNvSpPr>
              <a:spLocks noChangeArrowheads="1"/>
            </p:cNvSpPr>
            <p:nvPr/>
          </p:nvSpPr>
          <p:spPr bwMode="auto">
            <a:xfrm>
              <a:off x="3602038"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8" name="Freeform 115">
              <a:extLst>
                <a:ext uri="{FF2B5EF4-FFF2-40B4-BE49-F238E27FC236}">
                  <a16:creationId xmlns:a16="http://schemas.microsoft.com/office/drawing/2014/main" id="{077E19C3-B35C-4DCA-B6C4-A55A88EC348A}"/>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09" name="Freeform 116">
              <a:extLst>
                <a:ext uri="{FF2B5EF4-FFF2-40B4-BE49-F238E27FC236}">
                  <a16:creationId xmlns:a16="http://schemas.microsoft.com/office/drawing/2014/main" id="{5B462014-F4F7-4672-9492-035FD734717D}"/>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0" name="Rectangle 117">
              <a:extLst>
                <a:ext uri="{FF2B5EF4-FFF2-40B4-BE49-F238E27FC236}">
                  <a16:creationId xmlns:a16="http://schemas.microsoft.com/office/drawing/2014/main" id="{12F2D9E1-9977-4B47-95DA-AFB4E3AA7A29}"/>
                </a:ext>
              </a:extLst>
            </p:cNvPr>
            <p:cNvSpPr>
              <a:spLocks noChangeArrowheads="1"/>
            </p:cNvSpPr>
            <p:nvPr/>
          </p:nvSpPr>
          <p:spPr bwMode="auto">
            <a:xfrm>
              <a:off x="3427413" y="752475"/>
              <a:ext cx="38100"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1" name="Freeform 118">
              <a:extLst>
                <a:ext uri="{FF2B5EF4-FFF2-40B4-BE49-F238E27FC236}">
                  <a16:creationId xmlns:a16="http://schemas.microsoft.com/office/drawing/2014/main" id="{E5980903-19DE-4096-88DA-228BBCB70D7E}"/>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2" name="Freeform 119">
              <a:extLst>
                <a:ext uri="{FF2B5EF4-FFF2-40B4-BE49-F238E27FC236}">
                  <a16:creationId xmlns:a16="http://schemas.microsoft.com/office/drawing/2014/main" id="{44672521-1727-4B21-85E1-394545105FF2}"/>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3" name="Rectangle 120">
              <a:extLst>
                <a:ext uri="{FF2B5EF4-FFF2-40B4-BE49-F238E27FC236}">
                  <a16:creationId xmlns:a16="http://schemas.microsoft.com/office/drawing/2014/main" id="{78DE7B8F-4E91-463B-9D1E-07E08E055C29}"/>
                </a:ext>
              </a:extLst>
            </p:cNvPr>
            <p:cNvSpPr>
              <a:spLocks noChangeArrowheads="1"/>
            </p:cNvSpPr>
            <p:nvPr/>
          </p:nvSpPr>
          <p:spPr bwMode="auto">
            <a:xfrm>
              <a:off x="3251200" y="752475"/>
              <a:ext cx="34925" cy="214312"/>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4" name="Freeform 121">
              <a:extLst>
                <a:ext uri="{FF2B5EF4-FFF2-40B4-BE49-F238E27FC236}">
                  <a16:creationId xmlns:a16="http://schemas.microsoft.com/office/drawing/2014/main" id="{AFE8C892-37D7-402A-85BE-441537BB3B85}"/>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5" name="Freeform 122">
              <a:extLst>
                <a:ext uri="{FF2B5EF4-FFF2-40B4-BE49-F238E27FC236}">
                  <a16:creationId xmlns:a16="http://schemas.microsoft.com/office/drawing/2014/main" id="{559928A5-99AC-4845-9DEB-E452485B4EB1}"/>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6" name="Rectangle 123">
              <a:extLst>
                <a:ext uri="{FF2B5EF4-FFF2-40B4-BE49-F238E27FC236}">
                  <a16:creationId xmlns:a16="http://schemas.microsoft.com/office/drawing/2014/main" id="{263309D4-FC36-4F72-BA3A-5BBB68A94755}"/>
                </a:ext>
              </a:extLst>
            </p:cNvPr>
            <p:cNvSpPr>
              <a:spLocks noChangeArrowheads="1"/>
            </p:cNvSpPr>
            <p:nvPr/>
          </p:nvSpPr>
          <p:spPr bwMode="auto">
            <a:xfrm>
              <a:off x="3952875" y="2192338"/>
              <a:ext cx="736600" cy="242887"/>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7" name="Rectangle 124">
              <a:extLst>
                <a:ext uri="{FF2B5EF4-FFF2-40B4-BE49-F238E27FC236}">
                  <a16:creationId xmlns:a16="http://schemas.microsoft.com/office/drawing/2014/main" id="{C5925EEE-03BF-4C15-8851-1BD750271082}"/>
                </a:ext>
              </a:extLst>
            </p:cNvPr>
            <p:cNvSpPr>
              <a:spLocks noChangeArrowheads="1"/>
            </p:cNvSpPr>
            <p:nvPr/>
          </p:nvSpPr>
          <p:spPr bwMode="auto">
            <a:xfrm>
              <a:off x="3175" y="695325"/>
              <a:ext cx="206375" cy="676275"/>
            </a:xfrm>
            <a:prstGeom prst="rect">
              <a:avLst/>
            </a:pr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318" name="Freeform 125">
              <a:extLst>
                <a:ext uri="{FF2B5EF4-FFF2-40B4-BE49-F238E27FC236}">
                  <a16:creationId xmlns:a16="http://schemas.microsoft.com/office/drawing/2014/main" id="{BCC980B4-8E09-4FAE-B0FA-5FB76E8A4905}"/>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sp>
        <p:nvSpPr>
          <p:cNvPr id="154" name="CuadroTexto 153">
            <a:extLst>
              <a:ext uri="{FF2B5EF4-FFF2-40B4-BE49-F238E27FC236}">
                <a16:creationId xmlns:a16="http://schemas.microsoft.com/office/drawing/2014/main" id="{CB295588-9772-4C0C-AE0B-252F72D89482}"/>
              </a:ext>
            </a:extLst>
          </p:cNvPr>
          <p:cNvSpPr txBox="1"/>
          <p:nvPr/>
        </p:nvSpPr>
        <p:spPr>
          <a:xfrm>
            <a:off x="4022481" y="734872"/>
            <a:ext cx="6590555" cy="646331"/>
          </a:xfrm>
          <a:prstGeom prst="rect">
            <a:avLst/>
          </a:prstGeom>
          <a:noFill/>
        </p:spPr>
        <p:txBody>
          <a:bodyPr wrap="square" rtlCol="0">
            <a:spAutoFit/>
          </a:bodyPr>
          <a:lstStyle/>
          <a:p>
            <a:r>
              <a:rPr lang="es-EC" sz="3600" dirty="0">
                <a:solidFill>
                  <a:schemeClr val="bg1"/>
                </a:solidFill>
              </a:rPr>
              <a:t>Casa Tipo 1          2da Planta Alta</a:t>
            </a:r>
          </a:p>
        </p:txBody>
      </p:sp>
    </p:spTree>
    <p:extLst>
      <p:ext uri="{BB962C8B-B14F-4D97-AF65-F5344CB8AC3E}">
        <p14:creationId xmlns:p14="http://schemas.microsoft.com/office/powerpoint/2010/main" val="1528289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43</a:t>
            </a:r>
          </a:p>
        </p:txBody>
      </p:sp>
      <p:cxnSp>
        <p:nvCxnSpPr>
          <p:cNvPr id="28" name="Straight Connector 12">
            <a:extLst>
              <a:ext uri="{FF2B5EF4-FFF2-40B4-BE49-F238E27FC236}">
                <a16:creationId xmlns:a16="http://schemas.microsoft.com/office/drawing/2014/main" id="{F7057C92-5719-4F55-AC4D-F3E5EBE03C2D}"/>
              </a:ext>
            </a:extLst>
          </p:cNvPr>
          <p:cNvCxnSpPr>
            <a:cxnSpLocks/>
          </p:cNvCxnSpPr>
          <p:nvPr/>
        </p:nvCxnSpPr>
        <p:spPr>
          <a:xfrm flipH="1" flipV="1">
            <a:off x="16924" y="4988560"/>
            <a:ext cx="2462560" cy="1243765"/>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Freeform: Shape 338">
            <a:extLst>
              <a:ext uri="{FF2B5EF4-FFF2-40B4-BE49-F238E27FC236}">
                <a16:creationId xmlns:a16="http://schemas.microsoft.com/office/drawing/2014/main" id="{13E161AE-6C6E-46E6-B449-77B92588BA97}"/>
              </a:ext>
            </a:extLst>
          </p:cNvPr>
          <p:cNvSpPr>
            <a:spLocks noChangeArrowheads="1"/>
          </p:cNvSpPr>
          <p:nvPr/>
        </p:nvSpPr>
        <p:spPr bwMode="auto">
          <a:xfrm flipH="1">
            <a:off x="0" y="5037758"/>
            <a:ext cx="2474794" cy="1176798"/>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9605089" cy="938719"/>
          </a:xfrm>
          <a:prstGeom prst="rect">
            <a:avLst/>
          </a:prstGeom>
          <a:noFill/>
        </p:spPr>
        <p:txBody>
          <a:bodyPr wrap="square" rtlCol="0">
            <a:spAutoFit/>
          </a:bodyPr>
          <a:lstStyle/>
          <a:p>
            <a:r>
              <a:rPr lang="es-EC" sz="2700" b="1" dirty="0"/>
              <a:t>ETAPA 4: Simulación del proceso constructivo</a:t>
            </a:r>
          </a:p>
          <a:p>
            <a:endParaRPr lang="es-EC"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Flecha: a la derecha 17">
            <a:extLst>
              <a:ext uri="{FF2B5EF4-FFF2-40B4-BE49-F238E27FC236}">
                <a16:creationId xmlns:a16="http://schemas.microsoft.com/office/drawing/2014/main" id="{ADF7F715-B4F2-4AE5-9234-5301054CBE4A}"/>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sz="2400" dirty="0"/>
              <a:t>Time Liner</a:t>
            </a:r>
          </a:p>
        </p:txBody>
      </p:sp>
      <p:sp>
        <p:nvSpPr>
          <p:cNvPr id="24" name="CuadroTexto 23">
            <a:extLst>
              <a:ext uri="{FF2B5EF4-FFF2-40B4-BE49-F238E27FC236}">
                <a16:creationId xmlns:a16="http://schemas.microsoft.com/office/drawing/2014/main" id="{F6C60F4C-0771-4FFA-9153-99E8882F806B}"/>
              </a:ext>
            </a:extLst>
          </p:cNvPr>
          <p:cNvSpPr txBox="1"/>
          <p:nvPr/>
        </p:nvSpPr>
        <p:spPr>
          <a:xfrm>
            <a:off x="2065101" y="873794"/>
            <a:ext cx="3407532" cy="369332"/>
          </a:xfrm>
          <a:prstGeom prst="rect">
            <a:avLst/>
          </a:prstGeom>
          <a:noFill/>
        </p:spPr>
        <p:txBody>
          <a:bodyPr wrap="square" rtlCol="0">
            <a:spAutoFit/>
          </a:bodyPr>
          <a:lstStyle/>
          <a:p>
            <a:r>
              <a:rPr lang="es-EC" b="1" i="1" dirty="0">
                <a:solidFill>
                  <a:schemeClr val="bg1"/>
                </a:solidFill>
              </a:rPr>
              <a:t>Simulación en la casa tipo 1</a:t>
            </a:r>
          </a:p>
        </p:txBody>
      </p:sp>
      <p:sp>
        <p:nvSpPr>
          <p:cNvPr id="31" name="CuadroTexto 30">
            <a:extLst>
              <a:ext uri="{FF2B5EF4-FFF2-40B4-BE49-F238E27FC236}">
                <a16:creationId xmlns:a16="http://schemas.microsoft.com/office/drawing/2014/main" id="{D8AAD56E-0627-414C-96B7-20E6B5C4DF36}"/>
              </a:ext>
            </a:extLst>
          </p:cNvPr>
          <p:cNvSpPr txBox="1"/>
          <p:nvPr/>
        </p:nvSpPr>
        <p:spPr>
          <a:xfrm>
            <a:off x="5903457" y="905523"/>
            <a:ext cx="2833487" cy="369332"/>
          </a:xfrm>
          <a:prstGeom prst="rect">
            <a:avLst/>
          </a:prstGeom>
          <a:noFill/>
        </p:spPr>
        <p:txBody>
          <a:bodyPr wrap="square" rtlCol="0">
            <a:spAutoFit/>
          </a:bodyPr>
          <a:lstStyle/>
          <a:p>
            <a:r>
              <a:rPr lang="es-EC" b="1" i="1" dirty="0">
                <a:solidFill>
                  <a:schemeClr val="bg1"/>
                </a:solidFill>
              </a:rPr>
              <a:t>PASO 1: Importar modelo</a:t>
            </a:r>
          </a:p>
        </p:txBody>
      </p:sp>
      <p:graphicFrame>
        <p:nvGraphicFramePr>
          <p:cNvPr id="36" name="Diagrama 35">
            <a:extLst>
              <a:ext uri="{FF2B5EF4-FFF2-40B4-BE49-F238E27FC236}">
                <a16:creationId xmlns:a16="http://schemas.microsoft.com/office/drawing/2014/main" id="{94683318-4CAC-48BB-B352-7CA8B0792C59}"/>
              </a:ext>
            </a:extLst>
          </p:cNvPr>
          <p:cNvGraphicFramePr/>
          <p:nvPr>
            <p:extLst>
              <p:ext uri="{D42A27DB-BD31-4B8C-83A1-F6EECF244321}">
                <p14:modId xmlns:p14="http://schemas.microsoft.com/office/powerpoint/2010/main" val="3156517957"/>
              </p:ext>
            </p:extLst>
          </p:nvPr>
        </p:nvGraphicFramePr>
        <p:xfrm>
          <a:off x="209671" y="1779554"/>
          <a:ext cx="5376207" cy="33590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 name="Imagen 37">
            <a:extLst>
              <a:ext uri="{FF2B5EF4-FFF2-40B4-BE49-F238E27FC236}">
                <a16:creationId xmlns:a16="http://schemas.microsoft.com/office/drawing/2014/main" id="{D3BA4165-562D-4E4F-8B87-FAA06C26C18B}"/>
              </a:ext>
            </a:extLst>
          </p:cNvPr>
          <p:cNvPicPr/>
          <p:nvPr/>
        </p:nvPicPr>
        <p:blipFill rotWithShape="1">
          <a:blip r:embed="rId9"/>
          <a:srcRect l="21216" t="22610" r="28180" b="14439"/>
          <a:stretch/>
        </p:blipFill>
        <p:spPr bwMode="auto">
          <a:xfrm>
            <a:off x="6339774" y="2163389"/>
            <a:ext cx="3022472" cy="1941922"/>
          </a:xfrm>
          <a:prstGeom prst="rect">
            <a:avLst/>
          </a:prstGeom>
          <a:ln>
            <a:noFill/>
          </a:ln>
          <a:extLst>
            <a:ext uri="{53640926-AAD7-44D8-BBD7-CCE9431645EC}">
              <a14:shadowObscured xmlns:a14="http://schemas.microsoft.com/office/drawing/2010/main"/>
            </a:ext>
          </a:extLst>
        </p:spPr>
      </p:pic>
      <p:pic>
        <p:nvPicPr>
          <p:cNvPr id="39" name="Imagen 38">
            <a:extLst>
              <a:ext uri="{FF2B5EF4-FFF2-40B4-BE49-F238E27FC236}">
                <a16:creationId xmlns:a16="http://schemas.microsoft.com/office/drawing/2014/main" id="{891352AD-A304-4186-8FC5-352CE8C50142}"/>
              </a:ext>
            </a:extLst>
          </p:cNvPr>
          <p:cNvPicPr/>
          <p:nvPr/>
        </p:nvPicPr>
        <p:blipFill rotWithShape="1">
          <a:blip r:embed="rId10"/>
          <a:srcRect l="26374" t="24575" r="32593" b="3574"/>
          <a:stretch/>
        </p:blipFill>
        <p:spPr bwMode="auto">
          <a:xfrm>
            <a:off x="7638911" y="3061291"/>
            <a:ext cx="2450354" cy="2137188"/>
          </a:xfrm>
          <a:prstGeom prst="rect">
            <a:avLst/>
          </a:prstGeom>
          <a:ln>
            <a:noFill/>
          </a:ln>
          <a:extLst>
            <a:ext uri="{53640926-AAD7-44D8-BBD7-CCE9431645EC}">
              <a14:shadowObscured xmlns:a14="http://schemas.microsoft.com/office/drawing/2010/main"/>
            </a:ext>
          </a:extLst>
        </p:spPr>
      </p:pic>
      <p:pic>
        <p:nvPicPr>
          <p:cNvPr id="40" name="Imagen 39">
            <a:extLst>
              <a:ext uri="{FF2B5EF4-FFF2-40B4-BE49-F238E27FC236}">
                <a16:creationId xmlns:a16="http://schemas.microsoft.com/office/drawing/2014/main" id="{2F914E95-80CC-4128-AE6D-7B552025C73E}"/>
              </a:ext>
            </a:extLst>
          </p:cNvPr>
          <p:cNvPicPr/>
          <p:nvPr/>
        </p:nvPicPr>
        <p:blipFill rotWithShape="1">
          <a:blip r:embed="rId11"/>
          <a:srcRect l="24251" t="23621" r="36201" b="4593"/>
          <a:stretch/>
        </p:blipFill>
        <p:spPr bwMode="auto">
          <a:xfrm>
            <a:off x="9132025" y="3816595"/>
            <a:ext cx="2841393" cy="2137188"/>
          </a:xfrm>
          <a:prstGeom prst="rect">
            <a:avLst/>
          </a:prstGeom>
          <a:ln>
            <a:noFill/>
          </a:ln>
          <a:extLst>
            <a:ext uri="{53640926-AAD7-44D8-BBD7-CCE9431645EC}">
              <a14:shadowObscured xmlns:a14="http://schemas.microsoft.com/office/drawing/2010/main"/>
            </a:ext>
          </a:extLst>
        </p:spPr>
      </p:pic>
      <p:sp>
        <p:nvSpPr>
          <p:cNvPr id="22" name="CuadroTexto 21">
            <a:extLst>
              <a:ext uri="{FF2B5EF4-FFF2-40B4-BE49-F238E27FC236}">
                <a16:creationId xmlns:a16="http://schemas.microsoft.com/office/drawing/2014/main" id="{7717E927-0C51-43AD-BD1A-7AD3BB493876}"/>
              </a:ext>
            </a:extLst>
          </p:cNvPr>
          <p:cNvSpPr txBox="1"/>
          <p:nvPr/>
        </p:nvSpPr>
        <p:spPr>
          <a:xfrm>
            <a:off x="6855254" y="1765411"/>
            <a:ext cx="1881690" cy="369332"/>
          </a:xfrm>
          <a:prstGeom prst="rect">
            <a:avLst/>
          </a:prstGeom>
          <a:noFill/>
        </p:spPr>
        <p:txBody>
          <a:bodyPr wrap="square" rtlCol="0">
            <a:spAutoFit/>
          </a:bodyPr>
          <a:lstStyle/>
          <a:p>
            <a:r>
              <a:rPr lang="es-EC" b="1" i="1" dirty="0">
                <a:solidFill>
                  <a:schemeClr val="bg1"/>
                </a:solidFill>
              </a:rPr>
              <a:t>Arquitectura</a:t>
            </a:r>
          </a:p>
        </p:txBody>
      </p:sp>
      <p:sp>
        <p:nvSpPr>
          <p:cNvPr id="23" name="CuadroTexto 22">
            <a:extLst>
              <a:ext uri="{FF2B5EF4-FFF2-40B4-BE49-F238E27FC236}">
                <a16:creationId xmlns:a16="http://schemas.microsoft.com/office/drawing/2014/main" id="{07B84F4D-EBB0-4985-AB73-08D9CE46F825}"/>
              </a:ext>
            </a:extLst>
          </p:cNvPr>
          <p:cNvSpPr txBox="1"/>
          <p:nvPr/>
        </p:nvSpPr>
        <p:spPr>
          <a:xfrm>
            <a:off x="9267433" y="2672074"/>
            <a:ext cx="1881690" cy="369332"/>
          </a:xfrm>
          <a:prstGeom prst="rect">
            <a:avLst/>
          </a:prstGeom>
          <a:noFill/>
        </p:spPr>
        <p:txBody>
          <a:bodyPr wrap="square" rtlCol="0">
            <a:spAutoFit/>
          </a:bodyPr>
          <a:lstStyle/>
          <a:p>
            <a:r>
              <a:rPr lang="es-EC" b="1" i="1" dirty="0">
                <a:solidFill>
                  <a:schemeClr val="bg1"/>
                </a:solidFill>
              </a:rPr>
              <a:t>+ Estructura</a:t>
            </a:r>
          </a:p>
        </p:txBody>
      </p:sp>
      <p:sp>
        <p:nvSpPr>
          <p:cNvPr id="25" name="CuadroTexto 24">
            <a:extLst>
              <a:ext uri="{FF2B5EF4-FFF2-40B4-BE49-F238E27FC236}">
                <a16:creationId xmlns:a16="http://schemas.microsoft.com/office/drawing/2014/main" id="{AA5D9837-E1CD-4487-9215-8735AD441389}"/>
              </a:ext>
            </a:extLst>
          </p:cNvPr>
          <p:cNvSpPr txBox="1"/>
          <p:nvPr/>
        </p:nvSpPr>
        <p:spPr>
          <a:xfrm>
            <a:off x="10317702" y="3379036"/>
            <a:ext cx="1881690" cy="369332"/>
          </a:xfrm>
          <a:prstGeom prst="rect">
            <a:avLst/>
          </a:prstGeom>
          <a:noFill/>
        </p:spPr>
        <p:txBody>
          <a:bodyPr wrap="square" rtlCol="0">
            <a:spAutoFit/>
          </a:bodyPr>
          <a:lstStyle/>
          <a:p>
            <a:r>
              <a:rPr lang="es-EC" b="1" i="1" dirty="0">
                <a:solidFill>
                  <a:schemeClr val="bg1"/>
                </a:solidFill>
              </a:rPr>
              <a:t>+ Fontanería</a:t>
            </a:r>
          </a:p>
        </p:txBody>
      </p:sp>
    </p:spTree>
    <p:extLst>
      <p:ext uri="{BB962C8B-B14F-4D97-AF65-F5344CB8AC3E}">
        <p14:creationId xmlns:p14="http://schemas.microsoft.com/office/powerpoint/2010/main" val="184895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 grpId="0"/>
      <p:bldP spid="23"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84975B54-ED9F-4CF0-BCB9-FC460913A43C}"/>
              </a:ext>
            </a:extLst>
          </p:cNvPr>
          <p:cNvSpPr/>
          <p:nvPr/>
        </p:nvSpPr>
        <p:spPr>
          <a:xfrm>
            <a:off x="8256873" y="1305540"/>
            <a:ext cx="1275917" cy="832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Marcador de número de diapositiva 2"/>
          <p:cNvSpPr>
            <a:spLocks noGrp="1"/>
          </p:cNvSpPr>
          <p:nvPr>
            <p:ph type="sldNum" sz="quarter" idx="12"/>
          </p:nvPr>
        </p:nvSpPr>
        <p:spPr/>
        <p:txBody>
          <a:bodyPr/>
          <a:lstStyle/>
          <a:p>
            <a:r>
              <a:rPr lang="es-ES" dirty="0"/>
              <a:t>44</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37" name="CuadroTexto 36">
            <a:extLst>
              <a:ext uri="{FF2B5EF4-FFF2-40B4-BE49-F238E27FC236}">
                <a16:creationId xmlns:a16="http://schemas.microsoft.com/office/drawing/2014/main" id="{61851A29-1C2C-477F-8465-9023952532C5}"/>
              </a:ext>
            </a:extLst>
          </p:cNvPr>
          <p:cNvSpPr txBox="1"/>
          <p:nvPr/>
        </p:nvSpPr>
        <p:spPr>
          <a:xfrm>
            <a:off x="1824911" y="24064"/>
            <a:ext cx="5773093" cy="507831"/>
          </a:xfrm>
          <a:prstGeom prst="rect">
            <a:avLst/>
          </a:prstGeom>
          <a:noFill/>
        </p:spPr>
        <p:txBody>
          <a:bodyPr wrap="square" rtlCol="0">
            <a:spAutoFit/>
          </a:bodyPr>
          <a:lstStyle/>
          <a:p>
            <a:r>
              <a:rPr lang="es-EC" sz="2700" b="1" dirty="0"/>
              <a:t>ETAPA 4 – ETAPA 5</a:t>
            </a:r>
          </a:p>
        </p:txBody>
      </p:sp>
      <p:sp>
        <p:nvSpPr>
          <p:cNvPr id="18" name="Flecha: a la derecha 17">
            <a:extLst>
              <a:ext uri="{FF2B5EF4-FFF2-40B4-BE49-F238E27FC236}">
                <a16:creationId xmlns:a16="http://schemas.microsoft.com/office/drawing/2014/main" id="{ADF7F715-B4F2-4AE5-9234-5301054CBE4A}"/>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sz="2400" dirty="0"/>
              <a:t>Time Liner</a:t>
            </a:r>
          </a:p>
        </p:txBody>
      </p:sp>
      <p:sp>
        <p:nvSpPr>
          <p:cNvPr id="24" name="CuadroTexto 23">
            <a:extLst>
              <a:ext uri="{FF2B5EF4-FFF2-40B4-BE49-F238E27FC236}">
                <a16:creationId xmlns:a16="http://schemas.microsoft.com/office/drawing/2014/main" id="{F6C60F4C-0771-4FFA-9153-99E8882F806B}"/>
              </a:ext>
            </a:extLst>
          </p:cNvPr>
          <p:cNvSpPr txBox="1"/>
          <p:nvPr/>
        </p:nvSpPr>
        <p:spPr>
          <a:xfrm>
            <a:off x="2065101" y="873794"/>
            <a:ext cx="3407532" cy="369332"/>
          </a:xfrm>
          <a:prstGeom prst="rect">
            <a:avLst/>
          </a:prstGeom>
          <a:noFill/>
        </p:spPr>
        <p:txBody>
          <a:bodyPr wrap="square" rtlCol="0">
            <a:spAutoFit/>
          </a:bodyPr>
          <a:lstStyle/>
          <a:p>
            <a:r>
              <a:rPr lang="es-EC" b="1" i="1" dirty="0">
                <a:solidFill>
                  <a:schemeClr val="bg1"/>
                </a:solidFill>
              </a:rPr>
              <a:t>Simulación en la casa tipo 1</a:t>
            </a:r>
          </a:p>
        </p:txBody>
      </p:sp>
      <p:sp>
        <p:nvSpPr>
          <p:cNvPr id="31" name="CuadroTexto 30">
            <a:extLst>
              <a:ext uri="{FF2B5EF4-FFF2-40B4-BE49-F238E27FC236}">
                <a16:creationId xmlns:a16="http://schemas.microsoft.com/office/drawing/2014/main" id="{D8AAD56E-0627-414C-96B7-20E6B5C4DF36}"/>
              </a:ext>
            </a:extLst>
          </p:cNvPr>
          <p:cNvSpPr txBox="1"/>
          <p:nvPr/>
        </p:nvSpPr>
        <p:spPr>
          <a:xfrm>
            <a:off x="77509" y="1389113"/>
            <a:ext cx="3766741" cy="400110"/>
          </a:xfrm>
          <a:prstGeom prst="rect">
            <a:avLst/>
          </a:prstGeom>
          <a:noFill/>
        </p:spPr>
        <p:txBody>
          <a:bodyPr wrap="square" rtlCol="0">
            <a:spAutoFit/>
          </a:bodyPr>
          <a:lstStyle/>
          <a:p>
            <a:r>
              <a:rPr lang="es-EC" sz="2000" b="1" i="1" dirty="0">
                <a:solidFill>
                  <a:schemeClr val="bg1"/>
                </a:solidFill>
              </a:rPr>
              <a:t>PASO 2: Planificar actividades </a:t>
            </a:r>
          </a:p>
        </p:txBody>
      </p:sp>
      <p:pic>
        <p:nvPicPr>
          <p:cNvPr id="7" name="Imagen 6">
            <a:extLst>
              <a:ext uri="{FF2B5EF4-FFF2-40B4-BE49-F238E27FC236}">
                <a16:creationId xmlns:a16="http://schemas.microsoft.com/office/drawing/2014/main" id="{0E303008-95EC-4B25-B704-1FC5C38F6492}"/>
              </a:ext>
            </a:extLst>
          </p:cNvPr>
          <p:cNvPicPr>
            <a:picLocks noChangeAspect="1"/>
          </p:cNvPicPr>
          <p:nvPr/>
        </p:nvPicPr>
        <p:blipFill rotWithShape="1">
          <a:blip r:embed="rId4"/>
          <a:srcRect r="84986"/>
          <a:stretch/>
        </p:blipFill>
        <p:spPr>
          <a:xfrm>
            <a:off x="8697477" y="1387358"/>
            <a:ext cx="394710" cy="400050"/>
          </a:xfrm>
          <a:prstGeom prst="rect">
            <a:avLst/>
          </a:prstGeom>
        </p:spPr>
      </p:pic>
      <p:graphicFrame>
        <p:nvGraphicFramePr>
          <p:cNvPr id="8" name="Tabla 7">
            <a:extLst>
              <a:ext uri="{FF2B5EF4-FFF2-40B4-BE49-F238E27FC236}">
                <a16:creationId xmlns:a16="http://schemas.microsoft.com/office/drawing/2014/main" id="{65ADC07A-DD14-4EF0-A6B6-E5A5F5ED3066}"/>
              </a:ext>
            </a:extLst>
          </p:cNvPr>
          <p:cNvGraphicFramePr>
            <a:graphicFrameLocks noGrp="1"/>
          </p:cNvGraphicFramePr>
          <p:nvPr>
            <p:extLst>
              <p:ext uri="{D42A27DB-BD31-4B8C-83A1-F6EECF244321}">
                <p14:modId xmlns:p14="http://schemas.microsoft.com/office/powerpoint/2010/main" val="81336190"/>
              </p:ext>
            </p:extLst>
          </p:nvPr>
        </p:nvGraphicFramePr>
        <p:xfrm>
          <a:off x="233955" y="1745582"/>
          <a:ext cx="6609941" cy="4939792"/>
        </p:xfrm>
        <a:graphic>
          <a:graphicData uri="http://schemas.openxmlformats.org/drawingml/2006/table">
            <a:tbl>
              <a:tblPr firstRow="1" firstCol="1" bandRow="1">
                <a:tableStyleId>{3B4B98B0-60AC-42C2-AFA5-B58CD77FA1E5}</a:tableStyleId>
              </a:tblPr>
              <a:tblGrid>
                <a:gridCol w="606934">
                  <a:extLst>
                    <a:ext uri="{9D8B030D-6E8A-4147-A177-3AD203B41FA5}">
                      <a16:colId xmlns:a16="http://schemas.microsoft.com/office/drawing/2014/main" val="2678045082"/>
                    </a:ext>
                  </a:extLst>
                </a:gridCol>
                <a:gridCol w="2472067">
                  <a:extLst>
                    <a:ext uri="{9D8B030D-6E8A-4147-A177-3AD203B41FA5}">
                      <a16:colId xmlns:a16="http://schemas.microsoft.com/office/drawing/2014/main" val="555367311"/>
                    </a:ext>
                  </a:extLst>
                </a:gridCol>
                <a:gridCol w="701695">
                  <a:extLst>
                    <a:ext uri="{9D8B030D-6E8A-4147-A177-3AD203B41FA5}">
                      <a16:colId xmlns:a16="http://schemas.microsoft.com/office/drawing/2014/main" val="3888787477"/>
                    </a:ext>
                  </a:extLst>
                </a:gridCol>
                <a:gridCol w="1016989">
                  <a:extLst>
                    <a:ext uri="{9D8B030D-6E8A-4147-A177-3AD203B41FA5}">
                      <a16:colId xmlns:a16="http://schemas.microsoft.com/office/drawing/2014/main" val="2190292187"/>
                    </a:ext>
                  </a:extLst>
                </a:gridCol>
                <a:gridCol w="613598">
                  <a:extLst>
                    <a:ext uri="{9D8B030D-6E8A-4147-A177-3AD203B41FA5}">
                      <a16:colId xmlns:a16="http://schemas.microsoft.com/office/drawing/2014/main" val="3992316549"/>
                    </a:ext>
                  </a:extLst>
                </a:gridCol>
                <a:gridCol w="1198658">
                  <a:extLst>
                    <a:ext uri="{9D8B030D-6E8A-4147-A177-3AD203B41FA5}">
                      <a16:colId xmlns:a16="http://schemas.microsoft.com/office/drawing/2014/main" val="3477742512"/>
                    </a:ext>
                  </a:extLst>
                </a:gridCol>
              </a:tblGrid>
              <a:tr h="81089">
                <a:tc gridSpan="6">
                  <a:txBody>
                    <a:bodyPr/>
                    <a:lstStyle/>
                    <a:p>
                      <a:pPr marL="0" indent="0" algn="ctr">
                        <a:lnSpc>
                          <a:spcPct val="150000"/>
                        </a:lnSpc>
                        <a:spcAft>
                          <a:spcPts val="0"/>
                        </a:spcAft>
                      </a:pPr>
                      <a:r>
                        <a:rPr lang="es-EC" sz="1600" dirty="0">
                          <a:solidFill>
                            <a:schemeClr val="bg1"/>
                          </a:solidFill>
                          <a:effectLst/>
                        </a:rPr>
                        <a:t>PRESUPUESTO DE LA OBRA</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33042847"/>
                  </a:ext>
                </a:extLst>
              </a:tr>
              <a:tr h="116211">
                <a:tc gridSpan="6">
                  <a:txBody>
                    <a:bodyPr/>
                    <a:lstStyle/>
                    <a:p>
                      <a:pPr marL="0" indent="0" algn="ctr">
                        <a:lnSpc>
                          <a:spcPct val="150000"/>
                        </a:lnSpc>
                        <a:spcAft>
                          <a:spcPts val="0"/>
                        </a:spcAft>
                      </a:pPr>
                      <a:r>
                        <a:rPr lang="es-EC" sz="1600" dirty="0">
                          <a:solidFill>
                            <a:schemeClr val="bg1"/>
                          </a:solidFill>
                          <a:effectLst/>
                        </a:rPr>
                        <a:t>Casa tipo 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53895244"/>
                  </a:ext>
                </a:extLst>
              </a:tr>
              <a:tr h="166348">
                <a:tc>
                  <a:txBody>
                    <a:bodyPr/>
                    <a:lstStyle/>
                    <a:p>
                      <a:pPr marL="0" indent="0" algn="ctr">
                        <a:lnSpc>
                          <a:spcPct val="150000"/>
                        </a:lnSpc>
                        <a:spcAft>
                          <a:spcPts val="0"/>
                        </a:spcAft>
                      </a:pPr>
                      <a:r>
                        <a:rPr lang="es-EC" sz="1600" dirty="0">
                          <a:solidFill>
                            <a:schemeClr val="bg1"/>
                          </a:solidFill>
                          <a:effectLst/>
                        </a:rPr>
                        <a:t>C.D.</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DESCRIPCIÓN</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U.</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CANTIDAD</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P.U.</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P. TOTAL</a:t>
                      </a:r>
                    </a:p>
                  </a:txBody>
                  <a:tcPr marL="0" marR="0" marT="0" marB="0"/>
                </a:tc>
                <a:extLst>
                  <a:ext uri="{0D108BD9-81ED-4DB2-BD59-A6C34878D82A}">
                    <a16:rowId xmlns:a16="http://schemas.microsoft.com/office/drawing/2014/main" val="2124647211"/>
                  </a:ext>
                </a:extLst>
              </a:tr>
              <a:tr h="116211">
                <a:tc>
                  <a:txBody>
                    <a:bodyPr/>
                    <a:lstStyle/>
                    <a:p>
                      <a:pPr marL="0" indent="0" algn="r">
                        <a:lnSpc>
                          <a:spcPct val="150000"/>
                        </a:lnSpc>
                        <a:spcAft>
                          <a:spcPts val="0"/>
                        </a:spcAft>
                      </a:pPr>
                      <a:r>
                        <a:rPr lang="es-EC" sz="1600" dirty="0">
                          <a:solidFill>
                            <a:schemeClr val="bg1"/>
                          </a:solidFill>
                          <a:effectLst/>
                        </a:rPr>
                        <a:t>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50000"/>
                        </a:lnSpc>
                        <a:spcAft>
                          <a:spcPts val="0"/>
                        </a:spcAft>
                      </a:pPr>
                      <a:r>
                        <a:rPr lang="es-EC" sz="1600" dirty="0">
                          <a:solidFill>
                            <a:schemeClr val="bg1"/>
                          </a:solidFill>
                          <a:effectLst/>
                        </a:rPr>
                        <a:t>PRELIMINARES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8387922"/>
                  </a:ext>
                </a:extLst>
              </a:tr>
              <a:tr h="116211">
                <a:tc>
                  <a:txBody>
                    <a:bodyPr/>
                    <a:lstStyle/>
                    <a:p>
                      <a:pPr marL="0" indent="0" algn="r">
                        <a:lnSpc>
                          <a:spcPct val="150000"/>
                        </a:lnSpc>
                        <a:spcAft>
                          <a:spcPts val="0"/>
                        </a:spcAft>
                      </a:pPr>
                      <a:r>
                        <a:rPr lang="es-EC" sz="1600" dirty="0">
                          <a:solidFill>
                            <a:schemeClr val="bg1"/>
                          </a:solidFill>
                          <a:effectLst/>
                        </a:rPr>
                        <a:t>1.01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50000"/>
                        </a:lnSpc>
                        <a:spcAft>
                          <a:spcPts val="0"/>
                        </a:spcAft>
                      </a:pPr>
                      <a:r>
                        <a:rPr lang="es-EC" sz="1600" dirty="0">
                          <a:solidFill>
                            <a:schemeClr val="bg1"/>
                          </a:solidFill>
                          <a:effectLst/>
                        </a:rPr>
                        <a:t>CERRAMIENTO PROVISIONAL DE YUTE H=2.40 </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 M</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9.20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10.30</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94.76</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76714220"/>
                  </a:ext>
                </a:extLst>
              </a:tr>
              <a:tr h="116211">
                <a:tc>
                  <a:txBody>
                    <a:bodyPr/>
                    <a:lstStyle/>
                    <a:p>
                      <a:pPr marL="0" indent="0" algn="r">
                        <a:lnSpc>
                          <a:spcPct val="150000"/>
                        </a:lnSpc>
                        <a:spcAft>
                          <a:spcPts val="0"/>
                        </a:spcAft>
                      </a:pPr>
                      <a:r>
                        <a:rPr lang="es-EC" sz="1600" dirty="0">
                          <a:solidFill>
                            <a:schemeClr val="bg1"/>
                          </a:solidFill>
                          <a:effectLst/>
                        </a:rPr>
                        <a:t>1.02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50000"/>
                        </a:lnSpc>
                        <a:spcAft>
                          <a:spcPts val="0"/>
                        </a:spcAft>
                      </a:pPr>
                      <a:r>
                        <a:rPr lang="es-EC" sz="1600" dirty="0">
                          <a:solidFill>
                            <a:schemeClr val="bg1"/>
                          </a:solidFill>
                          <a:effectLst/>
                        </a:rPr>
                        <a:t>REPLANTEO Y NIVELACIÓN</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M2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94.32</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1.91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180.15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97037002"/>
                  </a:ext>
                </a:extLst>
              </a:tr>
              <a:tr h="116211">
                <a:tc>
                  <a:txBody>
                    <a:bodyPr/>
                    <a:lstStyle/>
                    <a:p>
                      <a:pPr marL="0" indent="0" algn="r">
                        <a:lnSpc>
                          <a:spcPct val="150000"/>
                        </a:lnSpc>
                        <a:spcAft>
                          <a:spcPts val="0"/>
                        </a:spcAft>
                      </a:pPr>
                      <a:r>
                        <a:rPr lang="es-EC" sz="1600" dirty="0">
                          <a:solidFill>
                            <a:schemeClr val="bg1"/>
                          </a:solidFill>
                          <a:effectLst/>
                        </a:rPr>
                        <a:t>1.03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50000"/>
                        </a:lnSpc>
                        <a:spcAft>
                          <a:spcPts val="0"/>
                        </a:spcAft>
                      </a:pPr>
                      <a:r>
                        <a:rPr lang="es-EC" sz="1600" dirty="0">
                          <a:solidFill>
                            <a:schemeClr val="bg1"/>
                          </a:solidFill>
                          <a:effectLst/>
                        </a:rPr>
                        <a:t>EXCAVACIÓN DE ESTRUCTURAS MENORES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M3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22.81</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11.08</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252.73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6862827"/>
                  </a:ext>
                </a:extLst>
              </a:tr>
              <a:tr h="260160">
                <a:tc>
                  <a:txBody>
                    <a:bodyPr/>
                    <a:lstStyle/>
                    <a:p>
                      <a:pPr marL="0" indent="0" algn="r">
                        <a:lnSpc>
                          <a:spcPct val="150000"/>
                        </a:lnSpc>
                        <a:spcAft>
                          <a:spcPts val="0"/>
                        </a:spcAft>
                      </a:pPr>
                      <a:r>
                        <a:rPr lang="es-EC" sz="1600" dirty="0">
                          <a:solidFill>
                            <a:schemeClr val="bg1"/>
                          </a:solidFill>
                          <a:effectLst/>
                        </a:rPr>
                        <a:t>1.04</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nSpc>
                          <a:spcPct val="150000"/>
                        </a:lnSpc>
                        <a:spcAft>
                          <a:spcPts val="0"/>
                        </a:spcAft>
                      </a:pPr>
                      <a:r>
                        <a:rPr lang="es-EC" sz="1600" dirty="0">
                          <a:solidFill>
                            <a:schemeClr val="bg1"/>
                          </a:solidFill>
                          <a:effectLst/>
                        </a:rPr>
                        <a:t>RELLENO Y COMPACTACIÓN DE MATERIAL EN SITIO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50000"/>
                        </a:lnSpc>
                        <a:spcAft>
                          <a:spcPts val="0"/>
                        </a:spcAft>
                      </a:pPr>
                      <a:r>
                        <a:rPr lang="es-EC" sz="1600" dirty="0">
                          <a:solidFill>
                            <a:schemeClr val="bg1"/>
                          </a:solidFill>
                          <a:effectLst/>
                        </a:rPr>
                        <a:t>M3</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18.25</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11.08</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r">
                        <a:lnSpc>
                          <a:spcPct val="150000"/>
                        </a:lnSpc>
                        <a:spcAft>
                          <a:spcPts val="0"/>
                        </a:spcAft>
                      </a:pPr>
                      <a:r>
                        <a:rPr lang="es-EC" sz="1600" dirty="0">
                          <a:solidFill>
                            <a:schemeClr val="bg1"/>
                          </a:solidFill>
                          <a:effectLst/>
                        </a:rPr>
                        <a:t>202.18</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90113285"/>
                  </a:ext>
                </a:extLst>
              </a:tr>
              <a:tr h="260160">
                <a:tc>
                  <a:txBody>
                    <a:bodyPr/>
                    <a:lstStyle/>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r>
                        <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indent="0" algn="ctr">
                        <a:lnSpc>
                          <a:spcPct val="100000"/>
                        </a:lnSpc>
                        <a:spcAft>
                          <a:spcPts val="0"/>
                        </a:spcAft>
                      </a:pP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28204624"/>
                  </a:ext>
                </a:extLst>
              </a:tr>
            </a:tbl>
          </a:graphicData>
        </a:graphic>
      </p:graphicFrame>
      <p:sp>
        <p:nvSpPr>
          <p:cNvPr id="20" name="CuadroTexto 19">
            <a:extLst>
              <a:ext uri="{FF2B5EF4-FFF2-40B4-BE49-F238E27FC236}">
                <a16:creationId xmlns:a16="http://schemas.microsoft.com/office/drawing/2014/main" id="{42374086-E363-4215-8369-402C6AF0B5D9}"/>
              </a:ext>
            </a:extLst>
          </p:cNvPr>
          <p:cNvSpPr txBox="1"/>
          <p:nvPr/>
        </p:nvSpPr>
        <p:spPr>
          <a:xfrm>
            <a:off x="8256873" y="2792576"/>
            <a:ext cx="1398957" cy="369332"/>
          </a:xfrm>
          <a:prstGeom prst="rect">
            <a:avLst/>
          </a:prstGeom>
          <a:noFill/>
        </p:spPr>
        <p:txBody>
          <a:bodyPr wrap="square" rtlCol="0">
            <a:spAutoFit/>
          </a:bodyPr>
          <a:lstStyle/>
          <a:p>
            <a:r>
              <a:rPr lang="es-EC" b="1" i="1" dirty="0">
                <a:solidFill>
                  <a:schemeClr val="bg1"/>
                </a:solidFill>
              </a:rPr>
              <a:t>70 RUBROS</a:t>
            </a:r>
          </a:p>
        </p:txBody>
      </p:sp>
      <p:sp>
        <p:nvSpPr>
          <p:cNvPr id="21" name="CuadroTexto 20">
            <a:extLst>
              <a:ext uri="{FF2B5EF4-FFF2-40B4-BE49-F238E27FC236}">
                <a16:creationId xmlns:a16="http://schemas.microsoft.com/office/drawing/2014/main" id="{61A7477C-DEDD-4155-9459-BAADAEC79622}"/>
              </a:ext>
            </a:extLst>
          </p:cNvPr>
          <p:cNvSpPr txBox="1"/>
          <p:nvPr/>
        </p:nvSpPr>
        <p:spPr>
          <a:xfrm>
            <a:off x="8447610" y="1656780"/>
            <a:ext cx="1002434" cy="369332"/>
          </a:xfrm>
          <a:prstGeom prst="rect">
            <a:avLst/>
          </a:prstGeom>
          <a:noFill/>
        </p:spPr>
        <p:txBody>
          <a:bodyPr wrap="square" rtlCol="0">
            <a:spAutoFit/>
          </a:bodyPr>
          <a:lstStyle/>
          <a:p>
            <a:r>
              <a:rPr lang="es-EC" b="1" dirty="0"/>
              <a:t>ProExcel</a:t>
            </a:r>
          </a:p>
        </p:txBody>
      </p:sp>
      <p:cxnSp>
        <p:nvCxnSpPr>
          <p:cNvPr id="11" name="Conector recto de flecha 10">
            <a:extLst>
              <a:ext uri="{FF2B5EF4-FFF2-40B4-BE49-F238E27FC236}">
                <a16:creationId xmlns:a16="http://schemas.microsoft.com/office/drawing/2014/main" id="{54405C2A-C15B-4BE1-A25E-CE3CA814C974}"/>
              </a:ext>
            </a:extLst>
          </p:cNvPr>
          <p:cNvCxnSpPr>
            <a:cxnSpLocks/>
          </p:cNvCxnSpPr>
          <p:nvPr/>
        </p:nvCxnSpPr>
        <p:spPr>
          <a:xfrm flipH="1">
            <a:off x="8894831" y="2252080"/>
            <a:ext cx="1" cy="488428"/>
          </a:xfrm>
          <a:prstGeom prst="straightConnector1">
            <a:avLst/>
          </a:prstGeom>
          <a:ln w="28575">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25" name="CuadroTexto 24">
            <a:extLst>
              <a:ext uri="{FF2B5EF4-FFF2-40B4-BE49-F238E27FC236}">
                <a16:creationId xmlns:a16="http://schemas.microsoft.com/office/drawing/2014/main" id="{E7C2AB7C-84B1-4624-A7AA-7D9CA6494DF9}"/>
              </a:ext>
            </a:extLst>
          </p:cNvPr>
          <p:cNvSpPr txBox="1"/>
          <p:nvPr/>
        </p:nvSpPr>
        <p:spPr>
          <a:xfrm>
            <a:off x="7705727" y="3654707"/>
            <a:ext cx="1102292" cy="369332"/>
          </a:xfrm>
          <a:prstGeom prst="rect">
            <a:avLst/>
          </a:prstGeom>
          <a:noFill/>
        </p:spPr>
        <p:txBody>
          <a:bodyPr wrap="square" rtlCol="0">
            <a:spAutoFit/>
          </a:bodyPr>
          <a:lstStyle/>
          <a:p>
            <a:r>
              <a:rPr lang="es-EC" b="1" i="1" dirty="0">
                <a:solidFill>
                  <a:schemeClr val="bg1"/>
                </a:solidFill>
              </a:rPr>
              <a:t>20 % C.I.</a:t>
            </a:r>
          </a:p>
        </p:txBody>
      </p:sp>
      <p:cxnSp>
        <p:nvCxnSpPr>
          <p:cNvPr id="26" name="Conector recto de flecha 25">
            <a:extLst>
              <a:ext uri="{FF2B5EF4-FFF2-40B4-BE49-F238E27FC236}">
                <a16:creationId xmlns:a16="http://schemas.microsoft.com/office/drawing/2014/main" id="{8C403891-D27D-4816-A2E7-A1075FD96516}"/>
              </a:ext>
            </a:extLst>
          </p:cNvPr>
          <p:cNvCxnSpPr>
            <a:cxnSpLocks/>
            <a:endCxn id="25" idx="0"/>
          </p:cNvCxnSpPr>
          <p:nvPr/>
        </p:nvCxnSpPr>
        <p:spPr>
          <a:xfrm flipH="1">
            <a:off x="8256873" y="3173579"/>
            <a:ext cx="635698" cy="481128"/>
          </a:xfrm>
          <a:prstGeom prst="straightConnector1">
            <a:avLst/>
          </a:prstGeom>
          <a:ln w="28575">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29" name="CuadroTexto 28">
            <a:extLst>
              <a:ext uri="{FF2B5EF4-FFF2-40B4-BE49-F238E27FC236}">
                <a16:creationId xmlns:a16="http://schemas.microsoft.com/office/drawing/2014/main" id="{995584F0-BAD4-46B1-9738-43466B1FE42C}"/>
              </a:ext>
            </a:extLst>
          </p:cNvPr>
          <p:cNvSpPr txBox="1"/>
          <p:nvPr/>
        </p:nvSpPr>
        <p:spPr>
          <a:xfrm>
            <a:off x="7566890" y="4788576"/>
            <a:ext cx="1761439" cy="369332"/>
          </a:xfrm>
          <a:prstGeom prst="rect">
            <a:avLst/>
          </a:prstGeom>
          <a:noFill/>
        </p:spPr>
        <p:txBody>
          <a:bodyPr wrap="square" rtlCol="0">
            <a:spAutoFit/>
          </a:bodyPr>
          <a:lstStyle/>
          <a:p>
            <a:r>
              <a:rPr lang="es-EC" b="1" i="1" dirty="0">
                <a:solidFill>
                  <a:schemeClr val="bg1"/>
                </a:solidFill>
              </a:rPr>
              <a:t>45,407.04 USD</a:t>
            </a:r>
          </a:p>
        </p:txBody>
      </p:sp>
      <p:cxnSp>
        <p:nvCxnSpPr>
          <p:cNvPr id="30" name="Conector recto de flecha 29">
            <a:extLst>
              <a:ext uri="{FF2B5EF4-FFF2-40B4-BE49-F238E27FC236}">
                <a16:creationId xmlns:a16="http://schemas.microsoft.com/office/drawing/2014/main" id="{EFACC933-8653-47B5-8CD6-C70F6240EE25}"/>
              </a:ext>
            </a:extLst>
          </p:cNvPr>
          <p:cNvCxnSpPr>
            <a:cxnSpLocks/>
          </p:cNvCxnSpPr>
          <p:nvPr/>
        </p:nvCxnSpPr>
        <p:spPr>
          <a:xfrm flipH="1">
            <a:off x="8256872" y="4260953"/>
            <a:ext cx="1" cy="488428"/>
          </a:xfrm>
          <a:prstGeom prst="straightConnector1">
            <a:avLst/>
          </a:prstGeom>
          <a:ln w="28575">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33" name="Conector recto de flecha 32">
            <a:extLst>
              <a:ext uri="{FF2B5EF4-FFF2-40B4-BE49-F238E27FC236}">
                <a16:creationId xmlns:a16="http://schemas.microsoft.com/office/drawing/2014/main" id="{8A306170-B424-4C0C-A86F-6543D2668876}"/>
              </a:ext>
            </a:extLst>
          </p:cNvPr>
          <p:cNvCxnSpPr>
            <a:cxnSpLocks/>
            <a:stCxn id="20" idx="2"/>
          </p:cNvCxnSpPr>
          <p:nvPr/>
        </p:nvCxnSpPr>
        <p:spPr>
          <a:xfrm>
            <a:off x="8956352" y="3161908"/>
            <a:ext cx="699478" cy="481128"/>
          </a:xfrm>
          <a:prstGeom prst="straightConnector1">
            <a:avLst/>
          </a:prstGeom>
          <a:ln w="28575">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36" name="CuadroTexto 35">
            <a:extLst>
              <a:ext uri="{FF2B5EF4-FFF2-40B4-BE49-F238E27FC236}">
                <a16:creationId xmlns:a16="http://schemas.microsoft.com/office/drawing/2014/main" id="{3C756F44-88DA-49E5-ABE1-788D9CE3B43E}"/>
              </a:ext>
            </a:extLst>
          </p:cNvPr>
          <p:cNvSpPr txBox="1"/>
          <p:nvPr/>
        </p:nvSpPr>
        <p:spPr>
          <a:xfrm>
            <a:off x="9092187" y="3627934"/>
            <a:ext cx="1398956" cy="646331"/>
          </a:xfrm>
          <a:prstGeom prst="rect">
            <a:avLst/>
          </a:prstGeom>
          <a:noFill/>
        </p:spPr>
        <p:txBody>
          <a:bodyPr wrap="square" rtlCol="0">
            <a:spAutoFit/>
          </a:bodyPr>
          <a:lstStyle/>
          <a:p>
            <a:pPr algn="ctr"/>
            <a:r>
              <a:rPr lang="es-EC" b="1" i="1" dirty="0">
                <a:solidFill>
                  <a:schemeClr val="bg1"/>
                </a:solidFill>
              </a:rPr>
              <a:t>Cronograma de obra</a:t>
            </a:r>
          </a:p>
        </p:txBody>
      </p:sp>
      <p:cxnSp>
        <p:nvCxnSpPr>
          <p:cNvPr id="38" name="Conector recto de flecha 37">
            <a:extLst>
              <a:ext uri="{FF2B5EF4-FFF2-40B4-BE49-F238E27FC236}">
                <a16:creationId xmlns:a16="http://schemas.microsoft.com/office/drawing/2014/main" id="{6BE1C1C3-3F9F-4D8A-AD37-04DD451BC8F3}"/>
              </a:ext>
            </a:extLst>
          </p:cNvPr>
          <p:cNvCxnSpPr>
            <a:cxnSpLocks/>
          </p:cNvCxnSpPr>
          <p:nvPr/>
        </p:nvCxnSpPr>
        <p:spPr>
          <a:xfrm flipH="1">
            <a:off x="9791665" y="4251863"/>
            <a:ext cx="1" cy="488428"/>
          </a:xfrm>
          <a:prstGeom prst="straightConnector1">
            <a:avLst/>
          </a:prstGeom>
          <a:ln w="28575">
            <a:solidFill>
              <a:schemeClr val="bg1"/>
            </a:solidFill>
            <a:tailEnd type="triangle"/>
          </a:ln>
        </p:spPr>
        <p:style>
          <a:lnRef idx="1">
            <a:schemeClr val="accent2"/>
          </a:lnRef>
          <a:fillRef idx="0">
            <a:schemeClr val="accent2"/>
          </a:fillRef>
          <a:effectRef idx="0">
            <a:schemeClr val="accent2"/>
          </a:effectRef>
          <a:fontRef idx="minor">
            <a:schemeClr val="tx1"/>
          </a:fontRef>
        </p:style>
      </p:cxnSp>
      <p:sp>
        <p:nvSpPr>
          <p:cNvPr id="39" name="CuadroTexto 38">
            <a:extLst>
              <a:ext uri="{FF2B5EF4-FFF2-40B4-BE49-F238E27FC236}">
                <a16:creationId xmlns:a16="http://schemas.microsoft.com/office/drawing/2014/main" id="{18DFC191-3218-4DFF-AC74-240F1C8A32A2}"/>
              </a:ext>
            </a:extLst>
          </p:cNvPr>
          <p:cNvSpPr txBox="1"/>
          <p:nvPr/>
        </p:nvSpPr>
        <p:spPr>
          <a:xfrm>
            <a:off x="9328329" y="4740291"/>
            <a:ext cx="1173396" cy="646331"/>
          </a:xfrm>
          <a:prstGeom prst="rect">
            <a:avLst/>
          </a:prstGeom>
          <a:noFill/>
        </p:spPr>
        <p:txBody>
          <a:bodyPr wrap="square" rtlCol="0">
            <a:spAutoFit/>
          </a:bodyPr>
          <a:lstStyle/>
          <a:p>
            <a:r>
              <a:rPr lang="es-EC" b="1" i="1" dirty="0">
                <a:solidFill>
                  <a:schemeClr val="bg1"/>
                </a:solidFill>
              </a:rPr>
              <a:t>Curva de Inversión</a:t>
            </a:r>
          </a:p>
        </p:txBody>
      </p:sp>
    </p:spTree>
    <p:extLst>
      <p:ext uri="{BB962C8B-B14F-4D97-AF65-F5344CB8AC3E}">
        <p14:creationId xmlns:p14="http://schemas.microsoft.com/office/powerpoint/2010/main" val="1788121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45</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8" name="Flecha: a la derecha 17">
            <a:extLst>
              <a:ext uri="{FF2B5EF4-FFF2-40B4-BE49-F238E27FC236}">
                <a16:creationId xmlns:a16="http://schemas.microsoft.com/office/drawing/2014/main" id="{ADF7F715-B4F2-4AE5-9234-5301054CBE4A}"/>
              </a:ext>
            </a:extLst>
          </p:cNvPr>
          <p:cNvSpPr/>
          <p:nvPr/>
        </p:nvSpPr>
        <p:spPr>
          <a:xfrm>
            <a:off x="16924" y="782320"/>
            <a:ext cx="1943956" cy="52322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sz="2400" dirty="0"/>
              <a:t>Time Liner</a:t>
            </a:r>
          </a:p>
        </p:txBody>
      </p:sp>
      <p:sp>
        <p:nvSpPr>
          <p:cNvPr id="31" name="CuadroTexto 30">
            <a:extLst>
              <a:ext uri="{FF2B5EF4-FFF2-40B4-BE49-F238E27FC236}">
                <a16:creationId xmlns:a16="http://schemas.microsoft.com/office/drawing/2014/main" id="{D8AAD56E-0627-414C-96B7-20E6B5C4DF36}"/>
              </a:ext>
            </a:extLst>
          </p:cNvPr>
          <p:cNvSpPr txBox="1"/>
          <p:nvPr/>
        </p:nvSpPr>
        <p:spPr>
          <a:xfrm>
            <a:off x="2326273" y="793325"/>
            <a:ext cx="5271731" cy="400110"/>
          </a:xfrm>
          <a:prstGeom prst="rect">
            <a:avLst/>
          </a:prstGeom>
          <a:noFill/>
        </p:spPr>
        <p:txBody>
          <a:bodyPr wrap="square" rtlCol="0">
            <a:spAutoFit/>
          </a:bodyPr>
          <a:lstStyle/>
          <a:p>
            <a:r>
              <a:rPr lang="es-EC" sz="2000" b="1" i="1" dirty="0">
                <a:solidFill>
                  <a:schemeClr val="bg1"/>
                </a:solidFill>
              </a:rPr>
              <a:t>PASO 3: Asignación de actividades al modelo</a:t>
            </a:r>
          </a:p>
        </p:txBody>
      </p:sp>
      <p:sp>
        <p:nvSpPr>
          <p:cNvPr id="6" name="Rectángulo 5">
            <a:extLst>
              <a:ext uri="{FF2B5EF4-FFF2-40B4-BE49-F238E27FC236}">
                <a16:creationId xmlns:a16="http://schemas.microsoft.com/office/drawing/2014/main" id="{6A7BE0FD-F1F1-4846-B43C-1FF8BA6AD18E}"/>
              </a:ext>
            </a:extLst>
          </p:cNvPr>
          <p:cNvSpPr/>
          <p:nvPr/>
        </p:nvSpPr>
        <p:spPr>
          <a:xfrm>
            <a:off x="2354117" y="999929"/>
            <a:ext cx="4171911" cy="506292"/>
          </a:xfrm>
          <a:prstGeom prst="rect">
            <a:avLst/>
          </a:prstGeom>
        </p:spPr>
        <p:txBody>
          <a:bodyPr wrap="none">
            <a:spAutoFit/>
          </a:bodyPr>
          <a:lstStyle/>
          <a:p>
            <a:pPr marL="320675" indent="-320675">
              <a:lnSpc>
                <a:spcPct val="150000"/>
              </a:lnSpc>
              <a:spcAft>
                <a:spcPts val="500"/>
              </a:spcAft>
            </a:pPr>
            <a:r>
              <a:rPr lang="es-EC" sz="2000" b="1" i="1" dirty="0">
                <a:solidFill>
                  <a:schemeClr val="bg1"/>
                </a:solidFill>
                <a:latin typeface="Calibri (Cuerpo)"/>
                <a:ea typeface="Calibri" panose="020F0502020204030204" pitchFamily="34" charset="0"/>
                <a:cs typeface="Times New Roman" panose="02020603050405020304" pitchFamily="18" charset="0"/>
              </a:rPr>
              <a:t>PASO 4.- SIMULACIÓN DE LAS TAREAS</a:t>
            </a:r>
            <a:endParaRPr lang="es-EC" i="1" dirty="0">
              <a:solidFill>
                <a:schemeClr val="bg1"/>
              </a:solidFill>
              <a:effectLst/>
              <a:latin typeface="Calibri (Cuerpo)"/>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E008DA8E-876B-4377-8EE5-EF910D3CDC1A}"/>
              </a:ext>
            </a:extLst>
          </p:cNvPr>
          <p:cNvSpPr/>
          <p:nvPr/>
        </p:nvSpPr>
        <p:spPr>
          <a:xfrm>
            <a:off x="7963397" y="687143"/>
            <a:ext cx="3704797" cy="506292"/>
          </a:xfrm>
          <a:prstGeom prst="rect">
            <a:avLst/>
          </a:prstGeom>
        </p:spPr>
        <p:txBody>
          <a:bodyPr wrap="none">
            <a:spAutoFit/>
          </a:bodyPr>
          <a:lstStyle/>
          <a:p>
            <a:pPr marL="320675" indent="-320675">
              <a:lnSpc>
                <a:spcPct val="150000"/>
              </a:lnSpc>
              <a:spcAft>
                <a:spcPts val="500"/>
              </a:spcAft>
            </a:pPr>
            <a:r>
              <a:rPr lang="es-EC" sz="2000" b="1" i="1" dirty="0">
                <a:solidFill>
                  <a:schemeClr val="bg1"/>
                </a:solidFill>
                <a:latin typeface="Calibri (Cuerpo)"/>
                <a:ea typeface="Calibri" panose="020F0502020204030204" pitchFamily="34" charset="0"/>
                <a:cs typeface="Times New Roman" panose="02020603050405020304" pitchFamily="18" charset="0"/>
              </a:rPr>
              <a:t>PASO 5.- AJUSTE DE SIMULACIÓN</a:t>
            </a:r>
            <a:endParaRPr lang="es-EC" i="1" dirty="0">
              <a:solidFill>
                <a:schemeClr val="bg1"/>
              </a:solidFill>
              <a:effectLst/>
              <a:latin typeface="Calibri (Cuerpo)"/>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29BD436F-6B54-4D69-A377-5E1D991E90CB}"/>
              </a:ext>
            </a:extLst>
          </p:cNvPr>
          <p:cNvSpPr/>
          <p:nvPr/>
        </p:nvSpPr>
        <p:spPr>
          <a:xfrm>
            <a:off x="7951231" y="1027344"/>
            <a:ext cx="4310706" cy="506292"/>
          </a:xfrm>
          <a:prstGeom prst="rect">
            <a:avLst/>
          </a:prstGeom>
        </p:spPr>
        <p:txBody>
          <a:bodyPr wrap="square">
            <a:spAutoFit/>
          </a:bodyPr>
          <a:lstStyle/>
          <a:p>
            <a:pPr marL="320675" indent="-320675">
              <a:lnSpc>
                <a:spcPct val="150000"/>
              </a:lnSpc>
              <a:spcAft>
                <a:spcPts val="500"/>
              </a:spcAft>
            </a:pPr>
            <a:r>
              <a:rPr lang="es-EC" sz="2000" b="1" i="1" dirty="0">
                <a:solidFill>
                  <a:schemeClr val="bg1"/>
                </a:solidFill>
                <a:latin typeface="Calibri (Cuerpo)"/>
                <a:ea typeface="Calibri" panose="020F0502020204030204" pitchFamily="34" charset="0"/>
                <a:cs typeface="Times New Roman" panose="02020603050405020304" pitchFamily="18" charset="0"/>
              </a:rPr>
              <a:t>PASO 6.- EXPORTAR LA SIMULACIÓN</a:t>
            </a:r>
            <a:endParaRPr lang="es-EC" i="1" dirty="0">
              <a:solidFill>
                <a:schemeClr val="bg1"/>
              </a:solidFill>
              <a:effectLst/>
              <a:latin typeface="Calibri (Cuerpo)"/>
              <a:ea typeface="Calibri" panose="020F0502020204030204" pitchFamily="34" charset="0"/>
              <a:cs typeface="Times New Roman" panose="02020603050405020304" pitchFamily="18" charset="0"/>
            </a:endParaRPr>
          </a:p>
        </p:txBody>
      </p:sp>
      <p:sp>
        <p:nvSpPr>
          <p:cNvPr id="21" name="CuadroTexto 20">
            <a:extLst>
              <a:ext uri="{FF2B5EF4-FFF2-40B4-BE49-F238E27FC236}">
                <a16:creationId xmlns:a16="http://schemas.microsoft.com/office/drawing/2014/main" id="{F7810A8A-EDAE-452F-BE2D-D1B8DA88C8E2}"/>
              </a:ext>
            </a:extLst>
          </p:cNvPr>
          <p:cNvSpPr txBox="1"/>
          <p:nvPr/>
        </p:nvSpPr>
        <p:spPr>
          <a:xfrm>
            <a:off x="1824911" y="24064"/>
            <a:ext cx="5773093" cy="507831"/>
          </a:xfrm>
          <a:prstGeom prst="rect">
            <a:avLst/>
          </a:prstGeom>
          <a:noFill/>
        </p:spPr>
        <p:txBody>
          <a:bodyPr wrap="square" rtlCol="0">
            <a:spAutoFit/>
          </a:bodyPr>
          <a:lstStyle/>
          <a:p>
            <a:r>
              <a:rPr lang="es-EC" sz="2700" b="1" dirty="0"/>
              <a:t>ETAPA 4 – ETAPA 5</a:t>
            </a:r>
          </a:p>
        </p:txBody>
      </p:sp>
      <p:pic>
        <p:nvPicPr>
          <p:cNvPr id="2" name="PRESENTACION">
            <a:hlinkClick r:id="" action="ppaction://media"/>
            <a:extLst>
              <a:ext uri="{FF2B5EF4-FFF2-40B4-BE49-F238E27FC236}">
                <a16:creationId xmlns:a16="http://schemas.microsoft.com/office/drawing/2014/main" id="{676C71A9-8F15-4E2C-A763-9B422ABE65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7834" y="1533636"/>
            <a:ext cx="10363200" cy="4777486"/>
          </a:xfrm>
          <a:prstGeom prst="rect">
            <a:avLst/>
          </a:prstGeom>
        </p:spPr>
      </p:pic>
    </p:spTree>
    <p:extLst>
      <p:ext uri="{BB962C8B-B14F-4D97-AF65-F5344CB8AC3E}">
        <p14:creationId xmlns:p14="http://schemas.microsoft.com/office/powerpoint/2010/main" val="25873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46</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6" name="CuadroTexto 15">
            <a:extLst>
              <a:ext uri="{FF2B5EF4-FFF2-40B4-BE49-F238E27FC236}">
                <a16:creationId xmlns:a16="http://schemas.microsoft.com/office/drawing/2014/main" id="{49F761E4-919E-46B7-B2CA-22DFE370599F}"/>
              </a:ext>
            </a:extLst>
          </p:cNvPr>
          <p:cNvSpPr txBox="1"/>
          <p:nvPr/>
        </p:nvSpPr>
        <p:spPr>
          <a:xfrm>
            <a:off x="671333" y="2581153"/>
            <a:ext cx="11030672" cy="1107996"/>
          </a:xfrm>
          <a:prstGeom prst="rect">
            <a:avLst/>
          </a:prstGeom>
          <a:noFill/>
        </p:spPr>
        <p:txBody>
          <a:bodyPr wrap="square" rtlCol="0">
            <a:spAutoFit/>
          </a:bodyPr>
          <a:lstStyle/>
          <a:p>
            <a:pPr algn="ctr"/>
            <a:r>
              <a:rPr lang="es-EC" sz="6600" b="1" dirty="0">
                <a:solidFill>
                  <a:schemeClr val="bg1"/>
                </a:solidFill>
              </a:rPr>
              <a:t>RESULTADOS</a:t>
            </a:r>
            <a:endParaRPr lang="es-EC" sz="6600" b="1" dirty="0"/>
          </a:p>
        </p:txBody>
      </p:sp>
    </p:spTree>
    <p:extLst>
      <p:ext uri="{BB962C8B-B14F-4D97-AF65-F5344CB8AC3E}">
        <p14:creationId xmlns:p14="http://schemas.microsoft.com/office/powerpoint/2010/main" val="1016704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47</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aphicFrame>
        <p:nvGraphicFramePr>
          <p:cNvPr id="11" name="Gráfico 10">
            <a:extLst>
              <a:ext uri="{FF2B5EF4-FFF2-40B4-BE49-F238E27FC236}">
                <a16:creationId xmlns:a16="http://schemas.microsoft.com/office/drawing/2014/main" id="{29FFC1BE-A310-4389-A1FC-21EDA1820228}"/>
              </a:ext>
            </a:extLst>
          </p:cNvPr>
          <p:cNvGraphicFramePr/>
          <p:nvPr>
            <p:extLst>
              <p:ext uri="{D42A27DB-BD31-4B8C-83A1-F6EECF244321}">
                <p14:modId xmlns:p14="http://schemas.microsoft.com/office/powerpoint/2010/main" val="3044836138"/>
              </p:ext>
            </p:extLst>
          </p:nvPr>
        </p:nvGraphicFramePr>
        <p:xfrm>
          <a:off x="1020542" y="1064260"/>
          <a:ext cx="10009407" cy="49555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9232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48</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aphicFrame>
        <p:nvGraphicFramePr>
          <p:cNvPr id="12" name="Gráfico 11">
            <a:extLst>
              <a:ext uri="{FF2B5EF4-FFF2-40B4-BE49-F238E27FC236}">
                <a16:creationId xmlns:a16="http://schemas.microsoft.com/office/drawing/2014/main" id="{56106E4F-2516-4318-B7D9-629FD2A75DCD}"/>
              </a:ext>
            </a:extLst>
          </p:cNvPr>
          <p:cNvGraphicFramePr/>
          <p:nvPr>
            <p:extLst>
              <p:ext uri="{D42A27DB-BD31-4B8C-83A1-F6EECF244321}">
                <p14:modId xmlns:p14="http://schemas.microsoft.com/office/powerpoint/2010/main" val="78500681"/>
              </p:ext>
            </p:extLst>
          </p:nvPr>
        </p:nvGraphicFramePr>
        <p:xfrm>
          <a:off x="1993396" y="1247775"/>
          <a:ext cx="8998453" cy="4848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793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4E27174-053D-460F-A90F-08EA234D1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55" y="957570"/>
            <a:ext cx="4843780" cy="4843780"/>
          </a:xfrm>
          <a:prstGeom prst="rect">
            <a:avLst/>
          </a:prstGeom>
        </p:spPr>
      </p:pic>
      <p:sp>
        <p:nvSpPr>
          <p:cNvPr id="3" name="Marcador de número de diapositiva 2"/>
          <p:cNvSpPr>
            <a:spLocks noGrp="1"/>
          </p:cNvSpPr>
          <p:nvPr>
            <p:ph type="sldNum" sz="quarter" idx="12"/>
          </p:nvPr>
        </p:nvSpPr>
        <p:spPr/>
        <p:txBody>
          <a:bodyPr/>
          <a:lstStyle/>
          <a:p>
            <a:r>
              <a:rPr lang="es-ES" dirty="0"/>
              <a:t>4</a:t>
            </a:r>
          </a:p>
        </p:txBody>
      </p:sp>
      <p:sp>
        <p:nvSpPr>
          <p:cNvPr id="4" name="CuadroTexto 3"/>
          <p:cNvSpPr txBox="1"/>
          <p:nvPr/>
        </p:nvSpPr>
        <p:spPr>
          <a:xfrm>
            <a:off x="1841677" y="0"/>
            <a:ext cx="3335233" cy="523220"/>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RESULTADO</a:t>
            </a:r>
          </a:p>
        </p:txBody>
      </p:sp>
      <p:pic>
        <p:nvPicPr>
          <p:cNvPr id="15" name="Imagen 14">
            <a:extLst>
              <a:ext uri="{FF2B5EF4-FFF2-40B4-BE49-F238E27FC236}">
                <a16:creationId xmlns:a16="http://schemas.microsoft.com/office/drawing/2014/main" id="{43BFB33A-71B4-4AB4-99C9-DB904F313F54}"/>
              </a:ext>
            </a:extLst>
          </p:cNvPr>
          <p:cNvPicPr>
            <a:picLocks noChangeAspect="1"/>
          </p:cNvPicPr>
          <p:nvPr/>
        </p:nvPicPr>
        <p:blipFill>
          <a:blip r:embed="rId4"/>
          <a:stretch>
            <a:fillRect/>
          </a:stretch>
        </p:blipFill>
        <p:spPr>
          <a:xfrm>
            <a:off x="5320405" y="1569720"/>
            <a:ext cx="5940249" cy="2799070"/>
          </a:xfrm>
          <a:prstGeom prst="rect">
            <a:avLst/>
          </a:prstGeom>
        </p:spPr>
      </p:pic>
      <p:sp>
        <p:nvSpPr>
          <p:cNvPr id="31" name="Flecha derecha 4">
            <a:extLst>
              <a:ext uri="{FF2B5EF4-FFF2-40B4-BE49-F238E27FC236}">
                <a16:creationId xmlns:a16="http://schemas.microsoft.com/office/drawing/2014/main" id="{7C35ADA1-D437-47AD-AB8B-7A290E383F39}"/>
              </a:ext>
            </a:extLst>
          </p:cNvPr>
          <p:cNvSpPr/>
          <p:nvPr/>
        </p:nvSpPr>
        <p:spPr>
          <a:xfrm>
            <a:off x="1" y="6235700"/>
            <a:ext cx="1655666" cy="622300"/>
          </a:xfrm>
          <a:prstGeom prst="rightArrow">
            <a:avLst/>
          </a:prstGeom>
          <a:solidFill>
            <a:schemeClr val="accent6">
              <a:lumMod val="75000"/>
            </a:schemeClr>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32" name="Flecha derecha 5">
            <a:extLst>
              <a:ext uri="{FF2B5EF4-FFF2-40B4-BE49-F238E27FC236}">
                <a16:creationId xmlns:a16="http://schemas.microsoft.com/office/drawing/2014/main" id="{5B7E726D-A197-4530-B3F3-9E462ACC6AF3}"/>
              </a:ext>
            </a:extLst>
          </p:cNvPr>
          <p:cNvSpPr/>
          <p:nvPr/>
        </p:nvSpPr>
        <p:spPr>
          <a:xfrm>
            <a:off x="1686854" y="6235700"/>
            <a:ext cx="1655666"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33" name="Flecha derecha 6">
            <a:extLst>
              <a:ext uri="{FF2B5EF4-FFF2-40B4-BE49-F238E27FC236}">
                <a16:creationId xmlns:a16="http://schemas.microsoft.com/office/drawing/2014/main" id="{8363EF1F-3B80-44F6-AB43-94F7A8F03E96}"/>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34" name="Flecha derecha 7">
            <a:extLst>
              <a:ext uri="{FF2B5EF4-FFF2-40B4-BE49-F238E27FC236}">
                <a16:creationId xmlns:a16="http://schemas.microsoft.com/office/drawing/2014/main" id="{833EE332-F539-488E-AE96-167A0BC18241}"/>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35" name="Flecha derecha 8">
            <a:extLst>
              <a:ext uri="{FF2B5EF4-FFF2-40B4-BE49-F238E27FC236}">
                <a16:creationId xmlns:a16="http://schemas.microsoft.com/office/drawing/2014/main" id="{046E65D3-69A5-43E0-9452-3584E90A252B}"/>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36" name="Flecha derecha 9">
            <a:extLst>
              <a:ext uri="{FF2B5EF4-FFF2-40B4-BE49-F238E27FC236}">
                <a16:creationId xmlns:a16="http://schemas.microsoft.com/office/drawing/2014/main" id="{468385FF-50C8-47B2-86F2-70352AF531F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37" name="Flecha derecha 12">
            <a:extLst>
              <a:ext uri="{FF2B5EF4-FFF2-40B4-BE49-F238E27FC236}">
                <a16:creationId xmlns:a16="http://schemas.microsoft.com/office/drawing/2014/main" id="{931B6A3F-42F1-4514-9B6E-FED9FE981779}"/>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Tree>
    <p:extLst>
      <p:ext uri="{BB962C8B-B14F-4D97-AF65-F5344CB8AC3E}">
        <p14:creationId xmlns:p14="http://schemas.microsoft.com/office/powerpoint/2010/main" val="3293228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49</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aphicFrame>
        <p:nvGraphicFramePr>
          <p:cNvPr id="13" name="Gráfico 12">
            <a:extLst>
              <a:ext uri="{FF2B5EF4-FFF2-40B4-BE49-F238E27FC236}">
                <a16:creationId xmlns:a16="http://schemas.microsoft.com/office/drawing/2014/main" id="{6DC2AD29-04F2-45AE-B4A3-4FD55F7C14E5}"/>
              </a:ext>
            </a:extLst>
          </p:cNvPr>
          <p:cNvGraphicFramePr/>
          <p:nvPr>
            <p:extLst>
              <p:ext uri="{D42A27DB-BD31-4B8C-83A1-F6EECF244321}">
                <p14:modId xmlns:p14="http://schemas.microsoft.com/office/powerpoint/2010/main" val="1510943572"/>
              </p:ext>
            </p:extLst>
          </p:nvPr>
        </p:nvGraphicFramePr>
        <p:xfrm>
          <a:off x="827833" y="999289"/>
          <a:ext cx="9602725" cy="50586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8268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50</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aphicFrame>
        <p:nvGraphicFramePr>
          <p:cNvPr id="14" name="Gráfico 13">
            <a:extLst>
              <a:ext uri="{FF2B5EF4-FFF2-40B4-BE49-F238E27FC236}">
                <a16:creationId xmlns:a16="http://schemas.microsoft.com/office/drawing/2014/main" id="{17C47311-9B54-4815-9BC5-8B934BC376CD}"/>
              </a:ext>
            </a:extLst>
          </p:cNvPr>
          <p:cNvGraphicFramePr/>
          <p:nvPr>
            <p:extLst>
              <p:ext uri="{D42A27DB-BD31-4B8C-83A1-F6EECF244321}">
                <p14:modId xmlns:p14="http://schemas.microsoft.com/office/powerpoint/2010/main" val="3543532954"/>
              </p:ext>
            </p:extLst>
          </p:nvPr>
        </p:nvGraphicFramePr>
        <p:xfrm>
          <a:off x="2057400" y="1020027"/>
          <a:ext cx="9105900" cy="48092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9321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51</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aphicFrame>
        <p:nvGraphicFramePr>
          <p:cNvPr id="14" name="Gráfico 13">
            <a:extLst>
              <a:ext uri="{FF2B5EF4-FFF2-40B4-BE49-F238E27FC236}">
                <a16:creationId xmlns:a16="http://schemas.microsoft.com/office/drawing/2014/main" id="{17C47311-9B54-4815-9BC5-8B934BC376CD}"/>
              </a:ext>
            </a:extLst>
          </p:cNvPr>
          <p:cNvGraphicFramePr/>
          <p:nvPr>
            <p:extLst>
              <p:ext uri="{D42A27DB-BD31-4B8C-83A1-F6EECF244321}">
                <p14:modId xmlns:p14="http://schemas.microsoft.com/office/powerpoint/2010/main" val="939501768"/>
              </p:ext>
            </p:extLst>
          </p:nvPr>
        </p:nvGraphicFramePr>
        <p:xfrm>
          <a:off x="1800597" y="1424066"/>
          <a:ext cx="8629962" cy="42253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4655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52</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aphicFrame>
        <p:nvGraphicFramePr>
          <p:cNvPr id="15" name="Gráfico 14">
            <a:extLst>
              <a:ext uri="{FF2B5EF4-FFF2-40B4-BE49-F238E27FC236}">
                <a16:creationId xmlns:a16="http://schemas.microsoft.com/office/drawing/2014/main" id="{76210F74-DC3E-43E9-99C8-AFC7D8FF20E2}"/>
              </a:ext>
            </a:extLst>
          </p:cNvPr>
          <p:cNvGraphicFramePr/>
          <p:nvPr>
            <p:extLst>
              <p:ext uri="{D42A27DB-BD31-4B8C-83A1-F6EECF244321}">
                <p14:modId xmlns:p14="http://schemas.microsoft.com/office/powerpoint/2010/main" val="900378534"/>
              </p:ext>
            </p:extLst>
          </p:nvPr>
        </p:nvGraphicFramePr>
        <p:xfrm>
          <a:off x="1079500" y="785440"/>
          <a:ext cx="10490200" cy="52871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349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53</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6" name="CuadroTexto 15">
            <a:extLst>
              <a:ext uri="{FF2B5EF4-FFF2-40B4-BE49-F238E27FC236}">
                <a16:creationId xmlns:a16="http://schemas.microsoft.com/office/drawing/2014/main" id="{49F761E4-919E-46B7-B2CA-22DFE370599F}"/>
              </a:ext>
            </a:extLst>
          </p:cNvPr>
          <p:cNvSpPr txBox="1"/>
          <p:nvPr/>
        </p:nvSpPr>
        <p:spPr>
          <a:xfrm>
            <a:off x="671333" y="2581153"/>
            <a:ext cx="11030672" cy="2123658"/>
          </a:xfrm>
          <a:prstGeom prst="rect">
            <a:avLst/>
          </a:prstGeom>
          <a:noFill/>
        </p:spPr>
        <p:txBody>
          <a:bodyPr wrap="square" rtlCol="0">
            <a:spAutoFit/>
          </a:bodyPr>
          <a:lstStyle/>
          <a:p>
            <a:pPr algn="ctr"/>
            <a:r>
              <a:rPr lang="es-EC" sz="6600" b="1" dirty="0">
                <a:solidFill>
                  <a:schemeClr val="bg1"/>
                </a:solidFill>
              </a:rPr>
              <a:t>CONCLUSIONES Y RECOMENDACIONES </a:t>
            </a:r>
          </a:p>
        </p:txBody>
      </p:sp>
    </p:spTree>
    <p:extLst>
      <p:ext uri="{BB962C8B-B14F-4D97-AF65-F5344CB8AC3E}">
        <p14:creationId xmlns:p14="http://schemas.microsoft.com/office/powerpoint/2010/main" val="550639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54</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C4EB5BDF-79F3-4599-9D0D-A7B3D2ABEAC5}"/>
              </a:ext>
            </a:extLst>
          </p:cNvPr>
          <p:cNvSpPr txBox="1"/>
          <p:nvPr/>
        </p:nvSpPr>
        <p:spPr>
          <a:xfrm>
            <a:off x="2015304" y="0"/>
            <a:ext cx="5773093" cy="507831"/>
          </a:xfrm>
          <a:prstGeom prst="rect">
            <a:avLst/>
          </a:prstGeom>
          <a:noFill/>
        </p:spPr>
        <p:txBody>
          <a:bodyPr wrap="square" rtlCol="0">
            <a:spAutoFit/>
          </a:bodyPr>
          <a:lstStyle/>
          <a:p>
            <a:r>
              <a:rPr lang="es-EC" sz="2700" b="1" dirty="0"/>
              <a:t>CONCLUSIONES </a:t>
            </a:r>
          </a:p>
        </p:txBody>
      </p:sp>
      <p:graphicFrame>
        <p:nvGraphicFramePr>
          <p:cNvPr id="4" name="Diagrama 3">
            <a:extLst>
              <a:ext uri="{FF2B5EF4-FFF2-40B4-BE49-F238E27FC236}">
                <a16:creationId xmlns:a16="http://schemas.microsoft.com/office/drawing/2014/main" id="{2B303123-CB48-4244-8BEA-FC37EBF3525E}"/>
              </a:ext>
            </a:extLst>
          </p:cNvPr>
          <p:cNvGraphicFramePr/>
          <p:nvPr>
            <p:extLst>
              <p:ext uri="{D42A27DB-BD31-4B8C-83A1-F6EECF244321}">
                <p14:modId xmlns:p14="http://schemas.microsoft.com/office/powerpoint/2010/main" val="1853933869"/>
              </p:ext>
            </p:extLst>
          </p:nvPr>
        </p:nvGraphicFramePr>
        <p:xfrm>
          <a:off x="-464628" y="1314952"/>
          <a:ext cx="6777618" cy="4489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55537AEF-9C8F-4FDC-9A48-148452E8B7FD}"/>
              </a:ext>
            </a:extLst>
          </p:cNvPr>
          <p:cNvSpPr txBox="1"/>
          <p:nvPr/>
        </p:nvSpPr>
        <p:spPr>
          <a:xfrm>
            <a:off x="2186415" y="834097"/>
            <a:ext cx="1710996" cy="400110"/>
          </a:xfrm>
          <a:prstGeom prst="rect">
            <a:avLst/>
          </a:prstGeom>
          <a:noFill/>
        </p:spPr>
        <p:txBody>
          <a:bodyPr wrap="square" rtlCol="0">
            <a:spAutoFit/>
          </a:bodyPr>
          <a:lstStyle/>
          <a:p>
            <a:r>
              <a:rPr lang="es-EC" sz="2000" b="1" dirty="0">
                <a:solidFill>
                  <a:schemeClr val="bg1"/>
                </a:solidFill>
              </a:rPr>
              <a:t>CASA TIPO 1</a:t>
            </a:r>
          </a:p>
        </p:txBody>
      </p:sp>
      <p:sp>
        <p:nvSpPr>
          <p:cNvPr id="16" name="CuadroTexto 15">
            <a:extLst>
              <a:ext uri="{FF2B5EF4-FFF2-40B4-BE49-F238E27FC236}">
                <a16:creationId xmlns:a16="http://schemas.microsoft.com/office/drawing/2014/main" id="{EDBB80BD-31D2-453A-8930-8F4486638A8D}"/>
              </a:ext>
            </a:extLst>
          </p:cNvPr>
          <p:cNvSpPr txBox="1"/>
          <p:nvPr/>
        </p:nvSpPr>
        <p:spPr>
          <a:xfrm>
            <a:off x="4046352" y="2110793"/>
            <a:ext cx="1710996" cy="400110"/>
          </a:xfrm>
          <a:prstGeom prst="rect">
            <a:avLst/>
          </a:prstGeom>
          <a:noFill/>
        </p:spPr>
        <p:txBody>
          <a:bodyPr wrap="square" rtlCol="0">
            <a:spAutoFit/>
          </a:bodyPr>
          <a:lstStyle/>
          <a:p>
            <a:r>
              <a:rPr lang="es-EC" sz="2000" b="1" dirty="0">
                <a:solidFill>
                  <a:schemeClr val="bg1"/>
                </a:solidFill>
              </a:rPr>
              <a:t>CASA TIPO 2</a:t>
            </a:r>
          </a:p>
        </p:txBody>
      </p:sp>
      <p:sp>
        <p:nvSpPr>
          <p:cNvPr id="17" name="CuadroTexto 16">
            <a:extLst>
              <a:ext uri="{FF2B5EF4-FFF2-40B4-BE49-F238E27FC236}">
                <a16:creationId xmlns:a16="http://schemas.microsoft.com/office/drawing/2014/main" id="{71A01C6D-3DB4-463D-B77B-948CD30C7A9B}"/>
              </a:ext>
            </a:extLst>
          </p:cNvPr>
          <p:cNvSpPr txBox="1"/>
          <p:nvPr/>
        </p:nvSpPr>
        <p:spPr>
          <a:xfrm>
            <a:off x="4046352" y="4124157"/>
            <a:ext cx="1710996" cy="400110"/>
          </a:xfrm>
          <a:prstGeom prst="rect">
            <a:avLst/>
          </a:prstGeom>
          <a:noFill/>
        </p:spPr>
        <p:txBody>
          <a:bodyPr wrap="square" rtlCol="0">
            <a:spAutoFit/>
          </a:bodyPr>
          <a:lstStyle/>
          <a:p>
            <a:r>
              <a:rPr lang="es-EC" sz="2000" b="1" dirty="0">
                <a:solidFill>
                  <a:schemeClr val="bg1"/>
                </a:solidFill>
              </a:rPr>
              <a:t>CASA TIPO 3</a:t>
            </a:r>
          </a:p>
        </p:txBody>
      </p:sp>
      <p:sp>
        <p:nvSpPr>
          <p:cNvPr id="18" name="CuadroTexto 17">
            <a:extLst>
              <a:ext uri="{FF2B5EF4-FFF2-40B4-BE49-F238E27FC236}">
                <a16:creationId xmlns:a16="http://schemas.microsoft.com/office/drawing/2014/main" id="{87F2F67F-427E-4355-93C8-1160613A0A74}"/>
              </a:ext>
            </a:extLst>
          </p:cNvPr>
          <p:cNvSpPr txBox="1"/>
          <p:nvPr/>
        </p:nvSpPr>
        <p:spPr>
          <a:xfrm>
            <a:off x="318117" y="4124157"/>
            <a:ext cx="1710996" cy="400110"/>
          </a:xfrm>
          <a:prstGeom prst="rect">
            <a:avLst/>
          </a:prstGeom>
          <a:noFill/>
        </p:spPr>
        <p:txBody>
          <a:bodyPr wrap="square" rtlCol="0">
            <a:spAutoFit/>
          </a:bodyPr>
          <a:lstStyle/>
          <a:p>
            <a:r>
              <a:rPr lang="es-EC" sz="2000" b="1" dirty="0">
                <a:solidFill>
                  <a:schemeClr val="bg1"/>
                </a:solidFill>
              </a:rPr>
              <a:t>CASA TIPO 4</a:t>
            </a:r>
          </a:p>
        </p:txBody>
      </p:sp>
      <p:sp>
        <p:nvSpPr>
          <p:cNvPr id="19" name="CuadroTexto 18">
            <a:extLst>
              <a:ext uri="{FF2B5EF4-FFF2-40B4-BE49-F238E27FC236}">
                <a16:creationId xmlns:a16="http://schemas.microsoft.com/office/drawing/2014/main" id="{657E2098-3023-4DAF-A359-4FC62EF90717}"/>
              </a:ext>
            </a:extLst>
          </p:cNvPr>
          <p:cNvSpPr txBox="1"/>
          <p:nvPr/>
        </p:nvSpPr>
        <p:spPr>
          <a:xfrm>
            <a:off x="304308" y="1988052"/>
            <a:ext cx="1710996" cy="400110"/>
          </a:xfrm>
          <a:prstGeom prst="rect">
            <a:avLst/>
          </a:prstGeom>
          <a:noFill/>
        </p:spPr>
        <p:txBody>
          <a:bodyPr wrap="square" rtlCol="0">
            <a:spAutoFit/>
          </a:bodyPr>
          <a:lstStyle/>
          <a:p>
            <a:r>
              <a:rPr lang="es-EC" sz="2000" b="1" dirty="0">
                <a:solidFill>
                  <a:schemeClr val="bg1"/>
                </a:solidFill>
              </a:rPr>
              <a:t>CASA TIPO 5</a:t>
            </a:r>
          </a:p>
        </p:txBody>
      </p:sp>
      <p:graphicFrame>
        <p:nvGraphicFramePr>
          <p:cNvPr id="23" name="Gráfico 22">
            <a:extLst>
              <a:ext uri="{FF2B5EF4-FFF2-40B4-BE49-F238E27FC236}">
                <a16:creationId xmlns:a16="http://schemas.microsoft.com/office/drawing/2014/main" id="{2B51F076-CDC6-4CE3-AB8F-1D1067DA56CE}"/>
              </a:ext>
            </a:extLst>
          </p:cNvPr>
          <p:cNvGraphicFramePr/>
          <p:nvPr>
            <p:extLst>
              <p:ext uri="{D42A27DB-BD31-4B8C-83A1-F6EECF244321}">
                <p14:modId xmlns:p14="http://schemas.microsoft.com/office/powerpoint/2010/main" val="2213489733"/>
              </p:ext>
            </p:extLst>
          </p:nvPr>
        </p:nvGraphicFramePr>
        <p:xfrm>
          <a:off x="6096000" y="834097"/>
          <a:ext cx="10215716" cy="5287119"/>
        </p:xfrm>
        <a:graphic>
          <a:graphicData uri="http://schemas.openxmlformats.org/drawingml/2006/chart">
            <c:chart xmlns:c="http://schemas.openxmlformats.org/drawingml/2006/chart" xmlns:r="http://schemas.openxmlformats.org/officeDocument/2006/relationships" r:id="rId8"/>
          </a:graphicData>
        </a:graphic>
      </p:graphicFrame>
      <p:sp>
        <p:nvSpPr>
          <p:cNvPr id="10" name="CuadroTexto 9">
            <a:extLst>
              <a:ext uri="{FF2B5EF4-FFF2-40B4-BE49-F238E27FC236}">
                <a16:creationId xmlns:a16="http://schemas.microsoft.com/office/drawing/2014/main" id="{BA9756C4-3058-4C6E-AD3C-7C183D2E2FF7}"/>
              </a:ext>
            </a:extLst>
          </p:cNvPr>
          <p:cNvSpPr txBox="1"/>
          <p:nvPr/>
        </p:nvSpPr>
        <p:spPr>
          <a:xfrm>
            <a:off x="6907677" y="3559659"/>
            <a:ext cx="1563468" cy="430887"/>
          </a:xfrm>
          <a:prstGeom prst="rect">
            <a:avLst/>
          </a:prstGeom>
          <a:noFill/>
        </p:spPr>
        <p:txBody>
          <a:bodyPr wrap="square" rtlCol="0">
            <a:spAutoFit/>
          </a:bodyPr>
          <a:lstStyle/>
          <a:p>
            <a:r>
              <a:rPr lang="es-EC" sz="2200" b="1" dirty="0"/>
              <a:t>Fontanería</a:t>
            </a:r>
          </a:p>
        </p:txBody>
      </p:sp>
      <p:sp>
        <p:nvSpPr>
          <p:cNvPr id="25" name="CuadroTexto 24">
            <a:extLst>
              <a:ext uri="{FF2B5EF4-FFF2-40B4-BE49-F238E27FC236}">
                <a16:creationId xmlns:a16="http://schemas.microsoft.com/office/drawing/2014/main" id="{4702C309-6938-49A8-B45C-60B89CAF0150}"/>
              </a:ext>
            </a:extLst>
          </p:cNvPr>
          <p:cNvSpPr txBox="1"/>
          <p:nvPr/>
        </p:nvSpPr>
        <p:spPr>
          <a:xfrm>
            <a:off x="8669117" y="4740759"/>
            <a:ext cx="1761441" cy="430887"/>
          </a:xfrm>
          <a:prstGeom prst="rect">
            <a:avLst/>
          </a:prstGeom>
          <a:noFill/>
        </p:spPr>
        <p:txBody>
          <a:bodyPr wrap="square" rtlCol="0">
            <a:spAutoFit/>
          </a:bodyPr>
          <a:lstStyle/>
          <a:p>
            <a:r>
              <a:rPr lang="es-EC" sz="2200" b="1" dirty="0"/>
              <a:t>Arquitectura</a:t>
            </a:r>
          </a:p>
        </p:txBody>
      </p:sp>
      <p:sp>
        <p:nvSpPr>
          <p:cNvPr id="26" name="CuadroTexto 25">
            <a:extLst>
              <a:ext uri="{FF2B5EF4-FFF2-40B4-BE49-F238E27FC236}">
                <a16:creationId xmlns:a16="http://schemas.microsoft.com/office/drawing/2014/main" id="{53AF4F18-A663-4BAD-8A94-E80626FA7826}"/>
              </a:ext>
            </a:extLst>
          </p:cNvPr>
          <p:cNvSpPr txBox="1"/>
          <p:nvPr/>
        </p:nvSpPr>
        <p:spPr>
          <a:xfrm>
            <a:off x="9387607" y="1679906"/>
            <a:ext cx="1761441" cy="430887"/>
          </a:xfrm>
          <a:prstGeom prst="rect">
            <a:avLst/>
          </a:prstGeom>
          <a:noFill/>
        </p:spPr>
        <p:txBody>
          <a:bodyPr wrap="square" rtlCol="0">
            <a:spAutoFit/>
          </a:bodyPr>
          <a:lstStyle/>
          <a:p>
            <a:r>
              <a:rPr lang="es-EC" sz="2200" b="1" dirty="0"/>
              <a:t>Estructura</a:t>
            </a:r>
          </a:p>
        </p:txBody>
      </p:sp>
      <p:sp>
        <p:nvSpPr>
          <p:cNvPr id="27" name="CuadroTexto 26">
            <a:extLst>
              <a:ext uri="{FF2B5EF4-FFF2-40B4-BE49-F238E27FC236}">
                <a16:creationId xmlns:a16="http://schemas.microsoft.com/office/drawing/2014/main" id="{C870164D-314E-4746-829B-E2E45F9EB4BC}"/>
              </a:ext>
            </a:extLst>
          </p:cNvPr>
          <p:cNvSpPr txBox="1"/>
          <p:nvPr/>
        </p:nvSpPr>
        <p:spPr>
          <a:xfrm>
            <a:off x="7929768" y="1220955"/>
            <a:ext cx="1761441" cy="430887"/>
          </a:xfrm>
          <a:prstGeom prst="rect">
            <a:avLst/>
          </a:prstGeom>
          <a:noFill/>
        </p:spPr>
        <p:txBody>
          <a:bodyPr wrap="square" rtlCol="0">
            <a:spAutoFit/>
          </a:bodyPr>
          <a:lstStyle/>
          <a:p>
            <a:r>
              <a:rPr lang="es-EC" sz="2200" b="1" dirty="0"/>
              <a:t>Electricidad</a:t>
            </a:r>
          </a:p>
        </p:txBody>
      </p:sp>
    </p:spTree>
    <p:extLst>
      <p:ext uri="{BB962C8B-B14F-4D97-AF65-F5344CB8AC3E}">
        <p14:creationId xmlns:p14="http://schemas.microsoft.com/office/powerpoint/2010/main" val="1699753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55</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C4EB5BDF-79F3-4599-9D0D-A7B3D2ABEAC5}"/>
              </a:ext>
            </a:extLst>
          </p:cNvPr>
          <p:cNvSpPr txBox="1"/>
          <p:nvPr/>
        </p:nvSpPr>
        <p:spPr>
          <a:xfrm>
            <a:off x="2015304" y="0"/>
            <a:ext cx="5773093" cy="507831"/>
          </a:xfrm>
          <a:prstGeom prst="rect">
            <a:avLst/>
          </a:prstGeom>
          <a:noFill/>
        </p:spPr>
        <p:txBody>
          <a:bodyPr wrap="square" rtlCol="0">
            <a:spAutoFit/>
          </a:bodyPr>
          <a:lstStyle/>
          <a:p>
            <a:r>
              <a:rPr lang="es-EC" sz="2700" b="1" dirty="0"/>
              <a:t>CONCLUSIONES </a:t>
            </a:r>
          </a:p>
        </p:txBody>
      </p:sp>
      <p:sp>
        <p:nvSpPr>
          <p:cNvPr id="7" name="CuadroTexto 6">
            <a:extLst>
              <a:ext uri="{FF2B5EF4-FFF2-40B4-BE49-F238E27FC236}">
                <a16:creationId xmlns:a16="http://schemas.microsoft.com/office/drawing/2014/main" id="{10356FC4-97F0-4A75-8995-2367EDFA8240}"/>
              </a:ext>
            </a:extLst>
          </p:cNvPr>
          <p:cNvSpPr txBox="1"/>
          <p:nvPr/>
        </p:nvSpPr>
        <p:spPr>
          <a:xfrm>
            <a:off x="59455" y="1396107"/>
            <a:ext cx="1955849" cy="120032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dirty="0">
                <a:solidFill>
                  <a:schemeClr val="bg1"/>
                </a:solidFill>
                <a:latin typeface="Calibri (Cuerpo)"/>
                <a:ea typeface="Calibri" panose="020F0502020204030204" pitchFamily="34" charset="0"/>
                <a:cs typeface="Times New Roman" panose="02020603050405020304" pitchFamily="18" charset="0"/>
              </a:rPr>
              <a:t>USAR SOFTWARE BIM</a:t>
            </a:r>
            <a:endParaRPr lang="es-EC" sz="2400" dirty="0"/>
          </a:p>
        </p:txBody>
      </p:sp>
      <p:sp>
        <p:nvSpPr>
          <p:cNvPr id="16" name="CuadroTexto 15">
            <a:extLst>
              <a:ext uri="{FF2B5EF4-FFF2-40B4-BE49-F238E27FC236}">
                <a16:creationId xmlns:a16="http://schemas.microsoft.com/office/drawing/2014/main" id="{0761A5B9-8C3B-4BFE-BFA5-B2518FDD4B69}"/>
              </a:ext>
            </a:extLst>
          </p:cNvPr>
          <p:cNvSpPr txBox="1"/>
          <p:nvPr/>
        </p:nvSpPr>
        <p:spPr>
          <a:xfrm>
            <a:off x="3634797" y="1580772"/>
            <a:ext cx="2176558" cy="83099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dirty="0">
                <a:solidFill>
                  <a:schemeClr val="bg1"/>
                </a:solidFill>
                <a:latin typeface="Calibri (Cuerpo)"/>
                <a:ea typeface="Calibri" panose="020F0502020204030204" pitchFamily="34" charset="0"/>
                <a:cs typeface="Times New Roman" panose="02020603050405020304" pitchFamily="18" charset="0"/>
              </a:rPr>
              <a:t>METODOLOGÍA BIM</a:t>
            </a:r>
            <a:endParaRPr lang="es-EC" sz="2400" dirty="0"/>
          </a:p>
        </p:txBody>
      </p:sp>
      <p:sp>
        <p:nvSpPr>
          <p:cNvPr id="8" name="Flecha: hacia abajo 7">
            <a:extLst>
              <a:ext uri="{FF2B5EF4-FFF2-40B4-BE49-F238E27FC236}">
                <a16:creationId xmlns:a16="http://schemas.microsoft.com/office/drawing/2014/main" id="{CC39A364-09B4-4519-A45F-1F421B4CF15F}"/>
              </a:ext>
            </a:extLst>
          </p:cNvPr>
          <p:cNvSpPr/>
          <p:nvPr/>
        </p:nvSpPr>
        <p:spPr>
          <a:xfrm rot="16200000">
            <a:off x="2515057" y="1816241"/>
            <a:ext cx="399727" cy="960195"/>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sp>
        <p:nvSpPr>
          <p:cNvPr id="9" name="Distinto de 8">
            <a:extLst>
              <a:ext uri="{FF2B5EF4-FFF2-40B4-BE49-F238E27FC236}">
                <a16:creationId xmlns:a16="http://schemas.microsoft.com/office/drawing/2014/main" id="{F7BF50D4-A3D3-4C9B-B4A6-B8476FD61C7B}"/>
              </a:ext>
            </a:extLst>
          </p:cNvPr>
          <p:cNvSpPr/>
          <p:nvPr/>
        </p:nvSpPr>
        <p:spPr>
          <a:xfrm>
            <a:off x="2087319" y="1478213"/>
            <a:ext cx="1255201" cy="507831"/>
          </a:xfrm>
          <a:prstGeom prst="mathNotEqual">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solidFill>
                <a:schemeClr val="tx1"/>
              </a:solidFill>
            </a:endParaRPr>
          </a:p>
        </p:txBody>
      </p:sp>
      <p:sp>
        <p:nvSpPr>
          <p:cNvPr id="19" name="CuadroTexto 18">
            <a:extLst>
              <a:ext uri="{FF2B5EF4-FFF2-40B4-BE49-F238E27FC236}">
                <a16:creationId xmlns:a16="http://schemas.microsoft.com/office/drawing/2014/main" id="{D4FBB84E-4068-4A89-A550-E8313A631B82}"/>
              </a:ext>
            </a:extLst>
          </p:cNvPr>
          <p:cNvSpPr txBox="1"/>
          <p:nvPr/>
        </p:nvSpPr>
        <p:spPr>
          <a:xfrm>
            <a:off x="69434" y="3195349"/>
            <a:ext cx="1871297" cy="1200329"/>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dirty="0">
                <a:solidFill>
                  <a:schemeClr val="bg1"/>
                </a:solidFill>
                <a:latin typeface="Calibri (Cuerpo)"/>
                <a:ea typeface="Calibri" panose="020F0502020204030204" pitchFamily="34" charset="0"/>
                <a:cs typeface="Times New Roman" panose="02020603050405020304" pitchFamily="18" charset="0"/>
              </a:rPr>
              <a:t>USAR SOFTWARE BIM</a:t>
            </a:r>
            <a:endParaRPr lang="es-EC" sz="2400" dirty="0"/>
          </a:p>
        </p:txBody>
      </p:sp>
      <p:sp>
        <p:nvSpPr>
          <p:cNvPr id="20" name="CuadroTexto 19">
            <a:extLst>
              <a:ext uri="{FF2B5EF4-FFF2-40B4-BE49-F238E27FC236}">
                <a16:creationId xmlns:a16="http://schemas.microsoft.com/office/drawing/2014/main" id="{E4ADF0D4-97B2-481F-A9E0-D05A8E824CF3}"/>
              </a:ext>
            </a:extLst>
          </p:cNvPr>
          <p:cNvSpPr txBox="1"/>
          <p:nvPr/>
        </p:nvSpPr>
        <p:spPr>
          <a:xfrm>
            <a:off x="3687816" y="3240429"/>
            <a:ext cx="2123539" cy="83099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dirty="0">
                <a:solidFill>
                  <a:schemeClr val="bg1"/>
                </a:solidFill>
                <a:latin typeface="Calibri (Cuerpo)"/>
                <a:ea typeface="Calibri" panose="020F0502020204030204" pitchFamily="34" charset="0"/>
                <a:cs typeface="Times New Roman" panose="02020603050405020304" pitchFamily="18" charset="0"/>
              </a:rPr>
              <a:t>METODOLOGÍA CAD</a:t>
            </a:r>
            <a:endParaRPr lang="es-EC" sz="2400" dirty="0"/>
          </a:p>
        </p:txBody>
      </p:sp>
      <p:sp>
        <p:nvSpPr>
          <p:cNvPr id="21" name="Flecha: hacia abajo 20">
            <a:extLst>
              <a:ext uri="{FF2B5EF4-FFF2-40B4-BE49-F238E27FC236}">
                <a16:creationId xmlns:a16="http://schemas.microsoft.com/office/drawing/2014/main" id="{FFA9B9CC-34E2-4847-827C-DF24B35DF3C2}"/>
              </a:ext>
            </a:extLst>
          </p:cNvPr>
          <p:cNvSpPr/>
          <p:nvPr/>
        </p:nvSpPr>
        <p:spPr>
          <a:xfrm rot="16200000">
            <a:off x="2412023" y="3175831"/>
            <a:ext cx="399727" cy="960195"/>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s-EC"/>
          </a:p>
        </p:txBody>
      </p:sp>
      <p:graphicFrame>
        <p:nvGraphicFramePr>
          <p:cNvPr id="10" name="Diagrama 9">
            <a:extLst>
              <a:ext uri="{FF2B5EF4-FFF2-40B4-BE49-F238E27FC236}">
                <a16:creationId xmlns:a16="http://schemas.microsoft.com/office/drawing/2014/main" id="{DA986B49-F1E3-4C44-AED8-00EE55DAFA65}"/>
              </a:ext>
            </a:extLst>
          </p:cNvPr>
          <p:cNvGraphicFramePr/>
          <p:nvPr>
            <p:extLst>
              <p:ext uri="{D42A27DB-BD31-4B8C-83A1-F6EECF244321}">
                <p14:modId xmlns:p14="http://schemas.microsoft.com/office/powerpoint/2010/main" val="451708593"/>
              </p:ext>
            </p:extLst>
          </p:nvPr>
        </p:nvGraphicFramePr>
        <p:xfrm>
          <a:off x="5358967" y="94659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5087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56</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C4EB5BDF-79F3-4599-9D0D-A7B3D2ABEAC5}"/>
              </a:ext>
            </a:extLst>
          </p:cNvPr>
          <p:cNvSpPr txBox="1"/>
          <p:nvPr/>
        </p:nvSpPr>
        <p:spPr>
          <a:xfrm>
            <a:off x="2015304" y="0"/>
            <a:ext cx="5773093" cy="507831"/>
          </a:xfrm>
          <a:prstGeom prst="rect">
            <a:avLst/>
          </a:prstGeom>
          <a:noFill/>
        </p:spPr>
        <p:txBody>
          <a:bodyPr wrap="square" rtlCol="0">
            <a:spAutoFit/>
          </a:bodyPr>
          <a:lstStyle/>
          <a:p>
            <a:r>
              <a:rPr lang="es-EC" sz="2700" b="1" dirty="0"/>
              <a:t>CONCLUSIONES </a:t>
            </a:r>
          </a:p>
        </p:txBody>
      </p:sp>
      <p:graphicFrame>
        <p:nvGraphicFramePr>
          <p:cNvPr id="4" name="Diagrama 3">
            <a:extLst>
              <a:ext uri="{FF2B5EF4-FFF2-40B4-BE49-F238E27FC236}">
                <a16:creationId xmlns:a16="http://schemas.microsoft.com/office/drawing/2014/main" id="{2B303123-CB48-4244-8BEA-FC37EBF3525E}"/>
              </a:ext>
            </a:extLst>
          </p:cNvPr>
          <p:cNvGraphicFramePr/>
          <p:nvPr>
            <p:extLst>
              <p:ext uri="{D42A27DB-BD31-4B8C-83A1-F6EECF244321}">
                <p14:modId xmlns:p14="http://schemas.microsoft.com/office/powerpoint/2010/main" val="2744151943"/>
              </p:ext>
            </p:extLst>
          </p:nvPr>
        </p:nvGraphicFramePr>
        <p:xfrm>
          <a:off x="530174" y="1311080"/>
          <a:ext cx="7608378" cy="4489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errar llave 1">
            <a:extLst>
              <a:ext uri="{FF2B5EF4-FFF2-40B4-BE49-F238E27FC236}">
                <a16:creationId xmlns:a16="http://schemas.microsoft.com/office/drawing/2014/main" id="{0D7CB855-BD70-4D79-9995-880C6A9953AC}"/>
              </a:ext>
            </a:extLst>
          </p:cNvPr>
          <p:cNvSpPr/>
          <p:nvPr/>
        </p:nvSpPr>
        <p:spPr>
          <a:xfrm rot="10800000">
            <a:off x="1359530" y="1234880"/>
            <a:ext cx="628650" cy="4337517"/>
          </a:xfrm>
          <a:prstGeom prst="rightBrace">
            <a:avLst>
              <a:gd name="adj1" fmla="val 8333"/>
              <a:gd name="adj2" fmla="val 50439"/>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5" name="CuadroTexto 4">
            <a:extLst>
              <a:ext uri="{FF2B5EF4-FFF2-40B4-BE49-F238E27FC236}">
                <a16:creationId xmlns:a16="http://schemas.microsoft.com/office/drawing/2014/main" id="{03078DB6-76BE-4A67-93C0-11E63DFEF149}"/>
              </a:ext>
            </a:extLst>
          </p:cNvPr>
          <p:cNvSpPr txBox="1"/>
          <p:nvPr/>
        </p:nvSpPr>
        <p:spPr>
          <a:xfrm>
            <a:off x="0" y="2769749"/>
            <a:ext cx="1549106" cy="954107"/>
          </a:xfrm>
          <a:prstGeom prst="rect">
            <a:avLst/>
          </a:prstGeom>
          <a:noFill/>
        </p:spPr>
        <p:txBody>
          <a:bodyPr wrap="square" rtlCol="0">
            <a:spAutoFit/>
          </a:bodyPr>
          <a:lstStyle/>
          <a:p>
            <a:r>
              <a:rPr lang="es-EC" sz="2800" dirty="0">
                <a:solidFill>
                  <a:schemeClr val="bg1"/>
                </a:solidFill>
              </a:rPr>
              <a:t>Control Óptimo</a:t>
            </a:r>
          </a:p>
        </p:txBody>
      </p:sp>
      <p:sp>
        <p:nvSpPr>
          <p:cNvPr id="7" name="Flecha: a la derecha 6">
            <a:extLst>
              <a:ext uri="{FF2B5EF4-FFF2-40B4-BE49-F238E27FC236}">
                <a16:creationId xmlns:a16="http://schemas.microsoft.com/office/drawing/2014/main" id="{20A6CFC3-53E1-4CE8-8588-380B0A18138B}"/>
              </a:ext>
            </a:extLst>
          </p:cNvPr>
          <p:cNvSpPr/>
          <p:nvPr/>
        </p:nvSpPr>
        <p:spPr>
          <a:xfrm>
            <a:off x="6988079" y="2861929"/>
            <a:ext cx="2209800" cy="16623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TRABAJO COLABORATIVO</a:t>
            </a:r>
          </a:p>
        </p:txBody>
      </p:sp>
      <p:pic>
        <p:nvPicPr>
          <p:cNvPr id="28" name="Imagen 27">
            <a:extLst>
              <a:ext uri="{FF2B5EF4-FFF2-40B4-BE49-F238E27FC236}">
                <a16:creationId xmlns:a16="http://schemas.microsoft.com/office/drawing/2014/main" id="{B09D6D74-94C2-4A5C-8BA5-4AD3EC1D59E8}"/>
              </a:ext>
            </a:extLst>
          </p:cNvPr>
          <p:cNvPicPr>
            <a:picLocks noChangeAspect="1"/>
          </p:cNvPicPr>
          <p:nvPr/>
        </p:nvPicPr>
        <p:blipFill rotWithShape="1">
          <a:blip r:embed="rId8">
            <a:extLst>
              <a:ext uri="{28A0092B-C50C-407E-A947-70E740481C1C}">
                <a14:useLocalDpi xmlns:a14="http://schemas.microsoft.com/office/drawing/2010/main" val="0"/>
              </a:ext>
            </a:extLst>
          </a:blip>
          <a:srcRect l="25048" r="45632" b="68151"/>
          <a:stretch/>
        </p:blipFill>
        <p:spPr>
          <a:xfrm>
            <a:off x="9308178" y="784410"/>
            <a:ext cx="1654308" cy="1439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Imagen 32">
            <a:extLst>
              <a:ext uri="{FF2B5EF4-FFF2-40B4-BE49-F238E27FC236}">
                <a16:creationId xmlns:a16="http://schemas.microsoft.com/office/drawing/2014/main" id="{9F4C5F78-3642-4C4E-93E6-CE16F680720C}"/>
              </a:ext>
            </a:extLst>
          </p:cNvPr>
          <p:cNvPicPr>
            <a:picLocks noChangeAspect="1"/>
          </p:cNvPicPr>
          <p:nvPr/>
        </p:nvPicPr>
        <p:blipFill rotWithShape="1">
          <a:blip r:embed="rId8">
            <a:extLst>
              <a:ext uri="{28A0092B-C50C-407E-A947-70E740481C1C}">
                <a14:useLocalDpi xmlns:a14="http://schemas.microsoft.com/office/drawing/2010/main" val="0"/>
              </a:ext>
            </a:extLst>
          </a:blip>
          <a:srcRect l="50254" r="25464" b="68151"/>
          <a:stretch/>
        </p:blipFill>
        <p:spPr>
          <a:xfrm>
            <a:off x="10335766" y="2049826"/>
            <a:ext cx="1370059" cy="1439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Imagen 33">
            <a:extLst>
              <a:ext uri="{FF2B5EF4-FFF2-40B4-BE49-F238E27FC236}">
                <a16:creationId xmlns:a16="http://schemas.microsoft.com/office/drawing/2014/main" id="{86D934FA-E74A-4D8E-8122-8A62F773C9AE}"/>
              </a:ext>
            </a:extLst>
          </p:cNvPr>
          <p:cNvPicPr>
            <a:picLocks noChangeAspect="1"/>
          </p:cNvPicPr>
          <p:nvPr/>
        </p:nvPicPr>
        <p:blipFill rotWithShape="1">
          <a:blip r:embed="rId8">
            <a:extLst>
              <a:ext uri="{28A0092B-C50C-407E-A947-70E740481C1C}">
                <a14:useLocalDpi xmlns:a14="http://schemas.microsoft.com/office/drawing/2010/main" val="0"/>
              </a:ext>
            </a:extLst>
          </a:blip>
          <a:srcRect l="71875" t="-1" r="-1220" b="31611"/>
          <a:stretch/>
        </p:blipFill>
        <p:spPr>
          <a:xfrm>
            <a:off x="9176806" y="2542609"/>
            <a:ext cx="1655665" cy="3091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Imagen 34">
            <a:extLst>
              <a:ext uri="{FF2B5EF4-FFF2-40B4-BE49-F238E27FC236}">
                <a16:creationId xmlns:a16="http://schemas.microsoft.com/office/drawing/2014/main" id="{721D747B-3C7A-4DEC-A2B7-683F7F8CDA70}"/>
              </a:ext>
            </a:extLst>
          </p:cNvPr>
          <p:cNvPicPr>
            <a:picLocks noChangeAspect="1"/>
          </p:cNvPicPr>
          <p:nvPr/>
        </p:nvPicPr>
        <p:blipFill rotWithShape="1">
          <a:blip r:embed="rId8">
            <a:extLst>
              <a:ext uri="{28A0092B-C50C-407E-A947-70E740481C1C}">
                <a14:useLocalDpi xmlns:a14="http://schemas.microsoft.com/office/drawing/2010/main" val="0"/>
              </a:ext>
            </a:extLst>
          </a:blip>
          <a:srcRect l="18765" t="41332" r="54670" b="14748"/>
          <a:stretch/>
        </p:blipFill>
        <p:spPr>
          <a:xfrm>
            <a:off x="10331855" y="4088016"/>
            <a:ext cx="1498871" cy="1985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8561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57</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9EBCDD6F-CD6E-43E0-8F10-120907156759}"/>
              </a:ext>
            </a:extLst>
          </p:cNvPr>
          <p:cNvSpPr txBox="1"/>
          <p:nvPr/>
        </p:nvSpPr>
        <p:spPr>
          <a:xfrm>
            <a:off x="2015304" y="0"/>
            <a:ext cx="5773093" cy="507831"/>
          </a:xfrm>
          <a:prstGeom prst="rect">
            <a:avLst/>
          </a:prstGeom>
          <a:noFill/>
        </p:spPr>
        <p:txBody>
          <a:bodyPr wrap="square" rtlCol="0">
            <a:spAutoFit/>
          </a:bodyPr>
          <a:lstStyle/>
          <a:p>
            <a:r>
              <a:rPr lang="es-EC" sz="2700" b="1" dirty="0"/>
              <a:t>CONCLUSIONES </a:t>
            </a:r>
          </a:p>
        </p:txBody>
      </p:sp>
      <p:pic>
        <p:nvPicPr>
          <p:cNvPr id="13" name="Imagen 12">
            <a:extLst>
              <a:ext uri="{FF2B5EF4-FFF2-40B4-BE49-F238E27FC236}">
                <a16:creationId xmlns:a16="http://schemas.microsoft.com/office/drawing/2014/main" id="{181D9E36-0AE5-49B8-A410-A628A03BD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29" y="1578647"/>
            <a:ext cx="5189656" cy="2923506"/>
          </a:xfrm>
          <a:prstGeom prst="rect">
            <a:avLst/>
          </a:prstGeom>
        </p:spPr>
      </p:pic>
      <p:sp>
        <p:nvSpPr>
          <p:cNvPr id="4" name="CuadroTexto 3">
            <a:extLst>
              <a:ext uri="{FF2B5EF4-FFF2-40B4-BE49-F238E27FC236}">
                <a16:creationId xmlns:a16="http://schemas.microsoft.com/office/drawing/2014/main" id="{EB914347-03E3-4C50-AE8A-65C3BEA921C9}"/>
              </a:ext>
            </a:extLst>
          </p:cNvPr>
          <p:cNvSpPr txBox="1"/>
          <p:nvPr/>
        </p:nvSpPr>
        <p:spPr>
          <a:xfrm>
            <a:off x="529458" y="881651"/>
            <a:ext cx="5064327" cy="523220"/>
          </a:xfrm>
          <a:prstGeom prst="rect">
            <a:avLst/>
          </a:prstGeom>
          <a:noFill/>
        </p:spPr>
        <p:txBody>
          <a:bodyPr wrap="square" rtlCol="0">
            <a:spAutoFit/>
          </a:bodyPr>
          <a:lstStyle/>
          <a:p>
            <a:r>
              <a:rPr lang="es-EC" sz="2800" dirty="0">
                <a:solidFill>
                  <a:schemeClr val="bg1"/>
                </a:solidFill>
              </a:rPr>
              <a:t>BIM centraliza la información </a:t>
            </a:r>
          </a:p>
        </p:txBody>
      </p:sp>
      <p:pic>
        <p:nvPicPr>
          <p:cNvPr id="1026" name="Picture 2" descr="Resultado de imagen para proveedores&quot;">
            <a:extLst>
              <a:ext uri="{FF2B5EF4-FFF2-40B4-BE49-F238E27FC236}">
                <a16:creationId xmlns:a16="http://schemas.microsoft.com/office/drawing/2014/main" id="{E2D3AB02-8C5E-4FBB-8FEC-958DBD2FA44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79" t="7359" r="23120"/>
          <a:stretch/>
        </p:blipFill>
        <p:spPr bwMode="auto">
          <a:xfrm>
            <a:off x="8292479" y="1597279"/>
            <a:ext cx="3277221" cy="2886242"/>
          </a:xfrm>
          <a:prstGeom prst="rect">
            <a:avLst/>
          </a:prstGeom>
          <a:noFill/>
          <a:extLst>
            <a:ext uri="{909E8E84-426E-40DD-AFC4-6F175D3DCCD1}">
              <a14:hiddenFill xmlns:a14="http://schemas.microsoft.com/office/drawing/2010/main">
                <a:solidFill>
                  <a:srgbClr val="FFFFFF"/>
                </a:solidFill>
              </a14:hiddenFill>
            </a:ext>
          </a:extLst>
        </p:spPr>
      </p:pic>
      <p:sp>
        <p:nvSpPr>
          <p:cNvPr id="5" name="Signo de multiplicación 4">
            <a:extLst>
              <a:ext uri="{FF2B5EF4-FFF2-40B4-BE49-F238E27FC236}">
                <a16:creationId xmlns:a16="http://schemas.microsoft.com/office/drawing/2014/main" id="{3E94BFFD-DAE3-491D-AD48-7C0DEB07E521}"/>
              </a:ext>
            </a:extLst>
          </p:cNvPr>
          <p:cNvSpPr/>
          <p:nvPr/>
        </p:nvSpPr>
        <p:spPr>
          <a:xfrm>
            <a:off x="7595516" y="1274043"/>
            <a:ext cx="4671146" cy="3889124"/>
          </a:xfrm>
          <a:prstGeom prst="mathMultiply">
            <a:avLst>
              <a:gd name="adj1" fmla="val 623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CuadroTexto 15">
            <a:extLst>
              <a:ext uri="{FF2B5EF4-FFF2-40B4-BE49-F238E27FC236}">
                <a16:creationId xmlns:a16="http://schemas.microsoft.com/office/drawing/2014/main" id="{22B0A2BE-C02A-41DD-B607-7B2F91DE6C96}"/>
              </a:ext>
            </a:extLst>
          </p:cNvPr>
          <p:cNvSpPr txBox="1"/>
          <p:nvPr/>
        </p:nvSpPr>
        <p:spPr>
          <a:xfrm>
            <a:off x="7713131" y="943206"/>
            <a:ext cx="3488156" cy="523220"/>
          </a:xfrm>
          <a:prstGeom prst="rect">
            <a:avLst/>
          </a:prstGeom>
          <a:noFill/>
        </p:spPr>
        <p:txBody>
          <a:bodyPr wrap="square" rtlCol="0">
            <a:spAutoFit/>
          </a:bodyPr>
          <a:lstStyle/>
          <a:p>
            <a:pPr algn="ctr"/>
            <a:r>
              <a:rPr lang="es-EC" sz="2800" dirty="0">
                <a:solidFill>
                  <a:schemeClr val="bg1"/>
                </a:solidFill>
              </a:rPr>
              <a:t>Proveedores</a:t>
            </a:r>
          </a:p>
        </p:txBody>
      </p:sp>
      <p:sp>
        <p:nvSpPr>
          <p:cNvPr id="6" name="Flecha: a la izquierda y derecha 5">
            <a:extLst>
              <a:ext uri="{FF2B5EF4-FFF2-40B4-BE49-F238E27FC236}">
                <a16:creationId xmlns:a16="http://schemas.microsoft.com/office/drawing/2014/main" id="{4189F465-7A43-4137-99C1-CD1B7058B461}"/>
              </a:ext>
            </a:extLst>
          </p:cNvPr>
          <p:cNvSpPr/>
          <p:nvPr/>
        </p:nvSpPr>
        <p:spPr>
          <a:xfrm>
            <a:off x="5711741" y="2889940"/>
            <a:ext cx="2293495" cy="55433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sz="2400" dirty="0">
                <a:solidFill>
                  <a:schemeClr val="bg1"/>
                </a:solidFill>
              </a:rPr>
              <a:t>7D</a:t>
            </a:r>
          </a:p>
        </p:txBody>
      </p:sp>
      <p:sp>
        <p:nvSpPr>
          <p:cNvPr id="7" name="Rectángulo 6">
            <a:extLst>
              <a:ext uri="{FF2B5EF4-FFF2-40B4-BE49-F238E27FC236}">
                <a16:creationId xmlns:a16="http://schemas.microsoft.com/office/drawing/2014/main" id="{FAF620E8-9A3E-4AB3-929A-714D438B4C94}"/>
              </a:ext>
            </a:extLst>
          </p:cNvPr>
          <p:cNvSpPr/>
          <p:nvPr/>
        </p:nvSpPr>
        <p:spPr>
          <a:xfrm>
            <a:off x="6096000" y="3510150"/>
            <a:ext cx="2948111" cy="830997"/>
          </a:xfrm>
          <a:prstGeom prst="rect">
            <a:avLst/>
          </a:prstGeom>
        </p:spPr>
        <p:txBody>
          <a:bodyPr wrap="square">
            <a:spAutoFit/>
          </a:bodyPr>
          <a:lstStyle/>
          <a:p>
            <a:r>
              <a:rPr lang="es-EC" sz="2400" dirty="0">
                <a:solidFill>
                  <a:schemeClr val="bg1"/>
                </a:solidFill>
                <a:latin typeface="Calibri (Cuerpo)"/>
                <a:ea typeface="Calibri" panose="020F0502020204030204" pitchFamily="34" charset="0"/>
                <a:cs typeface="Times New Roman" panose="02020603050405020304" pitchFamily="18" charset="0"/>
              </a:rPr>
              <a:t>El mercado ecuatoriano </a:t>
            </a:r>
            <a:endParaRPr lang="es-EC" sz="2400" dirty="0"/>
          </a:p>
        </p:txBody>
      </p:sp>
      <p:sp>
        <p:nvSpPr>
          <p:cNvPr id="19" name="Rectángulo 18">
            <a:extLst>
              <a:ext uri="{FF2B5EF4-FFF2-40B4-BE49-F238E27FC236}">
                <a16:creationId xmlns:a16="http://schemas.microsoft.com/office/drawing/2014/main" id="{69A0D42F-2A6E-41D7-88D1-513FE4C49299}"/>
              </a:ext>
            </a:extLst>
          </p:cNvPr>
          <p:cNvSpPr/>
          <p:nvPr/>
        </p:nvSpPr>
        <p:spPr>
          <a:xfrm>
            <a:off x="5898563" y="2090057"/>
            <a:ext cx="2063170" cy="461665"/>
          </a:xfrm>
          <a:prstGeom prst="rect">
            <a:avLst/>
          </a:prstGeom>
        </p:spPr>
        <p:txBody>
          <a:bodyPr wrap="square">
            <a:spAutoFit/>
          </a:bodyPr>
          <a:lstStyle/>
          <a:p>
            <a:pPr algn="ctr"/>
            <a:r>
              <a:rPr lang="es-EC" sz="2400" dirty="0">
                <a:solidFill>
                  <a:schemeClr val="bg1"/>
                </a:solidFill>
                <a:latin typeface="Calibri (Cuerpo)"/>
                <a:ea typeface="Calibri" panose="020F0502020204030204" pitchFamily="34" charset="0"/>
                <a:cs typeface="Times New Roman" panose="02020603050405020304" pitchFamily="18" charset="0"/>
              </a:rPr>
              <a:t>Implementar</a:t>
            </a:r>
            <a:endParaRPr lang="es-EC" sz="2400" dirty="0"/>
          </a:p>
        </p:txBody>
      </p:sp>
      <p:sp>
        <p:nvSpPr>
          <p:cNvPr id="20" name="Signo de multiplicación 19">
            <a:extLst>
              <a:ext uri="{FF2B5EF4-FFF2-40B4-BE49-F238E27FC236}">
                <a16:creationId xmlns:a16="http://schemas.microsoft.com/office/drawing/2014/main" id="{EFAD63D5-1313-4090-AB97-DE73792B59FD}"/>
              </a:ext>
            </a:extLst>
          </p:cNvPr>
          <p:cNvSpPr/>
          <p:nvPr/>
        </p:nvSpPr>
        <p:spPr>
          <a:xfrm>
            <a:off x="5621686" y="1714207"/>
            <a:ext cx="2470959" cy="1512929"/>
          </a:xfrm>
          <a:prstGeom prst="mathMultiply">
            <a:avLst>
              <a:gd name="adj1" fmla="val 623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54753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58</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9EBCDD6F-CD6E-43E0-8F10-120907156759}"/>
              </a:ext>
            </a:extLst>
          </p:cNvPr>
          <p:cNvSpPr txBox="1"/>
          <p:nvPr/>
        </p:nvSpPr>
        <p:spPr>
          <a:xfrm>
            <a:off x="2015304" y="0"/>
            <a:ext cx="5773093" cy="507831"/>
          </a:xfrm>
          <a:prstGeom prst="rect">
            <a:avLst/>
          </a:prstGeom>
          <a:noFill/>
        </p:spPr>
        <p:txBody>
          <a:bodyPr wrap="square" rtlCol="0">
            <a:spAutoFit/>
          </a:bodyPr>
          <a:lstStyle/>
          <a:p>
            <a:r>
              <a:rPr lang="es-EC" sz="2700" b="1" dirty="0"/>
              <a:t>CONCLUSIONES </a:t>
            </a:r>
          </a:p>
        </p:txBody>
      </p:sp>
      <p:sp>
        <p:nvSpPr>
          <p:cNvPr id="19" name="Rectángulo 18">
            <a:extLst>
              <a:ext uri="{FF2B5EF4-FFF2-40B4-BE49-F238E27FC236}">
                <a16:creationId xmlns:a16="http://schemas.microsoft.com/office/drawing/2014/main" id="{69A0D42F-2A6E-41D7-88D1-513FE4C49299}"/>
              </a:ext>
            </a:extLst>
          </p:cNvPr>
          <p:cNvSpPr/>
          <p:nvPr/>
        </p:nvSpPr>
        <p:spPr>
          <a:xfrm>
            <a:off x="5898563" y="2090057"/>
            <a:ext cx="2063170" cy="461665"/>
          </a:xfrm>
          <a:prstGeom prst="rect">
            <a:avLst/>
          </a:prstGeom>
        </p:spPr>
        <p:txBody>
          <a:bodyPr wrap="square">
            <a:spAutoFit/>
          </a:bodyPr>
          <a:lstStyle/>
          <a:p>
            <a:pPr algn="ctr"/>
            <a:r>
              <a:rPr lang="es-EC" sz="2400" dirty="0">
                <a:solidFill>
                  <a:schemeClr val="bg1"/>
                </a:solidFill>
                <a:latin typeface="Calibri (Cuerpo)"/>
                <a:ea typeface="Calibri" panose="020F0502020204030204" pitchFamily="34" charset="0"/>
                <a:cs typeface="Times New Roman" panose="02020603050405020304" pitchFamily="18" charset="0"/>
              </a:rPr>
              <a:t>Implementar</a:t>
            </a:r>
            <a:endParaRPr lang="es-EC" sz="2400" dirty="0"/>
          </a:p>
        </p:txBody>
      </p:sp>
      <p:graphicFrame>
        <p:nvGraphicFramePr>
          <p:cNvPr id="8" name="Diagrama 7">
            <a:extLst>
              <a:ext uri="{FF2B5EF4-FFF2-40B4-BE49-F238E27FC236}">
                <a16:creationId xmlns:a16="http://schemas.microsoft.com/office/drawing/2014/main" id="{96C31684-0376-4CB9-A1C3-82C2F2E1107C}"/>
              </a:ext>
            </a:extLst>
          </p:cNvPr>
          <p:cNvGraphicFramePr/>
          <p:nvPr>
            <p:extLst>
              <p:ext uri="{D42A27DB-BD31-4B8C-83A1-F6EECF244321}">
                <p14:modId xmlns:p14="http://schemas.microsoft.com/office/powerpoint/2010/main" val="2388669997"/>
              </p:ext>
            </p:extLst>
          </p:nvPr>
        </p:nvGraphicFramePr>
        <p:xfrm>
          <a:off x="689548" y="719666"/>
          <a:ext cx="10478124" cy="5516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a:extLst>
              <a:ext uri="{FF2B5EF4-FFF2-40B4-BE49-F238E27FC236}">
                <a16:creationId xmlns:a16="http://schemas.microsoft.com/office/drawing/2014/main" id="{22B0A2BE-C02A-41DD-B607-7B2F91DE6C96}"/>
              </a:ext>
            </a:extLst>
          </p:cNvPr>
          <p:cNvSpPr txBox="1"/>
          <p:nvPr/>
        </p:nvSpPr>
        <p:spPr>
          <a:xfrm>
            <a:off x="8191680" y="1367975"/>
            <a:ext cx="3488156" cy="584775"/>
          </a:xfrm>
          <a:prstGeom prst="rect">
            <a:avLst/>
          </a:prstGeom>
          <a:noFill/>
        </p:spPr>
        <p:txBody>
          <a:bodyPr wrap="square" rtlCol="0">
            <a:spAutoFit/>
          </a:bodyPr>
          <a:lstStyle/>
          <a:p>
            <a:pPr algn="ctr"/>
            <a:r>
              <a:rPr lang="es-EC" sz="3200" dirty="0">
                <a:solidFill>
                  <a:schemeClr val="bg1"/>
                </a:solidFill>
              </a:rPr>
              <a:t>CAD</a:t>
            </a:r>
          </a:p>
        </p:txBody>
      </p:sp>
      <p:sp>
        <p:nvSpPr>
          <p:cNvPr id="22" name="CuadroTexto 21">
            <a:extLst>
              <a:ext uri="{FF2B5EF4-FFF2-40B4-BE49-F238E27FC236}">
                <a16:creationId xmlns:a16="http://schemas.microsoft.com/office/drawing/2014/main" id="{0238B26A-2C45-4F28-A1FA-FC64602090AF}"/>
              </a:ext>
            </a:extLst>
          </p:cNvPr>
          <p:cNvSpPr txBox="1"/>
          <p:nvPr/>
        </p:nvSpPr>
        <p:spPr>
          <a:xfrm>
            <a:off x="-67219" y="1347263"/>
            <a:ext cx="3488156" cy="584775"/>
          </a:xfrm>
          <a:prstGeom prst="rect">
            <a:avLst/>
          </a:prstGeom>
          <a:noFill/>
        </p:spPr>
        <p:txBody>
          <a:bodyPr wrap="square" rtlCol="0">
            <a:spAutoFit/>
          </a:bodyPr>
          <a:lstStyle/>
          <a:p>
            <a:pPr algn="ctr"/>
            <a:r>
              <a:rPr lang="es-EC" sz="3200" dirty="0">
                <a:solidFill>
                  <a:schemeClr val="bg1"/>
                </a:solidFill>
              </a:rPr>
              <a:t>BIM</a:t>
            </a:r>
          </a:p>
        </p:txBody>
      </p:sp>
    </p:spTree>
    <p:extLst>
      <p:ext uri="{BB962C8B-B14F-4D97-AF65-F5344CB8AC3E}">
        <p14:creationId xmlns:p14="http://schemas.microsoft.com/office/powerpoint/2010/main" val="232033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a:t>
            </a:r>
          </a:p>
        </p:txBody>
      </p:sp>
      <p:sp>
        <p:nvSpPr>
          <p:cNvPr id="4" name="CuadroTexto 3"/>
          <p:cNvSpPr txBox="1"/>
          <p:nvPr/>
        </p:nvSpPr>
        <p:spPr>
          <a:xfrm>
            <a:off x="1841677" y="0"/>
            <a:ext cx="3335233" cy="523220"/>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TRANSICIÓN</a:t>
            </a:r>
          </a:p>
        </p:txBody>
      </p:sp>
      <p:sp>
        <p:nvSpPr>
          <p:cNvPr id="2" name="Flecha: a la derecha 1">
            <a:extLst>
              <a:ext uri="{FF2B5EF4-FFF2-40B4-BE49-F238E27FC236}">
                <a16:creationId xmlns:a16="http://schemas.microsoft.com/office/drawing/2014/main" id="{86DF3C45-64CD-4E32-8B35-B0D8D6A0B993}"/>
              </a:ext>
            </a:extLst>
          </p:cNvPr>
          <p:cNvSpPr/>
          <p:nvPr/>
        </p:nvSpPr>
        <p:spPr>
          <a:xfrm>
            <a:off x="3671526" y="2282151"/>
            <a:ext cx="4838273" cy="46260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t>CAD</a:t>
            </a:r>
          </a:p>
        </p:txBody>
      </p:sp>
      <p:pic>
        <p:nvPicPr>
          <p:cNvPr id="12290" name="Picture 2" descr="Resultado de imagen para planos en planta a mano">
            <a:extLst>
              <a:ext uri="{FF2B5EF4-FFF2-40B4-BE49-F238E27FC236}">
                <a16:creationId xmlns:a16="http://schemas.microsoft.com/office/drawing/2014/main" id="{D2C0A618-A507-4697-9AB3-026E471B44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08" b="-2122"/>
          <a:stretch/>
        </p:blipFill>
        <p:spPr bwMode="auto">
          <a:xfrm>
            <a:off x="396760" y="767237"/>
            <a:ext cx="2896018" cy="181650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DABA1C4D-3527-443B-B02F-F23DE85DF82F}"/>
              </a:ext>
            </a:extLst>
          </p:cNvPr>
          <p:cNvPicPr>
            <a:picLocks noChangeAspect="1"/>
          </p:cNvPicPr>
          <p:nvPr/>
        </p:nvPicPr>
        <p:blipFill>
          <a:blip r:embed="rId4"/>
          <a:stretch>
            <a:fillRect/>
          </a:stretch>
        </p:blipFill>
        <p:spPr>
          <a:xfrm>
            <a:off x="390008" y="2262433"/>
            <a:ext cx="2896019" cy="1348033"/>
          </a:xfrm>
          <a:prstGeom prst="rect">
            <a:avLst/>
          </a:prstGeom>
        </p:spPr>
      </p:pic>
      <p:pic>
        <p:nvPicPr>
          <p:cNvPr id="18" name="Imagen 17">
            <a:extLst>
              <a:ext uri="{FF2B5EF4-FFF2-40B4-BE49-F238E27FC236}">
                <a16:creationId xmlns:a16="http://schemas.microsoft.com/office/drawing/2014/main" id="{CD2CF086-171B-47B8-9B81-17F8689BB339}"/>
              </a:ext>
            </a:extLst>
          </p:cNvPr>
          <p:cNvPicPr>
            <a:picLocks noChangeAspect="1"/>
          </p:cNvPicPr>
          <p:nvPr/>
        </p:nvPicPr>
        <p:blipFill rotWithShape="1">
          <a:blip r:embed="rId5">
            <a:extLst>
              <a:ext uri="{28A0092B-C50C-407E-A947-70E740481C1C}">
                <a14:useLocalDpi xmlns:a14="http://schemas.microsoft.com/office/drawing/2010/main" val="0"/>
              </a:ext>
            </a:extLst>
          </a:blip>
          <a:srcRect l="19064" r="22109"/>
          <a:stretch/>
        </p:blipFill>
        <p:spPr>
          <a:xfrm>
            <a:off x="9050781" y="1044854"/>
            <a:ext cx="2639357" cy="2533073"/>
          </a:xfrm>
          <a:prstGeom prst="rect">
            <a:avLst/>
          </a:prstGeom>
        </p:spPr>
      </p:pic>
      <p:pic>
        <p:nvPicPr>
          <p:cNvPr id="12292" name="Picture 4" descr="Resultado de imagen para signo de similar">
            <a:extLst>
              <a:ext uri="{FF2B5EF4-FFF2-40B4-BE49-F238E27FC236}">
                <a16:creationId xmlns:a16="http://schemas.microsoft.com/office/drawing/2014/main" id="{DBBADD55-B359-47FE-9784-1475196CD178}"/>
              </a:ext>
            </a:extLst>
          </p:cNvPr>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r="52454"/>
          <a:stretch/>
        </p:blipFill>
        <p:spPr bwMode="auto">
          <a:xfrm>
            <a:off x="5275322" y="1249432"/>
            <a:ext cx="1630680" cy="630635"/>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a:extLst>
              <a:ext uri="{FF2B5EF4-FFF2-40B4-BE49-F238E27FC236}">
                <a16:creationId xmlns:a16="http://schemas.microsoft.com/office/drawing/2014/main" id="{73C674B5-20E9-4150-809B-01AFDACC7890}"/>
              </a:ext>
            </a:extLst>
          </p:cNvPr>
          <p:cNvSpPr/>
          <p:nvPr/>
        </p:nvSpPr>
        <p:spPr>
          <a:xfrm>
            <a:off x="9387498" y="1241585"/>
            <a:ext cx="982961" cy="646331"/>
          </a:xfrm>
          <a:prstGeom prst="rect">
            <a:avLst/>
          </a:prstGeom>
          <a:noFill/>
        </p:spPr>
        <p:txBody>
          <a:bodyPr wrap="none" lIns="91440" tIns="45720" rIns="91440" bIns="45720">
            <a:spAutoFit/>
          </a:bodyPr>
          <a:lstStyle/>
          <a:p>
            <a:pPr algn="ctr"/>
            <a:r>
              <a:rPr lang="es-ES" sz="3600" b="0" cap="none" spc="0" dirty="0">
                <a:ln w="0"/>
                <a:solidFill>
                  <a:schemeClr val="tx1"/>
                </a:solidFill>
                <a:effectLst>
                  <a:outerShdw blurRad="38100" dist="19050" dir="2700000" algn="tl" rotWithShape="0">
                    <a:schemeClr val="dk1">
                      <a:alpha val="40000"/>
                    </a:schemeClr>
                  </a:outerShdw>
                </a:effectLst>
              </a:rPr>
              <a:t>CAD</a:t>
            </a:r>
          </a:p>
        </p:txBody>
      </p:sp>
      <p:graphicFrame>
        <p:nvGraphicFramePr>
          <p:cNvPr id="26" name="Diagrama 25">
            <a:extLst>
              <a:ext uri="{FF2B5EF4-FFF2-40B4-BE49-F238E27FC236}">
                <a16:creationId xmlns:a16="http://schemas.microsoft.com/office/drawing/2014/main" id="{E4714EE9-A75E-45B7-8F17-E3866C6DC656}"/>
              </a:ext>
            </a:extLst>
          </p:cNvPr>
          <p:cNvGraphicFramePr/>
          <p:nvPr>
            <p:extLst>
              <p:ext uri="{D42A27DB-BD31-4B8C-83A1-F6EECF244321}">
                <p14:modId xmlns:p14="http://schemas.microsoft.com/office/powerpoint/2010/main" val="1121034444"/>
              </p:ext>
            </p:extLst>
          </p:nvPr>
        </p:nvGraphicFramePr>
        <p:xfrm>
          <a:off x="3509293" y="2347366"/>
          <a:ext cx="5162740" cy="19307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7" name="Picture 10" descr="Resultado de imagen para sistema Computer Aided Design">
            <a:extLst>
              <a:ext uri="{FF2B5EF4-FFF2-40B4-BE49-F238E27FC236}">
                <a16:creationId xmlns:a16="http://schemas.microsoft.com/office/drawing/2014/main" id="{0BF12ED6-CC68-44CD-BDF6-F3B57AC3DBF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8480"/>
          <a:stretch/>
        </p:blipFill>
        <p:spPr bwMode="auto">
          <a:xfrm>
            <a:off x="3462635" y="4278111"/>
            <a:ext cx="885560" cy="1227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Imagen 28">
            <a:extLst>
              <a:ext uri="{FF2B5EF4-FFF2-40B4-BE49-F238E27FC236}">
                <a16:creationId xmlns:a16="http://schemas.microsoft.com/office/drawing/2014/main" id="{A2DAD59E-C9BF-4C65-AD56-9BC6A295FC1B}"/>
              </a:ext>
            </a:extLst>
          </p:cNvPr>
          <p:cNvPicPr>
            <a:picLocks noChangeAspect="1"/>
          </p:cNvPicPr>
          <p:nvPr/>
        </p:nvPicPr>
        <p:blipFill rotWithShape="1">
          <a:blip r:embed="rId13"/>
          <a:srcRect l="40202" t="526" r="-4440" b="-526"/>
          <a:stretch/>
        </p:blipFill>
        <p:spPr>
          <a:xfrm>
            <a:off x="4784083" y="4863734"/>
            <a:ext cx="1015800" cy="808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4" name="Picture 6" descr="Resultado de imagen para MOUSE TECLADO">
            <a:extLst>
              <a:ext uri="{FF2B5EF4-FFF2-40B4-BE49-F238E27FC236}">
                <a16:creationId xmlns:a16="http://schemas.microsoft.com/office/drawing/2014/main" id="{087BE94E-384C-40F6-832D-BAB771636E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56251" y="4016543"/>
            <a:ext cx="954595" cy="765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Imagen 30">
            <a:extLst>
              <a:ext uri="{FF2B5EF4-FFF2-40B4-BE49-F238E27FC236}">
                <a16:creationId xmlns:a16="http://schemas.microsoft.com/office/drawing/2014/main" id="{749801FF-C59F-4A60-A057-735F5116DC3B}"/>
              </a:ext>
            </a:extLst>
          </p:cNvPr>
          <p:cNvPicPr>
            <a:picLocks noChangeAspect="1"/>
          </p:cNvPicPr>
          <p:nvPr/>
        </p:nvPicPr>
        <p:blipFill>
          <a:blip r:embed="rId15"/>
          <a:stretch>
            <a:fillRect/>
          </a:stretch>
        </p:blipFill>
        <p:spPr>
          <a:xfrm>
            <a:off x="6305198" y="5004325"/>
            <a:ext cx="895857" cy="798910"/>
          </a:xfrm>
          <a:prstGeom prst="rect">
            <a:avLst/>
          </a:prstGeom>
          <a:ln>
            <a:noFill/>
          </a:ln>
          <a:effectLst>
            <a:outerShdw blurRad="292100" dist="139700" dir="2700000" algn="tl" rotWithShape="0">
              <a:srgbClr val="333333">
                <a:alpha val="65000"/>
              </a:srgbClr>
            </a:outerShdw>
          </a:effectLst>
        </p:spPr>
      </p:pic>
      <p:pic>
        <p:nvPicPr>
          <p:cNvPr id="12296" name="Picture 8" descr="Resultado de imagen para AUTOCAD">
            <a:extLst>
              <a:ext uri="{FF2B5EF4-FFF2-40B4-BE49-F238E27FC236}">
                <a16:creationId xmlns:a16="http://schemas.microsoft.com/office/drawing/2014/main" id="{9CF42748-6688-4D6C-BB0A-CB5E2ADF220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34786" y="4016543"/>
            <a:ext cx="885559" cy="798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8" name="Picture 10" descr="Resultado de imagen para PLOTER">
            <a:extLst>
              <a:ext uri="{FF2B5EF4-FFF2-40B4-BE49-F238E27FC236}">
                <a16:creationId xmlns:a16="http://schemas.microsoft.com/office/drawing/2014/main" id="{68A1E636-A247-4E68-A66A-569828C7CAA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71911" y="4058309"/>
            <a:ext cx="1000121" cy="803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300" name="Picture 12" descr="Resultado de imagen para Planos a mano">
            <a:extLst>
              <a:ext uri="{FF2B5EF4-FFF2-40B4-BE49-F238E27FC236}">
                <a16:creationId xmlns:a16="http://schemas.microsoft.com/office/drawing/2014/main" id="{F14D80C8-FE34-49C9-B095-5EB0C8F46CD5}"/>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008"/>
          <a:stretch/>
        </p:blipFill>
        <p:spPr bwMode="auto">
          <a:xfrm>
            <a:off x="7661279" y="5006522"/>
            <a:ext cx="1068650" cy="790963"/>
          </a:xfrm>
          <a:prstGeom prst="rect">
            <a:avLst/>
          </a:prstGeom>
          <a:noFill/>
          <a:extLst>
            <a:ext uri="{909E8E84-426E-40DD-AFC4-6F175D3DCCD1}">
              <a14:hiddenFill xmlns:a14="http://schemas.microsoft.com/office/drawing/2010/main">
                <a:solidFill>
                  <a:srgbClr val="FFFFFF"/>
                </a:solidFill>
              </a14:hiddenFill>
            </a:ext>
          </a:extLst>
        </p:spPr>
      </p:pic>
      <p:sp>
        <p:nvSpPr>
          <p:cNvPr id="41" name="Flecha derecha 4">
            <a:extLst>
              <a:ext uri="{FF2B5EF4-FFF2-40B4-BE49-F238E27FC236}">
                <a16:creationId xmlns:a16="http://schemas.microsoft.com/office/drawing/2014/main" id="{EEAAC5CD-1462-4D18-9909-D28BF2C517EE}"/>
              </a:ext>
            </a:extLst>
          </p:cNvPr>
          <p:cNvSpPr/>
          <p:nvPr/>
        </p:nvSpPr>
        <p:spPr>
          <a:xfrm>
            <a:off x="1" y="6235700"/>
            <a:ext cx="1655666" cy="622300"/>
          </a:xfrm>
          <a:prstGeom prst="rightArrow">
            <a:avLst/>
          </a:prstGeom>
          <a:solidFill>
            <a:schemeClr val="accent6">
              <a:lumMod val="75000"/>
            </a:schemeClr>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42" name="Flecha derecha 5">
            <a:extLst>
              <a:ext uri="{FF2B5EF4-FFF2-40B4-BE49-F238E27FC236}">
                <a16:creationId xmlns:a16="http://schemas.microsoft.com/office/drawing/2014/main" id="{B1629500-DE33-473E-A48E-AB25596BBBD4}"/>
              </a:ext>
            </a:extLst>
          </p:cNvPr>
          <p:cNvSpPr/>
          <p:nvPr/>
        </p:nvSpPr>
        <p:spPr>
          <a:xfrm>
            <a:off x="1686854" y="6235700"/>
            <a:ext cx="1655666"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43" name="Flecha derecha 6">
            <a:extLst>
              <a:ext uri="{FF2B5EF4-FFF2-40B4-BE49-F238E27FC236}">
                <a16:creationId xmlns:a16="http://schemas.microsoft.com/office/drawing/2014/main" id="{7F4CF2DB-8C3E-4030-A4F3-086F782A456D}"/>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44" name="Flecha derecha 7">
            <a:extLst>
              <a:ext uri="{FF2B5EF4-FFF2-40B4-BE49-F238E27FC236}">
                <a16:creationId xmlns:a16="http://schemas.microsoft.com/office/drawing/2014/main" id="{75EFECFF-BCFA-408C-AF39-F4D5B8257A81}"/>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45" name="Flecha derecha 8">
            <a:extLst>
              <a:ext uri="{FF2B5EF4-FFF2-40B4-BE49-F238E27FC236}">
                <a16:creationId xmlns:a16="http://schemas.microsoft.com/office/drawing/2014/main" id="{78E9096F-9AB3-4478-9351-843D2E814553}"/>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46" name="Flecha derecha 9">
            <a:extLst>
              <a:ext uri="{FF2B5EF4-FFF2-40B4-BE49-F238E27FC236}">
                <a16:creationId xmlns:a16="http://schemas.microsoft.com/office/drawing/2014/main" id="{F8B07D21-11C5-4605-BCD5-B1639364E23E}"/>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47" name="Flecha derecha 12">
            <a:extLst>
              <a:ext uri="{FF2B5EF4-FFF2-40B4-BE49-F238E27FC236}">
                <a16:creationId xmlns:a16="http://schemas.microsoft.com/office/drawing/2014/main" id="{2B63D159-E840-4B3D-9988-8F2802299ECD}"/>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graphicFrame>
        <p:nvGraphicFramePr>
          <p:cNvPr id="5" name="Diagrama 4">
            <a:extLst>
              <a:ext uri="{FF2B5EF4-FFF2-40B4-BE49-F238E27FC236}">
                <a16:creationId xmlns:a16="http://schemas.microsoft.com/office/drawing/2014/main" id="{EF79C544-6646-4C18-833B-90D7F06196E3}"/>
              </a:ext>
            </a:extLst>
          </p:cNvPr>
          <p:cNvGraphicFramePr/>
          <p:nvPr>
            <p:extLst>
              <p:ext uri="{D42A27DB-BD31-4B8C-83A1-F6EECF244321}">
                <p14:modId xmlns:p14="http://schemas.microsoft.com/office/powerpoint/2010/main" val="3928581575"/>
              </p:ext>
            </p:extLst>
          </p:nvPr>
        </p:nvGraphicFramePr>
        <p:xfrm>
          <a:off x="153229" y="3644491"/>
          <a:ext cx="2896019" cy="249453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34" name="Diagrama 33">
            <a:extLst>
              <a:ext uri="{FF2B5EF4-FFF2-40B4-BE49-F238E27FC236}">
                <a16:creationId xmlns:a16="http://schemas.microsoft.com/office/drawing/2014/main" id="{98EE68C3-EB97-4448-AE87-220E2D56CB19}"/>
              </a:ext>
            </a:extLst>
          </p:cNvPr>
          <p:cNvGraphicFramePr/>
          <p:nvPr>
            <p:extLst>
              <p:ext uri="{D42A27DB-BD31-4B8C-83A1-F6EECF244321}">
                <p14:modId xmlns:p14="http://schemas.microsoft.com/office/powerpoint/2010/main" val="2974501106"/>
              </p:ext>
            </p:extLst>
          </p:nvPr>
        </p:nvGraphicFramePr>
        <p:xfrm>
          <a:off x="9022345" y="3732796"/>
          <a:ext cx="2896019" cy="2494533"/>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5414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92"/>
                                        </p:tgtEl>
                                        <p:attrNameLst>
                                          <p:attrName>style.visibility</p:attrName>
                                        </p:attrNameLst>
                                      </p:cBhvr>
                                      <p:to>
                                        <p:strVal val="visible"/>
                                      </p:to>
                                    </p:set>
                                    <p:animEffect transition="in" filter="fade">
                                      <p:cBhvr>
                                        <p:cTn id="32" dur="500"/>
                                        <p:tgtEl>
                                          <p:spTgt spid="122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12294"/>
                                        </p:tgtEl>
                                        <p:attrNameLst>
                                          <p:attrName>style.visibility</p:attrName>
                                        </p:attrNameLst>
                                      </p:cBhvr>
                                      <p:to>
                                        <p:strVal val="visible"/>
                                      </p:to>
                                    </p:set>
                                    <p:animEffect transition="in" filter="fade">
                                      <p:cBhvr>
                                        <p:cTn id="41" dur="500"/>
                                        <p:tgtEl>
                                          <p:spTgt spid="12294"/>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12296"/>
                                        </p:tgtEl>
                                        <p:attrNameLst>
                                          <p:attrName>style.visibility</p:attrName>
                                        </p:attrNameLst>
                                      </p:cBhvr>
                                      <p:to>
                                        <p:strVal val="visible"/>
                                      </p:to>
                                    </p:set>
                                    <p:animEffect transition="in" filter="fade">
                                      <p:cBhvr>
                                        <p:cTn id="47" dur="500"/>
                                        <p:tgtEl>
                                          <p:spTgt spid="12296"/>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nodeType="withEffect">
                                  <p:stCondLst>
                                    <p:cond delay="0"/>
                                  </p:stCondLst>
                                  <p:childTnLst>
                                    <p:set>
                                      <p:cBhvr>
                                        <p:cTn id="52" dur="1" fill="hold">
                                          <p:stCondLst>
                                            <p:cond delay="0"/>
                                          </p:stCondLst>
                                        </p:cTn>
                                        <p:tgtEl>
                                          <p:spTgt spid="12298"/>
                                        </p:tgtEl>
                                        <p:attrNameLst>
                                          <p:attrName>style.visibility</p:attrName>
                                        </p:attrNameLst>
                                      </p:cBhvr>
                                      <p:to>
                                        <p:strVal val="visible"/>
                                      </p:to>
                                    </p:set>
                                    <p:animEffect transition="in" filter="fade">
                                      <p:cBhvr>
                                        <p:cTn id="53" dur="500"/>
                                        <p:tgtEl>
                                          <p:spTgt spid="12298"/>
                                        </p:tgtEl>
                                      </p:cBhvr>
                                    </p:animEffect>
                                  </p:childTnLst>
                                </p:cTn>
                              </p:par>
                              <p:par>
                                <p:cTn id="54" presetID="10" presetClass="entr" presetSubtype="0" fill="hold" nodeType="withEffect">
                                  <p:stCondLst>
                                    <p:cond delay="0"/>
                                  </p:stCondLst>
                                  <p:childTnLst>
                                    <p:set>
                                      <p:cBhvr>
                                        <p:cTn id="55" dur="1" fill="hold">
                                          <p:stCondLst>
                                            <p:cond delay="0"/>
                                          </p:stCondLst>
                                        </p:cTn>
                                        <p:tgtEl>
                                          <p:spTgt spid="12300"/>
                                        </p:tgtEl>
                                        <p:attrNameLst>
                                          <p:attrName>style.visibility</p:attrName>
                                        </p:attrNameLst>
                                      </p:cBhvr>
                                      <p:to>
                                        <p:strVal val="visible"/>
                                      </p:to>
                                    </p:set>
                                    <p:animEffect transition="in" filter="fade">
                                      <p:cBhvr>
                                        <p:cTn id="56" dur="500"/>
                                        <p:tgtEl>
                                          <p:spTgt spid="1230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Graphic spid="26" grpId="0">
        <p:bldAsOne/>
      </p:bldGraphic>
      <p:bldGraphic spid="5" grpId="0">
        <p:bldAsOne/>
      </p:bldGraphic>
      <p:bldGraphic spid="34"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59</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9EBCDD6F-CD6E-43E0-8F10-120907156759}"/>
              </a:ext>
            </a:extLst>
          </p:cNvPr>
          <p:cNvSpPr txBox="1"/>
          <p:nvPr/>
        </p:nvSpPr>
        <p:spPr>
          <a:xfrm>
            <a:off x="2015304" y="0"/>
            <a:ext cx="5773093" cy="507831"/>
          </a:xfrm>
          <a:prstGeom prst="rect">
            <a:avLst/>
          </a:prstGeom>
          <a:noFill/>
        </p:spPr>
        <p:txBody>
          <a:bodyPr wrap="square" rtlCol="0">
            <a:spAutoFit/>
          </a:bodyPr>
          <a:lstStyle/>
          <a:p>
            <a:r>
              <a:rPr lang="es-EC" sz="2700" b="1" dirty="0"/>
              <a:t>RECOMENDACIONES  </a:t>
            </a:r>
          </a:p>
        </p:txBody>
      </p:sp>
      <p:sp>
        <p:nvSpPr>
          <p:cNvPr id="5" name="Signo más 4">
            <a:extLst>
              <a:ext uri="{FF2B5EF4-FFF2-40B4-BE49-F238E27FC236}">
                <a16:creationId xmlns:a16="http://schemas.microsoft.com/office/drawing/2014/main" id="{E6F8019E-DB74-4513-8F50-7B10A20621D9}"/>
              </a:ext>
            </a:extLst>
          </p:cNvPr>
          <p:cNvSpPr/>
          <p:nvPr/>
        </p:nvSpPr>
        <p:spPr>
          <a:xfrm>
            <a:off x="3788685" y="1608548"/>
            <a:ext cx="2226330" cy="2948775"/>
          </a:xfrm>
          <a:prstGeom prst="mathPlus">
            <a:avLst/>
          </a:prstGeom>
          <a:solidFill>
            <a:schemeClr val="accent2">
              <a:lumMod val="75000"/>
            </a:schemeClr>
          </a:solidFill>
          <a:ln>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4000" dirty="0"/>
              <a:t>7 D</a:t>
            </a:r>
          </a:p>
        </p:txBody>
      </p:sp>
      <p:sp>
        <p:nvSpPr>
          <p:cNvPr id="6" name="Rectángulo 5">
            <a:extLst>
              <a:ext uri="{FF2B5EF4-FFF2-40B4-BE49-F238E27FC236}">
                <a16:creationId xmlns:a16="http://schemas.microsoft.com/office/drawing/2014/main" id="{3F574D19-1054-4070-8F47-0CD9D288B1E8}"/>
              </a:ext>
            </a:extLst>
          </p:cNvPr>
          <p:cNvSpPr/>
          <p:nvPr/>
        </p:nvSpPr>
        <p:spPr>
          <a:xfrm>
            <a:off x="983782" y="2498159"/>
            <a:ext cx="2063044" cy="1169551"/>
          </a:xfrm>
          <a:prstGeom prst="rect">
            <a:avLst/>
          </a:prstGeom>
        </p:spPr>
        <p:txBody>
          <a:bodyPr wrap="square">
            <a:spAutoFit/>
          </a:bodyPr>
          <a:lstStyle/>
          <a:p>
            <a:pPr algn="ctr"/>
            <a:r>
              <a:rPr lang="es-EC" sz="3500" dirty="0">
                <a:solidFill>
                  <a:schemeClr val="bg1"/>
                </a:solidFill>
                <a:latin typeface="Calibri (Cuerpo)"/>
                <a:cs typeface="Times New Roman" panose="02020603050405020304" pitchFamily="18" charset="0"/>
              </a:rPr>
              <a:t>Proyectos BIM </a:t>
            </a:r>
            <a:endParaRPr lang="es-EC" sz="3500" dirty="0"/>
          </a:p>
        </p:txBody>
      </p:sp>
      <p:pic>
        <p:nvPicPr>
          <p:cNvPr id="15" name="Imagen 14">
            <a:extLst>
              <a:ext uri="{FF2B5EF4-FFF2-40B4-BE49-F238E27FC236}">
                <a16:creationId xmlns:a16="http://schemas.microsoft.com/office/drawing/2014/main" id="{21531AC4-5B08-4E99-9990-D94B8FDBCE9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467992">
            <a:off x="5944323" y="1592861"/>
            <a:ext cx="4375222" cy="1866900"/>
          </a:xfrm>
          <a:prstGeom prst="rect">
            <a:avLst/>
          </a:prstGeom>
        </p:spPr>
      </p:pic>
      <p:sp>
        <p:nvSpPr>
          <p:cNvPr id="16" name="CuadroTexto 15">
            <a:extLst>
              <a:ext uri="{FF2B5EF4-FFF2-40B4-BE49-F238E27FC236}">
                <a16:creationId xmlns:a16="http://schemas.microsoft.com/office/drawing/2014/main" id="{BBD88B85-5A89-46A0-9305-FAE2CE8E0A1D}"/>
              </a:ext>
            </a:extLst>
          </p:cNvPr>
          <p:cNvSpPr txBox="1"/>
          <p:nvPr/>
        </p:nvSpPr>
        <p:spPr>
          <a:xfrm rot="19327031">
            <a:off x="7485199" y="2066552"/>
            <a:ext cx="2367838" cy="646331"/>
          </a:xfrm>
          <a:prstGeom prst="rect">
            <a:avLst/>
          </a:prstGeom>
          <a:noFill/>
        </p:spPr>
        <p:txBody>
          <a:bodyPr wrap="square" rtlCol="0">
            <a:spAutoFit/>
          </a:bodyPr>
          <a:lstStyle/>
          <a:p>
            <a:r>
              <a:rPr lang="es-EC" sz="3600" dirty="0">
                <a:solidFill>
                  <a:schemeClr val="bg1"/>
                </a:solidFill>
              </a:rPr>
              <a:t>Potencial</a:t>
            </a:r>
          </a:p>
        </p:txBody>
      </p:sp>
    </p:spTree>
    <p:extLst>
      <p:ext uri="{BB962C8B-B14F-4D97-AF65-F5344CB8AC3E}">
        <p14:creationId xmlns:p14="http://schemas.microsoft.com/office/powerpoint/2010/main" val="63833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60</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9EBCDD6F-CD6E-43E0-8F10-120907156759}"/>
              </a:ext>
            </a:extLst>
          </p:cNvPr>
          <p:cNvSpPr txBox="1"/>
          <p:nvPr/>
        </p:nvSpPr>
        <p:spPr>
          <a:xfrm>
            <a:off x="2015304" y="0"/>
            <a:ext cx="5773093" cy="507831"/>
          </a:xfrm>
          <a:prstGeom prst="rect">
            <a:avLst/>
          </a:prstGeom>
          <a:noFill/>
        </p:spPr>
        <p:txBody>
          <a:bodyPr wrap="square" rtlCol="0">
            <a:spAutoFit/>
          </a:bodyPr>
          <a:lstStyle/>
          <a:p>
            <a:r>
              <a:rPr lang="es-EC" sz="2700" b="1" dirty="0"/>
              <a:t>RECOMENDACIONES  </a:t>
            </a:r>
          </a:p>
        </p:txBody>
      </p:sp>
      <p:pic>
        <p:nvPicPr>
          <p:cNvPr id="2050" name="Picture 2" descr="Resultado de imagen para empresas">
            <a:extLst>
              <a:ext uri="{FF2B5EF4-FFF2-40B4-BE49-F238E27FC236}">
                <a16:creationId xmlns:a16="http://schemas.microsoft.com/office/drawing/2014/main" id="{12C823BC-9A35-49D3-8481-61EB6D390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79" y="2486904"/>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Resultado de imagen para software bim&quot;">
            <a:extLst>
              <a:ext uri="{FF2B5EF4-FFF2-40B4-BE49-F238E27FC236}">
                <a16:creationId xmlns:a16="http://schemas.microsoft.com/office/drawing/2014/main" id="{E6B2CC74-4462-4263-BA36-5F4CC81BFC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889" y="2332955"/>
            <a:ext cx="3797508" cy="21360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Resultado de imagen para capacitaciones&quot;">
            <a:extLst>
              <a:ext uri="{FF2B5EF4-FFF2-40B4-BE49-F238E27FC236}">
                <a16:creationId xmlns:a16="http://schemas.microsoft.com/office/drawing/2014/main" id="{6A6E803C-12AF-46E2-9913-EF82C815E4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3850" y="2425303"/>
            <a:ext cx="3316958" cy="1866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Rectángulo 26">
            <a:extLst>
              <a:ext uri="{FF2B5EF4-FFF2-40B4-BE49-F238E27FC236}">
                <a16:creationId xmlns:a16="http://schemas.microsoft.com/office/drawing/2014/main" id="{07A2B600-A717-4CB8-9826-366DC4593C01}"/>
              </a:ext>
            </a:extLst>
          </p:cNvPr>
          <p:cNvSpPr/>
          <p:nvPr/>
        </p:nvSpPr>
        <p:spPr>
          <a:xfrm>
            <a:off x="570436" y="1621209"/>
            <a:ext cx="2063044" cy="630942"/>
          </a:xfrm>
          <a:prstGeom prst="rect">
            <a:avLst/>
          </a:prstGeom>
        </p:spPr>
        <p:txBody>
          <a:bodyPr wrap="square">
            <a:spAutoFit/>
          </a:bodyPr>
          <a:lstStyle/>
          <a:p>
            <a:pPr algn="ctr"/>
            <a:r>
              <a:rPr lang="es-EC" sz="3500" dirty="0">
                <a:solidFill>
                  <a:schemeClr val="bg1"/>
                </a:solidFill>
                <a:latin typeface="Calibri (Cuerpo)"/>
                <a:cs typeface="Times New Roman" panose="02020603050405020304" pitchFamily="18" charset="0"/>
              </a:rPr>
              <a:t>Empresas</a:t>
            </a:r>
            <a:endParaRPr lang="es-EC" sz="3500" dirty="0"/>
          </a:p>
        </p:txBody>
      </p:sp>
      <p:sp>
        <p:nvSpPr>
          <p:cNvPr id="28" name="Rectángulo 27">
            <a:extLst>
              <a:ext uri="{FF2B5EF4-FFF2-40B4-BE49-F238E27FC236}">
                <a16:creationId xmlns:a16="http://schemas.microsoft.com/office/drawing/2014/main" id="{8AD619AE-6805-47A6-9314-9694DE096CAA}"/>
              </a:ext>
            </a:extLst>
          </p:cNvPr>
          <p:cNvSpPr/>
          <p:nvPr/>
        </p:nvSpPr>
        <p:spPr>
          <a:xfrm>
            <a:off x="4995434" y="1569041"/>
            <a:ext cx="2063044" cy="630942"/>
          </a:xfrm>
          <a:prstGeom prst="rect">
            <a:avLst/>
          </a:prstGeom>
        </p:spPr>
        <p:txBody>
          <a:bodyPr wrap="square">
            <a:spAutoFit/>
          </a:bodyPr>
          <a:lstStyle/>
          <a:p>
            <a:pPr algn="ctr"/>
            <a:r>
              <a:rPr lang="es-EC" sz="3500" dirty="0">
                <a:solidFill>
                  <a:schemeClr val="bg1"/>
                </a:solidFill>
                <a:latin typeface="Calibri (Cuerpo)"/>
                <a:cs typeface="Times New Roman" panose="02020603050405020304" pitchFamily="18" charset="0"/>
              </a:rPr>
              <a:t>Software</a:t>
            </a:r>
            <a:endParaRPr lang="es-EC" sz="3500" dirty="0"/>
          </a:p>
        </p:txBody>
      </p:sp>
      <p:sp>
        <p:nvSpPr>
          <p:cNvPr id="29" name="Rectángulo 28">
            <a:extLst>
              <a:ext uri="{FF2B5EF4-FFF2-40B4-BE49-F238E27FC236}">
                <a16:creationId xmlns:a16="http://schemas.microsoft.com/office/drawing/2014/main" id="{AFA7C476-D7BF-450A-8077-11F19EA8262F}"/>
              </a:ext>
            </a:extLst>
          </p:cNvPr>
          <p:cNvSpPr/>
          <p:nvPr/>
        </p:nvSpPr>
        <p:spPr>
          <a:xfrm>
            <a:off x="8803850" y="1762542"/>
            <a:ext cx="3037778" cy="630942"/>
          </a:xfrm>
          <a:prstGeom prst="rect">
            <a:avLst/>
          </a:prstGeom>
        </p:spPr>
        <p:txBody>
          <a:bodyPr wrap="square">
            <a:spAutoFit/>
          </a:bodyPr>
          <a:lstStyle/>
          <a:p>
            <a:pPr algn="ctr"/>
            <a:r>
              <a:rPr lang="es-EC" sz="3500" dirty="0">
                <a:solidFill>
                  <a:schemeClr val="bg1"/>
                </a:solidFill>
                <a:latin typeface="Calibri (Cuerpo)"/>
                <a:cs typeface="Times New Roman" panose="02020603050405020304" pitchFamily="18" charset="0"/>
              </a:rPr>
              <a:t>Capacitaciones</a:t>
            </a:r>
            <a:endParaRPr lang="es-EC" sz="3500" dirty="0"/>
          </a:p>
        </p:txBody>
      </p:sp>
      <p:sp>
        <p:nvSpPr>
          <p:cNvPr id="17" name="Flecha: a la derecha 16">
            <a:extLst>
              <a:ext uri="{FF2B5EF4-FFF2-40B4-BE49-F238E27FC236}">
                <a16:creationId xmlns:a16="http://schemas.microsoft.com/office/drawing/2014/main" id="{457F35DD-5542-45A1-9395-C8D1DEA6911A}"/>
              </a:ext>
            </a:extLst>
          </p:cNvPr>
          <p:cNvSpPr/>
          <p:nvPr/>
        </p:nvSpPr>
        <p:spPr>
          <a:xfrm>
            <a:off x="3162925" y="3225062"/>
            <a:ext cx="689547" cy="4946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1" name="Flecha: a la derecha 30">
            <a:extLst>
              <a:ext uri="{FF2B5EF4-FFF2-40B4-BE49-F238E27FC236}">
                <a16:creationId xmlns:a16="http://schemas.microsoft.com/office/drawing/2014/main" id="{B3126C29-BAD1-44D7-91CE-E790644717C0}"/>
              </a:ext>
            </a:extLst>
          </p:cNvPr>
          <p:cNvSpPr/>
          <p:nvPr/>
        </p:nvSpPr>
        <p:spPr>
          <a:xfrm>
            <a:off x="7926814" y="3070147"/>
            <a:ext cx="689547" cy="49467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29620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61</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9EBCDD6F-CD6E-43E0-8F10-120907156759}"/>
              </a:ext>
            </a:extLst>
          </p:cNvPr>
          <p:cNvSpPr txBox="1"/>
          <p:nvPr/>
        </p:nvSpPr>
        <p:spPr>
          <a:xfrm>
            <a:off x="2015304" y="0"/>
            <a:ext cx="5773093" cy="507831"/>
          </a:xfrm>
          <a:prstGeom prst="rect">
            <a:avLst/>
          </a:prstGeom>
          <a:noFill/>
        </p:spPr>
        <p:txBody>
          <a:bodyPr wrap="square" rtlCol="0">
            <a:spAutoFit/>
          </a:bodyPr>
          <a:lstStyle/>
          <a:p>
            <a:r>
              <a:rPr lang="es-EC" sz="2700" b="1" dirty="0"/>
              <a:t>RECOMENDACIONES  </a:t>
            </a:r>
          </a:p>
        </p:txBody>
      </p:sp>
      <p:grpSp>
        <p:nvGrpSpPr>
          <p:cNvPr id="8" name="Grupo 7">
            <a:extLst>
              <a:ext uri="{FF2B5EF4-FFF2-40B4-BE49-F238E27FC236}">
                <a16:creationId xmlns:a16="http://schemas.microsoft.com/office/drawing/2014/main" id="{32D7A532-3143-4F3E-B905-F5F545B70AF5}"/>
              </a:ext>
            </a:extLst>
          </p:cNvPr>
          <p:cNvGrpSpPr/>
          <p:nvPr/>
        </p:nvGrpSpPr>
        <p:grpSpPr>
          <a:xfrm>
            <a:off x="700112" y="2218299"/>
            <a:ext cx="2793835" cy="1764811"/>
            <a:chOff x="3342520" y="1350595"/>
            <a:chExt cx="2793835" cy="1764811"/>
          </a:xfrm>
        </p:grpSpPr>
        <p:sp>
          <p:nvSpPr>
            <p:cNvPr id="6" name="Flecha: a la derecha 5">
              <a:extLst>
                <a:ext uri="{FF2B5EF4-FFF2-40B4-BE49-F238E27FC236}">
                  <a16:creationId xmlns:a16="http://schemas.microsoft.com/office/drawing/2014/main" id="{A308A371-3C24-4F65-B76B-B1C7E6D91376}"/>
                </a:ext>
              </a:extLst>
            </p:cNvPr>
            <p:cNvSpPr/>
            <p:nvPr/>
          </p:nvSpPr>
          <p:spPr>
            <a:xfrm>
              <a:off x="3342520" y="1350595"/>
              <a:ext cx="2569947" cy="1764811"/>
            </a:xfrm>
            <a:prstGeom prst="rightArrow">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CuadroTexto 6">
              <a:extLst>
                <a:ext uri="{FF2B5EF4-FFF2-40B4-BE49-F238E27FC236}">
                  <a16:creationId xmlns:a16="http://schemas.microsoft.com/office/drawing/2014/main" id="{E443BE18-EF00-43DF-904B-B7EE1E062C36}"/>
                </a:ext>
              </a:extLst>
            </p:cNvPr>
            <p:cNvSpPr txBox="1"/>
            <p:nvPr/>
          </p:nvSpPr>
          <p:spPr>
            <a:xfrm>
              <a:off x="4202624" y="2033513"/>
              <a:ext cx="1933731" cy="461665"/>
            </a:xfrm>
            <a:prstGeom prst="rect">
              <a:avLst/>
            </a:prstGeom>
            <a:noFill/>
          </p:spPr>
          <p:txBody>
            <a:bodyPr wrap="square" rtlCol="0">
              <a:spAutoFit/>
            </a:bodyPr>
            <a:lstStyle/>
            <a:p>
              <a:r>
                <a:rPr lang="es-EC" sz="2400" dirty="0"/>
                <a:t>Municipios</a:t>
              </a:r>
            </a:p>
          </p:txBody>
        </p:sp>
      </p:grpSp>
      <p:pic>
        <p:nvPicPr>
          <p:cNvPr id="4098" name="Picture 2" descr="Resultado de imagen para Municipios de Quito">
            <a:extLst>
              <a:ext uri="{FF2B5EF4-FFF2-40B4-BE49-F238E27FC236}">
                <a16:creationId xmlns:a16="http://schemas.microsoft.com/office/drawing/2014/main" id="{0300647A-7EE8-44FE-A9A0-0852D5C1E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533"/>
            <a:ext cx="1538850" cy="15144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2" name="Grupo 21">
            <a:extLst>
              <a:ext uri="{FF2B5EF4-FFF2-40B4-BE49-F238E27FC236}">
                <a16:creationId xmlns:a16="http://schemas.microsoft.com/office/drawing/2014/main" id="{F443AB7A-AFCE-455C-963E-C19F6EB96AC0}"/>
              </a:ext>
            </a:extLst>
          </p:cNvPr>
          <p:cNvGrpSpPr/>
          <p:nvPr/>
        </p:nvGrpSpPr>
        <p:grpSpPr>
          <a:xfrm>
            <a:off x="3292328" y="2218299"/>
            <a:ext cx="3020631" cy="1764811"/>
            <a:chOff x="3342520" y="1350595"/>
            <a:chExt cx="3020631" cy="1764811"/>
          </a:xfrm>
        </p:grpSpPr>
        <p:sp>
          <p:nvSpPr>
            <p:cNvPr id="23" name="Flecha: a la derecha 22">
              <a:extLst>
                <a:ext uri="{FF2B5EF4-FFF2-40B4-BE49-F238E27FC236}">
                  <a16:creationId xmlns:a16="http://schemas.microsoft.com/office/drawing/2014/main" id="{569416C3-E3D0-4F71-9F5B-27058A18E74E}"/>
                </a:ext>
              </a:extLst>
            </p:cNvPr>
            <p:cNvSpPr/>
            <p:nvPr/>
          </p:nvSpPr>
          <p:spPr>
            <a:xfrm>
              <a:off x="3342520" y="1350595"/>
              <a:ext cx="2569947" cy="1764811"/>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BB82CD31-505D-4F46-A8B0-34634B8B1B3A}"/>
                </a:ext>
              </a:extLst>
            </p:cNvPr>
            <p:cNvSpPr txBox="1"/>
            <p:nvPr/>
          </p:nvSpPr>
          <p:spPr>
            <a:xfrm>
              <a:off x="4429420" y="2015287"/>
              <a:ext cx="1933731" cy="461665"/>
            </a:xfrm>
            <a:prstGeom prst="rect">
              <a:avLst/>
            </a:prstGeom>
            <a:noFill/>
          </p:spPr>
          <p:txBody>
            <a:bodyPr wrap="square" rtlCol="0">
              <a:spAutoFit/>
            </a:bodyPr>
            <a:lstStyle/>
            <a:p>
              <a:r>
                <a:rPr lang="es-EC" sz="2400" dirty="0"/>
                <a:t>Empresas</a:t>
              </a:r>
            </a:p>
          </p:txBody>
        </p:sp>
      </p:grpSp>
      <p:pic>
        <p:nvPicPr>
          <p:cNvPr id="4108" name="Picture 12" descr="Resultado de imagen para CAMICON">
            <a:extLst>
              <a:ext uri="{FF2B5EF4-FFF2-40B4-BE49-F238E27FC236}">
                <a16:creationId xmlns:a16="http://schemas.microsoft.com/office/drawing/2014/main" id="{7169C2FB-284F-4DF9-BC53-C2D1FBC3A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435" y="2419745"/>
            <a:ext cx="1346091" cy="13309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7" name="Grupo 26">
            <a:extLst>
              <a:ext uri="{FF2B5EF4-FFF2-40B4-BE49-F238E27FC236}">
                <a16:creationId xmlns:a16="http://schemas.microsoft.com/office/drawing/2014/main" id="{35165B6B-D913-47E6-9905-0A6534BA470C}"/>
              </a:ext>
            </a:extLst>
          </p:cNvPr>
          <p:cNvGrpSpPr/>
          <p:nvPr/>
        </p:nvGrpSpPr>
        <p:grpSpPr>
          <a:xfrm>
            <a:off x="6167169" y="2218299"/>
            <a:ext cx="2895081" cy="1764811"/>
            <a:chOff x="3342520" y="1350595"/>
            <a:chExt cx="2895081" cy="1764811"/>
          </a:xfrm>
        </p:grpSpPr>
        <p:sp>
          <p:nvSpPr>
            <p:cNvPr id="28" name="Flecha: a la derecha 27">
              <a:extLst>
                <a:ext uri="{FF2B5EF4-FFF2-40B4-BE49-F238E27FC236}">
                  <a16:creationId xmlns:a16="http://schemas.microsoft.com/office/drawing/2014/main" id="{3A216625-DC3D-4863-88C2-4BF498BB5E80}"/>
                </a:ext>
              </a:extLst>
            </p:cNvPr>
            <p:cNvSpPr/>
            <p:nvPr/>
          </p:nvSpPr>
          <p:spPr>
            <a:xfrm>
              <a:off x="3342520" y="1350595"/>
              <a:ext cx="2569947" cy="1764811"/>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CuadroTexto 28">
              <a:extLst>
                <a:ext uri="{FF2B5EF4-FFF2-40B4-BE49-F238E27FC236}">
                  <a16:creationId xmlns:a16="http://schemas.microsoft.com/office/drawing/2014/main" id="{CE9E9193-8C99-4CD2-8434-5E1622200D26}"/>
                </a:ext>
              </a:extLst>
            </p:cNvPr>
            <p:cNvSpPr txBox="1"/>
            <p:nvPr/>
          </p:nvSpPr>
          <p:spPr>
            <a:xfrm>
              <a:off x="3837218" y="2029866"/>
              <a:ext cx="2400383" cy="461665"/>
            </a:xfrm>
            <a:prstGeom prst="rect">
              <a:avLst/>
            </a:prstGeom>
            <a:noFill/>
          </p:spPr>
          <p:txBody>
            <a:bodyPr wrap="square" rtlCol="0">
              <a:spAutoFit/>
            </a:bodyPr>
            <a:lstStyle/>
            <a:p>
              <a:r>
                <a:rPr lang="es-EC" sz="2400" dirty="0"/>
                <a:t>Universidades</a:t>
              </a:r>
            </a:p>
          </p:txBody>
        </p:sp>
      </p:grpSp>
      <p:pic>
        <p:nvPicPr>
          <p:cNvPr id="4110" name="Picture 14" descr="Resultado de imagen para ESPE">
            <a:extLst>
              <a:ext uri="{FF2B5EF4-FFF2-40B4-BE49-F238E27FC236}">
                <a16:creationId xmlns:a16="http://schemas.microsoft.com/office/drawing/2014/main" id="{64885C52-F29F-4608-9ADD-82ABD74C8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9277" y="2485700"/>
            <a:ext cx="1012015" cy="11990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31" name="Grupo 30">
            <a:extLst>
              <a:ext uri="{FF2B5EF4-FFF2-40B4-BE49-F238E27FC236}">
                <a16:creationId xmlns:a16="http://schemas.microsoft.com/office/drawing/2014/main" id="{BD854DA0-2067-400E-B323-21A48392DFAD}"/>
              </a:ext>
            </a:extLst>
          </p:cNvPr>
          <p:cNvGrpSpPr/>
          <p:nvPr/>
        </p:nvGrpSpPr>
        <p:grpSpPr>
          <a:xfrm>
            <a:off x="9637028" y="1509064"/>
            <a:ext cx="2895081" cy="3183649"/>
            <a:chOff x="3342520" y="1350595"/>
            <a:chExt cx="2895081" cy="1764811"/>
          </a:xfrm>
        </p:grpSpPr>
        <p:sp>
          <p:nvSpPr>
            <p:cNvPr id="32" name="Flecha: a la derecha 31">
              <a:extLst>
                <a:ext uri="{FF2B5EF4-FFF2-40B4-BE49-F238E27FC236}">
                  <a16:creationId xmlns:a16="http://schemas.microsoft.com/office/drawing/2014/main" id="{B315BCBB-B32A-4C09-B0E9-4337EDC26005}"/>
                </a:ext>
              </a:extLst>
            </p:cNvPr>
            <p:cNvSpPr/>
            <p:nvPr/>
          </p:nvSpPr>
          <p:spPr>
            <a:xfrm>
              <a:off x="3342520" y="1350595"/>
              <a:ext cx="2569947" cy="1764811"/>
            </a:xfrm>
            <a:prstGeom prst="rightArrow">
              <a:avLst>
                <a:gd name="adj1" fmla="val 50000"/>
                <a:gd name="adj2" fmla="val 48301"/>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CuadroTexto 32">
              <a:extLst>
                <a:ext uri="{FF2B5EF4-FFF2-40B4-BE49-F238E27FC236}">
                  <a16:creationId xmlns:a16="http://schemas.microsoft.com/office/drawing/2014/main" id="{A10041CF-CC4D-4DA2-8C0B-D82920F587A1}"/>
                </a:ext>
              </a:extLst>
            </p:cNvPr>
            <p:cNvSpPr txBox="1"/>
            <p:nvPr/>
          </p:nvSpPr>
          <p:spPr>
            <a:xfrm>
              <a:off x="3837218" y="1832167"/>
              <a:ext cx="2400383" cy="665386"/>
            </a:xfrm>
            <a:prstGeom prst="rect">
              <a:avLst/>
            </a:prstGeom>
            <a:noFill/>
          </p:spPr>
          <p:txBody>
            <a:bodyPr wrap="square" rtlCol="0">
              <a:spAutoFit/>
            </a:bodyPr>
            <a:lstStyle/>
            <a:p>
              <a:r>
                <a:rPr lang="es-EC" sz="2400" dirty="0"/>
                <a:t>Talleres</a:t>
              </a:r>
            </a:p>
            <a:p>
              <a:r>
                <a:rPr lang="es-EC" sz="2400" dirty="0"/>
                <a:t>Conferencias</a:t>
              </a:r>
            </a:p>
            <a:p>
              <a:r>
                <a:rPr lang="es-EC" sz="2400" dirty="0"/>
                <a:t>ETC</a:t>
              </a:r>
            </a:p>
          </p:txBody>
        </p:sp>
      </p:grpSp>
      <p:pic>
        <p:nvPicPr>
          <p:cNvPr id="4112" name="Picture 16" descr="Resultado de imagen para BIM">
            <a:extLst>
              <a:ext uri="{FF2B5EF4-FFF2-40B4-BE49-F238E27FC236}">
                <a16:creationId xmlns:a16="http://schemas.microsoft.com/office/drawing/2014/main" id="{B05F6568-5399-4F34-98EA-6B7813D35D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4622" y="2299283"/>
            <a:ext cx="1549587" cy="17430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71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62</a:t>
            </a:r>
          </a:p>
        </p:txBody>
      </p:sp>
      <p:sp>
        <p:nvSpPr>
          <p:cNvPr id="62" name="Flecha derecha 4">
            <a:extLst>
              <a:ext uri="{FF2B5EF4-FFF2-40B4-BE49-F238E27FC236}">
                <a16:creationId xmlns:a16="http://schemas.microsoft.com/office/drawing/2014/main" id="{182F5DF8-E5EE-4387-8E88-452DA387A3E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63" name="Flecha derecha 5">
            <a:extLst>
              <a:ext uri="{FF2B5EF4-FFF2-40B4-BE49-F238E27FC236}">
                <a16:creationId xmlns:a16="http://schemas.microsoft.com/office/drawing/2014/main" id="{A1DD3FCC-912B-4890-A730-A5D7C317AB6F}"/>
              </a:ext>
            </a:extLst>
          </p:cNvPr>
          <p:cNvSpPr/>
          <p:nvPr/>
        </p:nvSpPr>
        <p:spPr>
          <a:xfrm>
            <a:off x="1686854" y="6235700"/>
            <a:ext cx="1655666"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64" name="Flecha derecha 6">
            <a:extLst>
              <a:ext uri="{FF2B5EF4-FFF2-40B4-BE49-F238E27FC236}">
                <a16:creationId xmlns:a16="http://schemas.microsoft.com/office/drawing/2014/main" id="{51F8A43C-C573-4F16-8AD5-A506CCB1CAE6}"/>
              </a:ext>
            </a:extLst>
          </p:cNvPr>
          <p:cNvSpPr/>
          <p:nvPr/>
        </p:nvSpPr>
        <p:spPr>
          <a:xfrm>
            <a:off x="3382382"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65" name="Flecha derecha 7">
            <a:extLst>
              <a:ext uri="{FF2B5EF4-FFF2-40B4-BE49-F238E27FC236}">
                <a16:creationId xmlns:a16="http://schemas.microsoft.com/office/drawing/2014/main" id="{ABC658BB-B0AF-4D4F-8524-278961C5435D}"/>
              </a:ext>
            </a:extLst>
          </p:cNvPr>
          <p:cNvSpPr/>
          <p:nvPr/>
        </p:nvSpPr>
        <p:spPr>
          <a:xfrm>
            <a:off x="5146236"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66" name="Flecha derecha 8">
            <a:extLst>
              <a:ext uri="{FF2B5EF4-FFF2-40B4-BE49-F238E27FC236}">
                <a16:creationId xmlns:a16="http://schemas.microsoft.com/office/drawing/2014/main" id="{86EB50B5-9181-4A6B-9BCC-CB68842A93BF}"/>
              </a:ext>
            </a:extLst>
          </p:cNvPr>
          <p:cNvSpPr/>
          <p:nvPr/>
        </p:nvSpPr>
        <p:spPr>
          <a:xfrm>
            <a:off x="6907677"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67" name="Flecha derecha 9">
            <a:extLst>
              <a:ext uri="{FF2B5EF4-FFF2-40B4-BE49-F238E27FC236}">
                <a16:creationId xmlns:a16="http://schemas.microsoft.com/office/drawing/2014/main" id="{2C5076F7-BF87-4B7E-A900-A1F8B42DBF3A}"/>
              </a:ext>
            </a:extLst>
          </p:cNvPr>
          <p:cNvSpPr/>
          <p:nvPr/>
        </p:nvSpPr>
        <p:spPr>
          <a:xfrm>
            <a:off x="8669118" y="6235700"/>
            <a:ext cx="1761441" cy="622300"/>
          </a:xfrm>
          <a:prstGeom prst="rightArrow">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68" name="Flecha derecha 12">
            <a:extLst>
              <a:ext uri="{FF2B5EF4-FFF2-40B4-BE49-F238E27FC236}">
                <a16:creationId xmlns:a16="http://schemas.microsoft.com/office/drawing/2014/main" id="{2454AA79-E556-4071-A3AF-D319C263F92A}"/>
              </a:ext>
            </a:extLst>
          </p:cNvPr>
          <p:cNvSpPr/>
          <p:nvPr/>
        </p:nvSpPr>
        <p:spPr>
          <a:xfrm>
            <a:off x="10430559" y="6235700"/>
            <a:ext cx="1761441"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2" name="CuadroTexto 11">
            <a:extLst>
              <a:ext uri="{FF2B5EF4-FFF2-40B4-BE49-F238E27FC236}">
                <a16:creationId xmlns:a16="http://schemas.microsoft.com/office/drawing/2014/main" id="{9EBCDD6F-CD6E-43E0-8F10-120907156759}"/>
              </a:ext>
            </a:extLst>
          </p:cNvPr>
          <p:cNvSpPr txBox="1"/>
          <p:nvPr/>
        </p:nvSpPr>
        <p:spPr>
          <a:xfrm>
            <a:off x="2015304" y="0"/>
            <a:ext cx="5773093" cy="507831"/>
          </a:xfrm>
          <a:prstGeom prst="rect">
            <a:avLst/>
          </a:prstGeom>
          <a:noFill/>
        </p:spPr>
        <p:txBody>
          <a:bodyPr wrap="square" rtlCol="0">
            <a:spAutoFit/>
          </a:bodyPr>
          <a:lstStyle/>
          <a:p>
            <a:r>
              <a:rPr lang="es-EC" sz="2700" b="1" dirty="0"/>
              <a:t>RECOMENDACIONES  </a:t>
            </a:r>
          </a:p>
        </p:txBody>
      </p:sp>
      <p:pic>
        <p:nvPicPr>
          <p:cNvPr id="13" name="Picture 2" descr="Resultado de imagen para gobierno">
            <a:extLst>
              <a:ext uri="{FF2B5EF4-FFF2-40B4-BE49-F238E27FC236}">
                <a16:creationId xmlns:a16="http://schemas.microsoft.com/office/drawing/2014/main" id="{21B047B7-20B8-4B16-8C7A-6C4632EF2F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81" y="2081827"/>
            <a:ext cx="4619313" cy="2878048"/>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8E890884-8B7F-4A5E-A89E-8FD28597561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467992">
            <a:off x="7532883" y="2268424"/>
            <a:ext cx="4375222" cy="1866900"/>
          </a:xfrm>
          <a:prstGeom prst="rect">
            <a:avLst/>
          </a:prstGeom>
        </p:spPr>
      </p:pic>
      <p:sp>
        <p:nvSpPr>
          <p:cNvPr id="5" name="CuadroTexto 4">
            <a:extLst>
              <a:ext uri="{FF2B5EF4-FFF2-40B4-BE49-F238E27FC236}">
                <a16:creationId xmlns:a16="http://schemas.microsoft.com/office/drawing/2014/main" id="{5D016ADB-D337-41DA-A523-2C87C00B0CBB}"/>
              </a:ext>
            </a:extLst>
          </p:cNvPr>
          <p:cNvSpPr txBox="1"/>
          <p:nvPr/>
        </p:nvSpPr>
        <p:spPr>
          <a:xfrm rot="19788172">
            <a:off x="9348343" y="1972745"/>
            <a:ext cx="3487480" cy="1107996"/>
          </a:xfrm>
          <a:prstGeom prst="rect">
            <a:avLst/>
          </a:prstGeom>
          <a:noFill/>
        </p:spPr>
        <p:txBody>
          <a:bodyPr wrap="square" rtlCol="0">
            <a:spAutoFit/>
          </a:bodyPr>
          <a:lstStyle/>
          <a:p>
            <a:r>
              <a:rPr lang="es-EC" sz="6600" b="1" dirty="0">
                <a:solidFill>
                  <a:schemeClr val="bg1"/>
                </a:solidFill>
              </a:rPr>
              <a:t>BIM</a:t>
            </a:r>
            <a:endParaRPr lang="es-EC" b="1" dirty="0">
              <a:solidFill>
                <a:schemeClr val="bg1"/>
              </a:solidFill>
            </a:endParaRPr>
          </a:p>
        </p:txBody>
      </p:sp>
      <p:sp>
        <p:nvSpPr>
          <p:cNvPr id="6" name="Rectángulo 5">
            <a:extLst>
              <a:ext uri="{FF2B5EF4-FFF2-40B4-BE49-F238E27FC236}">
                <a16:creationId xmlns:a16="http://schemas.microsoft.com/office/drawing/2014/main" id="{05AC9D5F-57A9-4060-9766-0DA55B364147}"/>
              </a:ext>
            </a:extLst>
          </p:cNvPr>
          <p:cNvSpPr/>
          <p:nvPr/>
        </p:nvSpPr>
        <p:spPr>
          <a:xfrm>
            <a:off x="5185694" y="2920686"/>
            <a:ext cx="2405418" cy="1200329"/>
          </a:xfrm>
          <a:prstGeom prst="rect">
            <a:avLst/>
          </a:prstGeom>
        </p:spPr>
        <p:txBody>
          <a:bodyPr wrap="square">
            <a:spAutoFit/>
          </a:bodyPr>
          <a:lstStyle/>
          <a:p>
            <a:r>
              <a:rPr lang="es-EC" sz="3600" b="1" dirty="0">
                <a:solidFill>
                  <a:schemeClr val="bg1"/>
                </a:solidFill>
              </a:rPr>
              <a:t>Impulsen el desarrollo </a:t>
            </a:r>
            <a:endParaRPr lang="es-EC" sz="3600" dirty="0"/>
          </a:p>
        </p:txBody>
      </p:sp>
    </p:spTree>
    <p:extLst>
      <p:ext uri="{BB962C8B-B14F-4D97-AF65-F5344CB8AC3E}">
        <p14:creationId xmlns:p14="http://schemas.microsoft.com/office/powerpoint/2010/main" val="23355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49F761E4-919E-46B7-B2CA-22DFE370599F}"/>
              </a:ext>
            </a:extLst>
          </p:cNvPr>
          <p:cNvSpPr txBox="1"/>
          <p:nvPr/>
        </p:nvSpPr>
        <p:spPr>
          <a:xfrm>
            <a:off x="5301206" y="2233912"/>
            <a:ext cx="5034986" cy="2123658"/>
          </a:xfrm>
          <a:prstGeom prst="rect">
            <a:avLst/>
          </a:prstGeom>
          <a:noFill/>
        </p:spPr>
        <p:txBody>
          <a:bodyPr wrap="square" rtlCol="0">
            <a:spAutoFit/>
          </a:bodyPr>
          <a:lstStyle/>
          <a:p>
            <a:pPr algn="ctr"/>
            <a:r>
              <a:rPr lang="es-EC" sz="6600" b="1" dirty="0">
                <a:solidFill>
                  <a:schemeClr val="bg1"/>
                </a:solidFill>
              </a:rPr>
              <a:t>GRACIAS POR SU ATENCIÓN</a:t>
            </a:r>
          </a:p>
        </p:txBody>
      </p:sp>
    </p:spTree>
    <p:extLst>
      <p:ext uri="{BB962C8B-B14F-4D97-AF65-F5344CB8AC3E}">
        <p14:creationId xmlns:p14="http://schemas.microsoft.com/office/powerpoint/2010/main" val="56609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6</a:t>
            </a:r>
          </a:p>
        </p:txBody>
      </p:sp>
      <p:sp>
        <p:nvSpPr>
          <p:cNvPr id="4" name="CuadroTexto 3"/>
          <p:cNvSpPr txBox="1"/>
          <p:nvPr/>
        </p:nvSpPr>
        <p:spPr>
          <a:xfrm>
            <a:off x="1841677" y="0"/>
            <a:ext cx="3335233" cy="523220"/>
          </a:xfrm>
          <a:prstGeom prst="rect">
            <a:avLst/>
          </a:prstGeom>
          <a:noFill/>
        </p:spPr>
        <p:txBody>
          <a:bodyPr wrap="square" rtlCol="0">
            <a:spAutoFit/>
          </a:bodyPr>
          <a:lstStyle/>
          <a:p>
            <a:r>
              <a:rPr lang="es-ES" sz="2800" b="1" dirty="0">
                <a:latin typeface="Times New Roman" panose="02020603050405020304" pitchFamily="18" charset="0"/>
                <a:cs typeface="Times New Roman" panose="02020603050405020304" pitchFamily="18" charset="0"/>
              </a:rPr>
              <a:t>¿ QUE ES CAD?  </a:t>
            </a:r>
          </a:p>
        </p:txBody>
      </p:sp>
      <p:sp>
        <p:nvSpPr>
          <p:cNvPr id="14" name="CuadroTexto 13">
            <a:extLst>
              <a:ext uri="{FF2B5EF4-FFF2-40B4-BE49-F238E27FC236}">
                <a16:creationId xmlns:a16="http://schemas.microsoft.com/office/drawing/2014/main" id="{6EC6B436-6B72-4ACD-928F-B800A9FD83D3}"/>
              </a:ext>
            </a:extLst>
          </p:cNvPr>
          <p:cNvSpPr txBox="1"/>
          <p:nvPr/>
        </p:nvSpPr>
        <p:spPr>
          <a:xfrm>
            <a:off x="347803" y="1385625"/>
            <a:ext cx="3783684"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b="1" dirty="0"/>
              <a:t>Diseño Asistido por un Computador</a:t>
            </a:r>
          </a:p>
        </p:txBody>
      </p:sp>
      <p:sp>
        <p:nvSpPr>
          <p:cNvPr id="32" name="CuadroTexto 31">
            <a:extLst>
              <a:ext uri="{FF2B5EF4-FFF2-40B4-BE49-F238E27FC236}">
                <a16:creationId xmlns:a16="http://schemas.microsoft.com/office/drawing/2014/main" id="{4BADEF9B-C2D9-43C7-9865-70D64B0A4461}"/>
              </a:ext>
            </a:extLst>
          </p:cNvPr>
          <p:cNvSpPr txBox="1"/>
          <p:nvPr/>
        </p:nvSpPr>
        <p:spPr>
          <a:xfrm>
            <a:off x="347803" y="2047140"/>
            <a:ext cx="3783684"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a:t>Es el uso de herramientas computacionales que </a:t>
            </a:r>
            <a:r>
              <a:rPr lang="es-EC" b="1" dirty="0"/>
              <a:t>asisten </a:t>
            </a:r>
            <a:r>
              <a:rPr lang="es-EC" dirty="0"/>
              <a:t>a Ingenieros, Arquitectos y Diseñadores.</a:t>
            </a:r>
          </a:p>
          <a:p>
            <a:pPr algn="just"/>
            <a:endParaRPr lang="es-EC" b="1" dirty="0"/>
          </a:p>
        </p:txBody>
      </p:sp>
      <p:pic>
        <p:nvPicPr>
          <p:cNvPr id="15362" name="Picture 2" descr="Resultado de imagen para Diseño Asistido por un Computador">
            <a:extLst>
              <a:ext uri="{FF2B5EF4-FFF2-40B4-BE49-F238E27FC236}">
                <a16:creationId xmlns:a16="http://schemas.microsoft.com/office/drawing/2014/main" id="{B6C45371-B350-48AC-BB3F-DCBA53FD1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42" y="3262045"/>
            <a:ext cx="3288405" cy="253864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2">
            <a:extLst>
              <a:ext uri="{FF2B5EF4-FFF2-40B4-BE49-F238E27FC236}">
                <a16:creationId xmlns:a16="http://schemas.microsoft.com/office/drawing/2014/main" id="{C1BF5105-B782-41F5-96F5-4D63C1C2FE3A}"/>
              </a:ext>
            </a:extLst>
          </p:cNvPr>
          <p:cNvSpPr/>
          <p:nvPr/>
        </p:nvSpPr>
        <p:spPr>
          <a:xfrm>
            <a:off x="8227812" y="1447845"/>
            <a:ext cx="1320799" cy="891459"/>
          </a:xfrm>
          <a:prstGeom prst="rect">
            <a:avLst/>
          </a:prstGeom>
          <a:solidFill>
            <a:schemeClr val="bg1"/>
          </a:solidFill>
          <a:ln w="63500">
            <a:solidFill>
              <a:schemeClr val="accent4"/>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ltLang="ko-KR" sz="2700" b="1" dirty="0">
                <a:solidFill>
                  <a:schemeClr val="tx1"/>
                </a:solidFill>
                <a:cs typeface="Arial" pitchFamily="34" charset="0"/>
              </a:rPr>
              <a:t>CAD</a:t>
            </a:r>
            <a:endParaRPr lang="ko-KR" altLang="en-US" sz="2700" b="1" dirty="0">
              <a:solidFill>
                <a:schemeClr val="tx1"/>
              </a:solidFill>
              <a:cs typeface="Arial" pitchFamily="34" charset="0"/>
            </a:endParaRPr>
          </a:p>
        </p:txBody>
      </p:sp>
      <p:sp>
        <p:nvSpPr>
          <p:cNvPr id="48" name="Rectangle 3">
            <a:extLst>
              <a:ext uri="{FF2B5EF4-FFF2-40B4-BE49-F238E27FC236}">
                <a16:creationId xmlns:a16="http://schemas.microsoft.com/office/drawing/2014/main" id="{27BAB08D-26A7-485B-BC18-367EB93A659B}"/>
              </a:ext>
            </a:extLst>
          </p:cNvPr>
          <p:cNvSpPr/>
          <p:nvPr/>
        </p:nvSpPr>
        <p:spPr>
          <a:xfrm>
            <a:off x="8227813" y="2549129"/>
            <a:ext cx="1320798" cy="891459"/>
          </a:xfrm>
          <a:prstGeom prst="rect">
            <a:avLst/>
          </a:prstGeom>
          <a:solidFill>
            <a:schemeClr val="bg1"/>
          </a:solidFill>
          <a:ln w="63500">
            <a:solidFill>
              <a:schemeClr val="accent3"/>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ltLang="ko-KR" sz="2300" b="1" dirty="0">
                <a:solidFill>
                  <a:schemeClr val="tx1"/>
                </a:solidFill>
                <a:cs typeface="Arial" pitchFamily="34" charset="0"/>
              </a:rPr>
              <a:t>USUARIO</a:t>
            </a:r>
            <a:endParaRPr lang="ko-KR" altLang="en-US" sz="2300" b="1" dirty="0">
              <a:solidFill>
                <a:schemeClr val="tx1"/>
              </a:solidFill>
              <a:cs typeface="Arial" pitchFamily="34" charset="0"/>
            </a:endParaRPr>
          </a:p>
        </p:txBody>
      </p:sp>
      <p:sp>
        <p:nvSpPr>
          <p:cNvPr id="49" name="Rectangle 5">
            <a:extLst>
              <a:ext uri="{FF2B5EF4-FFF2-40B4-BE49-F238E27FC236}">
                <a16:creationId xmlns:a16="http://schemas.microsoft.com/office/drawing/2014/main" id="{002C8702-A791-4E5B-BAB1-490D05EC280F}"/>
              </a:ext>
            </a:extLst>
          </p:cNvPr>
          <p:cNvSpPr/>
          <p:nvPr/>
        </p:nvSpPr>
        <p:spPr>
          <a:xfrm>
            <a:off x="8227812" y="4751697"/>
            <a:ext cx="1305821" cy="891459"/>
          </a:xfrm>
          <a:prstGeom prst="rect">
            <a:avLst/>
          </a:prstGeom>
          <a:solidFill>
            <a:schemeClr val="bg1"/>
          </a:solidFill>
          <a:ln w="63500">
            <a:solidFill>
              <a:schemeClr val="accent1"/>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ltLang="ko-KR" sz="2200" b="1" dirty="0">
                <a:solidFill>
                  <a:schemeClr val="tx1"/>
                </a:solidFill>
                <a:cs typeface="Arial" pitchFamily="34" charset="0"/>
              </a:rPr>
              <a:t>EMPLEAR</a:t>
            </a:r>
            <a:endParaRPr lang="ko-KR" altLang="en-US" sz="2200" b="1" dirty="0">
              <a:solidFill>
                <a:schemeClr val="tx1"/>
              </a:solidFill>
              <a:cs typeface="Arial" pitchFamily="34" charset="0"/>
            </a:endParaRPr>
          </a:p>
        </p:txBody>
      </p:sp>
      <p:sp>
        <p:nvSpPr>
          <p:cNvPr id="50" name="Freeform 4">
            <a:extLst>
              <a:ext uri="{FF2B5EF4-FFF2-40B4-BE49-F238E27FC236}">
                <a16:creationId xmlns:a16="http://schemas.microsoft.com/office/drawing/2014/main" id="{7B1F870C-4B8B-4947-94F3-F765F727B9BB}"/>
              </a:ext>
            </a:extLst>
          </p:cNvPr>
          <p:cNvSpPr/>
          <p:nvPr/>
        </p:nvSpPr>
        <p:spPr>
          <a:xfrm>
            <a:off x="6150787" y="2518558"/>
            <a:ext cx="2056195" cy="1032243"/>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11762"/>
              <a:gd name="connsiteY0" fmla="*/ 0 h 979713"/>
              <a:gd name="connsiteX1" fmla="*/ 0 w 1611762"/>
              <a:gd name="connsiteY1" fmla="*/ 979713 h 979713"/>
              <a:gd name="connsiteX2" fmla="*/ 1611709 w 1611762"/>
              <a:gd name="connsiteY2" fmla="*/ 910146 h 979713"/>
              <a:gd name="connsiteX3" fmla="*/ 1603149 w 1611762"/>
              <a:gd name="connsiteY3" fmla="*/ 0 h 979713"/>
              <a:gd name="connsiteX0" fmla="*/ 1581944 w 1611727"/>
              <a:gd name="connsiteY0" fmla="*/ 0 h 979713"/>
              <a:gd name="connsiteX1" fmla="*/ 0 w 1611727"/>
              <a:gd name="connsiteY1" fmla="*/ 979713 h 979713"/>
              <a:gd name="connsiteX2" fmla="*/ 1611709 w 1611727"/>
              <a:gd name="connsiteY2" fmla="*/ 910146 h 979713"/>
              <a:gd name="connsiteX3" fmla="*/ 1581944 w 1611727"/>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6350"/>
              <a:gd name="connsiteY0" fmla="*/ 0 h 979713"/>
              <a:gd name="connsiteX1" fmla="*/ 0 w 1586350"/>
              <a:gd name="connsiteY1" fmla="*/ 979713 h 979713"/>
              <a:gd name="connsiteX2" fmla="*/ 1586263 w 1586350"/>
              <a:gd name="connsiteY2" fmla="*/ 920382 h 979713"/>
              <a:gd name="connsiteX3" fmla="*/ 1581944 w 1586350"/>
              <a:gd name="connsiteY3" fmla="*/ 0 h 979713"/>
              <a:gd name="connsiteX0" fmla="*/ 1581944 w 1582267"/>
              <a:gd name="connsiteY0" fmla="*/ 0 h 979713"/>
              <a:gd name="connsiteX1" fmla="*/ 0 w 1582267"/>
              <a:gd name="connsiteY1" fmla="*/ 979713 h 979713"/>
              <a:gd name="connsiteX2" fmla="*/ 1582022 w 1582267"/>
              <a:gd name="connsiteY2" fmla="*/ 920382 h 979713"/>
              <a:gd name="connsiteX3" fmla="*/ 1581944 w 1582267"/>
              <a:gd name="connsiteY3" fmla="*/ 0 h 979713"/>
              <a:gd name="connsiteX0" fmla="*/ 1581944 w 1582267"/>
              <a:gd name="connsiteY0" fmla="*/ 0 h 972229"/>
              <a:gd name="connsiteX1" fmla="*/ 0 w 1582267"/>
              <a:gd name="connsiteY1" fmla="*/ 972229 h 972229"/>
              <a:gd name="connsiteX2" fmla="*/ 1582022 w 1582267"/>
              <a:gd name="connsiteY2" fmla="*/ 912898 h 972229"/>
              <a:gd name="connsiteX3" fmla="*/ 1581944 w 1582267"/>
              <a:gd name="connsiteY3" fmla="*/ 0 h 972229"/>
              <a:gd name="connsiteX0" fmla="*/ 1577945 w 1582112"/>
              <a:gd name="connsiteY0" fmla="*/ 0 h 974723"/>
              <a:gd name="connsiteX1" fmla="*/ 0 w 1582112"/>
              <a:gd name="connsiteY1" fmla="*/ 974723 h 974723"/>
              <a:gd name="connsiteX2" fmla="*/ 1582022 w 1582112"/>
              <a:gd name="connsiteY2" fmla="*/ 915392 h 974723"/>
              <a:gd name="connsiteX3" fmla="*/ 1577945 w 1582112"/>
              <a:gd name="connsiteY3" fmla="*/ 0 h 974723"/>
              <a:gd name="connsiteX0" fmla="*/ 1575945 w 1582091"/>
              <a:gd name="connsiteY0" fmla="*/ 0 h 969734"/>
              <a:gd name="connsiteX1" fmla="*/ 0 w 1582091"/>
              <a:gd name="connsiteY1" fmla="*/ 969734 h 969734"/>
              <a:gd name="connsiteX2" fmla="*/ 1582022 w 1582091"/>
              <a:gd name="connsiteY2" fmla="*/ 910403 h 969734"/>
              <a:gd name="connsiteX3" fmla="*/ 1575945 w 1582091"/>
              <a:gd name="connsiteY3" fmla="*/ 0 h 969734"/>
              <a:gd name="connsiteX0" fmla="*/ 1575945 w 1582091"/>
              <a:gd name="connsiteY0" fmla="*/ 0 h 972229"/>
              <a:gd name="connsiteX1" fmla="*/ 0 w 1582091"/>
              <a:gd name="connsiteY1" fmla="*/ 972229 h 972229"/>
              <a:gd name="connsiteX2" fmla="*/ 1582022 w 1582091"/>
              <a:gd name="connsiteY2" fmla="*/ 912898 h 972229"/>
              <a:gd name="connsiteX3" fmla="*/ 1575945 w 1582091"/>
              <a:gd name="connsiteY3" fmla="*/ 0 h 972229"/>
              <a:gd name="connsiteX0" fmla="*/ 1575945 w 1582091"/>
              <a:gd name="connsiteY0" fmla="*/ 0 h 974724"/>
              <a:gd name="connsiteX1" fmla="*/ 0 w 1582091"/>
              <a:gd name="connsiteY1" fmla="*/ 974724 h 974724"/>
              <a:gd name="connsiteX2" fmla="*/ 1582022 w 1582091"/>
              <a:gd name="connsiteY2" fmla="*/ 915393 h 974724"/>
              <a:gd name="connsiteX3" fmla="*/ 1575945 w 1582091"/>
              <a:gd name="connsiteY3" fmla="*/ 0 h 974724"/>
              <a:gd name="connsiteX0" fmla="*/ 1575945 w 1578155"/>
              <a:gd name="connsiteY0" fmla="*/ 0 h 974724"/>
              <a:gd name="connsiteX1" fmla="*/ 0 w 1578155"/>
              <a:gd name="connsiteY1" fmla="*/ 974724 h 974724"/>
              <a:gd name="connsiteX2" fmla="*/ 1578023 w 1578155"/>
              <a:gd name="connsiteY2" fmla="*/ 920382 h 974724"/>
              <a:gd name="connsiteX3" fmla="*/ 1575945 w 1578155"/>
              <a:gd name="connsiteY3" fmla="*/ 0 h 974724"/>
              <a:gd name="connsiteX0" fmla="*/ 1575945 w 1578155"/>
              <a:gd name="connsiteY0" fmla="*/ 0 h 974724"/>
              <a:gd name="connsiteX1" fmla="*/ 0 w 1578155"/>
              <a:gd name="connsiteY1" fmla="*/ 974724 h 974724"/>
              <a:gd name="connsiteX2" fmla="*/ 1578023 w 1578155"/>
              <a:gd name="connsiteY2" fmla="*/ 922875 h 974724"/>
              <a:gd name="connsiteX3" fmla="*/ 1575945 w 1578155"/>
              <a:gd name="connsiteY3" fmla="*/ 0 h 974724"/>
              <a:gd name="connsiteX0" fmla="*/ 1585943 w 1588153"/>
              <a:gd name="connsiteY0" fmla="*/ 0 h 972229"/>
              <a:gd name="connsiteX1" fmla="*/ 0 w 1588153"/>
              <a:gd name="connsiteY1" fmla="*/ 972229 h 972229"/>
              <a:gd name="connsiteX2" fmla="*/ 1588021 w 1588153"/>
              <a:gd name="connsiteY2" fmla="*/ 922875 h 972229"/>
              <a:gd name="connsiteX3" fmla="*/ 1585943 w 1588153"/>
              <a:gd name="connsiteY3" fmla="*/ 0 h 972229"/>
              <a:gd name="connsiteX0" fmla="*/ 1593941 w 1596151"/>
              <a:gd name="connsiteY0" fmla="*/ 0 h 999669"/>
              <a:gd name="connsiteX1" fmla="*/ 0 w 1596151"/>
              <a:gd name="connsiteY1" fmla="*/ 999669 h 999669"/>
              <a:gd name="connsiteX2" fmla="*/ 1596019 w 1596151"/>
              <a:gd name="connsiteY2" fmla="*/ 922875 h 999669"/>
              <a:gd name="connsiteX3" fmla="*/ 1593941 w 1596151"/>
              <a:gd name="connsiteY3" fmla="*/ 0 h 999669"/>
            </a:gdLst>
            <a:ahLst/>
            <a:cxnLst>
              <a:cxn ang="0">
                <a:pos x="connsiteX0" y="connsiteY0"/>
              </a:cxn>
              <a:cxn ang="0">
                <a:pos x="connsiteX1" y="connsiteY1"/>
              </a:cxn>
              <a:cxn ang="0">
                <a:pos x="connsiteX2" y="connsiteY2"/>
              </a:cxn>
              <a:cxn ang="0">
                <a:pos x="connsiteX3" y="connsiteY3"/>
              </a:cxn>
            </a:cxnLst>
            <a:rect l="l" t="t" r="r" b="b"/>
            <a:pathLst>
              <a:path w="1596151" h="999669">
                <a:moveTo>
                  <a:pt x="1593941" y="0"/>
                </a:moveTo>
                <a:lnTo>
                  <a:pt x="0" y="999669"/>
                </a:lnTo>
                <a:lnTo>
                  <a:pt x="1596019" y="922875"/>
                </a:lnTo>
                <a:cubicBezTo>
                  <a:pt x="1596900" y="618075"/>
                  <a:pt x="1593060" y="304800"/>
                  <a:pt x="1593941" y="0"/>
                </a:cubicBezTo>
                <a:close/>
              </a:path>
            </a:pathLst>
          </a:custGeom>
          <a:gradFill>
            <a:gsLst>
              <a:gs pos="0">
                <a:schemeClr val="accent3">
                  <a:lumMod val="85000"/>
                </a:schemeClr>
              </a:gs>
              <a:gs pos="100000">
                <a:schemeClr val="accent3"/>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Freeform 3">
            <a:extLst>
              <a:ext uri="{FF2B5EF4-FFF2-40B4-BE49-F238E27FC236}">
                <a16:creationId xmlns:a16="http://schemas.microsoft.com/office/drawing/2014/main" id="{5A8ED9A4-0D76-4DCE-A566-CA73EE03E3A2}"/>
              </a:ext>
            </a:extLst>
          </p:cNvPr>
          <p:cNvSpPr/>
          <p:nvPr/>
        </p:nvSpPr>
        <p:spPr>
          <a:xfrm>
            <a:off x="6148469" y="1416933"/>
            <a:ext cx="2063810" cy="2133869"/>
          </a:xfrm>
          <a:custGeom>
            <a:avLst/>
            <a:gdLst>
              <a:gd name="connsiteX0" fmla="*/ 1621972 w 1621972"/>
              <a:gd name="connsiteY0" fmla="*/ 0 h 2035628"/>
              <a:gd name="connsiteX1" fmla="*/ 0 w 1621972"/>
              <a:gd name="connsiteY1" fmla="*/ 2035628 h 2035628"/>
              <a:gd name="connsiteX2" fmla="*/ 1621972 w 1621972"/>
              <a:gd name="connsiteY2" fmla="*/ 892628 h 2035628"/>
              <a:gd name="connsiteX3" fmla="*/ 1621972 w 1621972"/>
              <a:gd name="connsiteY3" fmla="*/ 0 h 2035628"/>
              <a:gd name="connsiteX0" fmla="*/ 1621972 w 1654629"/>
              <a:gd name="connsiteY0" fmla="*/ 0 h 2035628"/>
              <a:gd name="connsiteX1" fmla="*/ 0 w 1654629"/>
              <a:gd name="connsiteY1" fmla="*/ 2035628 h 2035628"/>
              <a:gd name="connsiteX2" fmla="*/ 1654629 w 1654629"/>
              <a:gd name="connsiteY2" fmla="*/ 881742 h 2035628"/>
              <a:gd name="connsiteX3" fmla="*/ 1621972 w 1654629"/>
              <a:gd name="connsiteY3" fmla="*/ 0 h 2035628"/>
              <a:gd name="connsiteX0" fmla="*/ 1635503 w 1654629"/>
              <a:gd name="connsiteY0" fmla="*/ 0 h 2013857"/>
              <a:gd name="connsiteX1" fmla="*/ 0 w 1654629"/>
              <a:gd name="connsiteY1" fmla="*/ 2013857 h 2013857"/>
              <a:gd name="connsiteX2" fmla="*/ 1654629 w 1654629"/>
              <a:gd name="connsiteY2" fmla="*/ 859971 h 2013857"/>
              <a:gd name="connsiteX3" fmla="*/ 1635503 w 1654629"/>
              <a:gd name="connsiteY3" fmla="*/ 0 h 2013857"/>
              <a:gd name="connsiteX0" fmla="*/ 1594911 w 1654629"/>
              <a:gd name="connsiteY0" fmla="*/ 0 h 2002971"/>
              <a:gd name="connsiteX1" fmla="*/ 0 w 1654629"/>
              <a:gd name="connsiteY1" fmla="*/ 2002971 h 2002971"/>
              <a:gd name="connsiteX2" fmla="*/ 1654629 w 1654629"/>
              <a:gd name="connsiteY2" fmla="*/ 849085 h 2002971"/>
              <a:gd name="connsiteX3" fmla="*/ 1594911 w 1654629"/>
              <a:gd name="connsiteY3" fmla="*/ 0 h 2002971"/>
              <a:gd name="connsiteX0" fmla="*/ 1600197 w 1654629"/>
              <a:gd name="connsiteY0" fmla="*/ 0 h 2002971"/>
              <a:gd name="connsiteX1" fmla="*/ 0 w 1654629"/>
              <a:gd name="connsiteY1" fmla="*/ 2002971 h 2002971"/>
              <a:gd name="connsiteX2" fmla="*/ 1654629 w 1654629"/>
              <a:gd name="connsiteY2" fmla="*/ 849085 h 2002971"/>
              <a:gd name="connsiteX3" fmla="*/ 1600197 w 1654629"/>
              <a:gd name="connsiteY3" fmla="*/ 0 h 2002971"/>
              <a:gd name="connsiteX0" fmla="*/ 1605484 w 1654629"/>
              <a:gd name="connsiteY0" fmla="*/ 0 h 2007224"/>
              <a:gd name="connsiteX1" fmla="*/ 0 w 1654629"/>
              <a:gd name="connsiteY1" fmla="*/ 2007224 h 2007224"/>
              <a:gd name="connsiteX2" fmla="*/ 1654629 w 1654629"/>
              <a:gd name="connsiteY2" fmla="*/ 853338 h 2007224"/>
              <a:gd name="connsiteX3" fmla="*/ 1605484 w 1654629"/>
              <a:gd name="connsiteY3" fmla="*/ 0 h 2007224"/>
              <a:gd name="connsiteX0" fmla="*/ 1605484 w 1612337"/>
              <a:gd name="connsiteY0" fmla="*/ 0 h 2007224"/>
              <a:gd name="connsiteX1" fmla="*/ 0 w 1612337"/>
              <a:gd name="connsiteY1" fmla="*/ 2007224 h 2007224"/>
              <a:gd name="connsiteX2" fmla="*/ 1612337 w 1612337"/>
              <a:gd name="connsiteY2" fmla="*/ 870350 h 2007224"/>
              <a:gd name="connsiteX3" fmla="*/ 1605484 w 1612337"/>
              <a:gd name="connsiteY3" fmla="*/ 0 h 2007224"/>
              <a:gd name="connsiteX0" fmla="*/ 1605484 w 1612337"/>
              <a:gd name="connsiteY0" fmla="*/ 0 h 2041344"/>
              <a:gd name="connsiteX1" fmla="*/ 0 w 1612337"/>
              <a:gd name="connsiteY1" fmla="*/ 2041344 h 2041344"/>
              <a:gd name="connsiteX2" fmla="*/ 1612337 w 1612337"/>
              <a:gd name="connsiteY2" fmla="*/ 904470 h 2041344"/>
              <a:gd name="connsiteX3" fmla="*/ 1605484 w 1612337"/>
              <a:gd name="connsiteY3" fmla="*/ 0 h 2041344"/>
              <a:gd name="connsiteX0" fmla="*/ 1605484 w 1612337"/>
              <a:gd name="connsiteY0" fmla="*/ 0 h 2041344"/>
              <a:gd name="connsiteX1" fmla="*/ 0 w 1612337"/>
              <a:gd name="connsiteY1" fmla="*/ 2041344 h 2041344"/>
              <a:gd name="connsiteX2" fmla="*/ 1612337 w 1612337"/>
              <a:gd name="connsiteY2" fmla="*/ 911293 h 2041344"/>
              <a:gd name="connsiteX3" fmla="*/ 1605484 w 1612337"/>
              <a:gd name="connsiteY3" fmla="*/ 0 h 2041344"/>
              <a:gd name="connsiteX0" fmla="*/ 1613967 w 1614481"/>
              <a:gd name="connsiteY0" fmla="*/ 0 h 2051579"/>
              <a:gd name="connsiteX1" fmla="*/ 0 w 1614481"/>
              <a:gd name="connsiteY1" fmla="*/ 2051579 h 2051579"/>
              <a:gd name="connsiteX2" fmla="*/ 1612337 w 1614481"/>
              <a:gd name="connsiteY2" fmla="*/ 921528 h 2051579"/>
              <a:gd name="connsiteX3" fmla="*/ 1613967 w 1614481"/>
              <a:gd name="connsiteY3" fmla="*/ 0 h 2051579"/>
              <a:gd name="connsiteX0" fmla="*/ 1597003 w 1612337"/>
              <a:gd name="connsiteY0" fmla="*/ 0 h 2048168"/>
              <a:gd name="connsiteX1" fmla="*/ 0 w 1612337"/>
              <a:gd name="connsiteY1" fmla="*/ 2048168 h 2048168"/>
              <a:gd name="connsiteX2" fmla="*/ 1612337 w 1612337"/>
              <a:gd name="connsiteY2" fmla="*/ 918117 h 2048168"/>
              <a:gd name="connsiteX3" fmla="*/ 1597003 w 1612337"/>
              <a:gd name="connsiteY3" fmla="*/ 0 h 2048168"/>
              <a:gd name="connsiteX0" fmla="*/ 1600839 w 1612337"/>
              <a:gd name="connsiteY0" fmla="*/ 0 h 2043403"/>
              <a:gd name="connsiteX1" fmla="*/ 0 w 1612337"/>
              <a:gd name="connsiteY1" fmla="*/ 2043403 h 2043403"/>
              <a:gd name="connsiteX2" fmla="*/ 1612337 w 1612337"/>
              <a:gd name="connsiteY2" fmla="*/ 913352 h 2043403"/>
              <a:gd name="connsiteX3" fmla="*/ 1600839 w 1612337"/>
              <a:gd name="connsiteY3" fmla="*/ 0 h 2043403"/>
              <a:gd name="connsiteX0" fmla="*/ 1600839 w 1612337"/>
              <a:gd name="connsiteY0" fmla="*/ 0 h 2043403"/>
              <a:gd name="connsiteX1" fmla="*/ 0 w 1612337"/>
              <a:gd name="connsiteY1" fmla="*/ 2043403 h 2043403"/>
              <a:gd name="connsiteX2" fmla="*/ 1612337 w 1612337"/>
              <a:gd name="connsiteY2" fmla="*/ 915735 h 2043403"/>
              <a:gd name="connsiteX3" fmla="*/ 1600839 w 1612337"/>
              <a:gd name="connsiteY3" fmla="*/ 0 h 2043403"/>
              <a:gd name="connsiteX0" fmla="*/ 1598829 w 1610327"/>
              <a:gd name="connsiteY0" fmla="*/ 0 h 2068370"/>
              <a:gd name="connsiteX1" fmla="*/ 0 w 1610327"/>
              <a:gd name="connsiteY1" fmla="*/ 2068370 h 2068370"/>
              <a:gd name="connsiteX2" fmla="*/ 1610327 w 1610327"/>
              <a:gd name="connsiteY2" fmla="*/ 915735 h 2068370"/>
              <a:gd name="connsiteX3" fmla="*/ 1598829 w 1610327"/>
              <a:gd name="connsiteY3" fmla="*/ 0 h 2068370"/>
              <a:gd name="connsiteX0" fmla="*/ 1606584 w 1610327"/>
              <a:gd name="connsiteY0" fmla="*/ 0 h 2068370"/>
              <a:gd name="connsiteX1" fmla="*/ 0 w 1610327"/>
              <a:gd name="connsiteY1" fmla="*/ 2068370 h 2068370"/>
              <a:gd name="connsiteX2" fmla="*/ 1610327 w 1610327"/>
              <a:gd name="connsiteY2" fmla="*/ 915735 h 2068370"/>
              <a:gd name="connsiteX3" fmla="*/ 1606584 w 1610327"/>
              <a:gd name="connsiteY3" fmla="*/ 0 h 2068370"/>
            </a:gdLst>
            <a:ahLst/>
            <a:cxnLst>
              <a:cxn ang="0">
                <a:pos x="connsiteX0" y="connsiteY0"/>
              </a:cxn>
              <a:cxn ang="0">
                <a:pos x="connsiteX1" y="connsiteY1"/>
              </a:cxn>
              <a:cxn ang="0">
                <a:pos x="connsiteX2" y="connsiteY2"/>
              </a:cxn>
              <a:cxn ang="0">
                <a:pos x="connsiteX3" y="connsiteY3"/>
              </a:cxn>
            </a:cxnLst>
            <a:rect l="l" t="t" r="r" b="b"/>
            <a:pathLst>
              <a:path w="1610327" h="2068370">
                <a:moveTo>
                  <a:pt x="1606584" y="0"/>
                </a:moveTo>
                <a:lnTo>
                  <a:pt x="0" y="2068370"/>
                </a:lnTo>
                <a:lnTo>
                  <a:pt x="1610327" y="915735"/>
                </a:lnTo>
                <a:cubicBezTo>
                  <a:pt x="1608043" y="625618"/>
                  <a:pt x="1608868" y="290117"/>
                  <a:pt x="1606584" y="0"/>
                </a:cubicBezTo>
                <a:close/>
              </a:path>
            </a:pathLst>
          </a:custGeom>
          <a:gradFill>
            <a:gsLst>
              <a:gs pos="0">
                <a:schemeClr val="accent4">
                  <a:lumMod val="85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2" name="Freeform 59">
            <a:extLst>
              <a:ext uri="{FF2B5EF4-FFF2-40B4-BE49-F238E27FC236}">
                <a16:creationId xmlns:a16="http://schemas.microsoft.com/office/drawing/2014/main" id="{C6D4FBEA-C679-4BF4-8738-0643DF91CF62}"/>
              </a:ext>
            </a:extLst>
          </p:cNvPr>
          <p:cNvSpPr/>
          <p:nvPr/>
        </p:nvSpPr>
        <p:spPr>
          <a:xfrm flipV="1">
            <a:off x="6158084" y="3547160"/>
            <a:ext cx="2047004" cy="1029679"/>
          </a:xfrm>
          <a:custGeom>
            <a:avLst/>
            <a:gdLst>
              <a:gd name="connsiteX0" fmla="*/ 1621972 w 1621972"/>
              <a:gd name="connsiteY0" fmla="*/ 0 h 925286"/>
              <a:gd name="connsiteX1" fmla="*/ 0 w 1621972"/>
              <a:gd name="connsiteY1" fmla="*/ 925286 h 925286"/>
              <a:gd name="connsiteX2" fmla="*/ 1621972 w 1621972"/>
              <a:gd name="connsiteY2" fmla="*/ 849086 h 925286"/>
              <a:gd name="connsiteX3" fmla="*/ 1621972 w 1621972"/>
              <a:gd name="connsiteY3" fmla="*/ 0 h 925286"/>
              <a:gd name="connsiteX0" fmla="*/ 1632858 w 1632858"/>
              <a:gd name="connsiteY0" fmla="*/ 0 h 957943"/>
              <a:gd name="connsiteX1" fmla="*/ 0 w 1632858"/>
              <a:gd name="connsiteY1" fmla="*/ 957943 h 957943"/>
              <a:gd name="connsiteX2" fmla="*/ 1621972 w 1632858"/>
              <a:gd name="connsiteY2" fmla="*/ 881743 h 957943"/>
              <a:gd name="connsiteX3" fmla="*/ 1632858 w 1632858"/>
              <a:gd name="connsiteY3" fmla="*/ 0 h 957943"/>
              <a:gd name="connsiteX0" fmla="*/ 1632858 w 1654629"/>
              <a:gd name="connsiteY0" fmla="*/ 0 h 957943"/>
              <a:gd name="connsiteX1" fmla="*/ 0 w 1654629"/>
              <a:gd name="connsiteY1" fmla="*/ 957943 h 957943"/>
              <a:gd name="connsiteX2" fmla="*/ 1654629 w 1654629"/>
              <a:gd name="connsiteY2" fmla="*/ 903515 h 957943"/>
              <a:gd name="connsiteX3" fmla="*/ 1632858 w 1654629"/>
              <a:gd name="connsiteY3" fmla="*/ 0 h 957943"/>
              <a:gd name="connsiteX0" fmla="*/ 1643743 w 1654629"/>
              <a:gd name="connsiteY0" fmla="*/ 0 h 979714"/>
              <a:gd name="connsiteX1" fmla="*/ 0 w 1654629"/>
              <a:gd name="connsiteY1" fmla="*/ 979714 h 979714"/>
              <a:gd name="connsiteX2" fmla="*/ 1654629 w 1654629"/>
              <a:gd name="connsiteY2" fmla="*/ 925286 h 979714"/>
              <a:gd name="connsiteX3" fmla="*/ 1643743 w 1654629"/>
              <a:gd name="connsiteY3" fmla="*/ 0 h 979714"/>
              <a:gd name="connsiteX0" fmla="*/ 1630212 w 1654629"/>
              <a:gd name="connsiteY0" fmla="*/ 0 h 947057"/>
              <a:gd name="connsiteX1" fmla="*/ 0 w 1654629"/>
              <a:gd name="connsiteY1" fmla="*/ 947057 h 947057"/>
              <a:gd name="connsiteX2" fmla="*/ 1654629 w 1654629"/>
              <a:gd name="connsiteY2" fmla="*/ 892629 h 947057"/>
              <a:gd name="connsiteX3" fmla="*/ 1630212 w 1654629"/>
              <a:gd name="connsiteY3" fmla="*/ 0 h 947057"/>
              <a:gd name="connsiteX0" fmla="*/ 1657273 w 1657273"/>
              <a:gd name="connsiteY0" fmla="*/ 0 h 968828"/>
              <a:gd name="connsiteX1" fmla="*/ 0 w 1657273"/>
              <a:gd name="connsiteY1" fmla="*/ 968828 h 968828"/>
              <a:gd name="connsiteX2" fmla="*/ 1654629 w 1657273"/>
              <a:gd name="connsiteY2" fmla="*/ 914400 h 968828"/>
              <a:gd name="connsiteX3" fmla="*/ 1657273 w 1657273"/>
              <a:gd name="connsiteY3" fmla="*/ 0 h 968828"/>
              <a:gd name="connsiteX0" fmla="*/ 1684334 w 1684334"/>
              <a:gd name="connsiteY0" fmla="*/ 0 h 990599"/>
              <a:gd name="connsiteX1" fmla="*/ 0 w 1684334"/>
              <a:gd name="connsiteY1" fmla="*/ 990599 h 990599"/>
              <a:gd name="connsiteX2" fmla="*/ 1654629 w 1684334"/>
              <a:gd name="connsiteY2" fmla="*/ 936171 h 990599"/>
              <a:gd name="connsiteX3" fmla="*/ 1684334 w 1684334"/>
              <a:gd name="connsiteY3" fmla="*/ 0 h 990599"/>
              <a:gd name="connsiteX0" fmla="*/ 1589618 w 1654636"/>
              <a:gd name="connsiteY0" fmla="*/ 0 h 947056"/>
              <a:gd name="connsiteX1" fmla="*/ 0 w 1654636"/>
              <a:gd name="connsiteY1" fmla="*/ 947056 h 947056"/>
              <a:gd name="connsiteX2" fmla="*/ 1654629 w 1654636"/>
              <a:gd name="connsiteY2" fmla="*/ 892628 h 947056"/>
              <a:gd name="connsiteX3" fmla="*/ 1589618 w 1654636"/>
              <a:gd name="connsiteY3" fmla="*/ 0 h 947056"/>
              <a:gd name="connsiteX0" fmla="*/ 1603149 w 1654638"/>
              <a:gd name="connsiteY0" fmla="*/ 0 h 979713"/>
              <a:gd name="connsiteX1" fmla="*/ 0 w 1654638"/>
              <a:gd name="connsiteY1" fmla="*/ 979713 h 979713"/>
              <a:gd name="connsiteX2" fmla="*/ 1654629 w 1654638"/>
              <a:gd name="connsiteY2" fmla="*/ 925285 h 979713"/>
              <a:gd name="connsiteX3" fmla="*/ 1603149 w 1654638"/>
              <a:gd name="connsiteY3" fmla="*/ 0 h 979713"/>
              <a:gd name="connsiteX0" fmla="*/ 1603149 w 1627589"/>
              <a:gd name="connsiteY0" fmla="*/ 0 h 979713"/>
              <a:gd name="connsiteX1" fmla="*/ 0 w 1627589"/>
              <a:gd name="connsiteY1" fmla="*/ 979713 h 979713"/>
              <a:gd name="connsiteX2" fmla="*/ 1627568 w 1627589"/>
              <a:gd name="connsiteY2" fmla="*/ 914399 h 979713"/>
              <a:gd name="connsiteX3" fmla="*/ 1603149 w 1627589"/>
              <a:gd name="connsiteY3" fmla="*/ 0 h 979713"/>
              <a:gd name="connsiteX0" fmla="*/ 1603149 w 1606525"/>
              <a:gd name="connsiteY0" fmla="*/ 0 h 979713"/>
              <a:gd name="connsiteX1" fmla="*/ 0 w 1606525"/>
              <a:gd name="connsiteY1" fmla="*/ 979713 h 979713"/>
              <a:gd name="connsiteX2" fmla="*/ 1606422 w 1606525"/>
              <a:gd name="connsiteY2" fmla="*/ 910146 h 979713"/>
              <a:gd name="connsiteX3" fmla="*/ 1603149 w 1606525"/>
              <a:gd name="connsiteY3" fmla="*/ 0 h 979713"/>
              <a:gd name="connsiteX0" fmla="*/ 1603149 w 1603149"/>
              <a:gd name="connsiteY0" fmla="*/ 0 h 979713"/>
              <a:gd name="connsiteX1" fmla="*/ 0 w 1603149"/>
              <a:gd name="connsiteY1" fmla="*/ 979713 h 979713"/>
              <a:gd name="connsiteX2" fmla="*/ 1601135 w 1603149"/>
              <a:gd name="connsiteY2" fmla="*/ 914399 h 979713"/>
              <a:gd name="connsiteX3" fmla="*/ 1603149 w 1603149"/>
              <a:gd name="connsiteY3" fmla="*/ 0 h 979713"/>
              <a:gd name="connsiteX0" fmla="*/ 1608435 w 1608435"/>
              <a:gd name="connsiteY0" fmla="*/ 0 h 988219"/>
              <a:gd name="connsiteX1" fmla="*/ 0 w 1608435"/>
              <a:gd name="connsiteY1" fmla="*/ 988219 h 988219"/>
              <a:gd name="connsiteX2" fmla="*/ 1601135 w 1608435"/>
              <a:gd name="connsiteY2" fmla="*/ 922905 h 988219"/>
              <a:gd name="connsiteX3" fmla="*/ 1608435 w 1608435"/>
              <a:gd name="connsiteY3" fmla="*/ 0 h 988219"/>
              <a:gd name="connsiteX0" fmla="*/ 1591471 w 1601183"/>
              <a:gd name="connsiteY0" fmla="*/ 0 h 991631"/>
              <a:gd name="connsiteX1" fmla="*/ 0 w 1601183"/>
              <a:gd name="connsiteY1" fmla="*/ 991631 h 991631"/>
              <a:gd name="connsiteX2" fmla="*/ 1601135 w 1601183"/>
              <a:gd name="connsiteY2" fmla="*/ 926317 h 991631"/>
              <a:gd name="connsiteX3" fmla="*/ 1591471 w 1601183"/>
              <a:gd name="connsiteY3" fmla="*/ 0 h 991631"/>
              <a:gd name="connsiteX0" fmla="*/ 1587230 w 1601171"/>
              <a:gd name="connsiteY0" fmla="*/ 0 h 991631"/>
              <a:gd name="connsiteX1" fmla="*/ 0 w 1601171"/>
              <a:gd name="connsiteY1" fmla="*/ 991631 h 991631"/>
              <a:gd name="connsiteX2" fmla="*/ 1601135 w 1601171"/>
              <a:gd name="connsiteY2" fmla="*/ 926317 h 991631"/>
              <a:gd name="connsiteX3" fmla="*/ 1587230 w 1601171"/>
              <a:gd name="connsiteY3" fmla="*/ 0 h 991631"/>
              <a:gd name="connsiteX0" fmla="*/ 1587230 w 1601170"/>
              <a:gd name="connsiteY0" fmla="*/ 0 h 988219"/>
              <a:gd name="connsiteX1" fmla="*/ 0 w 1601170"/>
              <a:gd name="connsiteY1" fmla="*/ 988219 h 988219"/>
              <a:gd name="connsiteX2" fmla="*/ 1601135 w 1601170"/>
              <a:gd name="connsiteY2" fmla="*/ 922905 h 988219"/>
              <a:gd name="connsiteX3" fmla="*/ 1587230 w 1601170"/>
              <a:gd name="connsiteY3" fmla="*/ 0 h 988219"/>
              <a:gd name="connsiteX0" fmla="*/ 1587230 w 1601170"/>
              <a:gd name="connsiteY0" fmla="*/ 0 h 991631"/>
              <a:gd name="connsiteX1" fmla="*/ 0 w 1601170"/>
              <a:gd name="connsiteY1" fmla="*/ 991631 h 991631"/>
              <a:gd name="connsiteX2" fmla="*/ 1601135 w 1601170"/>
              <a:gd name="connsiteY2" fmla="*/ 926317 h 991631"/>
              <a:gd name="connsiteX3" fmla="*/ 1587230 w 1601170"/>
              <a:gd name="connsiteY3" fmla="*/ 0 h 991631"/>
              <a:gd name="connsiteX0" fmla="*/ 1589240 w 1603180"/>
              <a:gd name="connsiteY0" fmla="*/ 0 h 949187"/>
              <a:gd name="connsiteX1" fmla="*/ 0 w 1603180"/>
              <a:gd name="connsiteY1" fmla="*/ 949187 h 949187"/>
              <a:gd name="connsiteX2" fmla="*/ 1603145 w 1603180"/>
              <a:gd name="connsiteY2" fmla="*/ 926317 h 949187"/>
              <a:gd name="connsiteX3" fmla="*/ 1589240 w 1603180"/>
              <a:gd name="connsiteY3" fmla="*/ 0 h 949187"/>
              <a:gd name="connsiteX0" fmla="*/ 1589240 w 1603180"/>
              <a:gd name="connsiteY0" fmla="*/ 0 h 954181"/>
              <a:gd name="connsiteX1" fmla="*/ 0 w 1603180"/>
              <a:gd name="connsiteY1" fmla="*/ 954181 h 954181"/>
              <a:gd name="connsiteX2" fmla="*/ 1603145 w 1603180"/>
              <a:gd name="connsiteY2" fmla="*/ 926317 h 954181"/>
              <a:gd name="connsiteX3" fmla="*/ 1589240 w 1603180"/>
              <a:gd name="connsiteY3" fmla="*/ 0 h 954181"/>
              <a:gd name="connsiteX0" fmla="*/ 1591249 w 1605189"/>
              <a:gd name="connsiteY0" fmla="*/ 0 h 956677"/>
              <a:gd name="connsiteX1" fmla="*/ 0 w 1605189"/>
              <a:gd name="connsiteY1" fmla="*/ 956677 h 956677"/>
              <a:gd name="connsiteX2" fmla="*/ 1605154 w 1605189"/>
              <a:gd name="connsiteY2" fmla="*/ 926317 h 956677"/>
              <a:gd name="connsiteX3" fmla="*/ 1591249 w 1605189"/>
              <a:gd name="connsiteY3" fmla="*/ 0 h 956677"/>
              <a:gd name="connsiteX0" fmla="*/ 1591249 w 1601181"/>
              <a:gd name="connsiteY0" fmla="*/ 0 h 956677"/>
              <a:gd name="connsiteX1" fmla="*/ 0 w 1601181"/>
              <a:gd name="connsiteY1" fmla="*/ 956677 h 956677"/>
              <a:gd name="connsiteX2" fmla="*/ 1601134 w 1601181"/>
              <a:gd name="connsiteY2" fmla="*/ 892812 h 956677"/>
              <a:gd name="connsiteX3" fmla="*/ 1591249 w 1601181"/>
              <a:gd name="connsiteY3" fmla="*/ 0 h 956677"/>
              <a:gd name="connsiteX0" fmla="*/ 1591249 w 1607194"/>
              <a:gd name="connsiteY0" fmla="*/ 0 h 956677"/>
              <a:gd name="connsiteX1" fmla="*/ 0 w 1607194"/>
              <a:gd name="connsiteY1" fmla="*/ 956677 h 956677"/>
              <a:gd name="connsiteX2" fmla="*/ 1607163 w 1607194"/>
              <a:gd name="connsiteY2" fmla="*/ 892812 h 956677"/>
              <a:gd name="connsiteX3" fmla="*/ 1591249 w 1607194"/>
              <a:gd name="connsiteY3" fmla="*/ 0 h 956677"/>
              <a:gd name="connsiteX0" fmla="*/ 1591249 w 1603184"/>
              <a:gd name="connsiteY0" fmla="*/ 0 h 956677"/>
              <a:gd name="connsiteX1" fmla="*/ 0 w 1603184"/>
              <a:gd name="connsiteY1" fmla="*/ 956677 h 956677"/>
              <a:gd name="connsiteX2" fmla="*/ 1603144 w 1603184"/>
              <a:gd name="connsiteY2" fmla="*/ 890420 h 956677"/>
              <a:gd name="connsiteX3" fmla="*/ 1591249 w 1603184"/>
              <a:gd name="connsiteY3" fmla="*/ 0 h 956677"/>
              <a:gd name="connsiteX0" fmla="*/ 1591249 w 1601181"/>
              <a:gd name="connsiteY0" fmla="*/ 0 h 956677"/>
              <a:gd name="connsiteX1" fmla="*/ 0 w 1601181"/>
              <a:gd name="connsiteY1" fmla="*/ 956677 h 956677"/>
              <a:gd name="connsiteX2" fmla="*/ 1601134 w 1601181"/>
              <a:gd name="connsiteY2" fmla="*/ 890420 h 956677"/>
              <a:gd name="connsiteX3" fmla="*/ 1591249 w 1601181"/>
              <a:gd name="connsiteY3" fmla="*/ 0 h 956677"/>
              <a:gd name="connsiteX0" fmla="*/ 1591249 w 1597184"/>
              <a:gd name="connsiteY0" fmla="*/ 0 h 956677"/>
              <a:gd name="connsiteX1" fmla="*/ 0 w 1597184"/>
              <a:gd name="connsiteY1" fmla="*/ 956677 h 956677"/>
              <a:gd name="connsiteX2" fmla="*/ 1597114 w 1597184"/>
              <a:gd name="connsiteY2" fmla="*/ 890420 h 956677"/>
              <a:gd name="connsiteX3" fmla="*/ 1591249 w 1597184"/>
              <a:gd name="connsiteY3" fmla="*/ 0 h 956677"/>
              <a:gd name="connsiteX0" fmla="*/ 1593652 w 1597214"/>
              <a:gd name="connsiteY0" fmla="*/ 0 h 956677"/>
              <a:gd name="connsiteX1" fmla="*/ 0 w 1597214"/>
              <a:gd name="connsiteY1" fmla="*/ 956677 h 956677"/>
              <a:gd name="connsiteX2" fmla="*/ 1597114 w 1597214"/>
              <a:gd name="connsiteY2" fmla="*/ 890420 h 956677"/>
              <a:gd name="connsiteX3" fmla="*/ 1593652 w 1597214"/>
              <a:gd name="connsiteY3" fmla="*/ 0 h 956677"/>
            </a:gdLst>
            <a:ahLst/>
            <a:cxnLst>
              <a:cxn ang="0">
                <a:pos x="connsiteX0" y="connsiteY0"/>
              </a:cxn>
              <a:cxn ang="0">
                <a:pos x="connsiteX1" y="connsiteY1"/>
              </a:cxn>
              <a:cxn ang="0">
                <a:pos x="connsiteX2" y="connsiteY2"/>
              </a:cxn>
              <a:cxn ang="0">
                <a:pos x="connsiteX3" y="connsiteY3"/>
              </a:cxn>
            </a:cxnLst>
            <a:rect l="l" t="t" r="r" b="b"/>
            <a:pathLst>
              <a:path w="1597214" h="956677">
                <a:moveTo>
                  <a:pt x="1593652" y="0"/>
                </a:moveTo>
                <a:lnTo>
                  <a:pt x="0" y="956677"/>
                </a:lnTo>
                <a:lnTo>
                  <a:pt x="1597114" y="890420"/>
                </a:lnTo>
                <a:cubicBezTo>
                  <a:pt x="1597995" y="585620"/>
                  <a:pt x="1592771" y="304800"/>
                  <a:pt x="1593652" y="0"/>
                </a:cubicBezTo>
                <a:close/>
              </a:path>
            </a:pathLst>
          </a:custGeom>
          <a:gradFill>
            <a:gsLst>
              <a:gs pos="0">
                <a:schemeClr val="accent2">
                  <a:lumMod val="85000"/>
                </a:schemeClr>
              </a:gs>
              <a:gs pos="100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Freeform 60">
            <a:extLst>
              <a:ext uri="{FF2B5EF4-FFF2-40B4-BE49-F238E27FC236}">
                <a16:creationId xmlns:a16="http://schemas.microsoft.com/office/drawing/2014/main" id="{E3433069-4EB0-4AAF-BCAA-170959CD62AE}"/>
              </a:ext>
            </a:extLst>
          </p:cNvPr>
          <p:cNvSpPr/>
          <p:nvPr/>
        </p:nvSpPr>
        <p:spPr>
          <a:xfrm flipV="1">
            <a:off x="6156197" y="3547162"/>
            <a:ext cx="2058102" cy="2132109"/>
          </a:xfrm>
          <a:custGeom>
            <a:avLst/>
            <a:gdLst>
              <a:gd name="connsiteX0" fmla="*/ 1621972 w 1621972"/>
              <a:gd name="connsiteY0" fmla="*/ 0 h 2035628"/>
              <a:gd name="connsiteX1" fmla="*/ 0 w 1621972"/>
              <a:gd name="connsiteY1" fmla="*/ 2035628 h 2035628"/>
              <a:gd name="connsiteX2" fmla="*/ 1621972 w 1621972"/>
              <a:gd name="connsiteY2" fmla="*/ 892628 h 2035628"/>
              <a:gd name="connsiteX3" fmla="*/ 1621972 w 1621972"/>
              <a:gd name="connsiteY3" fmla="*/ 0 h 2035628"/>
              <a:gd name="connsiteX0" fmla="*/ 1621972 w 1654629"/>
              <a:gd name="connsiteY0" fmla="*/ 0 h 2035628"/>
              <a:gd name="connsiteX1" fmla="*/ 0 w 1654629"/>
              <a:gd name="connsiteY1" fmla="*/ 2035628 h 2035628"/>
              <a:gd name="connsiteX2" fmla="*/ 1654629 w 1654629"/>
              <a:gd name="connsiteY2" fmla="*/ 881742 h 2035628"/>
              <a:gd name="connsiteX3" fmla="*/ 1621972 w 1654629"/>
              <a:gd name="connsiteY3" fmla="*/ 0 h 2035628"/>
              <a:gd name="connsiteX0" fmla="*/ 1635503 w 1654629"/>
              <a:gd name="connsiteY0" fmla="*/ 0 h 2013857"/>
              <a:gd name="connsiteX1" fmla="*/ 0 w 1654629"/>
              <a:gd name="connsiteY1" fmla="*/ 2013857 h 2013857"/>
              <a:gd name="connsiteX2" fmla="*/ 1654629 w 1654629"/>
              <a:gd name="connsiteY2" fmla="*/ 859971 h 2013857"/>
              <a:gd name="connsiteX3" fmla="*/ 1635503 w 1654629"/>
              <a:gd name="connsiteY3" fmla="*/ 0 h 2013857"/>
              <a:gd name="connsiteX0" fmla="*/ 1594911 w 1654629"/>
              <a:gd name="connsiteY0" fmla="*/ 0 h 2002971"/>
              <a:gd name="connsiteX1" fmla="*/ 0 w 1654629"/>
              <a:gd name="connsiteY1" fmla="*/ 2002971 h 2002971"/>
              <a:gd name="connsiteX2" fmla="*/ 1654629 w 1654629"/>
              <a:gd name="connsiteY2" fmla="*/ 849085 h 2002971"/>
              <a:gd name="connsiteX3" fmla="*/ 1594911 w 1654629"/>
              <a:gd name="connsiteY3" fmla="*/ 0 h 2002971"/>
              <a:gd name="connsiteX0" fmla="*/ 1594911 w 1617624"/>
              <a:gd name="connsiteY0" fmla="*/ 0 h 2002971"/>
              <a:gd name="connsiteX1" fmla="*/ 0 w 1617624"/>
              <a:gd name="connsiteY1" fmla="*/ 2002971 h 2002971"/>
              <a:gd name="connsiteX2" fmla="*/ 1617624 w 1617624"/>
              <a:gd name="connsiteY2" fmla="*/ 870350 h 2002971"/>
              <a:gd name="connsiteX3" fmla="*/ 1594911 w 1617624"/>
              <a:gd name="connsiteY3" fmla="*/ 0 h 2002971"/>
              <a:gd name="connsiteX0" fmla="*/ 1594911 w 1596478"/>
              <a:gd name="connsiteY0" fmla="*/ 0 h 2002971"/>
              <a:gd name="connsiteX1" fmla="*/ 0 w 1596478"/>
              <a:gd name="connsiteY1" fmla="*/ 2002971 h 2002971"/>
              <a:gd name="connsiteX2" fmla="*/ 1596478 w 1596478"/>
              <a:gd name="connsiteY2" fmla="*/ 883110 h 2002971"/>
              <a:gd name="connsiteX3" fmla="*/ 1594911 w 1596478"/>
              <a:gd name="connsiteY3" fmla="*/ 0 h 2002971"/>
              <a:gd name="connsiteX0" fmla="*/ 1605483 w 1605502"/>
              <a:gd name="connsiteY0" fmla="*/ 0 h 2015730"/>
              <a:gd name="connsiteX1" fmla="*/ 0 w 1605502"/>
              <a:gd name="connsiteY1" fmla="*/ 2015730 h 2015730"/>
              <a:gd name="connsiteX2" fmla="*/ 1596478 w 1605502"/>
              <a:gd name="connsiteY2" fmla="*/ 895869 h 2015730"/>
              <a:gd name="connsiteX3" fmla="*/ 1605483 w 1605502"/>
              <a:gd name="connsiteY3" fmla="*/ 0 h 2015730"/>
              <a:gd name="connsiteX0" fmla="*/ 1605483 w 1605502"/>
              <a:gd name="connsiteY0" fmla="*/ 0 h 2032742"/>
              <a:gd name="connsiteX1" fmla="*/ 0 w 1605502"/>
              <a:gd name="connsiteY1" fmla="*/ 2032742 h 2032742"/>
              <a:gd name="connsiteX2" fmla="*/ 1596478 w 1605502"/>
              <a:gd name="connsiteY2" fmla="*/ 912881 h 2032742"/>
              <a:gd name="connsiteX3" fmla="*/ 1605483 w 1605502"/>
              <a:gd name="connsiteY3" fmla="*/ 0 h 2032742"/>
              <a:gd name="connsiteX0" fmla="*/ 1592760 w 1596478"/>
              <a:gd name="connsiteY0" fmla="*/ 0 h 2060037"/>
              <a:gd name="connsiteX1" fmla="*/ 0 w 1596478"/>
              <a:gd name="connsiteY1" fmla="*/ 2060037 h 2060037"/>
              <a:gd name="connsiteX2" fmla="*/ 1596478 w 1596478"/>
              <a:gd name="connsiteY2" fmla="*/ 940176 h 2060037"/>
              <a:gd name="connsiteX3" fmla="*/ 1592760 w 1596478"/>
              <a:gd name="connsiteY3" fmla="*/ 0 h 2060037"/>
              <a:gd name="connsiteX0" fmla="*/ 1592760 w 1596478"/>
              <a:gd name="connsiteY0" fmla="*/ 0 h 2042978"/>
              <a:gd name="connsiteX1" fmla="*/ 0 w 1596478"/>
              <a:gd name="connsiteY1" fmla="*/ 2042978 h 2042978"/>
              <a:gd name="connsiteX2" fmla="*/ 1596478 w 1596478"/>
              <a:gd name="connsiteY2" fmla="*/ 923117 h 2042978"/>
              <a:gd name="connsiteX3" fmla="*/ 1592760 w 1596478"/>
              <a:gd name="connsiteY3" fmla="*/ 0 h 2042978"/>
              <a:gd name="connsiteX0" fmla="*/ 1592760 w 1596478"/>
              <a:gd name="connsiteY0" fmla="*/ 0 h 2053214"/>
              <a:gd name="connsiteX1" fmla="*/ 0 w 1596478"/>
              <a:gd name="connsiteY1" fmla="*/ 2053214 h 2053214"/>
              <a:gd name="connsiteX2" fmla="*/ 1596478 w 1596478"/>
              <a:gd name="connsiteY2" fmla="*/ 933353 h 2053214"/>
              <a:gd name="connsiteX3" fmla="*/ 1592760 w 1596478"/>
              <a:gd name="connsiteY3" fmla="*/ 0 h 2053214"/>
              <a:gd name="connsiteX0" fmla="*/ 1614004 w 1614014"/>
              <a:gd name="connsiteY0" fmla="*/ 0 h 2053214"/>
              <a:gd name="connsiteX1" fmla="*/ 0 w 1614014"/>
              <a:gd name="connsiteY1" fmla="*/ 2053214 h 2053214"/>
              <a:gd name="connsiteX2" fmla="*/ 1596478 w 1614014"/>
              <a:gd name="connsiteY2" fmla="*/ 933353 h 2053214"/>
              <a:gd name="connsiteX3" fmla="*/ 1614004 w 1614014"/>
              <a:gd name="connsiteY3" fmla="*/ 0 h 2053214"/>
              <a:gd name="connsiteX0" fmla="*/ 1599936 w 1599946"/>
              <a:gd name="connsiteY0" fmla="*/ 0 h 2015763"/>
              <a:gd name="connsiteX1" fmla="*/ 0 w 1599946"/>
              <a:gd name="connsiteY1" fmla="*/ 2015763 h 2015763"/>
              <a:gd name="connsiteX2" fmla="*/ 1582410 w 1599946"/>
              <a:gd name="connsiteY2" fmla="*/ 933353 h 2015763"/>
              <a:gd name="connsiteX3" fmla="*/ 1599936 w 1599946"/>
              <a:gd name="connsiteY3" fmla="*/ 0 h 2015763"/>
              <a:gd name="connsiteX0" fmla="*/ 1605965 w 1605975"/>
              <a:gd name="connsiteY0" fmla="*/ 0 h 2025750"/>
              <a:gd name="connsiteX1" fmla="*/ 0 w 1605975"/>
              <a:gd name="connsiteY1" fmla="*/ 2025750 h 2025750"/>
              <a:gd name="connsiteX2" fmla="*/ 1588439 w 1605975"/>
              <a:gd name="connsiteY2" fmla="*/ 933353 h 2025750"/>
              <a:gd name="connsiteX3" fmla="*/ 1605965 w 1605975"/>
              <a:gd name="connsiteY3" fmla="*/ 0 h 2025750"/>
              <a:gd name="connsiteX0" fmla="*/ 1605965 w 1605975"/>
              <a:gd name="connsiteY0" fmla="*/ 0 h 2018259"/>
              <a:gd name="connsiteX1" fmla="*/ 0 w 1605975"/>
              <a:gd name="connsiteY1" fmla="*/ 2018259 h 2018259"/>
              <a:gd name="connsiteX2" fmla="*/ 1588439 w 1605975"/>
              <a:gd name="connsiteY2" fmla="*/ 933353 h 2018259"/>
              <a:gd name="connsiteX3" fmla="*/ 1605965 w 1605975"/>
              <a:gd name="connsiteY3" fmla="*/ 0 h 2018259"/>
              <a:gd name="connsiteX0" fmla="*/ 1605965 w 1608648"/>
              <a:gd name="connsiteY0" fmla="*/ 0 h 2018259"/>
              <a:gd name="connsiteX1" fmla="*/ 0 w 1608648"/>
              <a:gd name="connsiteY1" fmla="*/ 2018259 h 2018259"/>
              <a:gd name="connsiteX2" fmla="*/ 1608648 w 1608648"/>
              <a:gd name="connsiteY2" fmla="*/ 896780 h 2018259"/>
              <a:gd name="connsiteX3" fmla="*/ 1605965 w 1608648"/>
              <a:gd name="connsiteY3" fmla="*/ 0 h 2018259"/>
              <a:gd name="connsiteX0" fmla="*/ 1605965 w 1614711"/>
              <a:gd name="connsiteY0" fmla="*/ 0 h 2018259"/>
              <a:gd name="connsiteX1" fmla="*/ 0 w 1614711"/>
              <a:gd name="connsiteY1" fmla="*/ 2018259 h 2018259"/>
              <a:gd name="connsiteX2" fmla="*/ 1614711 w 1614711"/>
              <a:gd name="connsiteY2" fmla="*/ 908971 h 2018259"/>
              <a:gd name="connsiteX3" fmla="*/ 1605965 w 1614711"/>
              <a:gd name="connsiteY3" fmla="*/ 0 h 2018259"/>
            </a:gdLst>
            <a:ahLst/>
            <a:cxnLst>
              <a:cxn ang="0">
                <a:pos x="connsiteX0" y="connsiteY0"/>
              </a:cxn>
              <a:cxn ang="0">
                <a:pos x="connsiteX1" y="connsiteY1"/>
              </a:cxn>
              <a:cxn ang="0">
                <a:pos x="connsiteX2" y="connsiteY2"/>
              </a:cxn>
              <a:cxn ang="0">
                <a:pos x="connsiteX3" y="connsiteY3"/>
              </a:cxn>
            </a:cxnLst>
            <a:rect l="l" t="t" r="r" b="b"/>
            <a:pathLst>
              <a:path w="1614711" h="2018259">
                <a:moveTo>
                  <a:pt x="1605965" y="0"/>
                </a:moveTo>
                <a:lnTo>
                  <a:pt x="0" y="2018259"/>
                </a:lnTo>
                <a:lnTo>
                  <a:pt x="1614711" y="908971"/>
                </a:lnTo>
                <a:cubicBezTo>
                  <a:pt x="1614189" y="614601"/>
                  <a:pt x="1606487" y="294370"/>
                  <a:pt x="1605965" y="0"/>
                </a:cubicBezTo>
                <a:close/>
              </a:path>
            </a:pathLst>
          </a:custGeom>
          <a:gradFill>
            <a:gsLst>
              <a:gs pos="0">
                <a:schemeClr val="accent1">
                  <a:lumMod val="85000"/>
                </a:schemeClr>
              </a:gs>
              <a:gs pos="100000">
                <a:schemeClr val="accent1"/>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5" name="Group 28">
            <a:extLst>
              <a:ext uri="{FF2B5EF4-FFF2-40B4-BE49-F238E27FC236}">
                <a16:creationId xmlns:a16="http://schemas.microsoft.com/office/drawing/2014/main" id="{5193B1EF-E416-4EB7-8649-7593C0B791A6}"/>
              </a:ext>
            </a:extLst>
          </p:cNvPr>
          <p:cNvGrpSpPr/>
          <p:nvPr/>
        </p:nvGrpSpPr>
        <p:grpSpPr>
          <a:xfrm>
            <a:off x="4388107" y="1923735"/>
            <a:ext cx="2018726" cy="3721541"/>
            <a:chOff x="433001" y="1399349"/>
            <a:chExt cx="2505075" cy="4618131"/>
          </a:xfrm>
        </p:grpSpPr>
        <p:sp>
          <p:nvSpPr>
            <p:cNvPr id="56" name="Freeform: Shape 29">
              <a:extLst>
                <a:ext uri="{FF2B5EF4-FFF2-40B4-BE49-F238E27FC236}">
                  <a16:creationId xmlns:a16="http://schemas.microsoft.com/office/drawing/2014/main" id="{B4838E52-D29E-46CD-9FCA-FCE1A40D29ED}"/>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p>
              <a:endParaRPr lang="en-US" dirty="0"/>
            </a:p>
          </p:txBody>
        </p:sp>
        <p:sp>
          <p:nvSpPr>
            <p:cNvPr id="57" name="Freeform: Shape 30">
              <a:extLst>
                <a:ext uri="{FF2B5EF4-FFF2-40B4-BE49-F238E27FC236}">
                  <a16:creationId xmlns:a16="http://schemas.microsoft.com/office/drawing/2014/main" id="{E64D983B-DF72-474B-9FDA-949C10C88F2D}"/>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solidFill>
              <a:schemeClr val="accent1"/>
            </a:solidFill>
            <a:ln w="9525" cap="flat">
              <a:noFill/>
              <a:prstDash val="solid"/>
              <a:miter/>
            </a:ln>
          </p:spPr>
          <p:txBody>
            <a:bodyPr rtlCol="0" anchor="ctr"/>
            <a:lstStyle/>
            <a:p>
              <a:endParaRPr lang="en-US"/>
            </a:p>
          </p:txBody>
        </p:sp>
      </p:grpSp>
      <p:sp>
        <p:nvSpPr>
          <p:cNvPr id="59" name="Rectangle 4">
            <a:extLst>
              <a:ext uri="{FF2B5EF4-FFF2-40B4-BE49-F238E27FC236}">
                <a16:creationId xmlns:a16="http://schemas.microsoft.com/office/drawing/2014/main" id="{C35BB9B6-7525-4D7B-8987-441F3D3F0D0D}"/>
              </a:ext>
            </a:extLst>
          </p:cNvPr>
          <p:cNvSpPr/>
          <p:nvPr/>
        </p:nvSpPr>
        <p:spPr>
          <a:xfrm>
            <a:off x="8214932" y="3650413"/>
            <a:ext cx="1320797" cy="891459"/>
          </a:xfrm>
          <a:prstGeom prst="rect">
            <a:avLst/>
          </a:prstGeom>
          <a:solidFill>
            <a:schemeClr val="bg1"/>
          </a:solidFill>
          <a:ln w="63500">
            <a:solidFill>
              <a:schemeClr val="accent2"/>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ltLang="ko-KR" sz="2300" b="1" dirty="0">
                <a:solidFill>
                  <a:schemeClr val="tx1"/>
                </a:solidFill>
                <a:cs typeface="Arial" pitchFamily="34" charset="0"/>
              </a:rPr>
              <a:t>SIRVE</a:t>
            </a:r>
            <a:endParaRPr lang="ko-KR" altLang="en-US" sz="2300" b="1" dirty="0">
              <a:solidFill>
                <a:schemeClr val="tx1"/>
              </a:solidFill>
              <a:cs typeface="Arial" pitchFamily="34" charset="0"/>
            </a:endParaRPr>
          </a:p>
        </p:txBody>
      </p:sp>
      <p:sp>
        <p:nvSpPr>
          <p:cNvPr id="28" name="Rectángulo 27">
            <a:extLst>
              <a:ext uri="{FF2B5EF4-FFF2-40B4-BE49-F238E27FC236}">
                <a16:creationId xmlns:a16="http://schemas.microsoft.com/office/drawing/2014/main" id="{29D4DAC9-04F0-4FC3-B6AE-6859906F2422}"/>
              </a:ext>
            </a:extLst>
          </p:cNvPr>
          <p:cNvSpPr/>
          <p:nvPr/>
        </p:nvSpPr>
        <p:spPr>
          <a:xfrm>
            <a:off x="9622640" y="2571506"/>
            <a:ext cx="2116120" cy="646331"/>
          </a:xfrm>
          <a:prstGeom prst="rect">
            <a:avLst/>
          </a:prstGeom>
        </p:spPr>
        <p:txBody>
          <a:bodyPr wrap="square">
            <a:spAutoFit/>
          </a:bodyPr>
          <a:lstStyle/>
          <a:p>
            <a:pPr marL="285750" lvl="0" indent="-285750" algn="just">
              <a:buFont typeface="Arial" panose="020B0604020202020204" pitchFamily="34" charset="0"/>
              <a:buChar char="•"/>
            </a:pPr>
            <a:r>
              <a:rPr lang="es-EC" dirty="0">
                <a:solidFill>
                  <a:schemeClr val="bg1"/>
                </a:solidFill>
              </a:rPr>
              <a:t>Programas Computacionales</a:t>
            </a:r>
          </a:p>
        </p:txBody>
      </p:sp>
      <p:sp>
        <p:nvSpPr>
          <p:cNvPr id="30" name="Rectángulo 29">
            <a:extLst>
              <a:ext uri="{FF2B5EF4-FFF2-40B4-BE49-F238E27FC236}">
                <a16:creationId xmlns:a16="http://schemas.microsoft.com/office/drawing/2014/main" id="{C0B5580B-DBD6-401D-8322-86B449196F25}"/>
              </a:ext>
            </a:extLst>
          </p:cNvPr>
          <p:cNvSpPr/>
          <p:nvPr/>
        </p:nvSpPr>
        <p:spPr>
          <a:xfrm>
            <a:off x="9638069" y="3666034"/>
            <a:ext cx="1640374" cy="646331"/>
          </a:xfrm>
          <a:prstGeom prst="rect">
            <a:avLst/>
          </a:prstGeom>
        </p:spPr>
        <p:txBody>
          <a:bodyPr wrap="square">
            <a:spAutoFit/>
          </a:bodyPr>
          <a:lstStyle/>
          <a:p>
            <a:pPr marL="285750" lvl="0" indent="-285750" algn="just">
              <a:buFont typeface="Arial" panose="020B0604020202020204" pitchFamily="34" charset="0"/>
              <a:buChar char="•"/>
            </a:pPr>
            <a:r>
              <a:rPr lang="es-EC" dirty="0">
                <a:solidFill>
                  <a:schemeClr val="bg1"/>
                </a:solidFill>
              </a:rPr>
              <a:t>Herramienta de trabajo</a:t>
            </a:r>
          </a:p>
        </p:txBody>
      </p:sp>
      <p:sp>
        <p:nvSpPr>
          <p:cNvPr id="33" name="Rectángulo 32">
            <a:extLst>
              <a:ext uri="{FF2B5EF4-FFF2-40B4-BE49-F238E27FC236}">
                <a16:creationId xmlns:a16="http://schemas.microsoft.com/office/drawing/2014/main" id="{67D47021-53BA-4476-957C-2B9D2A9770AC}"/>
              </a:ext>
            </a:extLst>
          </p:cNvPr>
          <p:cNvSpPr/>
          <p:nvPr/>
        </p:nvSpPr>
        <p:spPr>
          <a:xfrm>
            <a:off x="9638069" y="4834787"/>
            <a:ext cx="2249131" cy="646331"/>
          </a:xfrm>
          <a:prstGeom prst="rect">
            <a:avLst/>
          </a:prstGeom>
        </p:spPr>
        <p:txBody>
          <a:bodyPr wrap="square">
            <a:spAutoFit/>
          </a:bodyPr>
          <a:lstStyle/>
          <a:p>
            <a:pPr marL="285750" lvl="0" indent="-285750">
              <a:buFont typeface="Arial" panose="020B0604020202020204" pitchFamily="34" charset="0"/>
              <a:buChar char="•"/>
            </a:pPr>
            <a:r>
              <a:rPr lang="es-EC" dirty="0">
                <a:solidFill>
                  <a:schemeClr val="bg1"/>
                </a:solidFill>
              </a:rPr>
              <a:t>Empresas públicas y privadas</a:t>
            </a:r>
          </a:p>
        </p:txBody>
      </p:sp>
      <p:sp>
        <p:nvSpPr>
          <p:cNvPr id="77" name="Flecha derecha 4">
            <a:extLst>
              <a:ext uri="{FF2B5EF4-FFF2-40B4-BE49-F238E27FC236}">
                <a16:creationId xmlns:a16="http://schemas.microsoft.com/office/drawing/2014/main" id="{F18F1E09-AF35-4CF8-A033-903FD3C14094}"/>
              </a:ext>
            </a:extLst>
          </p:cNvPr>
          <p:cNvSpPr/>
          <p:nvPr/>
        </p:nvSpPr>
        <p:spPr>
          <a:xfrm>
            <a:off x="1" y="6235700"/>
            <a:ext cx="1655666" cy="622300"/>
          </a:xfrm>
          <a:prstGeom prst="rightArrow">
            <a:avLst/>
          </a:prstGeom>
          <a:solidFill>
            <a:schemeClr val="accent6">
              <a:lumMod val="75000"/>
            </a:schemeClr>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78" name="Flecha derecha 5">
            <a:extLst>
              <a:ext uri="{FF2B5EF4-FFF2-40B4-BE49-F238E27FC236}">
                <a16:creationId xmlns:a16="http://schemas.microsoft.com/office/drawing/2014/main" id="{2A8A31B3-8CB2-40FA-89A0-31FBB8B26B06}"/>
              </a:ext>
            </a:extLst>
          </p:cNvPr>
          <p:cNvSpPr/>
          <p:nvPr/>
        </p:nvSpPr>
        <p:spPr>
          <a:xfrm>
            <a:off x="1686854" y="6235700"/>
            <a:ext cx="1655666"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79" name="Flecha derecha 6">
            <a:extLst>
              <a:ext uri="{FF2B5EF4-FFF2-40B4-BE49-F238E27FC236}">
                <a16:creationId xmlns:a16="http://schemas.microsoft.com/office/drawing/2014/main" id="{5F125A2E-24E5-400F-A6B7-C6DB1A783D2C}"/>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80" name="Flecha derecha 7">
            <a:extLst>
              <a:ext uri="{FF2B5EF4-FFF2-40B4-BE49-F238E27FC236}">
                <a16:creationId xmlns:a16="http://schemas.microsoft.com/office/drawing/2014/main" id="{437CC856-C9F0-43EF-8EA2-0F002BA8A407}"/>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81" name="Flecha derecha 8">
            <a:extLst>
              <a:ext uri="{FF2B5EF4-FFF2-40B4-BE49-F238E27FC236}">
                <a16:creationId xmlns:a16="http://schemas.microsoft.com/office/drawing/2014/main" id="{CC1E838B-3141-43B5-BF20-A387D4EE2CD4}"/>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82" name="Flecha derecha 9">
            <a:extLst>
              <a:ext uri="{FF2B5EF4-FFF2-40B4-BE49-F238E27FC236}">
                <a16:creationId xmlns:a16="http://schemas.microsoft.com/office/drawing/2014/main" id="{DAE43222-19A6-494F-9C4F-338A339E0E7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83" name="Flecha derecha 12">
            <a:extLst>
              <a:ext uri="{FF2B5EF4-FFF2-40B4-BE49-F238E27FC236}">
                <a16:creationId xmlns:a16="http://schemas.microsoft.com/office/drawing/2014/main" id="{03940D5C-34D6-4DB3-899C-A53FA57BF846}"/>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29" name="Rectángulo 28">
            <a:extLst>
              <a:ext uri="{FF2B5EF4-FFF2-40B4-BE49-F238E27FC236}">
                <a16:creationId xmlns:a16="http://schemas.microsoft.com/office/drawing/2014/main" id="{A9CBE1AD-F04E-43CC-9BF7-546470FB43C4}"/>
              </a:ext>
            </a:extLst>
          </p:cNvPr>
          <p:cNvSpPr/>
          <p:nvPr/>
        </p:nvSpPr>
        <p:spPr>
          <a:xfrm>
            <a:off x="9638069" y="1570408"/>
            <a:ext cx="2116120" cy="369332"/>
          </a:xfrm>
          <a:prstGeom prst="rect">
            <a:avLst/>
          </a:prstGeom>
        </p:spPr>
        <p:txBody>
          <a:bodyPr wrap="square">
            <a:spAutoFit/>
          </a:bodyPr>
          <a:lstStyle/>
          <a:p>
            <a:pPr marL="285750" lvl="0" indent="-285750" algn="just">
              <a:buFont typeface="Arial" panose="020B0604020202020204" pitchFamily="34" charset="0"/>
              <a:buChar char="•"/>
            </a:pPr>
            <a:r>
              <a:rPr lang="es-EC" dirty="0">
                <a:solidFill>
                  <a:schemeClr val="bg1"/>
                </a:solidFill>
              </a:rPr>
              <a:t>Síntesis</a:t>
            </a:r>
          </a:p>
        </p:txBody>
      </p:sp>
      <p:sp>
        <p:nvSpPr>
          <p:cNvPr id="31" name="CuadroTexto 30">
            <a:extLst>
              <a:ext uri="{FF2B5EF4-FFF2-40B4-BE49-F238E27FC236}">
                <a16:creationId xmlns:a16="http://schemas.microsoft.com/office/drawing/2014/main" id="{ACC8765F-DED5-48E1-80A1-B75F2F6194B5}"/>
              </a:ext>
            </a:extLst>
          </p:cNvPr>
          <p:cNvSpPr txBox="1"/>
          <p:nvPr/>
        </p:nvSpPr>
        <p:spPr>
          <a:xfrm>
            <a:off x="406622" y="2057642"/>
            <a:ext cx="3783684"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C" dirty="0"/>
              <a:t>Es el uso de herramientas computacionales que </a:t>
            </a:r>
            <a:r>
              <a:rPr lang="es-EC" b="1" dirty="0"/>
              <a:t>asisten </a:t>
            </a:r>
            <a:r>
              <a:rPr lang="es-EC" dirty="0"/>
              <a:t>a Ingenieros, Arquitectos y Diseñadores.</a:t>
            </a:r>
          </a:p>
          <a:p>
            <a:pPr algn="just"/>
            <a:endParaRPr lang="es-EC" b="1" dirty="0"/>
          </a:p>
        </p:txBody>
      </p:sp>
      <p:pic>
        <p:nvPicPr>
          <p:cNvPr id="34" name="Picture 2" descr="Resultado de imagen para Diseño Asistido por un Computador">
            <a:extLst>
              <a:ext uri="{FF2B5EF4-FFF2-40B4-BE49-F238E27FC236}">
                <a16:creationId xmlns:a16="http://schemas.microsoft.com/office/drawing/2014/main" id="{DD3E9848-34FC-4150-8C60-A08F1CD6A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61" y="3272547"/>
            <a:ext cx="3288405" cy="253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3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7" grpId="0" animBg="1"/>
      <p:bldP spid="48" grpId="0" animBg="1"/>
      <p:bldP spid="49" grpId="0" animBg="1"/>
      <p:bldP spid="59" grpId="0" animBg="1"/>
      <p:bldP spid="28" grpId="0"/>
      <p:bldP spid="30" grpId="0"/>
      <p:bldP spid="33" grpId="0"/>
      <p:bldP spid="29"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ctr"/>
            <a:r>
              <a:rPr lang="es-ES" sz="3200" dirty="0"/>
              <a:t>7</a:t>
            </a:r>
          </a:p>
        </p:txBody>
      </p:sp>
      <p:sp>
        <p:nvSpPr>
          <p:cNvPr id="5" name="Flecha derecha 4">
            <a:extLst>
              <a:ext uri="{FF2B5EF4-FFF2-40B4-BE49-F238E27FC236}">
                <a16:creationId xmlns:a16="http://schemas.microsoft.com/office/drawing/2014/main" id="{59DAE7A0-8FD3-4B4C-86F3-D2C3F8919D39}"/>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8" name="Flecha derecha 5">
            <a:extLst>
              <a:ext uri="{FF2B5EF4-FFF2-40B4-BE49-F238E27FC236}">
                <a16:creationId xmlns:a16="http://schemas.microsoft.com/office/drawing/2014/main" id="{296D5D5E-15BC-421C-A37F-0367DB6E6731}"/>
              </a:ext>
            </a:extLst>
          </p:cNvPr>
          <p:cNvSpPr/>
          <p:nvPr/>
        </p:nvSpPr>
        <p:spPr>
          <a:xfrm>
            <a:off x="1686854" y="6235700"/>
            <a:ext cx="1655666"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9" name="Flecha derecha 6">
            <a:extLst>
              <a:ext uri="{FF2B5EF4-FFF2-40B4-BE49-F238E27FC236}">
                <a16:creationId xmlns:a16="http://schemas.microsoft.com/office/drawing/2014/main" id="{A150E12A-974B-4D07-B13A-92AC9AE04595}"/>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0" name="Flecha derecha 7">
            <a:extLst>
              <a:ext uri="{FF2B5EF4-FFF2-40B4-BE49-F238E27FC236}">
                <a16:creationId xmlns:a16="http://schemas.microsoft.com/office/drawing/2014/main" id="{B6443E37-E3C9-48BA-8D4A-6FF94B097D5E}"/>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1" name="Flecha derecha 8">
            <a:extLst>
              <a:ext uri="{FF2B5EF4-FFF2-40B4-BE49-F238E27FC236}">
                <a16:creationId xmlns:a16="http://schemas.microsoft.com/office/drawing/2014/main" id="{0B362CE2-8B2C-4E75-AA9D-F5431CEBF7F0}"/>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2" name="Flecha derecha 9">
            <a:extLst>
              <a:ext uri="{FF2B5EF4-FFF2-40B4-BE49-F238E27FC236}">
                <a16:creationId xmlns:a16="http://schemas.microsoft.com/office/drawing/2014/main" id="{5F0A772E-B28D-4A9C-B68D-45F9386AEB96}"/>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3" name="Flecha derecha 12">
            <a:extLst>
              <a:ext uri="{FF2B5EF4-FFF2-40B4-BE49-F238E27FC236}">
                <a16:creationId xmlns:a16="http://schemas.microsoft.com/office/drawing/2014/main" id="{55A11DEF-7D91-4910-88C1-B12F130C704C}"/>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4" name="CuadroTexto 13">
            <a:extLst>
              <a:ext uri="{FF2B5EF4-FFF2-40B4-BE49-F238E27FC236}">
                <a16:creationId xmlns:a16="http://schemas.microsoft.com/office/drawing/2014/main" id="{0B1DC364-5EBD-485B-8ADA-1466A80E70BA}"/>
              </a:ext>
            </a:extLst>
          </p:cNvPr>
          <p:cNvSpPr txBox="1"/>
          <p:nvPr/>
        </p:nvSpPr>
        <p:spPr>
          <a:xfrm>
            <a:off x="671333" y="2581153"/>
            <a:ext cx="11030672" cy="2123658"/>
          </a:xfrm>
          <a:prstGeom prst="rect">
            <a:avLst/>
          </a:prstGeom>
          <a:noFill/>
        </p:spPr>
        <p:txBody>
          <a:bodyPr wrap="square" rtlCol="0">
            <a:spAutoFit/>
          </a:bodyPr>
          <a:lstStyle/>
          <a:p>
            <a:pPr algn="ctr"/>
            <a:r>
              <a:rPr lang="es-EC" sz="6600" b="1" dirty="0">
                <a:solidFill>
                  <a:schemeClr val="bg1"/>
                </a:solidFill>
              </a:rPr>
              <a:t>PLANTEAMIENTO DEL PROBLEMA </a:t>
            </a:r>
            <a:endParaRPr lang="es-EC" sz="6600" b="1" dirty="0"/>
          </a:p>
        </p:txBody>
      </p:sp>
    </p:spTree>
    <p:extLst>
      <p:ext uri="{BB962C8B-B14F-4D97-AF65-F5344CB8AC3E}">
        <p14:creationId xmlns:p14="http://schemas.microsoft.com/office/powerpoint/2010/main" val="99883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r>
              <a:rPr lang="es-ES" dirty="0"/>
              <a:t>8</a:t>
            </a:r>
          </a:p>
        </p:txBody>
      </p:sp>
      <p:sp>
        <p:nvSpPr>
          <p:cNvPr id="14" name="CuadroTexto 13">
            <a:extLst>
              <a:ext uri="{FF2B5EF4-FFF2-40B4-BE49-F238E27FC236}">
                <a16:creationId xmlns:a16="http://schemas.microsoft.com/office/drawing/2014/main" id="{6EC6B436-6B72-4ACD-928F-B800A9FD83D3}"/>
              </a:ext>
            </a:extLst>
          </p:cNvPr>
          <p:cNvSpPr txBox="1"/>
          <p:nvPr/>
        </p:nvSpPr>
        <p:spPr>
          <a:xfrm>
            <a:off x="6977809" y="893312"/>
            <a:ext cx="3783684"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b="1" dirty="0"/>
              <a:t>APLICACIONES CAD</a:t>
            </a:r>
          </a:p>
        </p:txBody>
      </p:sp>
      <p:pic>
        <p:nvPicPr>
          <p:cNvPr id="16386" name="Picture 2" descr="Imagen relacionada">
            <a:extLst>
              <a:ext uri="{FF2B5EF4-FFF2-40B4-BE49-F238E27FC236}">
                <a16:creationId xmlns:a16="http://schemas.microsoft.com/office/drawing/2014/main" id="{0F2948F0-F79E-494F-BA4F-64D763AA6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3651" y="1428166"/>
            <a:ext cx="4572000"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254">
            <a:extLst>
              <a:ext uri="{FF2B5EF4-FFF2-40B4-BE49-F238E27FC236}">
                <a16:creationId xmlns:a16="http://schemas.microsoft.com/office/drawing/2014/main" id="{526848B7-6883-4568-A29C-12CFA6E9749B}"/>
              </a:ext>
            </a:extLst>
          </p:cNvPr>
          <p:cNvGrpSpPr/>
          <p:nvPr/>
        </p:nvGrpSpPr>
        <p:grpSpPr>
          <a:xfrm>
            <a:off x="548640" y="762000"/>
            <a:ext cx="3966307" cy="5295949"/>
            <a:chOff x="603493" y="456156"/>
            <a:chExt cx="4817208" cy="5827220"/>
          </a:xfrm>
          <a:solidFill>
            <a:schemeClr val="tx2">
              <a:lumMod val="75000"/>
            </a:schemeClr>
          </a:solidFill>
        </p:grpSpPr>
        <p:sp>
          <p:nvSpPr>
            <p:cNvPr id="20" name="Rectangle 5">
              <a:extLst>
                <a:ext uri="{FF2B5EF4-FFF2-40B4-BE49-F238E27FC236}">
                  <a16:creationId xmlns:a16="http://schemas.microsoft.com/office/drawing/2014/main" id="{7CD223CF-9890-401F-8D7F-61278FD58704}"/>
                </a:ext>
              </a:extLst>
            </p:cNvPr>
            <p:cNvSpPr>
              <a:spLocks noChangeArrowheads="1"/>
            </p:cNvSpPr>
            <p:nvPr/>
          </p:nvSpPr>
          <p:spPr bwMode="auto">
            <a:xfrm>
              <a:off x="1837714" y="3548606"/>
              <a:ext cx="98425" cy="13366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6">
              <a:extLst>
                <a:ext uri="{FF2B5EF4-FFF2-40B4-BE49-F238E27FC236}">
                  <a16:creationId xmlns:a16="http://schemas.microsoft.com/office/drawing/2014/main" id="{6C123F22-3762-4385-A48F-5C5CF407000F}"/>
                </a:ext>
              </a:extLst>
            </p:cNvPr>
            <p:cNvSpPr>
              <a:spLocks noChangeArrowheads="1"/>
            </p:cNvSpPr>
            <p:nvPr/>
          </p:nvSpPr>
          <p:spPr bwMode="auto">
            <a:xfrm>
              <a:off x="2182201" y="3548606"/>
              <a:ext cx="85725" cy="13366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7">
              <a:extLst>
                <a:ext uri="{FF2B5EF4-FFF2-40B4-BE49-F238E27FC236}">
                  <a16:creationId xmlns:a16="http://schemas.microsoft.com/office/drawing/2014/main" id="{8F460E77-335B-415A-816F-1C0CAB505317}"/>
                </a:ext>
              </a:extLst>
            </p:cNvPr>
            <p:cNvSpPr>
              <a:spLocks noChangeArrowheads="1"/>
            </p:cNvSpPr>
            <p:nvPr/>
          </p:nvSpPr>
          <p:spPr bwMode="auto">
            <a:xfrm>
              <a:off x="1878989" y="3602581"/>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85706A60-5B1A-4C65-A695-2EA101EAB6CA}"/>
                </a:ext>
              </a:extLst>
            </p:cNvPr>
            <p:cNvSpPr>
              <a:spLocks/>
            </p:cNvSpPr>
            <p:nvPr/>
          </p:nvSpPr>
          <p:spPr bwMode="auto">
            <a:xfrm>
              <a:off x="1904389" y="3631156"/>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AFBAEE4E-E511-4E48-81A4-E9BFAAA7B5D5}"/>
                </a:ext>
              </a:extLst>
            </p:cNvPr>
            <p:cNvSpPr>
              <a:spLocks/>
            </p:cNvSpPr>
            <p:nvPr/>
          </p:nvSpPr>
          <p:spPr bwMode="auto">
            <a:xfrm>
              <a:off x="1904389" y="3631156"/>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10">
              <a:extLst>
                <a:ext uri="{FF2B5EF4-FFF2-40B4-BE49-F238E27FC236}">
                  <a16:creationId xmlns:a16="http://schemas.microsoft.com/office/drawing/2014/main" id="{66272FAC-3FB5-4B01-A92B-63A077670A57}"/>
                </a:ext>
              </a:extLst>
            </p:cNvPr>
            <p:cNvSpPr>
              <a:spLocks noChangeArrowheads="1"/>
            </p:cNvSpPr>
            <p:nvPr/>
          </p:nvSpPr>
          <p:spPr bwMode="auto">
            <a:xfrm>
              <a:off x="1878989" y="3896268"/>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130D3BAA-F20E-47E2-AD58-369117ED01A7}"/>
                </a:ext>
              </a:extLst>
            </p:cNvPr>
            <p:cNvSpPr>
              <a:spLocks/>
            </p:cNvSpPr>
            <p:nvPr/>
          </p:nvSpPr>
          <p:spPr bwMode="auto">
            <a:xfrm>
              <a:off x="1904389" y="392484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12">
              <a:extLst>
                <a:ext uri="{FF2B5EF4-FFF2-40B4-BE49-F238E27FC236}">
                  <a16:creationId xmlns:a16="http://schemas.microsoft.com/office/drawing/2014/main" id="{B46B92C7-0382-4B62-9099-0ECBC67194B8}"/>
                </a:ext>
              </a:extLst>
            </p:cNvPr>
            <p:cNvSpPr>
              <a:spLocks/>
            </p:cNvSpPr>
            <p:nvPr/>
          </p:nvSpPr>
          <p:spPr bwMode="auto">
            <a:xfrm>
              <a:off x="1904389" y="392484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3">
              <a:extLst>
                <a:ext uri="{FF2B5EF4-FFF2-40B4-BE49-F238E27FC236}">
                  <a16:creationId xmlns:a16="http://schemas.microsoft.com/office/drawing/2014/main" id="{37AA4223-BDFC-447E-B292-301E51D0DE58}"/>
                </a:ext>
              </a:extLst>
            </p:cNvPr>
            <p:cNvSpPr>
              <a:spLocks noChangeArrowheads="1"/>
            </p:cNvSpPr>
            <p:nvPr/>
          </p:nvSpPr>
          <p:spPr bwMode="auto">
            <a:xfrm>
              <a:off x="1878989" y="4188368"/>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4">
              <a:extLst>
                <a:ext uri="{FF2B5EF4-FFF2-40B4-BE49-F238E27FC236}">
                  <a16:creationId xmlns:a16="http://schemas.microsoft.com/office/drawing/2014/main" id="{5D186598-8652-4C83-B9CF-643846426AB6}"/>
                </a:ext>
              </a:extLst>
            </p:cNvPr>
            <p:cNvSpPr>
              <a:spLocks/>
            </p:cNvSpPr>
            <p:nvPr/>
          </p:nvSpPr>
          <p:spPr bwMode="auto">
            <a:xfrm>
              <a:off x="1904389" y="4216943"/>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5">
              <a:extLst>
                <a:ext uri="{FF2B5EF4-FFF2-40B4-BE49-F238E27FC236}">
                  <a16:creationId xmlns:a16="http://schemas.microsoft.com/office/drawing/2014/main" id="{48125347-F84D-48C8-8129-B67C40745531}"/>
                </a:ext>
              </a:extLst>
            </p:cNvPr>
            <p:cNvSpPr>
              <a:spLocks/>
            </p:cNvSpPr>
            <p:nvPr/>
          </p:nvSpPr>
          <p:spPr bwMode="auto">
            <a:xfrm>
              <a:off x="1904389" y="4216943"/>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Rectangle 16">
              <a:extLst>
                <a:ext uri="{FF2B5EF4-FFF2-40B4-BE49-F238E27FC236}">
                  <a16:creationId xmlns:a16="http://schemas.microsoft.com/office/drawing/2014/main" id="{3D0121D1-8A8A-48BD-B111-6BC469BE8625}"/>
                </a:ext>
              </a:extLst>
            </p:cNvPr>
            <p:cNvSpPr>
              <a:spLocks noChangeArrowheads="1"/>
            </p:cNvSpPr>
            <p:nvPr/>
          </p:nvSpPr>
          <p:spPr bwMode="auto">
            <a:xfrm>
              <a:off x="1878989" y="4482056"/>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7">
              <a:extLst>
                <a:ext uri="{FF2B5EF4-FFF2-40B4-BE49-F238E27FC236}">
                  <a16:creationId xmlns:a16="http://schemas.microsoft.com/office/drawing/2014/main" id="{A0425706-2C99-4A87-B329-507CB50909B6}"/>
                </a:ext>
              </a:extLst>
            </p:cNvPr>
            <p:cNvSpPr>
              <a:spLocks/>
            </p:cNvSpPr>
            <p:nvPr/>
          </p:nvSpPr>
          <p:spPr bwMode="auto">
            <a:xfrm>
              <a:off x="1904389" y="4510631"/>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8">
              <a:extLst>
                <a:ext uri="{FF2B5EF4-FFF2-40B4-BE49-F238E27FC236}">
                  <a16:creationId xmlns:a16="http://schemas.microsoft.com/office/drawing/2014/main" id="{7A8A5C09-5C92-4070-91C5-39CDB6B0A175}"/>
                </a:ext>
              </a:extLst>
            </p:cNvPr>
            <p:cNvSpPr>
              <a:spLocks/>
            </p:cNvSpPr>
            <p:nvPr/>
          </p:nvSpPr>
          <p:spPr bwMode="auto">
            <a:xfrm>
              <a:off x="1904389" y="4510631"/>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19">
              <a:extLst>
                <a:ext uri="{FF2B5EF4-FFF2-40B4-BE49-F238E27FC236}">
                  <a16:creationId xmlns:a16="http://schemas.microsoft.com/office/drawing/2014/main" id="{4D6004DB-B40F-43DD-A4DA-BC19C4858DBD}"/>
                </a:ext>
              </a:extLst>
            </p:cNvPr>
            <p:cNvSpPr>
              <a:spLocks noChangeArrowheads="1"/>
            </p:cNvSpPr>
            <p:nvPr/>
          </p:nvSpPr>
          <p:spPr bwMode="auto">
            <a:xfrm>
              <a:off x="1837714" y="2351631"/>
              <a:ext cx="98425" cy="12827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Rectangle 20">
              <a:extLst>
                <a:ext uri="{FF2B5EF4-FFF2-40B4-BE49-F238E27FC236}">
                  <a16:creationId xmlns:a16="http://schemas.microsoft.com/office/drawing/2014/main" id="{87AF8AC3-E259-4C41-8316-9548EEB3ADE9}"/>
                </a:ext>
              </a:extLst>
            </p:cNvPr>
            <p:cNvSpPr>
              <a:spLocks noChangeArrowheads="1"/>
            </p:cNvSpPr>
            <p:nvPr/>
          </p:nvSpPr>
          <p:spPr bwMode="auto">
            <a:xfrm>
              <a:off x="2182201" y="2351631"/>
              <a:ext cx="85725" cy="12827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1">
              <a:extLst>
                <a:ext uri="{FF2B5EF4-FFF2-40B4-BE49-F238E27FC236}">
                  <a16:creationId xmlns:a16="http://schemas.microsoft.com/office/drawing/2014/main" id="{EFABE399-52B2-42B3-928C-91DF37244FF4}"/>
                </a:ext>
              </a:extLst>
            </p:cNvPr>
            <p:cNvSpPr>
              <a:spLocks noChangeArrowheads="1"/>
            </p:cNvSpPr>
            <p:nvPr/>
          </p:nvSpPr>
          <p:spPr bwMode="auto">
            <a:xfrm>
              <a:off x="1878989" y="2351631"/>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22">
              <a:extLst>
                <a:ext uri="{FF2B5EF4-FFF2-40B4-BE49-F238E27FC236}">
                  <a16:creationId xmlns:a16="http://schemas.microsoft.com/office/drawing/2014/main" id="{CD6BF9E9-7F4B-4E92-B174-55C5E6E710EB}"/>
                </a:ext>
              </a:extLst>
            </p:cNvPr>
            <p:cNvSpPr>
              <a:spLocks/>
            </p:cNvSpPr>
            <p:nvPr/>
          </p:nvSpPr>
          <p:spPr bwMode="auto">
            <a:xfrm>
              <a:off x="1904389" y="2380206"/>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23">
              <a:extLst>
                <a:ext uri="{FF2B5EF4-FFF2-40B4-BE49-F238E27FC236}">
                  <a16:creationId xmlns:a16="http://schemas.microsoft.com/office/drawing/2014/main" id="{CF75F01F-3F50-4975-A923-EEF9D4B5EB37}"/>
                </a:ext>
              </a:extLst>
            </p:cNvPr>
            <p:cNvSpPr>
              <a:spLocks/>
            </p:cNvSpPr>
            <p:nvPr/>
          </p:nvSpPr>
          <p:spPr bwMode="auto">
            <a:xfrm>
              <a:off x="1904389" y="2380206"/>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Rectangle 24">
              <a:extLst>
                <a:ext uri="{FF2B5EF4-FFF2-40B4-BE49-F238E27FC236}">
                  <a16:creationId xmlns:a16="http://schemas.microsoft.com/office/drawing/2014/main" id="{CB43F637-50FD-4C4B-B85B-C92A03AB34E6}"/>
                </a:ext>
              </a:extLst>
            </p:cNvPr>
            <p:cNvSpPr>
              <a:spLocks noChangeArrowheads="1"/>
            </p:cNvSpPr>
            <p:nvPr/>
          </p:nvSpPr>
          <p:spPr bwMode="auto">
            <a:xfrm>
              <a:off x="1878989" y="2643731"/>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5">
              <a:extLst>
                <a:ext uri="{FF2B5EF4-FFF2-40B4-BE49-F238E27FC236}">
                  <a16:creationId xmlns:a16="http://schemas.microsoft.com/office/drawing/2014/main" id="{309BBA21-DE9E-4A4B-A3F5-92B44AD0E24B}"/>
                </a:ext>
              </a:extLst>
            </p:cNvPr>
            <p:cNvSpPr>
              <a:spLocks/>
            </p:cNvSpPr>
            <p:nvPr/>
          </p:nvSpPr>
          <p:spPr bwMode="auto">
            <a:xfrm>
              <a:off x="1904389" y="2672306"/>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6">
              <a:extLst>
                <a:ext uri="{FF2B5EF4-FFF2-40B4-BE49-F238E27FC236}">
                  <a16:creationId xmlns:a16="http://schemas.microsoft.com/office/drawing/2014/main" id="{7188E48F-EBE6-48BC-9301-E0933354C42A}"/>
                </a:ext>
              </a:extLst>
            </p:cNvPr>
            <p:cNvSpPr>
              <a:spLocks/>
            </p:cNvSpPr>
            <p:nvPr/>
          </p:nvSpPr>
          <p:spPr bwMode="auto">
            <a:xfrm>
              <a:off x="1904389" y="2672306"/>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27">
              <a:extLst>
                <a:ext uri="{FF2B5EF4-FFF2-40B4-BE49-F238E27FC236}">
                  <a16:creationId xmlns:a16="http://schemas.microsoft.com/office/drawing/2014/main" id="{3B9650F7-EDFD-49DB-B834-CD193038DC94}"/>
                </a:ext>
              </a:extLst>
            </p:cNvPr>
            <p:cNvSpPr>
              <a:spLocks noChangeArrowheads="1"/>
            </p:cNvSpPr>
            <p:nvPr/>
          </p:nvSpPr>
          <p:spPr bwMode="auto">
            <a:xfrm>
              <a:off x="1878989" y="2937418"/>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8">
              <a:extLst>
                <a:ext uri="{FF2B5EF4-FFF2-40B4-BE49-F238E27FC236}">
                  <a16:creationId xmlns:a16="http://schemas.microsoft.com/office/drawing/2014/main" id="{DA81E66E-FD45-4CAC-A068-C070DDF9DA63}"/>
                </a:ext>
              </a:extLst>
            </p:cNvPr>
            <p:cNvSpPr>
              <a:spLocks/>
            </p:cNvSpPr>
            <p:nvPr/>
          </p:nvSpPr>
          <p:spPr bwMode="auto">
            <a:xfrm>
              <a:off x="1904389" y="296599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29">
              <a:extLst>
                <a:ext uri="{FF2B5EF4-FFF2-40B4-BE49-F238E27FC236}">
                  <a16:creationId xmlns:a16="http://schemas.microsoft.com/office/drawing/2014/main" id="{6D92D19D-CF38-4FF3-A00C-540D935AA228}"/>
                </a:ext>
              </a:extLst>
            </p:cNvPr>
            <p:cNvSpPr>
              <a:spLocks/>
            </p:cNvSpPr>
            <p:nvPr/>
          </p:nvSpPr>
          <p:spPr bwMode="auto">
            <a:xfrm>
              <a:off x="1904389" y="296599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Rectangle 30">
              <a:extLst>
                <a:ext uri="{FF2B5EF4-FFF2-40B4-BE49-F238E27FC236}">
                  <a16:creationId xmlns:a16="http://schemas.microsoft.com/office/drawing/2014/main" id="{47BED693-70C2-4311-8E10-36721D7E7DF1}"/>
                </a:ext>
              </a:extLst>
            </p:cNvPr>
            <p:cNvSpPr>
              <a:spLocks noChangeArrowheads="1"/>
            </p:cNvSpPr>
            <p:nvPr/>
          </p:nvSpPr>
          <p:spPr bwMode="auto">
            <a:xfrm>
              <a:off x="1878989" y="3229518"/>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1">
              <a:extLst>
                <a:ext uri="{FF2B5EF4-FFF2-40B4-BE49-F238E27FC236}">
                  <a16:creationId xmlns:a16="http://schemas.microsoft.com/office/drawing/2014/main" id="{37E31BBD-5136-443A-8A85-F1E9D45E4A69}"/>
                </a:ext>
              </a:extLst>
            </p:cNvPr>
            <p:cNvSpPr>
              <a:spLocks/>
            </p:cNvSpPr>
            <p:nvPr/>
          </p:nvSpPr>
          <p:spPr bwMode="auto">
            <a:xfrm>
              <a:off x="1904389" y="3258093"/>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2">
              <a:extLst>
                <a:ext uri="{FF2B5EF4-FFF2-40B4-BE49-F238E27FC236}">
                  <a16:creationId xmlns:a16="http://schemas.microsoft.com/office/drawing/2014/main" id="{23F99888-EC5B-4041-8A5D-6FEF2652216C}"/>
                </a:ext>
              </a:extLst>
            </p:cNvPr>
            <p:cNvSpPr>
              <a:spLocks/>
            </p:cNvSpPr>
            <p:nvPr/>
          </p:nvSpPr>
          <p:spPr bwMode="auto">
            <a:xfrm>
              <a:off x="1904389" y="3258093"/>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33">
              <a:extLst>
                <a:ext uri="{FF2B5EF4-FFF2-40B4-BE49-F238E27FC236}">
                  <a16:creationId xmlns:a16="http://schemas.microsoft.com/office/drawing/2014/main" id="{0881C001-2306-4487-84BE-8D8FE176848D}"/>
                </a:ext>
              </a:extLst>
            </p:cNvPr>
            <p:cNvSpPr>
              <a:spLocks noChangeArrowheads="1"/>
            </p:cNvSpPr>
            <p:nvPr/>
          </p:nvSpPr>
          <p:spPr bwMode="auto">
            <a:xfrm>
              <a:off x="1910739" y="1373731"/>
              <a:ext cx="44450" cy="9810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34">
              <a:extLst>
                <a:ext uri="{FF2B5EF4-FFF2-40B4-BE49-F238E27FC236}">
                  <a16:creationId xmlns:a16="http://schemas.microsoft.com/office/drawing/2014/main" id="{4B3B33F5-A67B-451A-9DB0-57EAA903D0B1}"/>
                </a:ext>
              </a:extLst>
            </p:cNvPr>
            <p:cNvSpPr>
              <a:spLocks noChangeArrowheads="1"/>
            </p:cNvSpPr>
            <p:nvPr/>
          </p:nvSpPr>
          <p:spPr bwMode="auto">
            <a:xfrm>
              <a:off x="2144101" y="1373731"/>
              <a:ext cx="53975" cy="9810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35">
              <a:extLst>
                <a:ext uri="{FF2B5EF4-FFF2-40B4-BE49-F238E27FC236}">
                  <a16:creationId xmlns:a16="http://schemas.microsoft.com/office/drawing/2014/main" id="{DD4883FE-8596-4217-8B0C-4C1BA637C1ED}"/>
                </a:ext>
              </a:extLst>
            </p:cNvPr>
            <p:cNvSpPr>
              <a:spLocks noChangeArrowheads="1"/>
            </p:cNvSpPr>
            <p:nvPr/>
          </p:nvSpPr>
          <p:spPr bwMode="auto">
            <a:xfrm>
              <a:off x="1910739" y="1370556"/>
              <a:ext cx="274638"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6">
              <a:extLst>
                <a:ext uri="{FF2B5EF4-FFF2-40B4-BE49-F238E27FC236}">
                  <a16:creationId xmlns:a16="http://schemas.microsoft.com/office/drawing/2014/main" id="{4BB4B10D-1ACD-49B4-811A-D76BE5258650}"/>
                </a:ext>
              </a:extLst>
            </p:cNvPr>
            <p:cNvSpPr>
              <a:spLocks/>
            </p:cNvSpPr>
            <p:nvPr/>
          </p:nvSpPr>
          <p:spPr bwMode="auto">
            <a:xfrm>
              <a:off x="1929789" y="1392781"/>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FDFF96BD-D0A2-4E49-A4CE-2E1757C841A0}"/>
                </a:ext>
              </a:extLst>
            </p:cNvPr>
            <p:cNvSpPr>
              <a:spLocks/>
            </p:cNvSpPr>
            <p:nvPr/>
          </p:nvSpPr>
          <p:spPr bwMode="auto">
            <a:xfrm>
              <a:off x="1929789" y="1392781"/>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38">
              <a:extLst>
                <a:ext uri="{FF2B5EF4-FFF2-40B4-BE49-F238E27FC236}">
                  <a16:creationId xmlns:a16="http://schemas.microsoft.com/office/drawing/2014/main" id="{EC314432-B26C-455F-A7CE-91C1755D1C30}"/>
                </a:ext>
              </a:extLst>
            </p:cNvPr>
            <p:cNvSpPr>
              <a:spLocks noChangeArrowheads="1"/>
            </p:cNvSpPr>
            <p:nvPr/>
          </p:nvSpPr>
          <p:spPr bwMode="auto">
            <a:xfrm>
              <a:off x="1910739" y="1595981"/>
              <a:ext cx="274638"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27CFAAC5-26E1-471C-8BB5-E238D910948A}"/>
                </a:ext>
              </a:extLst>
            </p:cNvPr>
            <p:cNvSpPr>
              <a:spLocks/>
            </p:cNvSpPr>
            <p:nvPr/>
          </p:nvSpPr>
          <p:spPr bwMode="auto">
            <a:xfrm>
              <a:off x="1929789" y="1615031"/>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a16="http://schemas.microsoft.com/office/drawing/2014/main" id="{849561F2-3A18-4D85-B11F-489552DDBC37}"/>
                </a:ext>
              </a:extLst>
            </p:cNvPr>
            <p:cNvSpPr>
              <a:spLocks/>
            </p:cNvSpPr>
            <p:nvPr/>
          </p:nvSpPr>
          <p:spPr bwMode="auto">
            <a:xfrm>
              <a:off x="1929789" y="1615031"/>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41">
              <a:extLst>
                <a:ext uri="{FF2B5EF4-FFF2-40B4-BE49-F238E27FC236}">
                  <a16:creationId xmlns:a16="http://schemas.microsoft.com/office/drawing/2014/main" id="{0710B7BF-6FD2-445D-8CEF-7D01A17E0819}"/>
                </a:ext>
              </a:extLst>
            </p:cNvPr>
            <p:cNvSpPr>
              <a:spLocks noChangeArrowheads="1"/>
            </p:cNvSpPr>
            <p:nvPr/>
          </p:nvSpPr>
          <p:spPr bwMode="auto">
            <a:xfrm>
              <a:off x="1910739" y="1819818"/>
              <a:ext cx="274638"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2">
              <a:extLst>
                <a:ext uri="{FF2B5EF4-FFF2-40B4-BE49-F238E27FC236}">
                  <a16:creationId xmlns:a16="http://schemas.microsoft.com/office/drawing/2014/main" id="{694E0889-AEA8-410F-8AFC-99A179D662CB}"/>
                </a:ext>
              </a:extLst>
            </p:cNvPr>
            <p:cNvSpPr>
              <a:spLocks/>
            </p:cNvSpPr>
            <p:nvPr/>
          </p:nvSpPr>
          <p:spPr bwMode="auto">
            <a:xfrm>
              <a:off x="1929789" y="1842043"/>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43">
              <a:extLst>
                <a:ext uri="{FF2B5EF4-FFF2-40B4-BE49-F238E27FC236}">
                  <a16:creationId xmlns:a16="http://schemas.microsoft.com/office/drawing/2014/main" id="{0A53510A-BFA8-4113-B3CC-557DF11583A2}"/>
                </a:ext>
              </a:extLst>
            </p:cNvPr>
            <p:cNvSpPr>
              <a:spLocks/>
            </p:cNvSpPr>
            <p:nvPr/>
          </p:nvSpPr>
          <p:spPr bwMode="auto">
            <a:xfrm>
              <a:off x="1929789" y="1842043"/>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44">
              <a:extLst>
                <a:ext uri="{FF2B5EF4-FFF2-40B4-BE49-F238E27FC236}">
                  <a16:creationId xmlns:a16="http://schemas.microsoft.com/office/drawing/2014/main" id="{D41A1625-918C-4385-AE01-4B30BA8EDAF3}"/>
                </a:ext>
              </a:extLst>
            </p:cNvPr>
            <p:cNvSpPr>
              <a:spLocks noChangeArrowheads="1"/>
            </p:cNvSpPr>
            <p:nvPr/>
          </p:nvSpPr>
          <p:spPr bwMode="auto">
            <a:xfrm>
              <a:off x="1910739" y="2045243"/>
              <a:ext cx="274638" cy="444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45">
              <a:extLst>
                <a:ext uri="{FF2B5EF4-FFF2-40B4-BE49-F238E27FC236}">
                  <a16:creationId xmlns:a16="http://schemas.microsoft.com/office/drawing/2014/main" id="{DF9977FA-71F3-4936-B1D4-6479B90A4535}"/>
                </a:ext>
              </a:extLst>
            </p:cNvPr>
            <p:cNvSpPr>
              <a:spLocks/>
            </p:cNvSpPr>
            <p:nvPr/>
          </p:nvSpPr>
          <p:spPr bwMode="auto">
            <a:xfrm>
              <a:off x="1929789" y="206429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BD40205A-2608-4CA6-9054-ECECBCADCD88}"/>
                </a:ext>
              </a:extLst>
            </p:cNvPr>
            <p:cNvSpPr>
              <a:spLocks/>
            </p:cNvSpPr>
            <p:nvPr/>
          </p:nvSpPr>
          <p:spPr bwMode="auto">
            <a:xfrm>
              <a:off x="1929789" y="206429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47">
              <a:extLst>
                <a:ext uri="{FF2B5EF4-FFF2-40B4-BE49-F238E27FC236}">
                  <a16:creationId xmlns:a16="http://schemas.microsoft.com/office/drawing/2014/main" id="{2A26ECB6-6D27-48F2-AA52-D63044651943}"/>
                </a:ext>
              </a:extLst>
            </p:cNvPr>
            <p:cNvSpPr>
              <a:spLocks noChangeArrowheads="1"/>
            </p:cNvSpPr>
            <p:nvPr/>
          </p:nvSpPr>
          <p:spPr bwMode="auto">
            <a:xfrm>
              <a:off x="1913914" y="672056"/>
              <a:ext cx="44450" cy="7461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48">
              <a:extLst>
                <a:ext uri="{FF2B5EF4-FFF2-40B4-BE49-F238E27FC236}">
                  <a16:creationId xmlns:a16="http://schemas.microsoft.com/office/drawing/2014/main" id="{242F7BCB-5DE5-4E15-BAA8-F8B160FD3478}"/>
                </a:ext>
              </a:extLst>
            </p:cNvPr>
            <p:cNvSpPr>
              <a:spLocks noChangeArrowheads="1"/>
            </p:cNvSpPr>
            <p:nvPr/>
          </p:nvSpPr>
          <p:spPr bwMode="auto">
            <a:xfrm>
              <a:off x="2147276" y="672056"/>
              <a:ext cx="53975" cy="7461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49">
              <a:extLst>
                <a:ext uri="{FF2B5EF4-FFF2-40B4-BE49-F238E27FC236}">
                  <a16:creationId xmlns:a16="http://schemas.microsoft.com/office/drawing/2014/main" id="{4DC69381-14F1-41A2-BE1F-B511BEB3D540}"/>
                </a:ext>
              </a:extLst>
            </p:cNvPr>
            <p:cNvSpPr>
              <a:spLocks/>
            </p:cNvSpPr>
            <p:nvPr/>
          </p:nvSpPr>
          <p:spPr bwMode="auto">
            <a:xfrm>
              <a:off x="1913914" y="519656"/>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0">
              <a:extLst>
                <a:ext uri="{FF2B5EF4-FFF2-40B4-BE49-F238E27FC236}">
                  <a16:creationId xmlns:a16="http://schemas.microsoft.com/office/drawing/2014/main" id="{79B4E872-277E-475B-8973-864BD5FE40AF}"/>
                </a:ext>
              </a:extLst>
            </p:cNvPr>
            <p:cNvSpPr>
              <a:spLocks/>
            </p:cNvSpPr>
            <p:nvPr/>
          </p:nvSpPr>
          <p:spPr bwMode="auto">
            <a:xfrm>
              <a:off x="1932964" y="681581"/>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1">
              <a:extLst>
                <a:ext uri="{FF2B5EF4-FFF2-40B4-BE49-F238E27FC236}">
                  <a16:creationId xmlns:a16="http://schemas.microsoft.com/office/drawing/2014/main" id="{A8CFEF98-BF38-480F-AB4E-89A52084F20A}"/>
                </a:ext>
              </a:extLst>
            </p:cNvPr>
            <p:cNvSpPr>
              <a:spLocks/>
            </p:cNvSpPr>
            <p:nvPr/>
          </p:nvSpPr>
          <p:spPr bwMode="auto">
            <a:xfrm>
              <a:off x="1932964" y="681581"/>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52">
              <a:extLst>
                <a:ext uri="{FF2B5EF4-FFF2-40B4-BE49-F238E27FC236}">
                  <a16:creationId xmlns:a16="http://schemas.microsoft.com/office/drawing/2014/main" id="{79E86AD6-0CEC-4168-85B2-9E599066AA67}"/>
                </a:ext>
              </a:extLst>
            </p:cNvPr>
            <p:cNvSpPr>
              <a:spLocks noChangeArrowheads="1"/>
            </p:cNvSpPr>
            <p:nvPr/>
          </p:nvSpPr>
          <p:spPr bwMode="auto">
            <a:xfrm>
              <a:off x="1913914" y="886368"/>
              <a:ext cx="274638"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3">
              <a:extLst>
                <a:ext uri="{FF2B5EF4-FFF2-40B4-BE49-F238E27FC236}">
                  <a16:creationId xmlns:a16="http://schemas.microsoft.com/office/drawing/2014/main" id="{0B7D54D2-4BBE-4C2B-9651-B6D62FE50EF5}"/>
                </a:ext>
              </a:extLst>
            </p:cNvPr>
            <p:cNvSpPr>
              <a:spLocks/>
            </p:cNvSpPr>
            <p:nvPr/>
          </p:nvSpPr>
          <p:spPr bwMode="auto">
            <a:xfrm>
              <a:off x="1932964" y="905418"/>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4">
              <a:extLst>
                <a:ext uri="{FF2B5EF4-FFF2-40B4-BE49-F238E27FC236}">
                  <a16:creationId xmlns:a16="http://schemas.microsoft.com/office/drawing/2014/main" id="{AE45B20F-8C13-43A1-B5C7-A5508F4D278C}"/>
                </a:ext>
              </a:extLst>
            </p:cNvPr>
            <p:cNvSpPr>
              <a:spLocks/>
            </p:cNvSpPr>
            <p:nvPr/>
          </p:nvSpPr>
          <p:spPr bwMode="auto">
            <a:xfrm>
              <a:off x="1932964" y="905418"/>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55">
              <a:extLst>
                <a:ext uri="{FF2B5EF4-FFF2-40B4-BE49-F238E27FC236}">
                  <a16:creationId xmlns:a16="http://schemas.microsoft.com/office/drawing/2014/main" id="{2E1DE82A-350A-43A6-B0C8-02B0A0BF3925}"/>
                </a:ext>
              </a:extLst>
            </p:cNvPr>
            <p:cNvSpPr>
              <a:spLocks noChangeArrowheads="1"/>
            </p:cNvSpPr>
            <p:nvPr/>
          </p:nvSpPr>
          <p:spPr bwMode="auto">
            <a:xfrm>
              <a:off x="1913914" y="1108618"/>
              <a:ext cx="274638"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6">
              <a:extLst>
                <a:ext uri="{FF2B5EF4-FFF2-40B4-BE49-F238E27FC236}">
                  <a16:creationId xmlns:a16="http://schemas.microsoft.com/office/drawing/2014/main" id="{D4B3AD6D-6FA5-4CC1-BBD9-A41A0F8C436D}"/>
                </a:ext>
              </a:extLst>
            </p:cNvPr>
            <p:cNvSpPr>
              <a:spLocks/>
            </p:cNvSpPr>
            <p:nvPr/>
          </p:nvSpPr>
          <p:spPr bwMode="auto">
            <a:xfrm>
              <a:off x="1932964" y="1130843"/>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7">
              <a:extLst>
                <a:ext uri="{FF2B5EF4-FFF2-40B4-BE49-F238E27FC236}">
                  <a16:creationId xmlns:a16="http://schemas.microsoft.com/office/drawing/2014/main" id="{E68BE77D-C0AD-4B9F-A93D-A6AA463C9091}"/>
                </a:ext>
              </a:extLst>
            </p:cNvPr>
            <p:cNvSpPr>
              <a:spLocks/>
            </p:cNvSpPr>
            <p:nvPr/>
          </p:nvSpPr>
          <p:spPr bwMode="auto">
            <a:xfrm>
              <a:off x="1932964" y="1130843"/>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58">
              <a:extLst>
                <a:ext uri="{FF2B5EF4-FFF2-40B4-BE49-F238E27FC236}">
                  <a16:creationId xmlns:a16="http://schemas.microsoft.com/office/drawing/2014/main" id="{C6EE8D5B-4F43-4705-B1E4-D064885C2C07}"/>
                </a:ext>
              </a:extLst>
            </p:cNvPr>
            <p:cNvSpPr>
              <a:spLocks noChangeArrowheads="1"/>
            </p:cNvSpPr>
            <p:nvPr/>
          </p:nvSpPr>
          <p:spPr bwMode="auto">
            <a:xfrm>
              <a:off x="1129689" y="1210218"/>
              <a:ext cx="825500" cy="396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59">
              <a:extLst>
                <a:ext uri="{FF2B5EF4-FFF2-40B4-BE49-F238E27FC236}">
                  <a16:creationId xmlns:a16="http://schemas.microsoft.com/office/drawing/2014/main" id="{7EDBB2E5-B32C-4441-88C1-5F0844FF334E}"/>
                </a:ext>
              </a:extLst>
            </p:cNvPr>
            <p:cNvSpPr>
              <a:spLocks noChangeArrowheads="1"/>
            </p:cNvSpPr>
            <p:nvPr/>
          </p:nvSpPr>
          <p:spPr bwMode="auto">
            <a:xfrm>
              <a:off x="1129689" y="1405481"/>
              <a:ext cx="825500" cy="444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60">
              <a:extLst>
                <a:ext uri="{FF2B5EF4-FFF2-40B4-BE49-F238E27FC236}">
                  <a16:creationId xmlns:a16="http://schemas.microsoft.com/office/drawing/2014/main" id="{94D0C212-226F-4E03-ABC2-B5E9428204D0}"/>
                </a:ext>
              </a:extLst>
            </p:cNvPr>
            <p:cNvSpPr>
              <a:spLocks noChangeArrowheads="1"/>
            </p:cNvSpPr>
            <p:nvPr/>
          </p:nvSpPr>
          <p:spPr bwMode="auto">
            <a:xfrm>
              <a:off x="1917089" y="1210218"/>
              <a:ext cx="38100"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1">
              <a:extLst>
                <a:ext uri="{FF2B5EF4-FFF2-40B4-BE49-F238E27FC236}">
                  <a16:creationId xmlns:a16="http://schemas.microsoft.com/office/drawing/2014/main" id="{9DD3BF32-AD9B-4A58-9C41-516EDD4DE78F}"/>
                </a:ext>
              </a:extLst>
            </p:cNvPr>
            <p:cNvSpPr>
              <a:spLocks/>
            </p:cNvSpPr>
            <p:nvPr/>
          </p:nvSpPr>
          <p:spPr bwMode="auto">
            <a:xfrm>
              <a:off x="1740876" y="1227681"/>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2">
              <a:extLst>
                <a:ext uri="{FF2B5EF4-FFF2-40B4-BE49-F238E27FC236}">
                  <a16:creationId xmlns:a16="http://schemas.microsoft.com/office/drawing/2014/main" id="{FACEF383-4BE2-435E-B900-03BB0FC324F2}"/>
                </a:ext>
              </a:extLst>
            </p:cNvPr>
            <p:cNvSpPr>
              <a:spLocks/>
            </p:cNvSpPr>
            <p:nvPr/>
          </p:nvSpPr>
          <p:spPr bwMode="auto">
            <a:xfrm>
              <a:off x="1740876" y="1227681"/>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63">
              <a:extLst>
                <a:ext uri="{FF2B5EF4-FFF2-40B4-BE49-F238E27FC236}">
                  <a16:creationId xmlns:a16="http://schemas.microsoft.com/office/drawing/2014/main" id="{86D9F6F4-57FB-4994-8D90-D1F33E920469}"/>
                </a:ext>
              </a:extLst>
            </p:cNvPr>
            <p:cNvSpPr>
              <a:spLocks noChangeArrowheads="1"/>
            </p:cNvSpPr>
            <p:nvPr/>
          </p:nvSpPr>
          <p:spPr bwMode="auto">
            <a:xfrm>
              <a:off x="1728176" y="1210218"/>
              <a:ext cx="39688"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4">
              <a:extLst>
                <a:ext uri="{FF2B5EF4-FFF2-40B4-BE49-F238E27FC236}">
                  <a16:creationId xmlns:a16="http://schemas.microsoft.com/office/drawing/2014/main" id="{DB91430B-A14A-4B92-954E-AFFE4CFE6EFA}"/>
                </a:ext>
              </a:extLst>
            </p:cNvPr>
            <p:cNvSpPr>
              <a:spLocks/>
            </p:cNvSpPr>
            <p:nvPr/>
          </p:nvSpPr>
          <p:spPr bwMode="auto">
            <a:xfrm>
              <a:off x="1550376" y="1227681"/>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5">
              <a:extLst>
                <a:ext uri="{FF2B5EF4-FFF2-40B4-BE49-F238E27FC236}">
                  <a16:creationId xmlns:a16="http://schemas.microsoft.com/office/drawing/2014/main" id="{1EC104A1-759D-40D3-BF1A-62F03AF4C88D}"/>
                </a:ext>
              </a:extLst>
            </p:cNvPr>
            <p:cNvSpPr>
              <a:spLocks/>
            </p:cNvSpPr>
            <p:nvPr/>
          </p:nvSpPr>
          <p:spPr bwMode="auto">
            <a:xfrm>
              <a:off x="1550376" y="1227681"/>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66">
              <a:extLst>
                <a:ext uri="{FF2B5EF4-FFF2-40B4-BE49-F238E27FC236}">
                  <a16:creationId xmlns:a16="http://schemas.microsoft.com/office/drawing/2014/main" id="{0A61359F-B834-4AAA-9E30-22611098741E}"/>
                </a:ext>
              </a:extLst>
            </p:cNvPr>
            <p:cNvSpPr>
              <a:spLocks noChangeArrowheads="1"/>
            </p:cNvSpPr>
            <p:nvPr/>
          </p:nvSpPr>
          <p:spPr bwMode="auto">
            <a:xfrm>
              <a:off x="1537676" y="1210218"/>
              <a:ext cx="41275"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7">
              <a:extLst>
                <a:ext uri="{FF2B5EF4-FFF2-40B4-BE49-F238E27FC236}">
                  <a16:creationId xmlns:a16="http://schemas.microsoft.com/office/drawing/2014/main" id="{EBA8066E-0462-440E-9DC8-38D1BECDBA48}"/>
                </a:ext>
              </a:extLst>
            </p:cNvPr>
            <p:cNvSpPr>
              <a:spLocks/>
            </p:cNvSpPr>
            <p:nvPr/>
          </p:nvSpPr>
          <p:spPr bwMode="auto">
            <a:xfrm>
              <a:off x="1363051" y="1227681"/>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8">
              <a:extLst>
                <a:ext uri="{FF2B5EF4-FFF2-40B4-BE49-F238E27FC236}">
                  <a16:creationId xmlns:a16="http://schemas.microsoft.com/office/drawing/2014/main" id="{483214E4-380D-4A73-B767-C64B827F1B03}"/>
                </a:ext>
              </a:extLst>
            </p:cNvPr>
            <p:cNvSpPr>
              <a:spLocks/>
            </p:cNvSpPr>
            <p:nvPr/>
          </p:nvSpPr>
          <p:spPr bwMode="auto">
            <a:xfrm>
              <a:off x="1363051" y="1227681"/>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69">
              <a:extLst>
                <a:ext uri="{FF2B5EF4-FFF2-40B4-BE49-F238E27FC236}">
                  <a16:creationId xmlns:a16="http://schemas.microsoft.com/office/drawing/2014/main" id="{423B2BF8-029F-4418-9622-285D9087275D}"/>
                </a:ext>
              </a:extLst>
            </p:cNvPr>
            <p:cNvSpPr>
              <a:spLocks noChangeArrowheads="1"/>
            </p:cNvSpPr>
            <p:nvPr/>
          </p:nvSpPr>
          <p:spPr bwMode="auto">
            <a:xfrm>
              <a:off x="1348764" y="1210218"/>
              <a:ext cx="42863"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0">
              <a:extLst>
                <a:ext uri="{FF2B5EF4-FFF2-40B4-BE49-F238E27FC236}">
                  <a16:creationId xmlns:a16="http://schemas.microsoft.com/office/drawing/2014/main" id="{D3B3144A-A955-45E1-84BE-1A3C269B22B7}"/>
                </a:ext>
              </a:extLst>
            </p:cNvPr>
            <p:cNvSpPr>
              <a:spLocks/>
            </p:cNvSpPr>
            <p:nvPr/>
          </p:nvSpPr>
          <p:spPr bwMode="auto">
            <a:xfrm>
              <a:off x="1174139" y="1227681"/>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1">
              <a:extLst>
                <a:ext uri="{FF2B5EF4-FFF2-40B4-BE49-F238E27FC236}">
                  <a16:creationId xmlns:a16="http://schemas.microsoft.com/office/drawing/2014/main" id="{C3EF79CD-5838-4AAB-A3D2-E093AFE8AD61}"/>
                </a:ext>
              </a:extLst>
            </p:cNvPr>
            <p:cNvSpPr>
              <a:spLocks/>
            </p:cNvSpPr>
            <p:nvPr/>
          </p:nvSpPr>
          <p:spPr bwMode="auto">
            <a:xfrm>
              <a:off x="1174139" y="1227681"/>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Rectangle 72">
              <a:extLst>
                <a:ext uri="{FF2B5EF4-FFF2-40B4-BE49-F238E27FC236}">
                  <a16:creationId xmlns:a16="http://schemas.microsoft.com/office/drawing/2014/main" id="{9B1570CE-A5F3-441C-846D-EC5F35C1841B}"/>
                </a:ext>
              </a:extLst>
            </p:cNvPr>
            <p:cNvSpPr>
              <a:spLocks noChangeArrowheads="1"/>
            </p:cNvSpPr>
            <p:nvPr/>
          </p:nvSpPr>
          <p:spPr bwMode="auto">
            <a:xfrm>
              <a:off x="2236176" y="1210218"/>
              <a:ext cx="822325" cy="396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73">
              <a:extLst>
                <a:ext uri="{FF2B5EF4-FFF2-40B4-BE49-F238E27FC236}">
                  <a16:creationId xmlns:a16="http://schemas.microsoft.com/office/drawing/2014/main" id="{668B4116-0A7A-4913-A9D6-5839AE301C02}"/>
                </a:ext>
              </a:extLst>
            </p:cNvPr>
            <p:cNvSpPr>
              <a:spLocks noChangeArrowheads="1"/>
            </p:cNvSpPr>
            <p:nvPr/>
          </p:nvSpPr>
          <p:spPr bwMode="auto">
            <a:xfrm>
              <a:off x="2236176" y="1405481"/>
              <a:ext cx="822325" cy="444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74">
              <a:extLst>
                <a:ext uri="{FF2B5EF4-FFF2-40B4-BE49-F238E27FC236}">
                  <a16:creationId xmlns:a16="http://schemas.microsoft.com/office/drawing/2014/main" id="{EB2347A8-8D70-4AE1-B226-63A4D8B107B9}"/>
                </a:ext>
              </a:extLst>
            </p:cNvPr>
            <p:cNvSpPr>
              <a:spLocks noChangeArrowheads="1"/>
            </p:cNvSpPr>
            <p:nvPr/>
          </p:nvSpPr>
          <p:spPr bwMode="auto">
            <a:xfrm>
              <a:off x="3023576" y="1210218"/>
              <a:ext cx="38100"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5">
              <a:extLst>
                <a:ext uri="{FF2B5EF4-FFF2-40B4-BE49-F238E27FC236}">
                  <a16:creationId xmlns:a16="http://schemas.microsoft.com/office/drawing/2014/main" id="{A9D305B8-822D-4F37-A8EB-577BF76B328D}"/>
                </a:ext>
              </a:extLst>
            </p:cNvPr>
            <p:cNvSpPr>
              <a:spLocks/>
            </p:cNvSpPr>
            <p:nvPr/>
          </p:nvSpPr>
          <p:spPr bwMode="auto">
            <a:xfrm>
              <a:off x="2847364" y="1227681"/>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76">
              <a:extLst>
                <a:ext uri="{FF2B5EF4-FFF2-40B4-BE49-F238E27FC236}">
                  <a16:creationId xmlns:a16="http://schemas.microsoft.com/office/drawing/2014/main" id="{8441775A-29CF-4FC0-8583-207D09FA2907}"/>
                </a:ext>
              </a:extLst>
            </p:cNvPr>
            <p:cNvSpPr>
              <a:spLocks/>
            </p:cNvSpPr>
            <p:nvPr/>
          </p:nvSpPr>
          <p:spPr bwMode="auto">
            <a:xfrm>
              <a:off x="2847364" y="1227681"/>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77">
              <a:extLst>
                <a:ext uri="{FF2B5EF4-FFF2-40B4-BE49-F238E27FC236}">
                  <a16:creationId xmlns:a16="http://schemas.microsoft.com/office/drawing/2014/main" id="{56554779-2A02-4994-BD07-3E237F5F00A6}"/>
                </a:ext>
              </a:extLst>
            </p:cNvPr>
            <p:cNvSpPr>
              <a:spLocks noChangeArrowheads="1"/>
            </p:cNvSpPr>
            <p:nvPr/>
          </p:nvSpPr>
          <p:spPr bwMode="auto">
            <a:xfrm>
              <a:off x="2831489" y="1210218"/>
              <a:ext cx="41275"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8">
              <a:extLst>
                <a:ext uri="{FF2B5EF4-FFF2-40B4-BE49-F238E27FC236}">
                  <a16:creationId xmlns:a16="http://schemas.microsoft.com/office/drawing/2014/main" id="{2F3A540D-0097-44EF-B4A6-B86208B1B05C}"/>
                </a:ext>
              </a:extLst>
            </p:cNvPr>
            <p:cNvSpPr>
              <a:spLocks/>
            </p:cNvSpPr>
            <p:nvPr/>
          </p:nvSpPr>
          <p:spPr bwMode="auto">
            <a:xfrm>
              <a:off x="2656864" y="1227681"/>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79">
              <a:extLst>
                <a:ext uri="{FF2B5EF4-FFF2-40B4-BE49-F238E27FC236}">
                  <a16:creationId xmlns:a16="http://schemas.microsoft.com/office/drawing/2014/main" id="{D2D4EFA7-1C66-4849-BCAA-D039AF858862}"/>
                </a:ext>
              </a:extLst>
            </p:cNvPr>
            <p:cNvSpPr>
              <a:spLocks/>
            </p:cNvSpPr>
            <p:nvPr/>
          </p:nvSpPr>
          <p:spPr bwMode="auto">
            <a:xfrm>
              <a:off x="2656864" y="1227681"/>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Rectangle 80">
              <a:extLst>
                <a:ext uri="{FF2B5EF4-FFF2-40B4-BE49-F238E27FC236}">
                  <a16:creationId xmlns:a16="http://schemas.microsoft.com/office/drawing/2014/main" id="{989685CA-A136-4697-AE99-9D6806D413F1}"/>
                </a:ext>
              </a:extLst>
            </p:cNvPr>
            <p:cNvSpPr>
              <a:spLocks noChangeArrowheads="1"/>
            </p:cNvSpPr>
            <p:nvPr/>
          </p:nvSpPr>
          <p:spPr bwMode="auto">
            <a:xfrm>
              <a:off x="2644164" y="1210218"/>
              <a:ext cx="41275"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1">
              <a:extLst>
                <a:ext uri="{FF2B5EF4-FFF2-40B4-BE49-F238E27FC236}">
                  <a16:creationId xmlns:a16="http://schemas.microsoft.com/office/drawing/2014/main" id="{B8F0B24F-918D-4048-B5CB-4B5F77874A2B}"/>
                </a:ext>
              </a:extLst>
            </p:cNvPr>
            <p:cNvSpPr>
              <a:spLocks/>
            </p:cNvSpPr>
            <p:nvPr/>
          </p:nvSpPr>
          <p:spPr bwMode="auto">
            <a:xfrm>
              <a:off x="2467951" y="1227681"/>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2">
              <a:extLst>
                <a:ext uri="{FF2B5EF4-FFF2-40B4-BE49-F238E27FC236}">
                  <a16:creationId xmlns:a16="http://schemas.microsoft.com/office/drawing/2014/main" id="{45E0AE7A-2B20-41C9-BDC0-CFAE3E3D3524}"/>
                </a:ext>
              </a:extLst>
            </p:cNvPr>
            <p:cNvSpPr>
              <a:spLocks/>
            </p:cNvSpPr>
            <p:nvPr/>
          </p:nvSpPr>
          <p:spPr bwMode="auto">
            <a:xfrm>
              <a:off x="2467951" y="1227681"/>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83">
              <a:extLst>
                <a:ext uri="{FF2B5EF4-FFF2-40B4-BE49-F238E27FC236}">
                  <a16:creationId xmlns:a16="http://schemas.microsoft.com/office/drawing/2014/main" id="{7E21F8E9-C84D-4364-8770-C0A09A7676AE}"/>
                </a:ext>
              </a:extLst>
            </p:cNvPr>
            <p:cNvSpPr>
              <a:spLocks noChangeArrowheads="1"/>
            </p:cNvSpPr>
            <p:nvPr/>
          </p:nvSpPr>
          <p:spPr bwMode="auto">
            <a:xfrm>
              <a:off x="2455251" y="1210218"/>
              <a:ext cx="38100"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4">
              <a:extLst>
                <a:ext uri="{FF2B5EF4-FFF2-40B4-BE49-F238E27FC236}">
                  <a16:creationId xmlns:a16="http://schemas.microsoft.com/office/drawing/2014/main" id="{6A841F25-F678-427C-86FF-7EE37A50103D}"/>
                </a:ext>
              </a:extLst>
            </p:cNvPr>
            <p:cNvSpPr>
              <a:spLocks/>
            </p:cNvSpPr>
            <p:nvPr/>
          </p:nvSpPr>
          <p:spPr bwMode="auto">
            <a:xfrm>
              <a:off x="2280626" y="1227681"/>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5">
              <a:extLst>
                <a:ext uri="{FF2B5EF4-FFF2-40B4-BE49-F238E27FC236}">
                  <a16:creationId xmlns:a16="http://schemas.microsoft.com/office/drawing/2014/main" id="{A137BBDB-297F-4D08-84AD-1D7724CA2513}"/>
                </a:ext>
              </a:extLst>
            </p:cNvPr>
            <p:cNvSpPr>
              <a:spLocks/>
            </p:cNvSpPr>
            <p:nvPr/>
          </p:nvSpPr>
          <p:spPr bwMode="auto">
            <a:xfrm>
              <a:off x="2280626" y="1227681"/>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Rectangle 86">
              <a:extLst>
                <a:ext uri="{FF2B5EF4-FFF2-40B4-BE49-F238E27FC236}">
                  <a16:creationId xmlns:a16="http://schemas.microsoft.com/office/drawing/2014/main" id="{4CA4540E-38C0-4441-AB39-E7BC7CF8B92C}"/>
                </a:ext>
              </a:extLst>
            </p:cNvPr>
            <p:cNvSpPr>
              <a:spLocks noChangeArrowheads="1"/>
            </p:cNvSpPr>
            <p:nvPr/>
          </p:nvSpPr>
          <p:spPr bwMode="auto">
            <a:xfrm>
              <a:off x="2998176" y="1210218"/>
              <a:ext cx="825500" cy="396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7">
              <a:extLst>
                <a:ext uri="{FF2B5EF4-FFF2-40B4-BE49-F238E27FC236}">
                  <a16:creationId xmlns:a16="http://schemas.microsoft.com/office/drawing/2014/main" id="{92DBBE11-EF49-4B4C-B562-A0ED959F88F2}"/>
                </a:ext>
              </a:extLst>
            </p:cNvPr>
            <p:cNvSpPr>
              <a:spLocks/>
            </p:cNvSpPr>
            <p:nvPr/>
          </p:nvSpPr>
          <p:spPr bwMode="auto">
            <a:xfrm>
              <a:off x="2998176" y="1405481"/>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8">
              <a:extLst>
                <a:ext uri="{FF2B5EF4-FFF2-40B4-BE49-F238E27FC236}">
                  <a16:creationId xmlns:a16="http://schemas.microsoft.com/office/drawing/2014/main" id="{6915CDD2-CD64-4F5A-8064-FE823E61ACB6}"/>
                </a:ext>
              </a:extLst>
            </p:cNvPr>
            <p:cNvSpPr>
              <a:spLocks/>
            </p:cNvSpPr>
            <p:nvPr/>
          </p:nvSpPr>
          <p:spPr bwMode="auto">
            <a:xfrm>
              <a:off x="2998176" y="1405481"/>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89">
              <a:extLst>
                <a:ext uri="{FF2B5EF4-FFF2-40B4-BE49-F238E27FC236}">
                  <a16:creationId xmlns:a16="http://schemas.microsoft.com/office/drawing/2014/main" id="{3DCCA65E-B015-4FD9-89F3-1B1BF693B890}"/>
                </a:ext>
              </a:extLst>
            </p:cNvPr>
            <p:cNvSpPr>
              <a:spLocks noChangeArrowheads="1"/>
            </p:cNvSpPr>
            <p:nvPr/>
          </p:nvSpPr>
          <p:spPr bwMode="auto">
            <a:xfrm>
              <a:off x="3785576" y="1210218"/>
              <a:ext cx="41275"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90">
              <a:extLst>
                <a:ext uri="{FF2B5EF4-FFF2-40B4-BE49-F238E27FC236}">
                  <a16:creationId xmlns:a16="http://schemas.microsoft.com/office/drawing/2014/main" id="{584CA28A-27A7-4729-8197-67BEB6BAB1B2}"/>
                </a:ext>
              </a:extLst>
            </p:cNvPr>
            <p:cNvSpPr>
              <a:spLocks/>
            </p:cNvSpPr>
            <p:nvPr/>
          </p:nvSpPr>
          <p:spPr bwMode="auto">
            <a:xfrm>
              <a:off x="3609364" y="1227681"/>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91">
              <a:extLst>
                <a:ext uri="{FF2B5EF4-FFF2-40B4-BE49-F238E27FC236}">
                  <a16:creationId xmlns:a16="http://schemas.microsoft.com/office/drawing/2014/main" id="{948E395C-0E9E-465E-BBC3-288E648183C3}"/>
                </a:ext>
              </a:extLst>
            </p:cNvPr>
            <p:cNvSpPr>
              <a:spLocks/>
            </p:cNvSpPr>
            <p:nvPr/>
          </p:nvSpPr>
          <p:spPr bwMode="auto">
            <a:xfrm>
              <a:off x="3609364" y="1227681"/>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Rectangle 92">
              <a:extLst>
                <a:ext uri="{FF2B5EF4-FFF2-40B4-BE49-F238E27FC236}">
                  <a16:creationId xmlns:a16="http://schemas.microsoft.com/office/drawing/2014/main" id="{FDAEBA38-338C-4DA1-9B28-0DC3CB7E3EBA}"/>
                </a:ext>
              </a:extLst>
            </p:cNvPr>
            <p:cNvSpPr>
              <a:spLocks noChangeArrowheads="1"/>
            </p:cNvSpPr>
            <p:nvPr/>
          </p:nvSpPr>
          <p:spPr bwMode="auto">
            <a:xfrm>
              <a:off x="3596664" y="1210218"/>
              <a:ext cx="38100"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93">
              <a:extLst>
                <a:ext uri="{FF2B5EF4-FFF2-40B4-BE49-F238E27FC236}">
                  <a16:creationId xmlns:a16="http://schemas.microsoft.com/office/drawing/2014/main" id="{574C44BB-C085-45D3-A7BB-BB91C93539E2}"/>
                </a:ext>
              </a:extLst>
            </p:cNvPr>
            <p:cNvSpPr>
              <a:spLocks/>
            </p:cNvSpPr>
            <p:nvPr/>
          </p:nvSpPr>
          <p:spPr bwMode="auto">
            <a:xfrm>
              <a:off x="3422039" y="1227681"/>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94">
              <a:extLst>
                <a:ext uri="{FF2B5EF4-FFF2-40B4-BE49-F238E27FC236}">
                  <a16:creationId xmlns:a16="http://schemas.microsoft.com/office/drawing/2014/main" id="{CEF1789B-EAF4-4A3E-8326-794ABDFFABD5}"/>
                </a:ext>
              </a:extLst>
            </p:cNvPr>
            <p:cNvSpPr>
              <a:spLocks/>
            </p:cNvSpPr>
            <p:nvPr/>
          </p:nvSpPr>
          <p:spPr bwMode="auto">
            <a:xfrm>
              <a:off x="3422039" y="1227681"/>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95">
              <a:extLst>
                <a:ext uri="{FF2B5EF4-FFF2-40B4-BE49-F238E27FC236}">
                  <a16:creationId xmlns:a16="http://schemas.microsoft.com/office/drawing/2014/main" id="{8DCF1714-FCE8-4DB3-A7C7-0F3CDA246544}"/>
                </a:ext>
              </a:extLst>
            </p:cNvPr>
            <p:cNvSpPr>
              <a:spLocks noChangeArrowheads="1"/>
            </p:cNvSpPr>
            <p:nvPr/>
          </p:nvSpPr>
          <p:spPr bwMode="auto">
            <a:xfrm>
              <a:off x="3406164" y="1210218"/>
              <a:ext cx="41275"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96">
              <a:extLst>
                <a:ext uri="{FF2B5EF4-FFF2-40B4-BE49-F238E27FC236}">
                  <a16:creationId xmlns:a16="http://schemas.microsoft.com/office/drawing/2014/main" id="{209ECE81-99B0-452A-BE8A-F8CEC78C5743}"/>
                </a:ext>
              </a:extLst>
            </p:cNvPr>
            <p:cNvSpPr>
              <a:spLocks/>
            </p:cNvSpPr>
            <p:nvPr/>
          </p:nvSpPr>
          <p:spPr bwMode="auto">
            <a:xfrm>
              <a:off x="3229951" y="1227681"/>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97">
              <a:extLst>
                <a:ext uri="{FF2B5EF4-FFF2-40B4-BE49-F238E27FC236}">
                  <a16:creationId xmlns:a16="http://schemas.microsoft.com/office/drawing/2014/main" id="{975537E8-88EF-4D76-9EE1-CB696B3CC2D7}"/>
                </a:ext>
              </a:extLst>
            </p:cNvPr>
            <p:cNvSpPr>
              <a:spLocks/>
            </p:cNvSpPr>
            <p:nvPr/>
          </p:nvSpPr>
          <p:spPr bwMode="auto">
            <a:xfrm>
              <a:off x="3229951" y="1227681"/>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98">
              <a:extLst>
                <a:ext uri="{FF2B5EF4-FFF2-40B4-BE49-F238E27FC236}">
                  <a16:creationId xmlns:a16="http://schemas.microsoft.com/office/drawing/2014/main" id="{8DC4CB17-9F7A-4127-ABC4-842E01E6ECED}"/>
                </a:ext>
              </a:extLst>
            </p:cNvPr>
            <p:cNvSpPr>
              <a:spLocks noChangeArrowheads="1"/>
            </p:cNvSpPr>
            <p:nvPr/>
          </p:nvSpPr>
          <p:spPr bwMode="auto">
            <a:xfrm>
              <a:off x="3217251" y="1210218"/>
              <a:ext cx="41275" cy="2301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99">
              <a:extLst>
                <a:ext uri="{FF2B5EF4-FFF2-40B4-BE49-F238E27FC236}">
                  <a16:creationId xmlns:a16="http://schemas.microsoft.com/office/drawing/2014/main" id="{DCCB05E8-9D27-46A1-804F-BF79B49450E2}"/>
                </a:ext>
              </a:extLst>
            </p:cNvPr>
            <p:cNvSpPr>
              <a:spLocks/>
            </p:cNvSpPr>
            <p:nvPr/>
          </p:nvSpPr>
          <p:spPr bwMode="auto">
            <a:xfrm>
              <a:off x="3042626" y="1227681"/>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100">
              <a:extLst>
                <a:ext uri="{FF2B5EF4-FFF2-40B4-BE49-F238E27FC236}">
                  <a16:creationId xmlns:a16="http://schemas.microsoft.com/office/drawing/2014/main" id="{362B1BAC-365E-4A12-8092-8555A80F37BC}"/>
                </a:ext>
              </a:extLst>
            </p:cNvPr>
            <p:cNvSpPr>
              <a:spLocks/>
            </p:cNvSpPr>
            <p:nvPr/>
          </p:nvSpPr>
          <p:spPr bwMode="auto">
            <a:xfrm>
              <a:off x="3042626" y="1227681"/>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101">
              <a:extLst>
                <a:ext uri="{FF2B5EF4-FFF2-40B4-BE49-F238E27FC236}">
                  <a16:creationId xmlns:a16="http://schemas.microsoft.com/office/drawing/2014/main" id="{9D9CFE33-4D91-40FE-8931-87856BCB718C}"/>
                </a:ext>
              </a:extLst>
            </p:cNvPr>
            <p:cNvSpPr>
              <a:spLocks/>
            </p:cNvSpPr>
            <p:nvPr/>
          </p:nvSpPr>
          <p:spPr bwMode="auto">
            <a:xfrm>
              <a:off x="1783739" y="1083218"/>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Rectangle 102">
              <a:extLst>
                <a:ext uri="{FF2B5EF4-FFF2-40B4-BE49-F238E27FC236}">
                  <a16:creationId xmlns:a16="http://schemas.microsoft.com/office/drawing/2014/main" id="{2635AB52-A716-4B63-AFDD-AFCF1553D423}"/>
                </a:ext>
              </a:extLst>
            </p:cNvPr>
            <p:cNvSpPr>
              <a:spLocks noChangeArrowheads="1"/>
            </p:cNvSpPr>
            <p:nvPr/>
          </p:nvSpPr>
          <p:spPr bwMode="auto">
            <a:xfrm>
              <a:off x="967764" y="1153068"/>
              <a:ext cx="219075" cy="49053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103">
              <a:extLst>
                <a:ext uri="{FF2B5EF4-FFF2-40B4-BE49-F238E27FC236}">
                  <a16:creationId xmlns:a16="http://schemas.microsoft.com/office/drawing/2014/main" id="{30433F68-C2F4-4C2E-96B8-C6329840ED31}"/>
                </a:ext>
              </a:extLst>
            </p:cNvPr>
            <p:cNvSpPr>
              <a:spLocks/>
            </p:cNvSpPr>
            <p:nvPr/>
          </p:nvSpPr>
          <p:spPr bwMode="auto">
            <a:xfrm>
              <a:off x="1142389" y="456156"/>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Rectangle 104">
              <a:extLst>
                <a:ext uri="{FF2B5EF4-FFF2-40B4-BE49-F238E27FC236}">
                  <a16:creationId xmlns:a16="http://schemas.microsoft.com/office/drawing/2014/main" id="{44D8AC04-CEDE-4917-92F7-BAEAB18AB8B9}"/>
                </a:ext>
              </a:extLst>
            </p:cNvPr>
            <p:cNvSpPr>
              <a:spLocks noChangeArrowheads="1"/>
            </p:cNvSpPr>
            <p:nvPr/>
          </p:nvSpPr>
          <p:spPr bwMode="auto">
            <a:xfrm>
              <a:off x="5025414" y="1421356"/>
              <a:ext cx="44450" cy="10128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105">
              <a:extLst>
                <a:ext uri="{FF2B5EF4-FFF2-40B4-BE49-F238E27FC236}">
                  <a16:creationId xmlns:a16="http://schemas.microsoft.com/office/drawing/2014/main" id="{CFD8FD17-A8B5-4A27-804A-2F328412EAA6}"/>
                </a:ext>
              </a:extLst>
            </p:cNvPr>
            <p:cNvSpPr>
              <a:spLocks noChangeArrowheads="1"/>
            </p:cNvSpPr>
            <p:nvPr/>
          </p:nvSpPr>
          <p:spPr bwMode="auto">
            <a:xfrm>
              <a:off x="4684101" y="2392906"/>
              <a:ext cx="736600" cy="2413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106">
              <a:extLst>
                <a:ext uri="{FF2B5EF4-FFF2-40B4-BE49-F238E27FC236}">
                  <a16:creationId xmlns:a16="http://schemas.microsoft.com/office/drawing/2014/main" id="{62D409F7-0EE5-47D2-83A0-C6387F05068E}"/>
                </a:ext>
              </a:extLst>
            </p:cNvPr>
            <p:cNvSpPr>
              <a:spLocks noChangeArrowheads="1"/>
            </p:cNvSpPr>
            <p:nvPr/>
          </p:nvSpPr>
          <p:spPr bwMode="auto">
            <a:xfrm>
              <a:off x="4955564" y="2310356"/>
              <a:ext cx="187325" cy="1238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Rectangle 107">
              <a:extLst>
                <a:ext uri="{FF2B5EF4-FFF2-40B4-BE49-F238E27FC236}">
                  <a16:creationId xmlns:a16="http://schemas.microsoft.com/office/drawing/2014/main" id="{2B49DF2B-4739-4A6C-8B57-A033AACF9BDB}"/>
                </a:ext>
              </a:extLst>
            </p:cNvPr>
            <p:cNvSpPr>
              <a:spLocks noChangeArrowheads="1"/>
            </p:cNvSpPr>
            <p:nvPr/>
          </p:nvSpPr>
          <p:spPr bwMode="auto">
            <a:xfrm>
              <a:off x="3776051" y="1207043"/>
              <a:ext cx="771525" cy="3651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08">
              <a:extLst>
                <a:ext uri="{FF2B5EF4-FFF2-40B4-BE49-F238E27FC236}">
                  <a16:creationId xmlns:a16="http://schemas.microsoft.com/office/drawing/2014/main" id="{3F285390-E8CC-4052-9B7A-383F56257717}"/>
                </a:ext>
              </a:extLst>
            </p:cNvPr>
            <p:cNvSpPr>
              <a:spLocks/>
            </p:cNvSpPr>
            <p:nvPr/>
          </p:nvSpPr>
          <p:spPr bwMode="auto">
            <a:xfrm>
              <a:off x="3776051" y="1354681"/>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Rectangle 109">
              <a:extLst>
                <a:ext uri="{FF2B5EF4-FFF2-40B4-BE49-F238E27FC236}">
                  <a16:creationId xmlns:a16="http://schemas.microsoft.com/office/drawing/2014/main" id="{2F30BD84-068E-4D99-BAF0-85F7AF750242}"/>
                </a:ext>
              </a:extLst>
            </p:cNvPr>
            <p:cNvSpPr>
              <a:spLocks noChangeArrowheads="1"/>
            </p:cNvSpPr>
            <p:nvPr/>
          </p:nvSpPr>
          <p:spPr bwMode="auto">
            <a:xfrm>
              <a:off x="4512651" y="1207043"/>
              <a:ext cx="34925" cy="21431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 name="Rectangle 110">
              <a:extLst>
                <a:ext uri="{FF2B5EF4-FFF2-40B4-BE49-F238E27FC236}">
                  <a16:creationId xmlns:a16="http://schemas.microsoft.com/office/drawing/2014/main" id="{89077AFF-01F3-46A0-A200-8BF5481AA175}"/>
                </a:ext>
              </a:extLst>
            </p:cNvPr>
            <p:cNvSpPr>
              <a:spLocks noChangeArrowheads="1"/>
            </p:cNvSpPr>
            <p:nvPr/>
          </p:nvSpPr>
          <p:spPr bwMode="auto">
            <a:xfrm>
              <a:off x="4680926" y="1275306"/>
              <a:ext cx="38100" cy="1333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11">
              <a:extLst>
                <a:ext uri="{FF2B5EF4-FFF2-40B4-BE49-F238E27FC236}">
                  <a16:creationId xmlns:a16="http://schemas.microsoft.com/office/drawing/2014/main" id="{B2716A23-480A-48D5-A947-A86BE3CA5B18}"/>
                </a:ext>
              </a:extLst>
            </p:cNvPr>
            <p:cNvSpPr>
              <a:spLocks/>
            </p:cNvSpPr>
            <p:nvPr/>
          </p:nvSpPr>
          <p:spPr bwMode="auto">
            <a:xfrm>
              <a:off x="4345964" y="1222918"/>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12">
              <a:extLst>
                <a:ext uri="{FF2B5EF4-FFF2-40B4-BE49-F238E27FC236}">
                  <a16:creationId xmlns:a16="http://schemas.microsoft.com/office/drawing/2014/main" id="{18882EDD-CF4E-450C-80D6-5635BD40D004}"/>
                </a:ext>
              </a:extLst>
            </p:cNvPr>
            <p:cNvSpPr>
              <a:spLocks/>
            </p:cNvSpPr>
            <p:nvPr/>
          </p:nvSpPr>
          <p:spPr bwMode="auto">
            <a:xfrm>
              <a:off x="4528526" y="1268956"/>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13">
              <a:extLst>
                <a:ext uri="{FF2B5EF4-FFF2-40B4-BE49-F238E27FC236}">
                  <a16:creationId xmlns:a16="http://schemas.microsoft.com/office/drawing/2014/main" id="{55BBCAD0-2A9D-45E5-8F22-B05FAE4F03DD}"/>
                </a:ext>
              </a:extLst>
            </p:cNvPr>
            <p:cNvSpPr>
              <a:spLocks/>
            </p:cNvSpPr>
            <p:nvPr/>
          </p:nvSpPr>
          <p:spPr bwMode="auto">
            <a:xfrm>
              <a:off x="4345964" y="1222918"/>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Rectangle 114">
              <a:extLst>
                <a:ext uri="{FF2B5EF4-FFF2-40B4-BE49-F238E27FC236}">
                  <a16:creationId xmlns:a16="http://schemas.microsoft.com/office/drawing/2014/main" id="{3B4E3768-5B57-4533-9D7B-59F99806EB56}"/>
                </a:ext>
              </a:extLst>
            </p:cNvPr>
            <p:cNvSpPr>
              <a:spLocks noChangeArrowheads="1"/>
            </p:cNvSpPr>
            <p:nvPr/>
          </p:nvSpPr>
          <p:spPr bwMode="auto">
            <a:xfrm>
              <a:off x="4333264" y="1207043"/>
              <a:ext cx="38100" cy="21431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15">
              <a:extLst>
                <a:ext uri="{FF2B5EF4-FFF2-40B4-BE49-F238E27FC236}">
                  <a16:creationId xmlns:a16="http://schemas.microsoft.com/office/drawing/2014/main" id="{430DDD3B-1815-40FC-9292-8E5CA03726E4}"/>
                </a:ext>
              </a:extLst>
            </p:cNvPr>
            <p:cNvSpPr>
              <a:spLocks/>
            </p:cNvSpPr>
            <p:nvPr/>
          </p:nvSpPr>
          <p:spPr bwMode="auto">
            <a:xfrm>
              <a:off x="4171339" y="1222918"/>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16">
              <a:extLst>
                <a:ext uri="{FF2B5EF4-FFF2-40B4-BE49-F238E27FC236}">
                  <a16:creationId xmlns:a16="http://schemas.microsoft.com/office/drawing/2014/main" id="{FB52146B-198A-4214-8C95-2B2F6FF5FD9F}"/>
                </a:ext>
              </a:extLst>
            </p:cNvPr>
            <p:cNvSpPr>
              <a:spLocks/>
            </p:cNvSpPr>
            <p:nvPr/>
          </p:nvSpPr>
          <p:spPr bwMode="auto">
            <a:xfrm>
              <a:off x="4171339" y="1222918"/>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Rectangle 117">
              <a:extLst>
                <a:ext uri="{FF2B5EF4-FFF2-40B4-BE49-F238E27FC236}">
                  <a16:creationId xmlns:a16="http://schemas.microsoft.com/office/drawing/2014/main" id="{59680B43-62B2-4572-BEFE-7D338EC072F9}"/>
                </a:ext>
              </a:extLst>
            </p:cNvPr>
            <p:cNvSpPr>
              <a:spLocks noChangeArrowheads="1"/>
            </p:cNvSpPr>
            <p:nvPr/>
          </p:nvSpPr>
          <p:spPr bwMode="auto">
            <a:xfrm>
              <a:off x="4158639" y="1207043"/>
              <a:ext cx="38100" cy="21431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8">
              <a:extLst>
                <a:ext uri="{FF2B5EF4-FFF2-40B4-BE49-F238E27FC236}">
                  <a16:creationId xmlns:a16="http://schemas.microsoft.com/office/drawing/2014/main" id="{BF5F4BAF-8097-4E54-9896-05CBBA36B4D5}"/>
                </a:ext>
              </a:extLst>
            </p:cNvPr>
            <p:cNvSpPr>
              <a:spLocks/>
            </p:cNvSpPr>
            <p:nvPr/>
          </p:nvSpPr>
          <p:spPr bwMode="auto">
            <a:xfrm>
              <a:off x="3991951" y="1222918"/>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19">
              <a:extLst>
                <a:ext uri="{FF2B5EF4-FFF2-40B4-BE49-F238E27FC236}">
                  <a16:creationId xmlns:a16="http://schemas.microsoft.com/office/drawing/2014/main" id="{4683E46D-10B9-407D-B123-CEE7E97C3FF8}"/>
                </a:ext>
              </a:extLst>
            </p:cNvPr>
            <p:cNvSpPr>
              <a:spLocks/>
            </p:cNvSpPr>
            <p:nvPr/>
          </p:nvSpPr>
          <p:spPr bwMode="auto">
            <a:xfrm>
              <a:off x="3991951" y="1222918"/>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Rectangle 120">
              <a:extLst>
                <a:ext uri="{FF2B5EF4-FFF2-40B4-BE49-F238E27FC236}">
                  <a16:creationId xmlns:a16="http://schemas.microsoft.com/office/drawing/2014/main" id="{B83BBEDB-98A9-4947-BEAD-F68A3DFDE293}"/>
                </a:ext>
              </a:extLst>
            </p:cNvPr>
            <p:cNvSpPr>
              <a:spLocks noChangeArrowheads="1"/>
            </p:cNvSpPr>
            <p:nvPr/>
          </p:nvSpPr>
          <p:spPr bwMode="auto">
            <a:xfrm>
              <a:off x="3982426" y="1207043"/>
              <a:ext cx="34925" cy="214312"/>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21">
              <a:extLst>
                <a:ext uri="{FF2B5EF4-FFF2-40B4-BE49-F238E27FC236}">
                  <a16:creationId xmlns:a16="http://schemas.microsoft.com/office/drawing/2014/main" id="{D9062404-D94B-42F0-931A-FC7705ABE212}"/>
                </a:ext>
              </a:extLst>
            </p:cNvPr>
            <p:cNvSpPr>
              <a:spLocks/>
            </p:cNvSpPr>
            <p:nvPr/>
          </p:nvSpPr>
          <p:spPr bwMode="auto">
            <a:xfrm>
              <a:off x="3817326" y="1222918"/>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22">
              <a:extLst>
                <a:ext uri="{FF2B5EF4-FFF2-40B4-BE49-F238E27FC236}">
                  <a16:creationId xmlns:a16="http://schemas.microsoft.com/office/drawing/2014/main" id="{721AD3EB-CA07-4874-909E-66BC20A51912}"/>
                </a:ext>
              </a:extLst>
            </p:cNvPr>
            <p:cNvSpPr>
              <a:spLocks/>
            </p:cNvSpPr>
            <p:nvPr/>
          </p:nvSpPr>
          <p:spPr bwMode="auto">
            <a:xfrm>
              <a:off x="3817326" y="1222918"/>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Rectangle 123">
              <a:extLst>
                <a:ext uri="{FF2B5EF4-FFF2-40B4-BE49-F238E27FC236}">
                  <a16:creationId xmlns:a16="http://schemas.microsoft.com/office/drawing/2014/main" id="{8B0A7D4C-16EE-4193-A3C8-7E3CF0713DB2}"/>
                </a:ext>
              </a:extLst>
            </p:cNvPr>
            <p:cNvSpPr>
              <a:spLocks noChangeArrowheads="1"/>
            </p:cNvSpPr>
            <p:nvPr/>
          </p:nvSpPr>
          <p:spPr bwMode="auto">
            <a:xfrm>
              <a:off x="4684101" y="2660554"/>
              <a:ext cx="736600" cy="242887"/>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124">
              <a:extLst>
                <a:ext uri="{FF2B5EF4-FFF2-40B4-BE49-F238E27FC236}">
                  <a16:creationId xmlns:a16="http://schemas.microsoft.com/office/drawing/2014/main" id="{08319DA4-1EAE-422E-AB5B-1F39A7C5788C}"/>
                </a:ext>
              </a:extLst>
            </p:cNvPr>
            <p:cNvSpPr>
              <a:spLocks noChangeArrowheads="1"/>
            </p:cNvSpPr>
            <p:nvPr/>
          </p:nvSpPr>
          <p:spPr bwMode="auto">
            <a:xfrm>
              <a:off x="603493" y="1149893"/>
              <a:ext cx="337283" cy="858114"/>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125">
              <a:extLst>
                <a:ext uri="{FF2B5EF4-FFF2-40B4-BE49-F238E27FC236}">
                  <a16:creationId xmlns:a16="http://schemas.microsoft.com/office/drawing/2014/main" id="{F4590EFE-6B4D-4600-BBAB-16FFE9F23B47}"/>
                </a:ext>
              </a:extLst>
            </p:cNvPr>
            <p:cNvSpPr>
              <a:spLocks/>
            </p:cNvSpPr>
            <p:nvPr/>
          </p:nvSpPr>
          <p:spPr bwMode="auto">
            <a:xfrm>
              <a:off x="1480526" y="6075414"/>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43" name="Group 376">
              <a:extLst>
                <a:ext uri="{FF2B5EF4-FFF2-40B4-BE49-F238E27FC236}">
                  <a16:creationId xmlns:a16="http://schemas.microsoft.com/office/drawing/2014/main" id="{A3C02FE7-189B-4EC1-9949-248B2103BE32}"/>
                </a:ext>
              </a:extLst>
            </p:cNvPr>
            <p:cNvGrpSpPr/>
            <p:nvPr/>
          </p:nvGrpSpPr>
          <p:grpSpPr>
            <a:xfrm>
              <a:off x="1867614" y="4818439"/>
              <a:ext cx="357188" cy="627063"/>
              <a:chOff x="2031389" y="4340768"/>
              <a:chExt cx="357188" cy="627063"/>
            </a:xfrm>
            <a:grpFill/>
          </p:grpSpPr>
          <p:sp>
            <p:nvSpPr>
              <p:cNvPr id="153" name="Rectangle 13">
                <a:extLst>
                  <a:ext uri="{FF2B5EF4-FFF2-40B4-BE49-F238E27FC236}">
                    <a16:creationId xmlns:a16="http://schemas.microsoft.com/office/drawing/2014/main" id="{A12FA213-8384-44A3-8823-D8DA881CF571}"/>
                  </a:ext>
                </a:extLst>
              </p:cNvPr>
              <p:cNvSpPr>
                <a:spLocks noChangeArrowheads="1"/>
              </p:cNvSpPr>
              <p:nvPr/>
            </p:nvSpPr>
            <p:spPr bwMode="auto">
              <a:xfrm>
                <a:off x="2031389" y="4340768"/>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4">
                <a:extLst>
                  <a:ext uri="{FF2B5EF4-FFF2-40B4-BE49-F238E27FC236}">
                    <a16:creationId xmlns:a16="http://schemas.microsoft.com/office/drawing/2014/main" id="{54AC6E77-1C09-4934-A12F-D443860159C6}"/>
                  </a:ext>
                </a:extLst>
              </p:cNvPr>
              <p:cNvSpPr>
                <a:spLocks/>
              </p:cNvSpPr>
              <p:nvPr/>
            </p:nvSpPr>
            <p:spPr bwMode="auto">
              <a:xfrm>
                <a:off x="2056789" y="4369343"/>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15">
                <a:extLst>
                  <a:ext uri="{FF2B5EF4-FFF2-40B4-BE49-F238E27FC236}">
                    <a16:creationId xmlns:a16="http://schemas.microsoft.com/office/drawing/2014/main" id="{2B1A0C39-99C2-4BEC-A340-EE3D20949144}"/>
                  </a:ext>
                </a:extLst>
              </p:cNvPr>
              <p:cNvSpPr>
                <a:spLocks/>
              </p:cNvSpPr>
              <p:nvPr/>
            </p:nvSpPr>
            <p:spPr bwMode="auto">
              <a:xfrm>
                <a:off x="2056789" y="4369343"/>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Rectangle 16">
                <a:extLst>
                  <a:ext uri="{FF2B5EF4-FFF2-40B4-BE49-F238E27FC236}">
                    <a16:creationId xmlns:a16="http://schemas.microsoft.com/office/drawing/2014/main" id="{69C03F77-18E3-4B78-AB37-1CE3F1DCD3D8}"/>
                  </a:ext>
                </a:extLst>
              </p:cNvPr>
              <p:cNvSpPr>
                <a:spLocks noChangeArrowheads="1"/>
              </p:cNvSpPr>
              <p:nvPr/>
            </p:nvSpPr>
            <p:spPr bwMode="auto">
              <a:xfrm>
                <a:off x="2031389" y="4634456"/>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17">
                <a:extLst>
                  <a:ext uri="{FF2B5EF4-FFF2-40B4-BE49-F238E27FC236}">
                    <a16:creationId xmlns:a16="http://schemas.microsoft.com/office/drawing/2014/main" id="{210AB2E1-E44B-40FB-A029-E167A2C5B803}"/>
                  </a:ext>
                </a:extLst>
              </p:cNvPr>
              <p:cNvSpPr>
                <a:spLocks/>
              </p:cNvSpPr>
              <p:nvPr/>
            </p:nvSpPr>
            <p:spPr bwMode="auto">
              <a:xfrm>
                <a:off x="2056789" y="4663031"/>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18">
                <a:extLst>
                  <a:ext uri="{FF2B5EF4-FFF2-40B4-BE49-F238E27FC236}">
                    <a16:creationId xmlns:a16="http://schemas.microsoft.com/office/drawing/2014/main" id="{372E0C6C-922E-41E7-A6B8-7A9146CEFDE6}"/>
                  </a:ext>
                </a:extLst>
              </p:cNvPr>
              <p:cNvSpPr>
                <a:spLocks/>
              </p:cNvSpPr>
              <p:nvPr/>
            </p:nvSpPr>
            <p:spPr bwMode="auto">
              <a:xfrm>
                <a:off x="2056789" y="4663031"/>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4" name="Rectangle 5">
              <a:extLst>
                <a:ext uri="{FF2B5EF4-FFF2-40B4-BE49-F238E27FC236}">
                  <a16:creationId xmlns:a16="http://schemas.microsoft.com/office/drawing/2014/main" id="{6A74D1B2-91A7-4FB1-AA2F-9F4D2F75CB42}"/>
                </a:ext>
              </a:extLst>
            </p:cNvPr>
            <p:cNvSpPr>
              <a:spLocks noChangeArrowheads="1"/>
            </p:cNvSpPr>
            <p:nvPr/>
          </p:nvSpPr>
          <p:spPr bwMode="auto">
            <a:xfrm>
              <a:off x="1839986" y="4792833"/>
              <a:ext cx="98425" cy="13366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Rectangle 6">
              <a:extLst>
                <a:ext uri="{FF2B5EF4-FFF2-40B4-BE49-F238E27FC236}">
                  <a16:creationId xmlns:a16="http://schemas.microsoft.com/office/drawing/2014/main" id="{BCA0F213-9062-4DBD-9CFA-6E90BB1957A5}"/>
                </a:ext>
              </a:extLst>
            </p:cNvPr>
            <p:cNvSpPr>
              <a:spLocks noChangeArrowheads="1"/>
            </p:cNvSpPr>
            <p:nvPr/>
          </p:nvSpPr>
          <p:spPr bwMode="auto">
            <a:xfrm>
              <a:off x="2184473" y="4792833"/>
              <a:ext cx="85725" cy="13366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46" name="Group 379">
              <a:extLst>
                <a:ext uri="{FF2B5EF4-FFF2-40B4-BE49-F238E27FC236}">
                  <a16:creationId xmlns:a16="http://schemas.microsoft.com/office/drawing/2014/main" id="{CBB0D725-288D-43AC-8666-FC783B21B263}"/>
                </a:ext>
              </a:extLst>
            </p:cNvPr>
            <p:cNvGrpSpPr/>
            <p:nvPr/>
          </p:nvGrpSpPr>
          <p:grpSpPr>
            <a:xfrm>
              <a:off x="1897182" y="5434863"/>
              <a:ext cx="357188" cy="627063"/>
              <a:chOff x="2031389" y="4340768"/>
              <a:chExt cx="357188" cy="627063"/>
            </a:xfrm>
            <a:grpFill/>
          </p:grpSpPr>
          <p:sp>
            <p:nvSpPr>
              <p:cNvPr id="147" name="Rectangle 13">
                <a:extLst>
                  <a:ext uri="{FF2B5EF4-FFF2-40B4-BE49-F238E27FC236}">
                    <a16:creationId xmlns:a16="http://schemas.microsoft.com/office/drawing/2014/main" id="{E198FFBB-6F98-46BC-8A9D-0F7CCFA4FA81}"/>
                  </a:ext>
                </a:extLst>
              </p:cNvPr>
              <p:cNvSpPr>
                <a:spLocks noChangeArrowheads="1"/>
              </p:cNvSpPr>
              <p:nvPr/>
            </p:nvSpPr>
            <p:spPr bwMode="auto">
              <a:xfrm>
                <a:off x="2031389" y="4340768"/>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4">
                <a:extLst>
                  <a:ext uri="{FF2B5EF4-FFF2-40B4-BE49-F238E27FC236}">
                    <a16:creationId xmlns:a16="http://schemas.microsoft.com/office/drawing/2014/main" id="{327BBB98-AA97-401F-81DF-B1A6F190F17C}"/>
                  </a:ext>
                </a:extLst>
              </p:cNvPr>
              <p:cNvSpPr>
                <a:spLocks/>
              </p:cNvSpPr>
              <p:nvPr/>
            </p:nvSpPr>
            <p:spPr bwMode="auto">
              <a:xfrm>
                <a:off x="2056789" y="4369343"/>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5">
                <a:extLst>
                  <a:ext uri="{FF2B5EF4-FFF2-40B4-BE49-F238E27FC236}">
                    <a16:creationId xmlns:a16="http://schemas.microsoft.com/office/drawing/2014/main" id="{C8AC938A-07A1-4E66-A0C7-CBC996572FF9}"/>
                  </a:ext>
                </a:extLst>
              </p:cNvPr>
              <p:cNvSpPr>
                <a:spLocks/>
              </p:cNvSpPr>
              <p:nvPr/>
            </p:nvSpPr>
            <p:spPr bwMode="auto">
              <a:xfrm>
                <a:off x="2056789" y="4369343"/>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Rectangle 16">
                <a:extLst>
                  <a:ext uri="{FF2B5EF4-FFF2-40B4-BE49-F238E27FC236}">
                    <a16:creationId xmlns:a16="http://schemas.microsoft.com/office/drawing/2014/main" id="{6B0D8CE5-FA58-4F1E-9E2E-957120F3EBA6}"/>
                  </a:ext>
                </a:extLst>
              </p:cNvPr>
              <p:cNvSpPr>
                <a:spLocks noChangeArrowheads="1"/>
              </p:cNvSpPr>
              <p:nvPr/>
            </p:nvSpPr>
            <p:spPr bwMode="auto">
              <a:xfrm>
                <a:off x="2031389" y="4634456"/>
                <a:ext cx="357188" cy="635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7">
                <a:extLst>
                  <a:ext uri="{FF2B5EF4-FFF2-40B4-BE49-F238E27FC236}">
                    <a16:creationId xmlns:a16="http://schemas.microsoft.com/office/drawing/2014/main" id="{821F090A-5EA9-4EF4-991B-CFC323F91F9D}"/>
                  </a:ext>
                </a:extLst>
              </p:cNvPr>
              <p:cNvSpPr>
                <a:spLocks/>
              </p:cNvSpPr>
              <p:nvPr/>
            </p:nvSpPr>
            <p:spPr bwMode="auto">
              <a:xfrm>
                <a:off x="2056789" y="4663031"/>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8">
                <a:extLst>
                  <a:ext uri="{FF2B5EF4-FFF2-40B4-BE49-F238E27FC236}">
                    <a16:creationId xmlns:a16="http://schemas.microsoft.com/office/drawing/2014/main" id="{F0B9AD4E-4C53-43ED-82FF-1E15DD2BC7C9}"/>
                  </a:ext>
                </a:extLst>
              </p:cNvPr>
              <p:cNvSpPr>
                <a:spLocks/>
              </p:cNvSpPr>
              <p:nvPr/>
            </p:nvSpPr>
            <p:spPr bwMode="auto">
              <a:xfrm>
                <a:off x="2056789" y="4663031"/>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59" name="Group 412">
            <a:extLst>
              <a:ext uri="{FF2B5EF4-FFF2-40B4-BE49-F238E27FC236}">
                <a16:creationId xmlns:a16="http://schemas.microsoft.com/office/drawing/2014/main" id="{A7600433-02D7-41F9-A90F-77EF6A0AF1EB}"/>
              </a:ext>
            </a:extLst>
          </p:cNvPr>
          <p:cNvGrpSpPr/>
          <p:nvPr/>
        </p:nvGrpSpPr>
        <p:grpSpPr>
          <a:xfrm>
            <a:off x="314927" y="4964332"/>
            <a:ext cx="865378" cy="1093617"/>
            <a:chOff x="4061465" y="3403600"/>
            <a:chExt cx="2688585" cy="3078163"/>
          </a:xfrm>
          <a:solidFill>
            <a:schemeClr val="tx2">
              <a:lumMod val="75000"/>
            </a:schemeClr>
          </a:solidFill>
        </p:grpSpPr>
        <p:sp>
          <p:nvSpPr>
            <p:cNvPr id="160" name="Rectangle 129">
              <a:extLst>
                <a:ext uri="{FF2B5EF4-FFF2-40B4-BE49-F238E27FC236}">
                  <a16:creationId xmlns:a16="http://schemas.microsoft.com/office/drawing/2014/main" id="{C6FE083E-2B56-4205-B34D-8DE87C41D59D}"/>
                </a:ext>
              </a:extLst>
            </p:cNvPr>
            <p:cNvSpPr>
              <a:spLocks noChangeArrowheads="1"/>
            </p:cNvSpPr>
            <p:nvPr/>
          </p:nvSpPr>
          <p:spPr bwMode="auto">
            <a:xfrm>
              <a:off x="4071938" y="5254625"/>
              <a:ext cx="2678112" cy="122713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130">
              <a:extLst>
                <a:ext uri="{FF2B5EF4-FFF2-40B4-BE49-F238E27FC236}">
                  <a16:creationId xmlns:a16="http://schemas.microsoft.com/office/drawing/2014/main" id="{4C8803E6-9477-43DB-9A46-BD22A980F073}"/>
                </a:ext>
              </a:extLst>
            </p:cNvPr>
            <p:cNvSpPr>
              <a:spLocks noChangeArrowheads="1"/>
            </p:cNvSpPr>
            <p:nvPr/>
          </p:nvSpPr>
          <p:spPr bwMode="auto">
            <a:xfrm>
              <a:off x="6513513" y="3403600"/>
              <a:ext cx="98425" cy="18669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131">
              <a:extLst>
                <a:ext uri="{FF2B5EF4-FFF2-40B4-BE49-F238E27FC236}">
                  <a16:creationId xmlns:a16="http://schemas.microsoft.com/office/drawing/2014/main" id="{6832DEED-B222-4CB3-8079-58FD788E996A}"/>
                </a:ext>
              </a:extLst>
            </p:cNvPr>
            <p:cNvSpPr>
              <a:spLocks noChangeArrowheads="1"/>
            </p:cNvSpPr>
            <p:nvPr/>
          </p:nvSpPr>
          <p:spPr bwMode="auto">
            <a:xfrm>
              <a:off x="6143625" y="3403600"/>
              <a:ext cx="95250" cy="18669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132">
              <a:extLst>
                <a:ext uri="{FF2B5EF4-FFF2-40B4-BE49-F238E27FC236}">
                  <a16:creationId xmlns:a16="http://schemas.microsoft.com/office/drawing/2014/main" id="{FCB34357-50CC-47EE-8414-E22BCA783B02}"/>
                </a:ext>
              </a:extLst>
            </p:cNvPr>
            <p:cNvSpPr>
              <a:spLocks noChangeArrowheads="1"/>
            </p:cNvSpPr>
            <p:nvPr/>
          </p:nvSpPr>
          <p:spPr bwMode="auto">
            <a:xfrm>
              <a:off x="5773738" y="3403600"/>
              <a:ext cx="95250" cy="18669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33">
              <a:extLst>
                <a:ext uri="{FF2B5EF4-FFF2-40B4-BE49-F238E27FC236}">
                  <a16:creationId xmlns:a16="http://schemas.microsoft.com/office/drawing/2014/main" id="{BC259B62-1EBF-4B7F-AFF3-05C719B436FA}"/>
                </a:ext>
              </a:extLst>
            </p:cNvPr>
            <p:cNvSpPr>
              <a:spLocks noChangeArrowheads="1"/>
            </p:cNvSpPr>
            <p:nvPr/>
          </p:nvSpPr>
          <p:spPr bwMode="auto">
            <a:xfrm>
              <a:off x="5399088" y="3403600"/>
              <a:ext cx="100012" cy="18669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134">
              <a:extLst>
                <a:ext uri="{FF2B5EF4-FFF2-40B4-BE49-F238E27FC236}">
                  <a16:creationId xmlns:a16="http://schemas.microsoft.com/office/drawing/2014/main" id="{9103E63C-B9DB-430F-BB82-07CE624A49CF}"/>
                </a:ext>
              </a:extLst>
            </p:cNvPr>
            <p:cNvSpPr>
              <a:spLocks noChangeArrowheads="1"/>
            </p:cNvSpPr>
            <p:nvPr/>
          </p:nvSpPr>
          <p:spPr bwMode="auto">
            <a:xfrm>
              <a:off x="5029200" y="3403600"/>
              <a:ext cx="100012" cy="18669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6" name="Rectangle 135">
              <a:extLst>
                <a:ext uri="{FF2B5EF4-FFF2-40B4-BE49-F238E27FC236}">
                  <a16:creationId xmlns:a16="http://schemas.microsoft.com/office/drawing/2014/main" id="{8F4BB128-1125-4E65-ACC8-DCD19399F926}"/>
                </a:ext>
              </a:extLst>
            </p:cNvPr>
            <p:cNvSpPr>
              <a:spLocks noChangeArrowheads="1"/>
            </p:cNvSpPr>
            <p:nvPr/>
          </p:nvSpPr>
          <p:spPr bwMode="auto">
            <a:xfrm>
              <a:off x="4659313" y="3403600"/>
              <a:ext cx="95250" cy="18669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Rectangle 136">
              <a:extLst>
                <a:ext uri="{FF2B5EF4-FFF2-40B4-BE49-F238E27FC236}">
                  <a16:creationId xmlns:a16="http://schemas.microsoft.com/office/drawing/2014/main" id="{A337D1CB-8EBD-4EF9-9615-C4356C978B95}"/>
                </a:ext>
              </a:extLst>
            </p:cNvPr>
            <p:cNvSpPr>
              <a:spLocks noChangeArrowheads="1"/>
            </p:cNvSpPr>
            <p:nvPr/>
          </p:nvSpPr>
          <p:spPr bwMode="auto">
            <a:xfrm>
              <a:off x="4061465" y="3403600"/>
              <a:ext cx="236537" cy="18669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 name="Rectangle 137">
              <a:extLst>
                <a:ext uri="{FF2B5EF4-FFF2-40B4-BE49-F238E27FC236}">
                  <a16:creationId xmlns:a16="http://schemas.microsoft.com/office/drawing/2014/main" id="{52EF5EB9-6F62-4615-8B47-264072EB7B95}"/>
                </a:ext>
              </a:extLst>
            </p:cNvPr>
            <p:cNvSpPr>
              <a:spLocks noChangeArrowheads="1"/>
            </p:cNvSpPr>
            <p:nvPr/>
          </p:nvSpPr>
          <p:spPr bwMode="auto">
            <a:xfrm>
              <a:off x="4071938" y="4289425"/>
              <a:ext cx="2678112"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9" name="Rectangle 138">
              <a:extLst>
                <a:ext uri="{FF2B5EF4-FFF2-40B4-BE49-F238E27FC236}">
                  <a16:creationId xmlns:a16="http://schemas.microsoft.com/office/drawing/2014/main" id="{605B0E45-DC2C-4DA3-92DE-1D37E88CAF44}"/>
                </a:ext>
              </a:extLst>
            </p:cNvPr>
            <p:cNvSpPr>
              <a:spLocks noChangeArrowheads="1"/>
            </p:cNvSpPr>
            <p:nvPr/>
          </p:nvSpPr>
          <p:spPr bwMode="auto">
            <a:xfrm>
              <a:off x="5445125" y="4014788"/>
              <a:ext cx="1304925"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139">
              <a:extLst>
                <a:ext uri="{FF2B5EF4-FFF2-40B4-BE49-F238E27FC236}">
                  <a16:creationId xmlns:a16="http://schemas.microsoft.com/office/drawing/2014/main" id="{944799A1-7487-4A57-9995-3C03420A947A}"/>
                </a:ext>
              </a:extLst>
            </p:cNvPr>
            <p:cNvSpPr>
              <a:spLocks noChangeArrowheads="1"/>
            </p:cNvSpPr>
            <p:nvPr/>
          </p:nvSpPr>
          <p:spPr bwMode="auto">
            <a:xfrm>
              <a:off x="5445125" y="3738563"/>
              <a:ext cx="1304925"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140">
              <a:extLst>
                <a:ext uri="{FF2B5EF4-FFF2-40B4-BE49-F238E27FC236}">
                  <a16:creationId xmlns:a16="http://schemas.microsoft.com/office/drawing/2014/main" id="{CCBA1646-03B6-4EF9-9ED7-A89AE41F6F03}"/>
                </a:ext>
              </a:extLst>
            </p:cNvPr>
            <p:cNvSpPr>
              <a:spLocks noChangeArrowheads="1"/>
            </p:cNvSpPr>
            <p:nvPr/>
          </p:nvSpPr>
          <p:spPr bwMode="auto">
            <a:xfrm>
              <a:off x="4071938" y="4541838"/>
              <a:ext cx="2678112"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141">
              <a:extLst>
                <a:ext uri="{FF2B5EF4-FFF2-40B4-BE49-F238E27FC236}">
                  <a16:creationId xmlns:a16="http://schemas.microsoft.com/office/drawing/2014/main" id="{34EF9169-E301-4927-9583-69C42B8480D5}"/>
                </a:ext>
              </a:extLst>
            </p:cNvPr>
            <p:cNvSpPr>
              <a:spLocks noChangeArrowheads="1"/>
            </p:cNvSpPr>
            <p:nvPr/>
          </p:nvSpPr>
          <p:spPr bwMode="auto">
            <a:xfrm>
              <a:off x="4071938" y="4792663"/>
              <a:ext cx="2678112"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Rectangle 142">
              <a:extLst>
                <a:ext uri="{FF2B5EF4-FFF2-40B4-BE49-F238E27FC236}">
                  <a16:creationId xmlns:a16="http://schemas.microsoft.com/office/drawing/2014/main" id="{FFBCCFAF-7A33-434B-87EE-0D830D87C967}"/>
                </a:ext>
              </a:extLst>
            </p:cNvPr>
            <p:cNvSpPr>
              <a:spLocks noChangeArrowheads="1"/>
            </p:cNvSpPr>
            <p:nvPr/>
          </p:nvSpPr>
          <p:spPr bwMode="auto">
            <a:xfrm>
              <a:off x="4071938" y="5045075"/>
              <a:ext cx="2678112" cy="4762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143">
              <a:extLst>
                <a:ext uri="{FF2B5EF4-FFF2-40B4-BE49-F238E27FC236}">
                  <a16:creationId xmlns:a16="http://schemas.microsoft.com/office/drawing/2014/main" id="{EF40099E-CC45-4108-B555-ECDF53236B93}"/>
                </a:ext>
              </a:extLst>
            </p:cNvPr>
            <p:cNvSpPr>
              <a:spLocks noChangeArrowheads="1"/>
            </p:cNvSpPr>
            <p:nvPr/>
          </p:nvSpPr>
          <p:spPr bwMode="auto">
            <a:xfrm>
              <a:off x="5076825" y="3938588"/>
              <a:ext cx="331787" cy="37623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144">
              <a:extLst>
                <a:ext uri="{FF2B5EF4-FFF2-40B4-BE49-F238E27FC236}">
                  <a16:creationId xmlns:a16="http://schemas.microsoft.com/office/drawing/2014/main" id="{60B1B5FB-F0C5-483C-88BF-61EB645F2DAF}"/>
                </a:ext>
              </a:extLst>
            </p:cNvPr>
            <p:cNvSpPr>
              <a:spLocks noChangeArrowheads="1"/>
            </p:cNvSpPr>
            <p:nvPr/>
          </p:nvSpPr>
          <p:spPr bwMode="auto">
            <a:xfrm>
              <a:off x="4706938" y="4314825"/>
              <a:ext cx="331787" cy="23018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145">
              <a:extLst>
                <a:ext uri="{FF2B5EF4-FFF2-40B4-BE49-F238E27FC236}">
                  <a16:creationId xmlns:a16="http://schemas.microsoft.com/office/drawing/2014/main" id="{7AFC6F6C-6B8B-4850-8033-A1F7016C38A4}"/>
                </a:ext>
              </a:extLst>
            </p:cNvPr>
            <p:cNvSpPr>
              <a:spLocks noChangeArrowheads="1"/>
            </p:cNvSpPr>
            <p:nvPr/>
          </p:nvSpPr>
          <p:spPr bwMode="auto">
            <a:xfrm>
              <a:off x="5473700" y="4805363"/>
              <a:ext cx="331787" cy="49053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7" name="Group 417">
            <a:extLst>
              <a:ext uri="{FF2B5EF4-FFF2-40B4-BE49-F238E27FC236}">
                <a16:creationId xmlns:a16="http://schemas.microsoft.com/office/drawing/2014/main" id="{EABBCB3D-BF9B-4F51-8568-3A96D668A8DE}"/>
              </a:ext>
            </a:extLst>
          </p:cNvPr>
          <p:cNvGrpSpPr/>
          <p:nvPr/>
        </p:nvGrpSpPr>
        <p:grpSpPr>
          <a:xfrm>
            <a:off x="2639004" y="5469227"/>
            <a:ext cx="1106340" cy="588722"/>
            <a:chOff x="2633799" y="5558352"/>
            <a:chExt cx="1343686" cy="647780"/>
          </a:xfrm>
          <a:solidFill>
            <a:schemeClr val="tx2">
              <a:lumMod val="75000"/>
            </a:schemeClr>
          </a:solidFill>
        </p:grpSpPr>
        <p:sp>
          <p:nvSpPr>
            <p:cNvPr id="178" name="Rectangle 129">
              <a:extLst>
                <a:ext uri="{FF2B5EF4-FFF2-40B4-BE49-F238E27FC236}">
                  <a16:creationId xmlns:a16="http://schemas.microsoft.com/office/drawing/2014/main" id="{ED8C3AC2-0308-4518-8079-ECE740A243C8}"/>
                </a:ext>
              </a:extLst>
            </p:cNvPr>
            <p:cNvSpPr>
              <a:spLocks noChangeArrowheads="1"/>
            </p:cNvSpPr>
            <p:nvPr/>
          </p:nvSpPr>
          <p:spPr bwMode="auto">
            <a:xfrm>
              <a:off x="2633799" y="5910921"/>
              <a:ext cx="644269" cy="29521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129">
              <a:extLst>
                <a:ext uri="{FF2B5EF4-FFF2-40B4-BE49-F238E27FC236}">
                  <a16:creationId xmlns:a16="http://schemas.microsoft.com/office/drawing/2014/main" id="{450007F5-012C-45B9-901A-4FF37424E022}"/>
                </a:ext>
              </a:extLst>
            </p:cNvPr>
            <p:cNvSpPr>
              <a:spLocks noChangeArrowheads="1"/>
            </p:cNvSpPr>
            <p:nvPr/>
          </p:nvSpPr>
          <p:spPr bwMode="auto">
            <a:xfrm>
              <a:off x="3330944" y="5910921"/>
              <a:ext cx="644269" cy="29521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129">
              <a:extLst>
                <a:ext uri="{FF2B5EF4-FFF2-40B4-BE49-F238E27FC236}">
                  <a16:creationId xmlns:a16="http://schemas.microsoft.com/office/drawing/2014/main" id="{A04F9D21-CB7A-4C24-945A-180D3FECF5FD}"/>
                </a:ext>
              </a:extLst>
            </p:cNvPr>
            <p:cNvSpPr>
              <a:spLocks noChangeArrowheads="1"/>
            </p:cNvSpPr>
            <p:nvPr/>
          </p:nvSpPr>
          <p:spPr bwMode="auto">
            <a:xfrm>
              <a:off x="2636071" y="5558352"/>
              <a:ext cx="644269" cy="29521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129">
              <a:extLst>
                <a:ext uri="{FF2B5EF4-FFF2-40B4-BE49-F238E27FC236}">
                  <a16:creationId xmlns:a16="http://schemas.microsoft.com/office/drawing/2014/main" id="{425AE126-DBF3-4883-BE4F-300FE6532676}"/>
                </a:ext>
              </a:extLst>
            </p:cNvPr>
            <p:cNvSpPr>
              <a:spLocks noChangeArrowheads="1"/>
            </p:cNvSpPr>
            <p:nvPr/>
          </p:nvSpPr>
          <p:spPr bwMode="auto">
            <a:xfrm>
              <a:off x="3333216" y="5558352"/>
              <a:ext cx="644269" cy="29521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2" name="Group 512">
            <a:extLst>
              <a:ext uri="{FF2B5EF4-FFF2-40B4-BE49-F238E27FC236}">
                <a16:creationId xmlns:a16="http://schemas.microsoft.com/office/drawing/2014/main" id="{C7ABDB04-848E-4180-BF2F-E6A1590E43EA}"/>
              </a:ext>
            </a:extLst>
          </p:cNvPr>
          <p:cNvGrpSpPr/>
          <p:nvPr/>
        </p:nvGrpSpPr>
        <p:grpSpPr>
          <a:xfrm>
            <a:off x="4031416" y="5469227"/>
            <a:ext cx="1104470" cy="588722"/>
            <a:chOff x="2633799" y="5558352"/>
            <a:chExt cx="1341414" cy="647780"/>
          </a:xfrm>
          <a:solidFill>
            <a:schemeClr val="tx2">
              <a:lumMod val="75000"/>
            </a:schemeClr>
          </a:solidFill>
        </p:grpSpPr>
        <p:sp>
          <p:nvSpPr>
            <p:cNvPr id="183" name="Rectangle 129">
              <a:extLst>
                <a:ext uri="{FF2B5EF4-FFF2-40B4-BE49-F238E27FC236}">
                  <a16:creationId xmlns:a16="http://schemas.microsoft.com/office/drawing/2014/main" id="{936B33A7-873C-4173-96E8-68EB3FBE4241}"/>
                </a:ext>
              </a:extLst>
            </p:cNvPr>
            <p:cNvSpPr>
              <a:spLocks noChangeArrowheads="1"/>
            </p:cNvSpPr>
            <p:nvPr/>
          </p:nvSpPr>
          <p:spPr bwMode="auto">
            <a:xfrm>
              <a:off x="2633799" y="5910921"/>
              <a:ext cx="644269" cy="29521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129">
              <a:extLst>
                <a:ext uri="{FF2B5EF4-FFF2-40B4-BE49-F238E27FC236}">
                  <a16:creationId xmlns:a16="http://schemas.microsoft.com/office/drawing/2014/main" id="{BCE7C3A2-01BA-4BFF-ADAE-FF9D65DF1B93}"/>
                </a:ext>
              </a:extLst>
            </p:cNvPr>
            <p:cNvSpPr>
              <a:spLocks noChangeArrowheads="1"/>
            </p:cNvSpPr>
            <p:nvPr/>
          </p:nvSpPr>
          <p:spPr bwMode="auto">
            <a:xfrm>
              <a:off x="3330944" y="5910921"/>
              <a:ext cx="644269" cy="29521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le 129">
              <a:extLst>
                <a:ext uri="{FF2B5EF4-FFF2-40B4-BE49-F238E27FC236}">
                  <a16:creationId xmlns:a16="http://schemas.microsoft.com/office/drawing/2014/main" id="{44F085A2-74DB-42BF-B5AA-B33831386CE1}"/>
                </a:ext>
              </a:extLst>
            </p:cNvPr>
            <p:cNvSpPr>
              <a:spLocks noChangeArrowheads="1"/>
            </p:cNvSpPr>
            <p:nvPr/>
          </p:nvSpPr>
          <p:spPr bwMode="auto">
            <a:xfrm>
              <a:off x="2636071" y="5558352"/>
              <a:ext cx="644269" cy="29521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ángulo 1">
            <a:extLst>
              <a:ext uri="{FF2B5EF4-FFF2-40B4-BE49-F238E27FC236}">
                <a16:creationId xmlns:a16="http://schemas.microsoft.com/office/drawing/2014/main" id="{D1AB969B-5980-4841-B4EB-7A3C20CA344C}"/>
              </a:ext>
            </a:extLst>
          </p:cNvPr>
          <p:cNvSpPr/>
          <p:nvPr/>
        </p:nvSpPr>
        <p:spPr>
          <a:xfrm>
            <a:off x="7136999" y="5154404"/>
            <a:ext cx="4413259" cy="461665"/>
          </a:xfrm>
          <a:prstGeom prst="rect">
            <a:avLst/>
          </a:prstGeom>
        </p:spPr>
        <p:txBody>
          <a:bodyPr wrap="none">
            <a:spAutoFit/>
          </a:bodyPr>
          <a:lstStyle/>
          <a:p>
            <a:r>
              <a:rPr lang="es-EC" sz="2400" b="1" dirty="0"/>
              <a:t>imitan el trabajo de lápiz y papel </a:t>
            </a:r>
          </a:p>
        </p:txBody>
      </p:sp>
      <p:sp>
        <p:nvSpPr>
          <p:cNvPr id="187" name="Flecha derecha 4">
            <a:extLst>
              <a:ext uri="{FF2B5EF4-FFF2-40B4-BE49-F238E27FC236}">
                <a16:creationId xmlns:a16="http://schemas.microsoft.com/office/drawing/2014/main" id="{DFCC1065-4EDB-4BF3-883A-126FEDEC425C}"/>
              </a:ext>
            </a:extLst>
          </p:cNvPr>
          <p:cNvSpPr/>
          <p:nvPr/>
        </p:nvSpPr>
        <p:spPr>
          <a:xfrm>
            <a:off x="1" y="6235700"/>
            <a:ext cx="1655666" cy="622300"/>
          </a:xfrm>
          <a:prstGeom prst="rightArrow">
            <a:avLst/>
          </a:prstGeom>
          <a:solidFill>
            <a:schemeClr val="bg1"/>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200" dirty="0"/>
              <a:t>ANTECEDENTES</a:t>
            </a:r>
          </a:p>
        </p:txBody>
      </p:sp>
      <p:sp>
        <p:nvSpPr>
          <p:cNvPr id="188" name="Flecha derecha 5">
            <a:extLst>
              <a:ext uri="{FF2B5EF4-FFF2-40B4-BE49-F238E27FC236}">
                <a16:creationId xmlns:a16="http://schemas.microsoft.com/office/drawing/2014/main" id="{E1D959C9-A8E1-493E-923D-53E50D8C01D8}"/>
              </a:ext>
            </a:extLst>
          </p:cNvPr>
          <p:cNvSpPr/>
          <p:nvPr/>
        </p:nvSpPr>
        <p:spPr>
          <a:xfrm>
            <a:off x="1686854" y="6235700"/>
            <a:ext cx="1655666" cy="622300"/>
          </a:xfrm>
          <a:prstGeom prst="rightArrow">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P. PROBLEMAS</a:t>
            </a:r>
          </a:p>
        </p:txBody>
      </p:sp>
      <p:sp>
        <p:nvSpPr>
          <p:cNvPr id="189" name="Flecha derecha 6">
            <a:extLst>
              <a:ext uri="{FF2B5EF4-FFF2-40B4-BE49-F238E27FC236}">
                <a16:creationId xmlns:a16="http://schemas.microsoft.com/office/drawing/2014/main" id="{976983B2-5F16-483E-8DDF-27DB508ECF3E}"/>
              </a:ext>
            </a:extLst>
          </p:cNvPr>
          <p:cNvSpPr/>
          <p:nvPr/>
        </p:nvSpPr>
        <p:spPr>
          <a:xfrm>
            <a:off x="3382382"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OBJETIVOS</a:t>
            </a:r>
          </a:p>
        </p:txBody>
      </p:sp>
      <p:sp>
        <p:nvSpPr>
          <p:cNvPr id="190" name="Flecha derecha 7">
            <a:extLst>
              <a:ext uri="{FF2B5EF4-FFF2-40B4-BE49-F238E27FC236}">
                <a16:creationId xmlns:a16="http://schemas.microsoft.com/office/drawing/2014/main" id="{9C6A1385-EC60-42BE-8C2F-AD3C60A2E06B}"/>
              </a:ext>
            </a:extLst>
          </p:cNvPr>
          <p:cNvSpPr/>
          <p:nvPr/>
        </p:nvSpPr>
        <p:spPr>
          <a:xfrm>
            <a:off x="5146236"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MARCO TEÓRICO</a:t>
            </a:r>
          </a:p>
        </p:txBody>
      </p:sp>
      <p:sp>
        <p:nvSpPr>
          <p:cNvPr id="191" name="Flecha derecha 8">
            <a:extLst>
              <a:ext uri="{FF2B5EF4-FFF2-40B4-BE49-F238E27FC236}">
                <a16:creationId xmlns:a16="http://schemas.microsoft.com/office/drawing/2014/main" id="{1326657A-3D94-4FE9-8EDB-221EACBEFFFB}"/>
              </a:ext>
            </a:extLst>
          </p:cNvPr>
          <p:cNvSpPr/>
          <p:nvPr/>
        </p:nvSpPr>
        <p:spPr>
          <a:xfrm>
            <a:off x="6907677"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MODELO EN BIM</a:t>
            </a:r>
          </a:p>
        </p:txBody>
      </p:sp>
      <p:sp>
        <p:nvSpPr>
          <p:cNvPr id="192" name="Flecha derecha 9">
            <a:extLst>
              <a:ext uri="{FF2B5EF4-FFF2-40B4-BE49-F238E27FC236}">
                <a16:creationId xmlns:a16="http://schemas.microsoft.com/office/drawing/2014/main" id="{43222CAC-E668-4429-A385-27E1BDB3576B}"/>
              </a:ext>
            </a:extLst>
          </p:cNvPr>
          <p:cNvSpPr/>
          <p:nvPr/>
        </p:nvSpPr>
        <p:spPr>
          <a:xfrm>
            <a:off x="8669118"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RESULTADOS</a:t>
            </a:r>
          </a:p>
        </p:txBody>
      </p:sp>
      <p:sp>
        <p:nvSpPr>
          <p:cNvPr id="193" name="Flecha derecha 12">
            <a:extLst>
              <a:ext uri="{FF2B5EF4-FFF2-40B4-BE49-F238E27FC236}">
                <a16:creationId xmlns:a16="http://schemas.microsoft.com/office/drawing/2014/main" id="{483C996B-FB5B-480C-B31C-CF83CA1E7EC7}"/>
              </a:ext>
            </a:extLst>
          </p:cNvPr>
          <p:cNvSpPr/>
          <p:nvPr/>
        </p:nvSpPr>
        <p:spPr>
          <a:xfrm>
            <a:off x="10430559" y="6235700"/>
            <a:ext cx="1761441" cy="6223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200" dirty="0"/>
              <a:t>CONCLUS.</a:t>
            </a:r>
            <a:r>
              <a:rPr lang="es-ES" sz="1200" baseline="0" dirty="0"/>
              <a:t> Y </a:t>
            </a:r>
            <a:r>
              <a:rPr lang="es-ES" sz="1200" dirty="0"/>
              <a:t>RECOMEND.</a:t>
            </a:r>
          </a:p>
        </p:txBody>
      </p:sp>
      <p:sp>
        <p:nvSpPr>
          <p:cNvPr id="186" name="CuadroTexto 185">
            <a:extLst>
              <a:ext uri="{FF2B5EF4-FFF2-40B4-BE49-F238E27FC236}">
                <a16:creationId xmlns:a16="http://schemas.microsoft.com/office/drawing/2014/main" id="{1F389874-EE9D-4136-960A-8BF5D0B4AC22}"/>
              </a:ext>
            </a:extLst>
          </p:cNvPr>
          <p:cNvSpPr txBox="1"/>
          <p:nvPr/>
        </p:nvSpPr>
        <p:spPr>
          <a:xfrm>
            <a:off x="2029687" y="106243"/>
            <a:ext cx="3783684"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2400" b="1" dirty="0"/>
              <a:t>PROBLEMAS CON CAD</a:t>
            </a:r>
          </a:p>
        </p:txBody>
      </p:sp>
    </p:spTree>
    <p:extLst>
      <p:ext uri="{BB962C8B-B14F-4D97-AF65-F5344CB8AC3E}">
        <p14:creationId xmlns:p14="http://schemas.microsoft.com/office/powerpoint/2010/main" val="21027293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9230</TotalTime>
  <Words>3611</Words>
  <Application>Microsoft Office PowerPoint</Application>
  <PresentationFormat>Panorámica</PresentationFormat>
  <Paragraphs>1144</Paragraphs>
  <Slides>64</Slides>
  <Notes>34</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64</vt:i4>
      </vt:variant>
    </vt:vector>
  </HeadingPairs>
  <TitlesOfParts>
    <vt:vector size="70" baseType="lpstr">
      <vt:lpstr>Arial</vt:lpstr>
      <vt:lpstr>Calibri</vt:lpstr>
      <vt:lpstr>Calibri (Cuerpo)</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Javier Arequipa</dc:creator>
  <cp:lastModifiedBy>Javier Arequipa</cp:lastModifiedBy>
  <cp:revision>733</cp:revision>
  <dcterms:created xsi:type="dcterms:W3CDTF">2018-09-06T16:19:44Z</dcterms:created>
  <dcterms:modified xsi:type="dcterms:W3CDTF">2020-02-04T18:57:03Z</dcterms:modified>
</cp:coreProperties>
</file>