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82" r:id="rId2"/>
    <p:sldId id="285" r:id="rId3"/>
    <p:sldId id="270" r:id="rId4"/>
    <p:sldId id="272" r:id="rId5"/>
    <p:sldId id="286" r:id="rId6"/>
    <p:sldId id="287" r:id="rId7"/>
    <p:sldId id="288" r:id="rId8"/>
    <p:sldId id="291" r:id="rId9"/>
    <p:sldId id="289" r:id="rId10"/>
    <p:sldId id="290" r:id="rId11"/>
    <p:sldId id="292" r:id="rId12"/>
    <p:sldId id="293" r:id="rId13"/>
    <p:sldId id="294" r:id="rId14"/>
    <p:sldId id="295" r:id="rId15"/>
    <p:sldId id="296" r:id="rId16"/>
    <p:sldId id="297" r:id="rId17"/>
    <p:sldId id="279" r:id="rId18"/>
    <p:sldId id="275" r:id="rId19"/>
    <p:sldId id="276" r:id="rId20"/>
    <p:sldId id="277" r:id="rId21"/>
    <p:sldId id="278" r:id="rId22"/>
    <p:sldId id="299" r:id="rId23"/>
    <p:sldId id="261" r:id="rId24"/>
    <p:sldId id="300" r:id="rId25"/>
    <p:sldId id="301" r:id="rId26"/>
    <p:sldId id="302" r:id="rId27"/>
    <p:sldId id="303" r:id="rId28"/>
    <p:sldId id="268" r:id="rId29"/>
    <p:sldId id="29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Énfasi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Énfasi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75663-F590-6743-AF8B-103DF455D9EB}" type="doc">
      <dgm:prSet loTypeId="urn:microsoft.com/office/officeart/2008/layout/VerticalCircleList" loCatId="" qsTypeId="urn:microsoft.com/office/officeart/2005/8/quickstyle/3d3" qsCatId="3D" csTypeId="urn:microsoft.com/office/officeart/2005/8/colors/colorful1" csCatId="colorful" phldr="1"/>
      <dgm:spPr/>
    </dgm:pt>
    <dgm:pt modelId="{2E27D0C9-BAA0-2847-9464-2EC5E1677B38}">
      <dgm:prSet phldrT="[Texto]"/>
      <dgm:spPr/>
      <dgm:t>
        <a:bodyPr/>
        <a:lstStyle/>
        <a:p>
          <a:pPr algn="l"/>
          <a:r>
            <a:rPr lang="es-ES" dirty="0">
              <a:latin typeface="Times New Roman"/>
              <a:cs typeface="Times New Roman"/>
            </a:rPr>
            <a:t>Selección de conductores</a:t>
          </a:r>
        </a:p>
      </dgm:t>
    </dgm:pt>
    <dgm:pt modelId="{AB3B5A1D-8C2D-ED4F-B75A-577028069D4E}" type="parTrans" cxnId="{C8007EE3-787A-C04A-8390-4688AE716040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B7C942A7-7933-6F49-AE64-C15CD77F05E1}" type="sibTrans" cxnId="{C8007EE3-787A-C04A-8390-4688AE716040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D53058F7-B3B2-EB44-AC8F-DE8DFA72ECA8}">
      <dgm:prSet phldrT="[Texto]"/>
      <dgm:spPr/>
      <dgm:t>
        <a:bodyPr/>
        <a:lstStyle/>
        <a:p>
          <a:pPr algn="l"/>
          <a:r>
            <a:rPr lang="es-ES">
              <a:latin typeface="Times New Roman"/>
              <a:cs typeface="Times New Roman"/>
            </a:rPr>
            <a:t>Funciones para brindar tranquilidad</a:t>
          </a:r>
        </a:p>
      </dgm:t>
    </dgm:pt>
    <dgm:pt modelId="{FD798441-FED3-2B40-9707-6DACA3B723A4}" type="parTrans" cxnId="{96F02512-7878-E643-B5E4-520642A15B83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E0C1978B-17B6-9D49-B9AF-31349C65EC8F}" type="sibTrans" cxnId="{96F02512-7878-E643-B5E4-520642A15B83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84742DF8-2BDC-614E-B1DC-EB7CDE2BD3C8}">
      <dgm:prSet phldrT="[Texto]"/>
      <dgm:spPr/>
      <dgm:t>
        <a:bodyPr/>
        <a:lstStyle/>
        <a:p>
          <a:pPr algn="l"/>
          <a:r>
            <a:rPr lang="es-ES" dirty="0">
              <a:latin typeface="Times New Roman"/>
              <a:cs typeface="Times New Roman"/>
            </a:rPr>
            <a:t>Comunidad inclusiva</a:t>
          </a:r>
        </a:p>
      </dgm:t>
    </dgm:pt>
    <dgm:pt modelId="{C9F535D2-03CB-FC4D-93C3-E5DA5274189D}" type="parTrans" cxnId="{5993FC8F-0A2E-0C46-BC93-41934D793E90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6579A1B5-1CB6-4544-AF1F-72BEF3A28C5D}" type="sibTrans" cxnId="{5993FC8F-0A2E-0C46-BC93-41934D793E90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72DB1E98-4270-1641-9334-7518B6224C4A}">
      <dgm:prSet phldrT="[Texto]"/>
      <dgm:spPr/>
      <dgm:t>
        <a:bodyPr/>
        <a:lstStyle/>
        <a:p>
          <a:pPr algn="l"/>
          <a:r>
            <a:rPr lang="es-ES" dirty="0">
              <a:latin typeface="Times New Roman"/>
              <a:cs typeface="Times New Roman"/>
            </a:rPr>
            <a:t>Botón llamadas de emergencia</a:t>
          </a:r>
        </a:p>
      </dgm:t>
    </dgm:pt>
    <dgm:pt modelId="{64BABC04-5461-2349-B977-5CF93B8AC201}" type="parTrans" cxnId="{6C0E1902-A903-6447-9BCF-F401DFE41DCF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3B720936-86B5-0040-A51C-003AEA50125D}" type="sibTrans" cxnId="{6C0E1902-A903-6447-9BCF-F401DFE41DCF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43AB9572-58FA-0E46-8CD9-52D5354D0073}">
      <dgm:prSet phldrT="[Texto]"/>
      <dgm:spPr/>
      <dgm:t>
        <a:bodyPr/>
        <a:lstStyle/>
        <a:p>
          <a:pPr algn="l"/>
          <a:r>
            <a:rPr lang="es-ES" dirty="0">
              <a:latin typeface="Times New Roman"/>
              <a:cs typeface="Times New Roman"/>
            </a:rPr>
            <a:t>Soporte 24 horas ante incidentes</a:t>
          </a:r>
        </a:p>
      </dgm:t>
    </dgm:pt>
    <dgm:pt modelId="{D5CB9BDC-5923-754D-93BE-8A0DA3A867EC}" type="parTrans" cxnId="{9B1F6782-18F1-FA40-B8EC-4186B3B1EA69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BBFC1F26-D3AC-A347-B898-E873EC49244D}" type="sibTrans" cxnId="{9B1F6782-18F1-FA40-B8EC-4186B3B1EA69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34BF5A0F-12D2-4844-8E03-BC35E6B881B4}">
      <dgm:prSet phldrT="[Texto]"/>
      <dgm:spPr/>
      <dgm:t>
        <a:bodyPr/>
        <a:lstStyle/>
        <a:p>
          <a:pPr algn="l"/>
          <a:r>
            <a:rPr lang="es-ES">
              <a:latin typeface="Times New Roman"/>
              <a:cs typeface="Times New Roman"/>
            </a:rPr>
            <a:t>Comparte tu viaje</a:t>
          </a:r>
        </a:p>
      </dgm:t>
    </dgm:pt>
    <dgm:pt modelId="{51018A8E-394B-1F40-B595-7E0E95D04C2B}" type="parTrans" cxnId="{76E88835-7968-4649-8D8C-51B1985B59BF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F1EBE4B6-D836-AB42-A2FE-31EAF6419441}" type="sibTrans" cxnId="{76E88835-7968-4649-8D8C-51B1985B59BF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37350021-2727-B444-9268-D43E6A3A5BCE}">
      <dgm:prSet phldrT="[Texto]"/>
      <dgm:spPr/>
      <dgm:t>
        <a:bodyPr/>
        <a:lstStyle/>
        <a:p>
          <a:pPr algn="l"/>
          <a:r>
            <a:rPr lang="es-ES">
              <a:latin typeface="Times New Roman"/>
              <a:cs typeface="Times New Roman"/>
            </a:rPr>
            <a:t>Centro de seguridad</a:t>
          </a:r>
        </a:p>
      </dgm:t>
    </dgm:pt>
    <dgm:pt modelId="{D0929B6D-F67F-E14C-8811-44EA6FD5A826}" type="parTrans" cxnId="{9DD7B9FD-9430-7740-B3B8-94954150D27A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AD8F0566-659B-FF4E-94A9-9D30D349081E}" type="sibTrans" cxnId="{9DD7B9FD-9430-7740-B3B8-94954150D27A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4CD28E8E-294D-7544-A4EA-93B4BC21615E}">
      <dgm:prSet phldrT="[Texto]"/>
      <dgm:spPr/>
      <dgm:t>
        <a:bodyPr/>
        <a:lstStyle/>
        <a:p>
          <a:pPr algn="l"/>
          <a:r>
            <a:rPr lang="es-ES">
              <a:latin typeface="Times New Roman"/>
              <a:cs typeface="Times New Roman"/>
            </a:rPr>
            <a:t>Calificación bilateral</a:t>
          </a:r>
        </a:p>
      </dgm:t>
    </dgm:pt>
    <dgm:pt modelId="{CD21FACE-66BD-F64C-A7D0-73A7605E5A94}" type="parTrans" cxnId="{226F41FD-5988-B54A-A3F8-C36A2AA60CAE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BD8D3845-5772-FF44-A794-1D9B7F775420}" type="sibTrans" cxnId="{226F41FD-5988-B54A-A3F8-C36A2AA60CAE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0139E8CB-BFAE-4340-B4EE-FAB98B2BBD5D}">
      <dgm:prSet phldrT="[Texto]"/>
      <dgm:spPr/>
      <dgm:t>
        <a:bodyPr/>
        <a:lstStyle/>
        <a:p>
          <a:pPr algn="l"/>
          <a:r>
            <a:rPr lang="es-ES">
              <a:latin typeface="Times New Roman"/>
              <a:cs typeface="Times New Roman"/>
            </a:rPr>
            <a:t>Seguimiento a través de GPS</a:t>
          </a:r>
        </a:p>
      </dgm:t>
    </dgm:pt>
    <dgm:pt modelId="{A027F02C-CFB5-164D-A96C-12F1FF84ADFD}" type="parTrans" cxnId="{61F46D0A-0668-9846-9CCB-1332E920DC23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916D8ADB-F0E2-6440-BE52-24683F5DFF51}" type="sibTrans" cxnId="{61F46D0A-0668-9846-9CCB-1332E920DC23}">
      <dgm:prSet/>
      <dgm:spPr/>
      <dgm:t>
        <a:bodyPr/>
        <a:lstStyle/>
        <a:p>
          <a:pPr algn="l"/>
          <a:endParaRPr lang="es-ES">
            <a:latin typeface="Times New Roman"/>
            <a:cs typeface="Times New Roman"/>
          </a:endParaRPr>
        </a:p>
      </dgm:t>
    </dgm:pt>
    <dgm:pt modelId="{5F4D1078-988B-F74A-AF0B-6B1FB3377687}" type="pres">
      <dgm:prSet presAssocID="{05F75663-F590-6743-AF8B-103DF455D9EB}" presName="Name0" presStyleCnt="0">
        <dgm:presLayoutVars>
          <dgm:dir/>
        </dgm:presLayoutVars>
      </dgm:prSet>
      <dgm:spPr/>
    </dgm:pt>
    <dgm:pt modelId="{223A8F65-2F08-EF4F-8F9B-FDA5432CCA9A}" type="pres">
      <dgm:prSet presAssocID="{2E27D0C9-BAA0-2847-9464-2EC5E1677B38}" presName="noChildren" presStyleCnt="0"/>
      <dgm:spPr/>
    </dgm:pt>
    <dgm:pt modelId="{01E9DB89-DD73-6540-8C8F-80EE18522E1B}" type="pres">
      <dgm:prSet presAssocID="{2E27D0C9-BAA0-2847-9464-2EC5E1677B38}" presName="gap" presStyleCnt="0"/>
      <dgm:spPr/>
    </dgm:pt>
    <dgm:pt modelId="{6E9EF78F-A3FA-B749-9F60-B960163BF3DE}" type="pres">
      <dgm:prSet presAssocID="{2E27D0C9-BAA0-2847-9464-2EC5E1677B38}" presName="medCircle2" presStyleLbl="vennNode1" presStyleIdx="0" presStyleCnt="9"/>
      <dgm:spPr/>
    </dgm:pt>
    <dgm:pt modelId="{7207667B-B802-014F-9530-E6D5654AB705}" type="pres">
      <dgm:prSet presAssocID="{2E27D0C9-BAA0-2847-9464-2EC5E1677B38}" presName="txLvlOnly1" presStyleLbl="revTx" presStyleIdx="0" presStyleCnt="9"/>
      <dgm:spPr/>
      <dgm:t>
        <a:bodyPr/>
        <a:lstStyle/>
        <a:p>
          <a:endParaRPr lang="es-EC"/>
        </a:p>
      </dgm:t>
    </dgm:pt>
    <dgm:pt modelId="{59A3A27A-17AB-0C48-9605-6A754FF01AF1}" type="pres">
      <dgm:prSet presAssocID="{D53058F7-B3B2-EB44-AC8F-DE8DFA72ECA8}" presName="noChildren" presStyleCnt="0"/>
      <dgm:spPr/>
    </dgm:pt>
    <dgm:pt modelId="{2464BC06-323A-6344-8E88-E9961EFC29D2}" type="pres">
      <dgm:prSet presAssocID="{D53058F7-B3B2-EB44-AC8F-DE8DFA72ECA8}" presName="gap" presStyleCnt="0"/>
      <dgm:spPr/>
    </dgm:pt>
    <dgm:pt modelId="{AE8E8203-9C00-5848-8433-1F1008BDDFE3}" type="pres">
      <dgm:prSet presAssocID="{D53058F7-B3B2-EB44-AC8F-DE8DFA72ECA8}" presName="medCircle2" presStyleLbl="vennNode1" presStyleIdx="1" presStyleCnt="9"/>
      <dgm:spPr/>
    </dgm:pt>
    <dgm:pt modelId="{77E22244-9ADE-4946-A465-729D3824F1E3}" type="pres">
      <dgm:prSet presAssocID="{D53058F7-B3B2-EB44-AC8F-DE8DFA72ECA8}" presName="txLvlOnly1" presStyleLbl="revTx" presStyleIdx="1" presStyleCnt="9"/>
      <dgm:spPr/>
      <dgm:t>
        <a:bodyPr/>
        <a:lstStyle/>
        <a:p>
          <a:endParaRPr lang="es-EC"/>
        </a:p>
      </dgm:t>
    </dgm:pt>
    <dgm:pt modelId="{0834D158-D428-8241-9DFF-E935914045BA}" type="pres">
      <dgm:prSet presAssocID="{84742DF8-2BDC-614E-B1DC-EB7CDE2BD3C8}" presName="noChildren" presStyleCnt="0"/>
      <dgm:spPr/>
    </dgm:pt>
    <dgm:pt modelId="{4C58357B-8C25-B24C-8F66-6DC84BDBC4B7}" type="pres">
      <dgm:prSet presAssocID="{84742DF8-2BDC-614E-B1DC-EB7CDE2BD3C8}" presName="gap" presStyleCnt="0"/>
      <dgm:spPr/>
    </dgm:pt>
    <dgm:pt modelId="{4203B900-9414-264E-AA33-6C2A31BEEAA3}" type="pres">
      <dgm:prSet presAssocID="{84742DF8-2BDC-614E-B1DC-EB7CDE2BD3C8}" presName="medCircle2" presStyleLbl="vennNode1" presStyleIdx="2" presStyleCnt="9"/>
      <dgm:spPr/>
    </dgm:pt>
    <dgm:pt modelId="{03C3985A-774E-A340-BC07-715CB76D1908}" type="pres">
      <dgm:prSet presAssocID="{84742DF8-2BDC-614E-B1DC-EB7CDE2BD3C8}" presName="txLvlOnly1" presStyleLbl="revTx" presStyleIdx="2" presStyleCnt="9"/>
      <dgm:spPr/>
      <dgm:t>
        <a:bodyPr/>
        <a:lstStyle/>
        <a:p>
          <a:endParaRPr lang="es-EC"/>
        </a:p>
      </dgm:t>
    </dgm:pt>
    <dgm:pt modelId="{A6B5BE80-DB18-4E4C-876F-3920692654A6}" type="pres">
      <dgm:prSet presAssocID="{72DB1E98-4270-1641-9334-7518B6224C4A}" presName="noChildren" presStyleCnt="0"/>
      <dgm:spPr/>
    </dgm:pt>
    <dgm:pt modelId="{1CB112F1-55B6-E841-8C75-E9C59FD1489B}" type="pres">
      <dgm:prSet presAssocID="{72DB1E98-4270-1641-9334-7518B6224C4A}" presName="gap" presStyleCnt="0"/>
      <dgm:spPr/>
    </dgm:pt>
    <dgm:pt modelId="{6F2D77A8-1604-E343-8C27-2B33C086F940}" type="pres">
      <dgm:prSet presAssocID="{72DB1E98-4270-1641-9334-7518B6224C4A}" presName="medCircle2" presStyleLbl="vennNode1" presStyleIdx="3" presStyleCnt="9"/>
      <dgm:spPr/>
    </dgm:pt>
    <dgm:pt modelId="{87BD74DB-7CB7-7746-A990-447F51638A7A}" type="pres">
      <dgm:prSet presAssocID="{72DB1E98-4270-1641-9334-7518B6224C4A}" presName="txLvlOnly1" presStyleLbl="revTx" presStyleIdx="3" presStyleCnt="9"/>
      <dgm:spPr/>
      <dgm:t>
        <a:bodyPr/>
        <a:lstStyle/>
        <a:p>
          <a:endParaRPr lang="es-EC"/>
        </a:p>
      </dgm:t>
    </dgm:pt>
    <dgm:pt modelId="{4AAEA461-FE51-7B44-B2D9-9875DFBD8F20}" type="pres">
      <dgm:prSet presAssocID="{43AB9572-58FA-0E46-8CD9-52D5354D0073}" presName="noChildren" presStyleCnt="0"/>
      <dgm:spPr/>
    </dgm:pt>
    <dgm:pt modelId="{77764541-6368-8544-9CF6-44D56AD8C3DF}" type="pres">
      <dgm:prSet presAssocID="{43AB9572-58FA-0E46-8CD9-52D5354D0073}" presName="gap" presStyleCnt="0"/>
      <dgm:spPr/>
    </dgm:pt>
    <dgm:pt modelId="{6EEEB212-814E-FE45-911B-F65F814BEAF4}" type="pres">
      <dgm:prSet presAssocID="{43AB9572-58FA-0E46-8CD9-52D5354D0073}" presName="medCircle2" presStyleLbl="vennNode1" presStyleIdx="4" presStyleCnt="9"/>
      <dgm:spPr/>
    </dgm:pt>
    <dgm:pt modelId="{B8841DEA-A709-0141-ADEC-8DECCF41E636}" type="pres">
      <dgm:prSet presAssocID="{43AB9572-58FA-0E46-8CD9-52D5354D0073}" presName="txLvlOnly1" presStyleLbl="revTx" presStyleIdx="4" presStyleCnt="9"/>
      <dgm:spPr/>
      <dgm:t>
        <a:bodyPr/>
        <a:lstStyle/>
        <a:p>
          <a:endParaRPr lang="es-EC"/>
        </a:p>
      </dgm:t>
    </dgm:pt>
    <dgm:pt modelId="{4A1EE7D8-0A34-2A44-9FE7-3D3B5CFEB79B}" type="pres">
      <dgm:prSet presAssocID="{34BF5A0F-12D2-4844-8E03-BC35E6B881B4}" presName="noChildren" presStyleCnt="0"/>
      <dgm:spPr/>
    </dgm:pt>
    <dgm:pt modelId="{2E35C48B-4745-6C4F-878F-A2AFB02BA1A7}" type="pres">
      <dgm:prSet presAssocID="{34BF5A0F-12D2-4844-8E03-BC35E6B881B4}" presName="gap" presStyleCnt="0"/>
      <dgm:spPr/>
    </dgm:pt>
    <dgm:pt modelId="{854EE623-7689-3147-95BF-6004D1AABC75}" type="pres">
      <dgm:prSet presAssocID="{34BF5A0F-12D2-4844-8E03-BC35E6B881B4}" presName="medCircle2" presStyleLbl="vennNode1" presStyleIdx="5" presStyleCnt="9"/>
      <dgm:spPr/>
    </dgm:pt>
    <dgm:pt modelId="{E39021EA-2B65-3341-9312-9AE5BC04DC79}" type="pres">
      <dgm:prSet presAssocID="{34BF5A0F-12D2-4844-8E03-BC35E6B881B4}" presName="txLvlOnly1" presStyleLbl="revTx" presStyleIdx="5" presStyleCnt="9"/>
      <dgm:spPr/>
      <dgm:t>
        <a:bodyPr/>
        <a:lstStyle/>
        <a:p>
          <a:endParaRPr lang="es-EC"/>
        </a:p>
      </dgm:t>
    </dgm:pt>
    <dgm:pt modelId="{5DD23439-1526-2C47-A075-AFC7FE96D3A5}" type="pres">
      <dgm:prSet presAssocID="{37350021-2727-B444-9268-D43E6A3A5BCE}" presName="noChildren" presStyleCnt="0"/>
      <dgm:spPr/>
    </dgm:pt>
    <dgm:pt modelId="{02E1DC27-F02B-1541-A564-FE79E4BD9BD6}" type="pres">
      <dgm:prSet presAssocID="{37350021-2727-B444-9268-D43E6A3A5BCE}" presName="gap" presStyleCnt="0"/>
      <dgm:spPr/>
    </dgm:pt>
    <dgm:pt modelId="{D9EB2A8D-CCF7-DB4B-A069-876425E50CDA}" type="pres">
      <dgm:prSet presAssocID="{37350021-2727-B444-9268-D43E6A3A5BCE}" presName="medCircle2" presStyleLbl="vennNode1" presStyleIdx="6" presStyleCnt="9"/>
      <dgm:spPr/>
    </dgm:pt>
    <dgm:pt modelId="{46870DA6-5872-224C-83C9-18F42FDD889D}" type="pres">
      <dgm:prSet presAssocID="{37350021-2727-B444-9268-D43E6A3A5BCE}" presName="txLvlOnly1" presStyleLbl="revTx" presStyleIdx="6" presStyleCnt="9"/>
      <dgm:spPr/>
      <dgm:t>
        <a:bodyPr/>
        <a:lstStyle/>
        <a:p>
          <a:endParaRPr lang="es-EC"/>
        </a:p>
      </dgm:t>
    </dgm:pt>
    <dgm:pt modelId="{762574CD-0CFB-7C4C-BA80-2842AF2F7BE4}" type="pres">
      <dgm:prSet presAssocID="{4CD28E8E-294D-7544-A4EA-93B4BC21615E}" presName="noChildren" presStyleCnt="0"/>
      <dgm:spPr/>
    </dgm:pt>
    <dgm:pt modelId="{13B4FE9D-CF3B-B54A-966C-59E128111DE7}" type="pres">
      <dgm:prSet presAssocID="{4CD28E8E-294D-7544-A4EA-93B4BC21615E}" presName="gap" presStyleCnt="0"/>
      <dgm:spPr/>
    </dgm:pt>
    <dgm:pt modelId="{88C6D57C-0754-D74D-8484-2B06209C4142}" type="pres">
      <dgm:prSet presAssocID="{4CD28E8E-294D-7544-A4EA-93B4BC21615E}" presName="medCircle2" presStyleLbl="vennNode1" presStyleIdx="7" presStyleCnt="9"/>
      <dgm:spPr/>
    </dgm:pt>
    <dgm:pt modelId="{4410DB7A-F525-2C4F-BF91-7AB37D549CED}" type="pres">
      <dgm:prSet presAssocID="{4CD28E8E-294D-7544-A4EA-93B4BC21615E}" presName="txLvlOnly1" presStyleLbl="revTx" presStyleIdx="7" presStyleCnt="9"/>
      <dgm:spPr/>
      <dgm:t>
        <a:bodyPr/>
        <a:lstStyle/>
        <a:p>
          <a:endParaRPr lang="es-EC"/>
        </a:p>
      </dgm:t>
    </dgm:pt>
    <dgm:pt modelId="{118317BE-6324-F644-AEEA-0ACB76C8B145}" type="pres">
      <dgm:prSet presAssocID="{0139E8CB-BFAE-4340-B4EE-FAB98B2BBD5D}" presName="noChildren" presStyleCnt="0"/>
      <dgm:spPr/>
    </dgm:pt>
    <dgm:pt modelId="{72691D78-E556-6948-82CB-F05BBC2E5CFD}" type="pres">
      <dgm:prSet presAssocID="{0139E8CB-BFAE-4340-B4EE-FAB98B2BBD5D}" presName="gap" presStyleCnt="0"/>
      <dgm:spPr/>
    </dgm:pt>
    <dgm:pt modelId="{83EE0FC9-1F4A-8649-B87A-6A2A3967419C}" type="pres">
      <dgm:prSet presAssocID="{0139E8CB-BFAE-4340-B4EE-FAB98B2BBD5D}" presName="medCircle2" presStyleLbl="vennNode1" presStyleIdx="8" presStyleCnt="9"/>
      <dgm:spPr/>
    </dgm:pt>
    <dgm:pt modelId="{A6466AF1-4047-7243-8851-C8F6A8FC7375}" type="pres">
      <dgm:prSet presAssocID="{0139E8CB-BFAE-4340-B4EE-FAB98B2BBD5D}" presName="txLvlOnly1" presStyleLbl="revTx" presStyleIdx="8" presStyleCnt="9"/>
      <dgm:spPr/>
      <dgm:t>
        <a:bodyPr/>
        <a:lstStyle/>
        <a:p>
          <a:endParaRPr lang="es-EC"/>
        </a:p>
      </dgm:t>
    </dgm:pt>
  </dgm:ptLst>
  <dgm:cxnLst>
    <dgm:cxn modelId="{D781E9CA-1194-4F4E-AD93-D89A0CC37008}" type="presOf" srcId="{0139E8CB-BFAE-4340-B4EE-FAB98B2BBD5D}" destId="{A6466AF1-4047-7243-8851-C8F6A8FC7375}" srcOrd="0" destOrd="0" presId="urn:microsoft.com/office/officeart/2008/layout/VerticalCircleList"/>
    <dgm:cxn modelId="{2D60B3CB-BE02-41AF-81E3-CD9D2FB090A6}" type="presOf" srcId="{37350021-2727-B444-9268-D43E6A3A5BCE}" destId="{46870DA6-5872-224C-83C9-18F42FDD889D}" srcOrd="0" destOrd="0" presId="urn:microsoft.com/office/officeart/2008/layout/VerticalCircleList"/>
    <dgm:cxn modelId="{9B1F6782-18F1-FA40-B8EC-4186B3B1EA69}" srcId="{05F75663-F590-6743-AF8B-103DF455D9EB}" destId="{43AB9572-58FA-0E46-8CD9-52D5354D0073}" srcOrd="4" destOrd="0" parTransId="{D5CB9BDC-5923-754D-93BE-8A0DA3A867EC}" sibTransId="{BBFC1F26-D3AC-A347-B898-E873EC49244D}"/>
    <dgm:cxn modelId="{3B21B11B-15A7-4D1F-9865-0D58118F8D3E}" type="presOf" srcId="{72DB1E98-4270-1641-9334-7518B6224C4A}" destId="{87BD74DB-7CB7-7746-A990-447F51638A7A}" srcOrd="0" destOrd="0" presId="urn:microsoft.com/office/officeart/2008/layout/VerticalCircleList"/>
    <dgm:cxn modelId="{76E88835-7968-4649-8D8C-51B1985B59BF}" srcId="{05F75663-F590-6743-AF8B-103DF455D9EB}" destId="{34BF5A0F-12D2-4844-8E03-BC35E6B881B4}" srcOrd="5" destOrd="0" parTransId="{51018A8E-394B-1F40-B595-7E0E95D04C2B}" sibTransId="{F1EBE4B6-D836-AB42-A2FE-31EAF6419441}"/>
    <dgm:cxn modelId="{96F02512-7878-E643-B5E4-520642A15B83}" srcId="{05F75663-F590-6743-AF8B-103DF455D9EB}" destId="{D53058F7-B3B2-EB44-AC8F-DE8DFA72ECA8}" srcOrd="1" destOrd="0" parTransId="{FD798441-FED3-2B40-9707-6DACA3B723A4}" sibTransId="{E0C1978B-17B6-9D49-B9AF-31349C65EC8F}"/>
    <dgm:cxn modelId="{10D4FC31-56F7-4789-BF71-3F1002C9D09A}" type="presOf" srcId="{05F75663-F590-6743-AF8B-103DF455D9EB}" destId="{5F4D1078-988B-F74A-AF0B-6B1FB3377687}" srcOrd="0" destOrd="0" presId="urn:microsoft.com/office/officeart/2008/layout/VerticalCircleList"/>
    <dgm:cxn modelId="{226F41FD-5988-B54A-A3F8-C36A2AA60CAE}" srcId="{05F75663-F590-6743-AF8B-103DF455D9EB}" destId="{4CD28E8E-294D-7544-A4EA-93B4BC21615E}" srcOrd="7" destOrd="0" parTransId="{CD21FACE-66BD-F64C-A7D0-73A7605E5A94}" sibTransId="{BD8D3845-5772-FF44-A794-1D9B7F775420}"/>
    <dgm:cxn modelId="{5B33E43B-F44F-4E37-B033-F385A009769C}" type="presOf" srcId="{4CD28E8E-294D-7544-A4EA-93B4BC21615E}" destId="{4410DB7A-F525-2C4F-BF91-7AB37D549CED}" srcOrd="0" destOrd="0" presId="urn:microsoft.com/office/officeart/2008/layout/VerticalCircleList"/>
    <dgm:cxn modelId="{AD29CE71-FA20-4A60-BF94-C58515618C29}" type="presOf" srcId="{84742DF8-2BDC-614E-B1DC-EB7CDE2BD3C8}" destId="{03C3985A-774E-A340-BC07-715CB76D1908}" srcOrd="0" destOrd="0" presId="urn:microsoft.com/office/officeart/2008/layout/VerticalCircleList"/>
    <dgm:cxn modelId="{4D13F636-23DE-4D91-A48C-9ACADBC55849}" type="presOf" srcId="{34BF5A0F-12D2-4844-8E03-BC35E6B881B4}" destId="{E39021EA-2B65-3341-9312-9AE5BC04DC79}" srcOrd="0" destOrd="0" presId="urn:microsoft.com/office/officeart/2008/layout/VerticalCircleList"/>
    <dgm:cxn modelId="{7A32C139-F74E-4C8B-8EBE-ECB522E54A4B}" type="presOf" srcId="{D53058F7-B3B2-EB44-AC8F-DE8DFA72ECA8}" destId="{77E22244-9ADE-4946-A465-729D3824F1E3}" srcOrd="0" destOrd="0" presId="urn:microsoft.com/office/officeart/2008/layout/VerticalCircleList"/>
    <dgm:cxn modelId="{5993FC8F-0A2E-0C46-BC93-41934D793E90}" srcId="{05F75663-F590-6743-AF8B-103DF455D9EB}" destId="{84742DF8-2BDC-614E-B1DC-EB7CDE2BD3C8}" srcOrd="2" destOrd="0" parTransId="{C9F535D2-03CB-FC4D-93C3-E5DA5274189D}" sibTransId="{6579A1B5-1CB6-4544-AF1F-72BEF3A28C5D}"/>
    <dgm:cxn modelId="{61F46D0A-0668-9846-9CCB-1332E920DC23}" srcId="{05F75663-F590-6743-AF8B-103DF455D9EB}" destId="{0139E8CB-BFAE-4340-B4EE-FAB98B2BBD5D}" srcOrd="8" destOrd="0" parTransId="{A027F02C-CFB5-164D-A96C-12F1FF84ADFD}" sibTransId="{916D8ADB-F0E2-6440-BE52-24683F5DFF51}"/>
    <dgm:cxn modelId="{C8007EE3-787A-C04A-8390-4688AE716040}" srcId="{05F75663-F590-6743-AF8B-103DF455D9EB}" destId="{2E27D0C9-BAA0-2847-9464-2EC5E1677B38}" srcOrd="0" destOrd="0" parTransId="{AB3B5A1D-8C2D-ED4F-B75A-577028069D4E}" sibTransId="{B7C942A7-7933-6F49-AE64-C15CD77F05E1}"/>
    <dgm:cxn modelId="{9DD7B9FD-9430-7740-B3B8-94954150D27A}" srcId="{05F75663-F590-6743-AF8B-103DF455D9EB}" destId="{37350021-2727-B444-9268-D43E6A3A5BCE}" srcOrd="6" destOrd="0" parTransId="{D0929B6D-F67F-E14C-8811-44EA6FD5A826}" sibTransId="{AD8F0566-659B-FF4E-94A9-9D30D349081E}"/>
    <dgm:cxn modelId="{A85CFB80-371F-47FB-A10D-4A8E26C96C57}" type="presOf" srcId="{2E27D0C9-BAA0-2847-9464-2EC5E1677B38}" destId="{7207667B-B802-014F-9530-E6D5654AB705}" srcOrd="0" destOrd="0" presId="urn:microsoft.com/office/officeart/2008/layout/VerticalCircleList"/>
    <dgm:cxn modelId="{6C0E1902-A903-6447-9BCF-F401DFE41DCF}" srcId="{05F75663-F590-6743-AF8B-103DF455D9EB}" destId="{72DB1E98-4270-1641-9334-7518B6224C4A}" srcOrd="3" destOrd="0" parTransId="{64BABC04-5461-2349-B977-5CF93B8AC201}" sibTransId="{3B720936-86B5-0040-A51C-003AEA50125D}"/>
    <dgm:cxn modelId="{FA29C8CE-EF08-41A0-ABD1-9BC10E68E9D8}" type="presOf" srcId="{43AB9572-58FA-0E46-8CD9-52D5354D0073}" destId="{B8841DEA-A709-0141-ADEC-8DECCF41E636}" srcOrd="0" destOrd="0" presId="urn:microsoft.com/office/officeart/2008/layout/VerticalCircleList"/>
    <dgm:cxn modelId="{2663C21F-0A97-4DF5-B526-AE929206651E}" type="presParOf" srcId="{5F4D1078-988B-F74A-AF0B-6B1FB3377687}" destId="{223A8F65-2F08-EF4F-8F9B-FDA5432CCA9A}" srcOrd="0" destOrd="0" presId="urn:microsoft.com/office/officeart/2008/layout/VerticalCircleList"/>
    <dgm:cxn modelId="{06717593-4886-452B-924D-E0F614D9C551}" type="presParOf" srcId="{223A8F65-2F08-EF4F-8F9B-FDA5432CCA9A}" destId="{01E9DB89-DD73-6540-8C8F-80EE18522E1B}" srcOrd="0" destOrd="0" presId="urn:microsoft.com/office/officeart/2008/layout/VerticalCircleList"/>
    <dgm:cxn modelId="{86F6B48C-C5C4-4A5E-9958-FC9DBD23B7B0}" type="presParOf" srcId="{223A8F65-2F08-EF4F-8F9B-FDA5432CCA9A}" destId="{6E9EF78F-A3FA-B749-9F60-B960163BF3DE}" srcOrd="1" destOrd="0" presId="urn:microsoft.com/office/officeart/2008/layout/VerticalCircleList"/>
    <dgm:cxn modelId="{EF8A8F3B-623C-4F1C-8A5A-1D880DE02C70}" type="presParOf" srcId="{223A8F65-2F08-EF4F-8F9B-FDA5432CCA9A}" destId="{7207667B-B802-014F-9530-E6D5654AB705}" srcOrd="2" destOrd="0" presId="urn:microsoft.com/office/officeart/2008/layout/VerticalCircleList"/>
    <dgm:cxn modelId="{F0C71EAD-2E62-4D9A-B1B1-C298C7081489}" type="presParOf" srcId="{5F4D1078-988B-F74A-AF0B-6B1FB3377687}" destId="{59A3A27A-17AB-0C48-9605-6A754FF01AF1}" srcOrd="1" destOrd="0" presId="urn:microsoft.com/office/officeart/2008/layout/VerticalCircleList"/>
    <dgm:cxn modelId="{43587BD7-96A6-4389-89BD-DFBC2B683286}" type="presParOf" srcId="{59A3A27A-17AB-0C48-9605-6A754FF01AF1}" destId="{2464BC06-323A-6344-8E88-E9961EFC29D2}" srcOrd="0" destOrd="0" presId="urn:microsoft.com/office/officeart/2008/layout/VerticalCircleList"/>
    <dgm:cxn modelId="{E271CAAC-BBD6-406A-9DB0-9A7421EF6094}" type="presParOf" srcId="{59A3A27A-17AB-0C48-9605-6A754FF01AF1}" destId="{AE8E8203-9C00-5848-8433-1F1008BDDFE3}" srcOrd="1" destOrd="0" presId="urn:microsoft.com/office/officeart/2008/layout/VerticalCircleList"/>
    <dgm:cxn modelId="{B306CCAA-FBCE-4E1F-A357-37D8AEECA1E4}" type="presParOf" srcId="{59A3A27A-17AB-0C48-9605-6A754FF01AF1}" destId="{77E22244-9ADE-4946-A465-729D3824F1E3}" srcOrd="2" destOrd="0" presId="urn:microsoft.com/office/officeart/2008/layout/VerticalCircleList"/>
    <dgm:cxn modelId="{51B65F8B-979B-47F5-B8BC-2A0179ADC648}" type="presParOf" srcId="{5F4D1078-988B-F74A-AF0B-6B1FB3377687}" destId="{0834D158-D428-8241-9DFF-E935914045BA}" srcOrd="2" destOrd="0" presId="urn:microsoft.com/office/officeart/2008/layout/VerticalCircleList"/>
    <dgm:cxn modelId="{B81CD372-FB5D-4303-A0AD-CFF221775C20}" type="presParOf" srcId="{0834D158-D428-8241-9DFF-E935914045BA}" destId="{4C58357B-8C25-B24C-8F66-6DC84BDBC4B7}" srcOrd="0" destOrd="0" presId="urn:microsoft.com/office/officeart/2008/layout/VerticalCircleList"/>
    <dgm:cxn modelId="{C1120AA1-9886-4535-8861-8B0C119EBC53}" type="presParOf" srcId="{0834D158-D428-8241-9DFF-E935914045BA}" destId="{4203B900-9414-264E-AA33-6C2A31BEEAA3}" srcOrd="1" destOrd="0" presId="urn:microsoft.com/office/officeart/2008/layout/VerticalCircleList"/>
    <dgm:cxn modelId="{6E30A2F5-A010-4109-A38D-F64845F27F2A}" type="presParOf" srcId="{0834D158-D428-8241-9DFF-E935914045BA}" destId="{03C3985A-774E-A340-BC07-715CB76D1908}" srcOrd="2" destOrd="0" presId="urn:microsoft.com/office/officeart/2008/layout/VerticalCircleList"/>
    <dgm:cxn modelId="{78F64863-CD82-4475-B436-DA8179E92444}" type="presParOf" srcId="{5F4D1078-988B-F74A-AF0B-6B1FB3377687}" destId="{A6B5BE80-DB18-4E4C-876F-3920692654A6}" srcOrd="3" destOrd="0" presId="urn:microsoft.com/office/officeart/2008/layout/VerticalCircleList"/>
    <dgm:cxn modelId="{089C1A91-E286-4AC6-8A63-4009665092FC}" type="presParOf" srcId="{A6B5BE80-DB18-4E4C-876F-3920692654A6}" destId="{1CB112F1-55B6-E841-8C75-E9C59FD1489B}" srcOrd="0" destOrd="0" presId="urn:microsoft.com/office/officeart/2008/layout/VerticalCircleList"/>
    <dgm:cxn modelId="{BCAB6D08-4282-471F-BB6E-A37C0D65D3F1}" type="presParOf" srcId="{A6B5BE80-DB18-4E4C-876F-3920692654A6}" destId="{6F2D77A8-1604-E343-8C27-2B33C086F940}" srcOrd="1" destOrd="0" presId="urn:microsoft.com/office/officeart/2008/layout/VerticalCircleList"/>
    <dgm:cxn modelId="{47FD9760-E714-4729-BABB-41E504C78E92}" type="presParOf" srcId="{A6B5BE80-DB18-4E4C-876F-3920692654A6}" destId="{87BD74DB-7CB7-7746-A990-447F51638A7A}" srcOrd="2" destOrd="0" presId="urn:microsoft.com/office/officeart/2008/layout/VerticalCircleList"/>
    <dgm:cxn modelId="{45459871-151A-4B76-9C9E-C10CD68E6BED}" type="presParOf" srcId="{5F4D1078-988B-F74A-AF0B-6B1FB3377687}" destId="{4AAEA461-FE51-7B44-B2D9-9875DFBD8F20}" srcOrd="4" destOrd="0" presId="urn:microsoft.com/office/officeart/2008/layout/VerticalCircleList"/>
    <dgm:cxn modelId="{C5783C9E-A205-47AA-8241-73B8AAF40DAC}" type="presParOf" srcId="{4AAEA461-FE51-7B44-B2D9-9875DFBD8F20}" destId="{77764541-6368-8544-9CF6-44D56AD8C3DF}" srcOrd="0" destOrd="0" presId="urn:microsoft.com/office/officeart/2008/layout/VerticalCircleList"/>
    <dgm:cxn modelId="{09168734-D5F4-4033-BE5F-9599C496CB48}" type="presParOf" srcId="{4AAEA461-FE51-7B44-B2D9-9875DFBD8F20}" destId="{6EEEB212-814E-FE45-911B-F65F814BEAF4}" srcOrd="1" destOrd="0" presId="urn:microsoft.com/office/officeart/2008/layout/VerticalCircleList"/>
    <dgm:cxn modelId="{7E5692B2-5846-4127-A16C-A73376A67C46}" type="presParOf" srcId="{4AAEA461-FE51-7B44-B2D9-9875DFBD8F20}" destId="{B8841DEA-A709-0141-ADEC-8DECCF41E636}" srcOrd="2" destOrd="0" presId="urn:microsoft.com/office/officeart/2008/layout/VerticalCircleList"/>
    <dgm:cxn modelId="{843124B5-13AA-4954-9084-559FE77EA760}" type="presParOf" srcId="{5F4D1078-988B-F74A-AF0B-6B1FB3377687}" destId="{4A1EE7D8-0A34-2A44-9FE7-3D3B5CFEB79B}" srcOrd="5" destOrd="0" presId="urn:microsoft.com/office/officeart/2008/layout/VerticalCircleList"/>
    <dgm:cxn modelId="{D1A74540-3C83-4583-B859-0B69EE5F672B}" type="presParOf" srcId="{4A1EE7D8-0A34-2A44-9FE7-3D3B5CFEB79B}" destId="{2E35C48B-4745-6C4F-878F-A2AFB02BA1A7}" srcOrd="0" destOrd="0" presId="urn:microsoft.com/office/officeart/2008/layout/VerticalCircleList"/>
    <dgm:cxn modelId="{3D3B82C5-7842-41AC-A837-096E4CBBE5F9}" type="presParOf" srcId="{4A1EE7D8-0A34-2A44-9FE7-3D3B5CFEB79B}" destId="{854EE623-7689-3147-95BF-6004D1AABC75}" srcOrd="1" destOrd="0" presId="urn:microsoft.com/office/officeart/2008/layout/VerticalCircleList"/>
    <dgm:cxn modelId="{166E16BC-6038-43E6-8222-31B524C066F5}" type="presParOf" srcId="{4A1EE7D8-0A34-2A44-9FE7-3D3B5CFEB79B}" destId="{E39021EA-2B65-3341-9312-9AE5BC04DC79}" srcOrd="2" destOrd="0" presId="urn:microsoft.com/office/officeart/2008/layout/VerticalCircleList"/>
    <dgm:cxn modelId="{758BE363-1009-487B-AAF0-9D9B2109BF1F}" type="presParOf" srcId="{5F4D1078-988B-F74A-AF0B-6B1FB3377687}" destId="{5DD23439-1526-2C47-A075-AFC7FE96D3A5}" srcOrd="6" destOrd="0" presId="urn:microsoft.com/office/officeart/2008/layout/VerticalCircleList"/>
    <dgm:cxn modelId="{55E238C0-79CD-49D7-B9BE-AA876F56468D}" type="presParOf" srcId="{5DD23439-1526-2C47-A075-AFC7FE96D3A5}" destId="{02E1DC27-F02B-1541-A564-FE79E4BD9BD6}" srcOrd="0" destOrd="0" presId="urn:microsoft.com/office/officeart/2008/layout/VerticalCircleList"/>
    <dgm:cxn modelId="{67CE8802-5C77-4D09-A173-0A4C34D587E8}" type="presParOf" srcId="{5DD23439-1526-2C47-A075-AFC7FE96D3A5}" destId="{D9EB2A8D-CCF7-DB4B-A069-876425E50CDA}" srcOrd="1" destOrd="0" presId="urn:microsoft.com/office/officeart/2008/layout/VerticalCircleList"/>
    <dgm:cxn modelId="{3434B374-CAAA-4CD0-9BDB-DA669202FC28}" type="presParOf" srcId="{5DD23439-1526-2C47-A075-AFC7FE96D3A5}" destId="{46870DA6-5872-224C-83C9-18F42FDD889D}" srcOrd="2" destOrd="0" presId="urn:microsoft.com/office/officeart/2008/layout/VerticalCircleList"/>
    <dgm:cxn modelId="{66D88CC6-0019-4F19-81B8-8C54D733C523}" type="presParOf" srcId="{5F4D1078-988B-F74A-AF0B-6B1FB3377687}" destId="{762574CD-0CFB-7C4C-BA80-2842AF2F7BE4}" srcOrd="7" destOrd="0" presId="urn:microsoft.com/office/officeart/2008/layout/VerticalCircleList"/>
    <dgm:cxn modelId="{CDF87762-A0C6-4E24-9D0B-33C1F700DA30}" type="presParOf" srcId="{762574CD-0CFB-7C4C-BA80-2842AF2F7BE4}" destId="{13B4FE9D-CF3B-B54A-966C-59E128111DE7}" srcOrd="0" destOrd="0" presId="urn:microsoft.com/office/officeart/2008/layout/VerticalCircleList"/>
    <dgm:cxn modelId="{721FD165-AB9D-435E-BB2C-2A9E1416AD0F}" type="presParOf" srcId="{762574CD-0CFB-7C4C-BA80-2842AF2F7BE4}" destId="{88C6D57C-0754-D74D-8484-2B06209C4142}" srcOrd="1" destOrd="0" presId="urn:microsoft.com/office/officeart/2008/layout/VerticalCircleList"/>
    <dgm:cxn modelId="{27C4A094-0AAC-46C8-B7DC-F86F8EE00D22}" type="presParOf" srcId="{762574CD-0CFB-7C4C-BA80-2842AF2F7BE4}" destId="{4410DB7A-F525-2C4F-BF91-7AB37D549CED}" srcOrd="2" destOrd="0" presId="urn:microsoft.com/office/officeart/2008/layout/VerticalCircleList"/>
    <dgm:cxn modelId="{C62E34D8-B4A8-4E60-8291-293E6E4EEA99}" type="presParOf" srcId="{5F4D1078-988B-F74A-AF0B-6B1FB3377687}" destId="{118317BE-6324-F644-AEEA-0ACB76C8B145}" srcOrd="8" destOrd="0" presId="urn:microsoft.com/office/officeart/2008/layout/VerticalCircleList"/>
    <dgm:cxn modelId="{89259D05-DBF7-4600-8394-15E86351AABB}" type="presParOf" srcId="{118317BE-6324-F644-AEEA-0ACB76C8B145}" destId="{72691D78-E556-6948-82CB-F05BBC2E5CFD}" srcOrd="0" destOrd="0" presId="urn:microsoft.com/office/officeart/2008/layout/VerticalCircleList"/>
    <dgm:cxn modelId="{DC3DB60F-AA29-4D32-BD4C-CE93A621C5DC}" type="presParOf" srcId="{118317BE-6324-F644-AEEA-0ACB76C8B145}" destId="{83EE0FC9-1F4A-8649-B87A-6A2A3967419C}" srcOrd="1" destOrd="0" presId="urn:microsoft.com/office/officeart/2008/layout/VerticalCircleList"/>
    <dgm:cxn modelId="{4C711146-1C69-479C-93BC-363DB704D63A}" type="presParOf" srcId="{118317BE-6324-F644-AEEA-0ACB76C8B145}" destId="{A6466AF1-4047-7243-8851-C8F6A8FC737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83419-4A9E-0549-82E0-BDBEF0425427}" type="doc">
      <dgm:prSet loTypeId="urn:microsoft.com/office/officeart/2009/3/layout/StepUpProcess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12DCFC3-A51B-A849-8711-12D70D209ED2}">
      <dgm:prSet phldrT="[Texto]" custT="1"/>
      <dgm:spPr/>
      <dgm:t>
        <a:bodyPr/>
        <a:lstStyle/>
        <a:p>
          <a:pPr algn="ctr"/>
          <a:r>
            <a:rPr lang="es-ES" sz="1600">
              <a:latin typeface="Times New Roman"/>
              <a:cs typeface="Times New Roman"/>
            </a:rPr>
            <a:t>Alto estándar en seguridad</a:t>
          </a:r>
        </a:p>
      </dgm:t>
    </dgm:pt>
    <dgm:pt modelId="{8BCEE47E-72BA-B345-8FD8-285C8E48E67F}" type="parTrans" cxnId="{287BE906-A008-CD44-9FA4-74F008CF55A4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4564E6C7-050D-A444-B23B-4ABBF828E116}" type="sibTrans" cxnId="{287BE906-A008-CD44-9FA4-74F008CF55A4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85D86E20-F5BC-5444-B934-E48284E2688D}">
      <dgm:prSet phldrT="[Texto]" custT="1"/>
      <dgm:spPr/>
      <dgm:t>
        <a:bodyPr/>
        <a:lstStyle/>
        <a:p>
          <a:pPr algn="ctr"/>
          <a:r>
            <a:rPr lang="es-ES" sz="1600">
              <a:latin typeface="Times New Roman"/>
              <a:cs typeface="Times New Roman"/>
            </a:rPr>
            <a:t>Conductores profesionales</a:t>
          </a:r>
        </a:p>
      </dgm:t>
    </dgm:pt>
    <dgm:pt modelId="{5568EDDA-1BBB-CA46-8E6C-A7219AF10702}" type="parTrans" cxnId="{0369AC52-43BF-634E-8046-1D7169178758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7EDC3742-C4B2-6546-B3E8-E5817B6CE881}" type="sibTrans" cxnId="{0369AC52-43BF-634E-8046-1D7169178758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75F4A1AE-851A-894D-9B7C-08824AF77331}">
      <dgm:prSet phldrT="[Texto]" custT="1"/>
      <dgm:spPr/>
      <dgm:t>
        <a:bodyPr/>
        <a:lstStyle/>
        <a:p>
          <a:pPr algn="ctr"/>
          <a:r>
            <a:rPr lang="es-ES" sz="1600">
              <a:latin typeface="Times New Roman"/>
              <a:cs typeface="Times New Roman"/>
            </a:rPr>
            <a:t>Información del conductor y vehículo</a:t>
          </a:r>
        </a:p>
      </dgm:t>
    </dgm:pt>
    <dgm:pt modelId="{7E7205EA-A884-2A4C-B3B0-2516B951D43E}" type="parTrans" cxnId="{A8293BEA-67F7-0D45-B3D9-3091F31FC7E9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2E63E5F2-87CE-584A-8E97-0ADAFB76EA7D}" type="sibTrans" cxnId="{A8293BEA-67F7-0D45-B3D9-3091F31FC7E9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5AE59E3D-7931-E643-8771-E438ACD0891E}">
      <dgm:prSet phldrT="[Texto]" custT="1"/>
      <dgm:spPr/>
      <dgm:t>
        <a:bodyPr/>
        <a:lstStyle/>
        <a:p>
          <a:pPr algn="ctr"/>
          <a:r>
            <a:rPr lang="es-ES" sz="1600">
              <a:latin typeface="Times New Roman"/>
              <a:cs typeface="Times New Roman"/>
            </a:rPr>
            <a:t>Comparte el viaje en tiempo real</a:t>
          </a:r>
        </a:p>
      </dgm:t>
    </dgm:pt>
    <dgm:pt modelId="{B16F6A0B-4E0D-2E4A-8639-3D826BD96AC3}" type="parTrans" cxnId="{F97A1E56-AB3E-8648-92A3-921AB02658CE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E79D141A-93DF-F74F-A202-E46893BFB278}" type="sibTrans" cxnId="{F97A1E56-AB3E-8648-92A3-921AB02658CE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57E3CDD5-FCEF-3D4D-99C4-D0AF6566C19E}">
      <dgm:prSet phldrT="[Texto]" custT="1"/>
      <dgm:spPr/>
      <dgm:t>
        <a:bodyPr/>
        <a:lstStyle/>
        <a:p>
          <a:pPr algn="ctr"/>
          <a:r>
            <a:rPr lang="es-ES" sz="1600">
              <a:latin typeface="Times New Roman"/>
              <a:cs typeface="Times New Roman"/>
            </a:rPr>
            <a:t>Autos de calidad</a:t>
          </a:r>
        </a:p>
      </dgm:t>
    </dgm:pt>
    <dgm:pt modelId="{EA8A9798-865C-3B40-A530-0911F2747BD8}" type="parTrans" cxnId="{8DC7F1B5-0EB5-F14B-A7D7-BB0DEA216F9A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1D31402A-652C-2444-AA7E-F5024AA9FC12}" type="sibTrans" cxnId="{8DC7F1B5-0EB5-F14B-A7D7-BB0DEA216F9A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D818EF1A-CB66-E04D-92A6-131A64F26118}">
      <dgm:prSet phldrT="[Texto]" custT="1"/>
      <dgm:spPr/>
      <dgm:t>
        <a:bodyPr/>
        <a:lstStyle/>
        <a:p>
          <a:pPr algn="ctr"/>
          <a:r>
            <a:rPr lang="es-ES" sz="1600" dirty="0">
              <a:latin typeface="Times New Roman"/>
              <a:cs typeface="Times New Roman"/>
            </a:rPr>
            <a:t>Disponibilidad las 24 horas para emergencias</a:t>
          </a:r>
        </a:p>
      </dgm:t>
    </dgm:pt>
    <dgm:pt modelId="{D270A3A9-E19A-8E47-8C5E-E5A714617D1E}" type="parTrans" cxnId="{FD6BA1D4-597F-C84E-9EFC-0A79D854E743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8399738F-F607-654A-B422-AFBB7C926019}" type="sibTrans" cxnId="{FD6BA1D4-597F-C84E-9EFC-0A79D854E743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917FB5BE-8305-A342-BC80-DECE441E10A2}">
      <dgm:prSet phldrT="[Texto]" custT="1"/>
      <dgm:spPr/>
      <dgm:t>
        <a:bodyPr/>
        <a:lstStyle/>
        <a:p>
          <a:pPr algn="ctr"/>
          <a:r>
            <a:rPr lang="es-ES" sz="1600" dirty="0" smtClean="0">
              <a:latin typeface="Times New Roman"/>
              <a:cs typeface="Times New Roman"/>
            </a:rPr>
            <a:t>Opinión </a:t>
          </a:r>
          <a:r>
            <a:rPr lang="es-ES" sz="1600" dirty="0">
              <a:latin typeface="Times New Roman"/>
              <a:cs typeface="Times New Roman"/>
            </a:rPr>
            <a:t>después </a:t>
          </a:r>
          <a:r>
            <a:rPr lang="es-ES" sz="1600" dirty="0" smtClean="0">
              <a:latin typeface="Times New Roman"/>
              <a:cs typeface="Times New Roman"/>
            </a:rPr>
            <a:t>del </a:t>
          </a:r>
          <a:r>
            <a:rPr lang="es-ES" sz="1600" dirty="0">
              <a:latin typeface="Times New Roman"/>
              <a:cs typeface="Times New Roman"/>
            </a:rPr>
            <a:t>viaje</a:t>
          </a:r>
        </a:p>
      </dgm:t>
    </dgm:pt>
    <dgm:pt modelId="{945998E2-D0B5-E842-9EE6-6E6928086C0B}" type="parTrans" cxnId="{3B6EDC19-ADE9-E444-9328-5F0B7D75AB00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5721200C-562D-3941-BF67-C167D200123C}" type="sibTrans" cxnId="{3B6EDC19-ADE9-E444-9328-5F0B7D75AB00}">
      <dgm:prSet/>
      <dgm:spPr/>
      <dgm:t>
        <a:bodyPr/>
        <a:lstStyle/>
        <a:p>
          <a:pPr algn="ctr"/>
          <a:endParaRPr lang="es-ES" sz="4800">
            <a:latin typeface="Times New Roman"/>
            <a:cs typeface="Times New Roman"/>
          </a:endParaRPr>
        </a:p>
      </dgm:t>
    </dgm:pt>
    <dgm:pt modelId="{0472A9C6-202E-124E-9C61-CEBDFF7C8A04}" type="pres">
      <dgm:prSet presAssocID="{F6D83419-4A9E-0549-82E0-BDBEF042542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93C1D91-533E-C649-8C7F-10BA1A0B9293}" type="pres">
      <dgm:prSet presAssocID="{B12DCFC3-A51B-A849-8711-12D70D209ED2}" presName="composite" presStyleCnt="0"/>
      <dgm:spPr/>
      <dgm:t>
        <a:bodyPr/>
        <a:lstStyle/>
        <a:p>
          <a:endParaRPr lang="es-EC"/>
        </a:p>
      </dgm:t>
    </dgm:pt>
    <dgm:pt modelId="{8C218078-856C-6741-997E-527D18FA5954}" type="pres">
      <dgm:prSet presAssocID="{B12DCFC3-A51B-A849-8711-12D70D209ED2}" presName="LShape" presStyleLbl="alignNode1" presStyleIdx="0" presStyleCnt="13"/>
      <dgm:spPr/>
      <dgm:t>
        <a:bodyPr/>
        <a:lstStyle/>
        <a:p>
          <a:endParaRPr lang="es-EC"/>
        </a:p>
      </dgm:t>
    </dgm:pt>
    <dgm:pt modelId="{290FAFFE-25E9-B542-8CFB-BA11B1E36DA3}" type="pres">
      <dgm:prSet presAssocID="{B12DCFC3-A51B-A849-8711-12D70D209ED2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4A5B4E-F2C7-1648-8640-227FFB55884D}" type="pres">
      <dgm:prSet presAssocID="{B12DCFC3-A51B-A849-8711-12D70D209ED2}" presName="Triangle" presStyleLbl="alignNode1" presStyleIdx="1" presStyleCnt="13"/>
      <dgm:spPr/>
      <dgm:t>
        <a:bodyPr/>
        <a:lstStyle/>
        <a:p>
          <a:endParaRPr lang="es-EC"/>
        </a:p>
      </dgm:t>
    </dgm:pt>
    <dgm:pt modelId="{AE891310-9D81-4F4F-B0F0-737EAA33FE09}" type="pres">
      <dgm:prSet presAssocID="{4564E6C7-050D-A444-B23B-4ABBF828E116}" presName="sibTrans" presStyleCnt="0"/>
      <dgm:spPr/>
      <dgm:t>
        <a:bodyPr/>
        <a:lstStyle/>
        <a:p>
          <a:endParaRPr lang="es-EC"/>
        </a:p>
      </dgm:t>
    </dgm:pt>
    <dgm:pt modelId="{3F6B2FE6-D208-AB49-9FB6-9566B4EFBECE}" type="pres">
      <dgm:prSet presAssocID="{4564E6C7-050D-A444-B23B-4ABBF828E116}" presName="space" presStyleCnt="0"/>
      <dgm:spPr/>
      <dgm:t>
        <a:bodyPr/>
        <a:lstStyle/>
        <a:p>
          <a:endParaRPr lang="es-EC"/>
        </a:p>
      </dgm:t>
    </dgm:pt>
    <dgm:pt modelId="{32458F66-B5A4-4949-B9D5-CED47A95C07C}" type="pres">
      <dgm:prSet presAssocID="{85D86E20-F5BC-5444-B934-E48284E2688D}" presName="composite" presStyleCnt="0"/>
      <dgm:spPr/>
      <dgm:t>
        <a:bodyPr/>
        <a:lstStyle/>
        <a:p>
          <a:endParaRPr lang="es-EC"/>
        </a:p>
      </dgm:t>
    </dgm:pt>
    <dgm:pt modelId="{2FCD42CD-92AE-DB47-A331-787AE8506789}" type="pres">
      <dgm:prSet presAssocID="{85D86E20-F5BC-5444-B934-E48284E2688D}" presName="LShape" presStyleLbl="alignNode1" presStyleIdx="2" presStyleCnt="13"/>
      <dgm:spPr/>
      <dgm:t>
        <a:bodyPr/>
        <a:lstStyle/>
        <a:p>
          <a:endParaRPr lang="es-EC"/>
        </a:p>
      </dgm:t>
    </dgm:pt>
    <dgm:pt modelId="{5C3CCB41-C0A7-2E43-A253-FBAC24AF09D7}" type="pres">
      <dgm:prSet presAssocID="{85D86E20-F5BC-5444-B934-E48284E2688D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C794B1-8EBB-004F-8F0D-24DBEBDB4C40}" type="pres">
      <dgm:prSet presAssocID="{85D86E20-F5BC-5444-B934-E48284E2688D}" presName="Triangle" presStyleLbl="alignNode1" presStyleIdx="3" presStyleCnt="13"/>
      <dgm:spPr/>
      <dgm:t>
        <a:bodyPr/>
        <a:lstStyle/>
        <a:p>
          <a:endParaRPr lang="es-EC"/>
        </a:p>
      </dgm:t>
    </dgm:pt>
    <dgm:pt modelId="{AD959202-FC6A-FA4D-873F-96C278DF6883}" type="pres">
      <dgm:prSet presAssocID="{7EDC3742-C4B2-6546-B3E8-E5817B6CE881}" presName="sibTrans" presStyleCnt="0"/>
      <dgm:spPr/>
      <dgm:t>
        <a:bodyPr/>
        <a:lstStyle/>
        <a:p>
          <a:endParaRPr lang="es-EC"/>
        </a:p>
      </dgm:t>
    </dgm:pt>
    <dgm:pt modelId="{7564A2EE-4D1E-1046-B7FB-F5B8697891A2}" type="pres">
      <dgm:prSet presAssocID="{7EDC3742-C4B2-6546-B3E8-E5817B6CE881}" presName="space" presStyleCnt="0"/>
      <dgm:spPr/>
      <dgm:t>
        <a:bodyPr/>
        <a:lstStyle/>
        <a:p>
          <a:endParaRPr lang="es-EC"/>
        </a:p>
      </dgm:t>
    </dgm:pt>
    <dgm:pt modelId="{3AC44E4C-7396-6540-9273-C2388ECC7EDC}" type="pres">
      <dgm:prSet presAssocID="{75F4A1AE-851A-894D-9B7C-08824AF77331}" presName="composite" presStyleCnt="0"/>
      <dgm:spPr/>
      <dgm:t>
        <a:bodyPr/>
        <a:lstStyle/>
        <a:p>
          <a:endParaRPr lang="es-EC"/>
        </a:p>
      </dgm:t>
    </dgm:pt>
    <dgm:pt modelId="{46E7C27A-754E-C54E-9278-FF352DD98461}" type="pres">
      <dgm:prSet presAssocID="{75F4A1AE-851A-894D-9B7C-08824AF77331}" presName="LShape" presStyleLbl="alignNode1" presStyleIdx="4" presStyleCnt="13"/>
      <dgm:spPr/>
      <dgm:t>
        <a:bodyPr/>
        <a:lstStyle/>
        <a:p>
          <a:endParaRPr lang="es-EC"/>
        </a:p>
      </dgm:t>
    </dgm:pt>
    <dgm:pt modelId="{DBC00A41-5E48-C445-88A5-B5DAE5111DDA}" type="pres">
      <dgm:prSet presAssocID="{75F4A1AE-851A-894D-9B7C-08824AF77331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4E4C43-C089-CA44-B75E-5943B706FCE1}" type="pres">
      <dgm:prSet presAssocID="{75F4A1AE-851A-894D-9B7C-08824AF77331}" presName="Triangle" presStyleLbl="alignNode1" presStyleIdx="5" presStyleCnt="13"/>
      <dgm:spPr/>
      <dgm:t>
        <a:bodyPr/>
        <a:lstStyle/>
        <a:p>
          <a:endParaRPr lang="es-EC"/>
        </a:p>
      </dgm:t>
    </dgm:pt>
    <dgm:pt modelId="{D84B8332-5EDF-DC4A-9DE1-1450C59EA8E4}" type="pres">
      <dgm:prSet presAssocID="{2E63E5F2-87CE-584A-8E97-0ADAFB76EA7D}" presName="sibTrans" presStyleCnt="0"/>
      <dgm:spPr/>
      <dgm:t>
        <a:bodyPr/>
        <a:lstStyle/>
        <a:p>
          <a:endParaRPr lang="es-EC"/>
        </a:p>
      </dgm:t>
    </dgm:pt>
    <dgm:pt modelId="{C291C946-BB4F-2D4F-AF43-45DBC4A77137}" type="pres">
      <dgm:prSet presAssocID="{2E63E5F2-87CE-584A-8E97-0ADAFB76EA7D}" presName="space" presStyleCnt="0"/>
      <dgm:spPr/>
      <dgm:t>
        <a:bodyPr/>
        <a:lstStyle/>
        <a:p>
          <a:endParaRPr lang="es-EC"/>
        </a:p>
      </dgm:t>
    </dgm:pt>
    <dgm:pt modelId="{2D33D43A-77EF-B345-810A-332205A40AFC}" type="pres">
      <dgm:prSet presAssocID="{5AE59E3D-7931-E643-8771-E438ACD0891E}" presName="composite" presStyleCnt="0"/>
      <dgm:spPr/>
      <dgm:t>
        <a:bodyPr/>
        <a:lstStyle/>
        <a:p>
          <a:endParaRPr lang="es-EC"/>
        </a:p>
      </dgm:t>
    </dgm:pt>
    <dgm:pt modelId="{1062E892-25B9-F542-8CAA-D5313331FB58}" type="pres">
      <dgm:prSet presAssocID="{5AE59E3D-7931-E643-8771-E438ACD0891E}" presName="LShape" presStyleLbl="alignNode1" presStyleIdx="6" presStyleCnt="13"/>
      <dgm:spPr/>
      <dgm:t>
        <a:bodyPr/>
        <a:lstStyle/>
        <a:p>
          <a:endParaRPr lang="es-EC"/>
        </a:p>
      </dgm:t>
    </dgm:pt>
    <dgm:pt modelId="{0727EB77-E1A4-3149-88E5-FD884ED8AB1F}" type="pres">
      <dgm:prSet presAssocID="{5AE59E3D-7931-E643-8771-E438ACD0891E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DB7DEE-237F-BB42-98C6-85A982D832F6}" type="pres">
      <dgm:prSet presAssocID="{5AE59E3D-7931-E643-8771-E438ACD0891E}" presName="Triangle" presStyleLbl="alignNode1" presStyleIdx="7" presStyleCnt="13"/>
      <dgm:spPr/>
      <dgm:t>
        <a:bodyPr/>
        <a:lstStyle/>
        <a:p>
          <a:endParaRPr lang="es-EC"/>
        </a:p>
      </dgm:t>
    </dgm:pt>
    <dgm:pt modelId="{D6C040F7-EF66-8249-A18F-A14EBA72BE53}" type="pres">
      <dgm:prSet presAssocID="{E79D141A-93DF-F74F-A202-E46893BFB278}" presName="sibTrans" presStyleCnt="0"/>
      <dgm:spPr/>
      <dgm:t>
        <a:bodyPr/>
        <a:lstStyle/>
        <a:p>
          <a:endParaRPr lang="es-EC"/>
        </a:p>
      </dgm:t>
    </dgm:pt>
    <dgm:pt modelId="{599EC5E3-B585-B440-9987-42A744379A5F}" type="pres">
      <dgm:prSet presAssocID="{E79D141A-93DF-F74F-A202-E46893BFB278}" presName="space" presStyleCnt="0"/>
      <dgm:spPr/>
      <dgm:t>
        <a:bodyPr/>
        <a:lstStyle/>
        <a:p>
          <a:endParaRPr lang="es-EC"/>
        </a:p>
      </dgm:t>
    </dgm:pt>
    <dgm:pt modelId="{09EF8A73-C1F6-F44B-A374-04E0717F90B3}" type="pres">
      <dgm:prSet presAssocID="{57E3CDD5-FCEF-3D4D-99C4-D0AF6566C19E}" presName="composite" presStyleCnt="0"/>
      <dgm:spPr/>
      <dgm:t>
        <a:bodyPr/>
        <a:lstStyle/>
        <a:p>
          <a:endParaRPr lang="es-EC"/>
        </a:p>
      </dgm:t>
    </dgm:pt>
    <dgm:pt modelId="{FDB1F9C6-9251-9949-B008-A7E2ACDB64F5}" type="pres">
      <dgm:prSet presAssocID="{57E3CDD5-FCEF-3D4D-99C4-D0AF6566C19E}" presName="LShape" presStyleLbl="alignNode1" presStyleIdx="8" presStyleCnt="13"/>
      <dgm:spPr/>
      <dgm:t>
        <a:bodyPr/>
        <a:lstStyle/>
        <a:p>
          <a:endParaRPr lang="es-EC"/>
        </a:p>
      </dgm:t>
    </dgm:pt>
    <dgm:pt modelId="{2836F17F-1721-1B41-A5B3-B323CC6E27D1}" type="pres">
      <dgm:prSet presAssocID="{57E3CDD5-FCEF-3D4D-99C4-D0AF6566C19E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60896E-BABE-4D4E-82C8-D3E1B60A993A}" type="pres">
      <dgm:prSet presAssocID="{57E3CDD5-FCEF-3D4D-99C4-D0AF6566C19E}" presName="Triangle" presStyleLbl="alignNode1" presStyleIdx="9" presStyleCnt="13"/>
      <dgm:spPr/>
      <dgm:t>
        <a:bodyPr/>
        <a:lstStyle/>
        <a:p>
          <a:endParaRPr lang="es-EC"/>
        </a:p>
      </dgm:t>
    </dgm:pt>
    <dgm:pt modelId="{91698F96-5508-2B40-A971-E482C5A74C63}" type="pres">
      <dgm:prSet presAssocID="{1D31402A-652C-2444-AA7E-F5024AA9FC12}" presName="sibTrans" presStyleCnt="0"/>
      <dgm:spPr/>
      <dgm:t>
        <a:bodyPr/>
        <a:lstStyle/>
        <a:p>
          <a:endParaRPr lang="es-EC"/>
        </a:p>
      </dgm:t>
    </dgm:pt>
    <dgm:pt modelId="{5042FFD2-DD41-434A-9645-8239B40E6BF6}" type="pres">
      <dgm:prSet presAssocID="{1D31402A-652C-2444-AA7E-F5024AA9FC12}" presName="space" presStyleCnt="0"/>
      <dgm:spPr/>
      <dgm:t>
        <a:bodyPr/>
        <a:lstStyle/>
        <a:p>
          <a:endParaRPr lang="es-EC"/>
        </a:p>
      </dgm:t>
    </dgm:pt>
    <dgm:pt modelId="{BA02464E-BEBE-E84F-8231-E5B433AA1482}" type="pres">
      <dgm:prSet presAssocID="{917FB5BE-8305-A342-BC80-DECE441E10A2}" presName="composite" presStyleCnt="0"/>
      <dgm:spPr/>
      <dgm:t>
        <a:bodyPr/>
        <a:lstStyle/>
        <a:p>
          <a:endParaRPr lang="es-EC"/>
        </a:p>
      </dgm:t>
    </dgm:pt>
    <dgm:pt modelId="{E931C59E-EC44-DE40-A0D0-DB44002D7417}" type="pres">
      <dgm:prSet presAssocID="{917FB5BE-8305-A342-BC80-DECE441E10A2}" presName="LShape" presStyleLbl="alignNode1" presStyleIdx="10" presStyleCnt="13"/>
      <dgm:spPr/>
      <dgm:t>
        <a:bodyPr/>
        <a:lstStyle/>
        <a:p>
          <a:endParaRPr lang="es-EC"/>
        </a:p>
      </dgm:t>
    </dgm:pt>
    <dgm:pt modelId="{8F1BF03E-ED48-2044-A5D3-BE2CD88F15FA}" type="pres">
      <dgm:prSet presAssocID="{917FB5BE-8305-A342-BC80-DECE441E10A2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6DAF4D-C7C7-414B-BFD8-A5121A0676AE}" type="pres">
      <dgm:prSet presAssocID="{917FB5BE-8305-A342-BC80-DECE441E10A2}" presName="Triangle" presStyleLbl="alignNode1" presStyleIdx="11" presStyleCnt="13"/>
      <dgm:spPr/>
      <dgm:t>
        <a:bodyPr/>
        <a:lstStyle/>
        <a:p>
          <a:endParaRPr lang="es-EC"/>
        </a:p>
      </dgm:t>
    </dgm:pt>
    <dgm:pt modelId="{42F74ED0-1C3D-1A47-A200-34C70E2CC415}" type="pres">
      <dgm:prSet presAssocID="{5721200C-562D-3941-BF67-C167D200123C}" presName="sibTrans" presStyleCnt="0"/>
      <dgm:spPr/>
      <dgm:t>
        <a:bodyPr/>
        <a:lstStyle/>
        <a:p>
          <a:endParaRPr lang="es-EC"/>
        </a:p>
      </dgm:t>
    </dgm:pt>
    <dgm:pt modelId="{C6CF3B68-A123-9B45-A0AC-2B79975CA663}" type="pres">
      <dgm:prSet presAssocID="{5721200C-562D-3941-BF67-C167D200123C}" presName="space" presStyleCnt="0"/>
      <dgm:spPr/>
      <dgm:t>
        <a:bodyPr/>
        <a:lstStyle/>
        <a:p>
          <a:endParaRPr lang="es-EC"/>
        </a:p>
      </dgm:t>
    </dgm:pt>
    <dgm:pt modelId="{9E1FE0DA-B16C-9749-A84C-853F7DB42E5A}" type="pres">
      <dgm:prSet presAssocID="{D818EF1A-CB66-E04D-92A6-131A64F26118}" presName="composite" presStyleCnt="0"/>
      <dgm:spPr/>
      <dgm:t>
        <a:bodyPr/>
        <a:lstStyle/>
        <a:p>
          <a:endParaRPr lang="es-EC"/>
        </a:p>
      </dgm:t>
    </dgm:pt>
    <dgm:pt modelId="{36BF3653-7995-A548-804D-ECFE5D48AB9D}" type="pres">
      <dgm:prSet presAssocID="{D818EF1A-CB66-E04D-92A6-131A64F26118}" presName="LShape" presStyleLbl="alignNode1" presStyleIdx="12" presStyleCnt="13"/>
      <dgm:spPr/>
      <dgm:t>
        <a:bodyPr/>
        <a:lstStyle/>
        <a:p>
          <a:endParaRPr lang="es-EC"/>
        </a:p>
      </dgm:t>
    </dgm:pt>
    <dgm:pt modelId="{CD96BDD1-9BE6-234D-9493-CBCD89BA02C8}" type="pres">
      <dgm:prSet presAssocID="{D818EF1A-CB66-E04D-92A6-131A64F26118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8293BEA-67F7-0D45-B3D9-3091F31FC7E9}" srcId="{F6D83419-4A9E-0549-82E0-BDBEF0425427}" destId="{75F4A1AE-851A-894D-9B7C-08824AF77331}" srcOrd="2" destOrd="0" parTransId="{7E7205EA-A884-2A4C-B3B0-2516B951D43E}" sibTransId="{2E63E5F2-87CE-584A-8E97-0ADAFB76EA7D}"/>
    <dgm:cxn modelId="{287BE906-A008-CD44-9FA4-74F008CF55A4}" srcId="{F6D83419-4A9E-0549-82E0-BDBEF0425427}" destId="{B12DCFC3-A51B-A849-8711-12D70D209ED2}" srcOrd="0" destOrd="0" parTransId="{8BCEE47E-72BA-B345-8FD8-285C8E48E67F}" sibTransId="{4564E6C7-050D-A444-B23B-4ABBF828E116}"/>
    <dgm:cxn modelId="{8DC7F1B5-0EB5-F14B-A7D7-BB0DEA216F9A}" srcId="{F6D83419-4A9E-0549-82E0-BDBEF0425427}" destId="{57E3CDD5-FCEF-3D4D-99C4-D0AF6566C19E}" srcOrd="4" destOrd="0" parTransId="{EA8A9798-865C-3B40-A530-0911F2747BD8}" sibTransId="{1D31402A-652C-2444-AA7E-F5024AA9FC12}"/>
    <dgm:cxn modelId="{0369AC52-43BF-634E-8046-1D7169178758}" srcId="{F6D83419-4A9E-0549-82E0-BDBEF0425427}" destId="{85D86E20-F5BC-5444-B934-E48284E2688D}" srcOrd="1" destOrd="0" parTransId="{5568EDDA-1BBB-CA46-8E6C-A7219AF10702}" sibTransId="{7EDC3742-C4B2-6546-B3E8-E5817B6CE881}"/>
    <dgm:cxn modelId="{993B5A12-01ED-437B-A517-BB63753D395E}" type="presOf" srcId="{F6D83419-4A9E-0549-82E0-BDBEF0425427}" destId="{0472A9C6-202E-124E-9C61-CEBDFF7C8A04}" srcOrd="0" destOrd="0" presId="urn:microsoft.com/office/officeart/2009/3/layout/StepUpProcess"/>
    <dgm:cxn modelId="{9E6FD25F-D12D-40AB-9CA1-CB684D63A966}" type="presOf" srcId="{57E3CDD5-FCEF-3D4D-99C4-D0AF6566C19E}" destId="{2836F17F-1721-1B41-A5B3-B323CC6E27D1}" srcOrd="0" destOrd="0" presId="urn:microsoft.com/office/officeart/2009/3/layout/StepUpProcess"/>
    <dgm:cxn modelId="{FAD75957-2097-473C-A25E-D3C4411BED29}" type="presOf" srcId="{5AE59E3D-7931-E643-8771-E438ACD0891E}" destId="{0727EB77-E1A4-3149-88E5-FD884ED8AB1F}" srcOrd="0" destOrd="0" presId="urn:microsoft.com/office/officeart/2009/3/layout/StepUpProcess"/>
    <dgm:cxn modelId="{8352B67B-91F3-44B4-A394-2373EBA02A99}" type="presOf" srcId="{B12DCFC3-A51B-A849-8711-12D70D209ED2}" destId="{290FAFFE-25E9-B542-8CFB-BA11B1E36DA3}" srcOrd="0" destOrd="0" presId="urn:microsoft.com/office/officeart/2009/3/layout/StepUpProcess"/>
    <dgm:cxn modelId="{3B6EDC19-ADE9-E444-9328-5F0B7D75AB00}" srcId="{F6D83419-4A9E-0549-82E0-BDBEF0425427}" destId="{917FB5BE-8305-A342-BC80-DECE441E10A2}" srcOrd="5" destOrd="0" parTransId="{945998E2-D0B5-E842-9EE6-6E6928086C0B}" sibTransId="{5721200C-562D-3941-BF67-C167D200123C}"/>
    <dgm:cxn modelId="{2C995CEE-614B-45CD-8754-4368A1BC5930}" type="presOf" srcId="{D818EF1A-CB66-E04D-92A6-131A64F26118}" destId="{CD96BDD1-9BE6-234D-9493-CBCD89BA02C8}" srcOrd="0" destOrd="0" presId="urn:microsoft.com/office/officeart/2009/3/layout/StepUpProcess"/>
    <dgm:cxn modelId="{0D6D9EC0-9F16-4C26-BA39-967441EFB597}" type="presOf" srcId="{917FB5BE-8305-A342-BC80-DECE441E10A2}" destId="{8F1BF03E-ED48-2044-A5D3-BE2CD88F15FA}" srcOrd="0" destOrd="0" presId="urn:microsoft.com/office/officeart/2009/3/layout/StepUpProcess"/>
    <dgm:cxn modelId="{5284B9DA-60CA-46D0-8220-B6FE7095EBC9}" type="presOf" srcId="{85D86E20-F5BC-5444-B934-E48284E2688D}" destId="{5C3CCB41-C0A7-2E43-A253-FBAC24AF09D7}" srcOrd="0" destOrd="0" presId="urn:microsoft.com/office/officeart/2009/3/layout/StepUpProcess"/>
    <dgm:cxn modelId="{FD6BA1D4-597F-C84E-9EFC-0A79D854E743}" srcId="{F6D83419-4A9E-0549-82E0-BDBEF0425427}" destId="{D818EF1A-CB66-E04D-92A6-131A64F26118}" srcOrd="6" destOrd="0" parTransId="{D270A3A9-E19A-8E47-8C5E-E5A714617D1E}" sibTransId="{8399738F-F607-654A-B422-AFBB7C926019}"/>
    <dgm:cxn modelId="{D2B9AD79-F9ED-44C6-AB8A-30E1F587DC11}" type="presOf" srcId="{75F4A1AE-851A-894D-9B7C-08824AF77331}" destId="{DBC00A41-5E48-C445-88A5-B5DAE5111DDA}" srcOrd="0" destOrd="0" presId="urn:microsoft.com/office/officeart/2009/3/layout/StepUpProcess"/>
    <dgm:cxn modelId="{F97A1E56-AB3E-8648-92A3-921AB02658CE}" srcId="{F6D83419-4A9E-0549-82E0-BDBEF0425427}" destId="{5AE59E3D-7931-E643-8771-E438ACD0891E}" srcOrd="3" destOrd="0" parTransId="{B16F6A0B-4E0D-2E4A-8639-3D826BD96AC3}" sibTransId="{E79D141A-93DF-F74F-A202-E46893BFB278}"/>
    <dgm:cxn modelId="{45363E7D-9C76-4192-B0D9-A470DAB5C367}" type="presParOf" srcId="{0472A9C6-202E-124E-9C61-CEBDFF7C8A04}" destId="{193C1D91-533E-C649-8C7F-10BA1A0B9293}" srcOrd="0" destOrd="0" presId="urn:microsoft.com/office/officeart/2009/3/layout/StepUpProcess"/>
    <dgm:cxn modelId="{F5DEAF86-D363-40C4-B579-69D5275D6840}" type="presParOf" srcId="{193C1D91-533E-C649-8C7F-10BA1A0B9293}" destId="{8C218078-856C-6741-997E-527D18FA5954}" srcOrd="0" destOrd="0" presId="urn:microsoft.com/office/officeart/2009/3/layout/StepUpProcess"/>
    <dgm:cxn modelId="{85B9127E-F52F-48B1-84CD-3323EFA11962}" type="presParOf" srcId="{193C1D91-533E-C649-8C7F-10BA1A0B9293}" destId="{290FAFFE-25E9-B542-8CFB-BA11B1E36DA3}" srcOrd="1" destOrd="0" presId="urn:microsoft.com/office/officeart/2009/3/layout/StepUpProcess"/>
    <dgm:cxn modelId="{D25618E4-32A8-4344-A0E6-8F1EF3566D68}" type="presParOf" srcId="{193C1D91-533E-C649-8C7F-10BA1A0B9293}" destId="{704A5B4E-F2C7-1648-8640-227FFB55884D}" srcOrd="2" destOrd="0" presId="urn:microsoft.com/office/officeart/2009/3/layout/StepUpProcess"/>
    <dgm:cxn modelId="{D7EEEAFF-B070-418C-A0D7-D793D9854839}" type="presParOf" srcId="{0472A9C6-202E-124E-9C61-CEBDFF7C8A04}" destId="{AE891310-9D81-4F4F-B0F0-737EAA33FE09}" srcOrd="1" destOrd="0" presId="urn:microsoft.com/office/officeart/2009/3/layout/StepUpProcess"/>
    <dgm:cxn modelId="{DBCCAD2D-D496-45A5-A008-8D9E22BEAD80}" type="presParOf" srcId="{AE891310-9D81-4F4F-B0F0-737EAA33FE09}" destId="{3F6B2FE6-D208-AB49-9FB6-9566B4EFBECE}" srcOrd="0" destOrd="0" presId="urn:microsoft.com/office/officeart/2009/3/layout/StepUpProcess"/>
    <dgm:cxn modelId="{29931BEE-6260-47D7-87A0-024937136550}" type="presParOf" srcId="{0472A9C6-202E-124E-9C61-CEBDFF7C8A04}" destId="{32458F66-B5A4-4949-B9D5-CED47A95C07C}" srcOrd="2" destOrd="0" presId="urn:microsoft.com/office/officeart/2009/3/layout/StepUpProcess"/>
    <dgm:cxn modelId="{C548B5E0-9A0C-4932-9343-4017CB330ABC}" type="presParOf" srcId="{32458F66-B5A4-4949-B9D5-CED47A95C07C}" destId="{2FCD42CD-92AE-DB47-A331-787AE8506789}" srcOrd="0" destOrd="0" presId="urn:microsoft.com/office/officeart/2009/3/layout/StepUpProcess"/>
    <dgm:cxn modelId="{BC006826-EF16-43F3-A597-A3C5182A570C}" type="presParOf" srcId="{32458F66-B5A4-4949-B9D5-CED47A95C07C}" destId="{5C3CCB41-C0A7-2E43-A253-FBAC24AF09D7}" srcOrd="1" destOrd="0" presId="urn:microsoft.com/office/officeart/2009/3/layout/StepUpProcess"/>
    <dgm:cxn modelId="{25047F40-0362-4902-8E4C-B757AD4017DD}" type="presParOf" srcId="{32458F66-B5A4-4949-B9D5-CED47A95C07C}" destId="{0DC794B1-8EBB-004F-8F0D-24DBEBDB4C40}" srcOrd="2" destOrd="0" presId="urn:microsoft.com/office/officeart/2009/3/layout/StepUpProcess"/>
    <dgm:cxn modelId="{AF36F541-EB40-4FFD-B280-E916CB56014A}" type="presParOf" srcId="{0472A9C6-202E-124E-9C61-CEBDFF7C8A04}" destId="{AD959202-FC6A-FA4D-873F-96C278DF6883}" srcOrd="3" destOrd="0" presId="urn:microsoft.com/office/officeart/2009/3/layout/StepUpProcess"/>
    <dgm:cxn modelId="{4A459E2D-E9B9-43CE-BF52-8B6590E93F96}" type="presParOf" srcId="{AD959202-FC6A-FA4D-873F-96C278DF6883}" destId="{7564A2EE-4D1E-1046-B7FB-F5B8697891A2}" srcOrd="0" destOrd="0" presId="urn:microsoft.com/office/officeart/2009/3/layout/StepUpProcess"/>
    <dgm:cxn modelId="{784E9109-6FA9-4D49-8A38-E0B0E569A872}" type="presParOf" srcId="{0472A9C6-202E-124E-9C61-CEBDFF7C8A04}" destId="{3AC44E4C-7396-6540-9273-C2388ECC7EDC}" srcOrd="4" destOrd="0" presId="urn:microsoft.com/office/officeart/2009/3/layout/StepUpProcess"/>
    <dgm:cxn modelId="{AF44490B-5775-409A-A601-43F89111C010}" type="presParOf" srcId="{3AC44E4C-7396-6540-9273-C2388ECC7EDC}" destId="{46E7C27A-754E-C54E-9278-FF352DD98461}" srcOrd="0" destOrd="0" presId="urn:microsoft.com/office/officeart/2009/3/layout/StepUpProcess"/>
    <dgm:cxn modelId="{554CD4E4-65F2-47F3-B07B-531B8D27A2C7}" type="presParOf" srcId="{3AC44E4C-7396-6540-9273-C2388ECC7EDC}" destId="{DBC00A41-5E48-C445-88A5-B5DAE5111DDA}" srcOrd="1" destOrd="0" presId="urn:microsoft.com/office/officeart/2009/3/layout/StepUpProcess"/>
    <dgm:cxn modelId="{03E5CDDD-1F94-44EE-BCA2-0E920458B889}" type="presParOf" srcId="{3AC44E4C-7396-6540-9273-C2388ECC7EDC}" destId="{674E4C43-C089-CA44-B75E-5943B706FCE1}" srcOrd="2" destOrd="0" presId="urn:microsoft.com/office/officeart/2009/3/layout/StepUpProcess"/>
    <dgm:cxn modelId="{3D981DF7-0E1E-4184-AAEF-7D7425FB415B}" type="presParOf" srcId="{0472A9C6-202E-124E-9C61-CEBDFF7C8A04}" destId="{D84B8332-5EDF-DC4A-9DE1-1450C59EA8E4}" srcOrd="5" destOrd="0" presId="urn:microsoft.com/office/officeart/2009/3/layout/StepUpProcess"/>
    <dgm:cxn modelId="{E3496878-20CC-4E9E-BD0F-9B2D77234D1A}" type="presParOf" srcId="{D84B8332-5EDF-DC4A-9DE1-1450C59EA8E4}" destId="{C291C946-BB4F-2D4F-AF43-45DBC4A77137}" srcOrd="0" destOrd="0" presId="urn:microsoft.com/office/officeart/2009/3/layout/StepUpProcess"/>
    <dgm:cxn modelId="{81AEBC22-F86E-4AD1-BA73-D28677631AC0}" type="presParOf" srcId="{0472A9C6-202E-124E-9C61-CEBDFF7C8A04}" destId="{2D33D43A-77EF-B345-810A-332205A40AFC}" srcOrd="6" destOrd="0" presId="urn:microsoft.com/office/officeart/2009/3/layout/StepUpProcess"/>
    <dgm:cxn modelId="{8EEBC616-4D49-4843-8571-7079F53AB5C5}" type="presParOf" srcId="{2D33D43A-77EF-B345-810A-332205A40AFC}" destId="{1062E892-25B9-F542-8CAA-D5313331FB58}" srcOrd="0" destOrd="0" presId="urn:microsoft.com/office/officeart/2009/3/layout/StepUpProcess"/>
    <dgm:cxn modelId="{18D8EC84-508B-440B-AD1E-5AA80B366586}" type="presParOf" srcId="{2D33D43A-77EF-B345-810A-332205A40AFC}" destId="{0727EB77-E1A4-3149-88E5-FD884ED8AB1F}" srcOrd="1" destOrd="0" presId="urn:microsoft.com/office/officeart/2009/3/layout/StepUpProcess"/>
    <dgm:cxn modelId="{C670575B-897C-4DAC-B446-CB3C0E34DD0A}" type="presParOf" srcId="{2D33D43A-77EF-B345-810A-332205A40AFC}" destId="{76DB7DEE-237F-BB42-98C6-85A982D832F6}" srcOrd="2" destOrd="0" presId="urn:microsoft.com/office/officeart/2009/3/layout/StepUpProcess"/>
    <dgm:cxn modelId="{0C7343D1-A1B1-426F-B570-6873A0B3115D}" type="presParOf" srcId="{0472A9C6-202E-124E-9C61-CEBDFF7C8A04}" destId="{D6C040F7-EF66-8249-A18F-A14EBA72BE53}" srcOrd="7" destOrd="0" presId="urn:microsoft.com/office/officeart/2009/3/layout/StepUpProcess"/>
    <dgm:cxn modelId="{262364EF-865C-4EF2-A477-809154EF399A}" type="presParOf" srcId="{D6C040F7-EF66-8249-A18F-A14EBA72BE53}" destId="{599EC5E3-B585-B440-9987-42A744379A5F}" srcOrd="0" destOrd="0" presId="urn:microsoft.com/office/officeart/2009/3/layout/StepUpProcess"/>
    <dgm:cxn modelId="{93CD9E97-5F5D-4F6F-8BAE-653F43DE8D9F}" type="presParOf" srcId="{0472A9C6-202E-124E-9C61-CEBDFF7C8A04}" destId="{09EF8A73-C1F6-F44B-A374-04E0717F90B3}" srcOrd="8" destOrd="0" presId="urn:microsoft.com/office/officeart/2009/3/layout/StepUpProcess"/>
    <dgm:cxn modelId="{2B01428E-C104-482F-9EA1-83799CD08A4E}" type="presParOf" srcId="{09EF8A73-C1F6-F44B-A374-04E0717F90B3}" destId="{FDB1F9C6-9251-9949-B008-A7E2ACDB64F5}" srcOrd="0" destOrd="0" presId="urn:microsoft.com/office/officeart/2009/3/layout/StepUpProcess"/>
    <dgm:cxn modelId="{885A7B80-0D9F-43D1-B30B-B9989634511D}" type="presParOf" srcId="{09EF8A73-C1F6-F44B-A374-04E0717F90B3}" destId="{2836F17F-1721-1B41-A5B3-B323CC6E27D1}" srcOrd="1" destOrd="0" presId="urn:microsoft.com/office/officeart/2009/3/layout/StepUpProcess"/>
    <dgm:cxn modelId="{8417E1D0-A475-4A43-B1D2-3A7A2BC4F167}" type="presParOf" srcId="{09EF8A73-C1F6-F44B-A374-04E0717F90B3}" destId="{9860896E-BABE-4D4E-82C8-D3E1B60A993A}" srcOrd="2" destOrd="0" presId="urn:microsoft.com/office/officeart/2009/3/layout/StepUpProcess"/>
    <dgm:cxn modelId="{4FC436D2-F979-4DAB-AABF-6D8239229DC4}" type="presParOf" srcId="{0472A9C6-202E-124E-9C61-CEBDFF7C8A04}" destId="{91698F96-5508-2B40-A971-E482C5A74C63}" srcOrd="9" destOrd="0" presId="urn:microsoft.com/office/officeart/2009/3/layout/StepUpProcess"/>
    <dgm:cxn modelId="{FC4FE013-FF9E-4D4F-805E-D988148D7D10}" type="presParOf" srcId="{91698F96-5508-2B40-A971-E482C5A74C63}" destId="{5042FFD2-DD41-434A-9645-8239B40E6BF6}" srcOrd="0" destOrd="0" presId="urn:microsoft.com/office/officeart/2009/3/layout/StepUpProcess"/>
    <dgm:cxn modelId="{126DC360-0EF4-474D-BE5E-FEB298A5C383}" type="presParOf" srcId="{0472A9C6-202E-124E-9C61-CEBDFF7C8A04}" destId="{BA02464E-BEBE-E84F-8231-E5B433AA1482}" srcOrd="10" destOrd="0" presId="urn:microsoft.com/office/officeart/2009/3/layout/StepUpProcess"/>
    <dgm:cxn modelId="{E01BDAB5-19AF-4DD0-90E0-C39CDB3B2744}" type="presParOf" srcId="{BA02464E-BEBE-E84F-8231-E5B433AA1482}" destId="{E931C59E-EC44-DE40-A0D0-DB44002D7417}" srcOrd="0" destOrd="0" presId="urn:microsoft.com/office/officeart/2009/3/layout/StepUpProcess"/>
    <dgm:cxn modelId="{E48A992B-D2C7-43DD-B971-A6AF723381ED}" type="presParOf" srcId="{BA02464E-BEBE-E84F-8231-E5B433AA1482}" destId="{8F1BF03E-ED48-2044-A5D3-BE2CD88F15FA}" srcOrd="1" destOrd="0" presId="urn:microsoft.com/office/officeart/2009/3/layout/StepUpProcess"/>
    <dgm:cxn modelId="{4F7049CF-BD84-4ED6-88B5-C9F6E35F79E8}" type="presParOf" srcId="{BA02464E-BEBE-E84F-8231-E5B433AA1482}" destId="{8C6DAF4D-C7C7-414B-BFD8-A5121A0676AE}" srcOrd="2" destOrd="0" presId="urn:microsoft.com/office/officeart/2009/3/layout/StepUpProcess"/>
    <dgm:cxn modelId="{4BD2BE0E-1EDD-4F3B-A7DA-C62CBB7C0735}" type="presParOf" srcId="{0472A9C6-202E-124E-9C61-CEBDFF7C8A04}" destId="{42F74ED0-1C3D-1A47-A200-34C70E2CC415}" srcOrd="11" destOrd="0" presId="urn:microsoft.com/office/officeart/2009/3/layout/StepUpProcess"/>
    <dgm:cxn modelId="{C2A5970C-B621-4A3A-9975-880560404DE6}" type="presParOf" srcId="{42F74ED0-1C3D-1A47-A200-34C70E2CC415}" destId="{C6CF3B68-A123-9B45-A0AC-2B79975CA663}" srcOrd="0" destOrd="0" presId="urn:microsoft.com/office/officeart/2009/3/layout/StepUpProcess"/>
    <dgm:cxn modelId="{D9813AFC-F82B-463C-9299-49FDE6FB6C9F}" type="presParOf" srcId="{0472A9C6-202E-124E-9C61-CEBDFF7C8A04}" destId="{9E1FE0DA-B16C-9749-A84C-853F7DB42E5A}" srcOrd="12" destOrd="0" presId="urn:microsoft.com/office/officeart/2009/3/layout/StepUpProcess"/>
    <dgm:cxn modelId="{EB15973D-A06C-46D7-B4B4-3642CCC0F756}" type="presParOf" srcId="{9E1FE0DA-B16C-9749-A84C-853F7DB42E5A}" destId="{36BF3653-7995-A548-804D-ECFE5D48AB9D}" srcOrd="0" destOrd="0" presId="urn:microsoft.com/office/officeart/2009/3/layout/StepUpProcess"/>
    <dgm:cxn modelId="{CBEEED8F-F6B8-48F9-BE2E-05465140AFA3}" type="presParOf" srcId="{9E1FE0DA-B16C-9749-A84C-853F7DB42E5A}" destId="{CD96BDD1-9BE6-234D-9493-CBCD89BA02C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76303-8C5F-47EF-9E92-A3F8BCFEED3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F5ACF54-DBEC-44EF-9ED1-846D7D674BE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TEORIA DE LOS DOS FACTORES</a:t>
          </a:r>
          <a:endParaRPr lang="es-EC" dirty="0">
            <a:solidFill>
              <a:schemeClr val="tx1"/>
            </a:solidFill>
          </a:endParaRPr>
        </a:p>
      </dgm:t>
    </dgm:pt>
    <dgm:pt modelId="{0398A598-D5DD-4C54-9059-75E36E6CD0A7}" type="parTrans" cxnId="{3AAE54E0-DC1A-4C99-B37F-62D190B333E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2428819-B93A-4D18-A3E3-3B45A9BB4717}" type="sibTrans" cxnId="{3AAE54E0-DC1A-4C99-B37F-62D190B333E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1D71231-EDCE-435E-9CE7-A5D4981DF87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Dimensiones de productos y servicios que se relacionan directamente con la satisfacción del cliente.</a:t>
          </a:r>
          <a:endParaRPr lang="es-EC" dirty="0">
            <a:solidFill>
              <a:schemeClr val="tx1"/>
            </a:solidFill>
          </a:endParaRPr>
        </a:p>
      </dgm:t>
    </dgm:pt>
    <dgm:pt modelId="{24212731-19E3-4DBC-852E-971C1804AFFD}" type="parTrans" cxnId="{8FDF71BF-6CC6-45CD-8AE1-742064044AE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6D8793D-8280-4FF8-906F-D7E51F65BD3D}" type="sibTrans" cxnId="{8FDF71BF-6CC6-45CD-8AE1-742064044AE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820A5D7-6954-4A2F-9004-3940B3FA917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Factores influyentes en la seguridad (humanos, vehiculares, infraestructura)</a:t>
          </a:r>
          <a:endParaRPr lang="es-EC" dirty="0">
            <a:solidFill>
              <a:schemeClr val="tx1"/>
            </a:solidFill>
          </a:endParaRPr>
        </a:p>
      </dgm:t>
    </dgm:pt>
    <dgm:pt modelId="{76709646-ED12-433E-8729-9167AFCD6203}" type="sibTrans" cxnId="{31DD0285-41DA-480A-8930-8F3B07A877F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D5C4BD2-42DA-4AB6-A4A1-CEEBAAC8AC18}" type="parTrans" cxnId="{31DD0285-41DA-480A-8930-8F3B07A877F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02A1B4D-33C0-4545-9D48-9793BCBE532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TEORIA DE SEGURIDAD VIAL </a:t>
          </a:r>
          <a:endParaRPr lang="es-EC" dirty="0">
            <a:solidFill>
              <a:schemeClr val="tx1"/>
            </a:solidFill>
          </a:endParaRPr>
        </a:p>
      </dgm:t>
    </dgm:pt>
    <dgm:pt modelId="{E187CF11-972F-4664-BA7C-63E441E979D0}" type="sibTrans" cxnId="{90344598-2418-4B86-AE6E-35D8FB08DA3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CCBF4FC-B2D2-4C5F-A9F1-3A4833148003}" type="parTrans" cxnId="{90344598-2418-4B86-AE6E-35D8FB08DA3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F675EFC-4D3C-40F7-A23C-E001B2C2811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(Carmona &amp; Millán, 1998) </a:t>
          </a:r>
          <a:endParaRPr lang="es-EC" dirty="0">
            <a:solidFill>
              <a:schemeClr val="tx1"/>
            </a:solidFill>
          </a:endParaRPr>
        </a:p>
      </dgm:t>
    </dgm:pt>
    <dgm:pt modelId="{0D8D9092-4AC2-4EA0-8130-11941FB957D9}" type="parTrans" cxnId="{7157368B-BEE8-4D11-9495-8D087FCEE7D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FF951B4-4974-4218-BFEE-BB6C7B373DAC}" type="sibTrans" cxnId="{7157368B-BEE8-4D11-9495-8D087FCEE7D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B129655-F013-4DE5-BE1C-0B355BAA2AE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(Merchán, González &amp; Noreña, 2011) </a:t>
          </a:r>
          <a:endParaRPr lang="es-EC" dirty="0">
            <a:solidFill>
              <a:schemeClr val="tx1"/>
            </a:solidFill>
          </a:endParaRPr>
        </a:p>
      </dgm:t>
    </dgm:pt>
    <dgm:pt modelId="{2634E657-03CA-4DD4-831E-C6A4942B66AF}" type="parTrans" cxnId="{DF16C361-F95B-46AA-8D53-997CF032F82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594213-DA66-4B94-922B-D02BA8C8AE0D}" type="sibTrans" cxnId="{DF16C361-F95B-46AA-8D53-997CF032F82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B1B718B-B874-466E-82DE-C4E5DA33C1DC}" type="pres">
      <dgm:prSet presAssocID="{0F676303-8C5F-47EF-9E92-A3F8BCFEED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33E7DFA-AEDC-4C40-A848-A1C648584F7C}" type="pres">
      <dgm:prSet presAssocID="{602A1B4D-33C0-4545-9D48-9793BCBE5323}" presName="composite" presStyleCnt="0"/>
      <dgm:spPr/>
      <dgm:t>
        <a:bodyPr/>
        <a:lstStyle/>
        <a:p>
          <a:endParaRPr lang="es-EC"/>
        </a:p>
      </dgm:t>
    </dgm:pt>
    <dgm:pt modelId="{77694A64-49A1-4ED0-9FB0-3F8960A2BDEF}" type="pres">
      <dgm:prSet presAssocID="{602A1B4D-33C0-4545-9D48-9793BCBE532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4E0B03-42C2-4CEB-84A0-5E3C03288BC4}" type="pres">
      <dgm:prSet presAssocID="{602A1B4D-33C0-4545-9D48-9793BCBE532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0C70AD-5C86-4C50-8E3E-8CBA9EC808F5}" type="pres">
      <dgm:prSet presAssocID="{E187CF11-972F-4664-BA7C-63E441E979D0}" presName="space" presStyleCnt="0"/>
      <dgm:spPr/>
      <dgm:t>
        <a:bodyPr/>
        <a:lstStyle/>
        <a:p>
          <a:endParaRPr lang="es-EC"/>
        </a:p>
      </dgm:t>
    </dgm:pt>
    <dgm:pt modelId="{8BD71BF5-170B-4EB9-BDE1-511E9C06D504}" type="pres">
      <dgm:prSet presAssocID="{CF5ACF54-DBEC-44EF-9ED1-846D7D674BE3}" presName="composite" presStyleCnt="0"/>
      <dgm:spPr/>
      <dgm:t>
        <a:bodyPr/>
        <a:lstStyle/>
        <a:p>
          <a:endParaRPr lang="es-EC"/>
        </a:p>
      </dgm:t>
    </dgm:pt>
    <dgm:pt modelId="{9BFAB6CC-CA53-41F8-AE6E-60828E1A8BA5}" type="pres">
      <dgm:prSet presAssocID="{CF5ACF54-DBEC-44EF-9ED1-846D7D674B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985C1A-4840-4A1A-B041-897AC0D04C43}" type="pres">
      <dgm:prSet presAssocID="{CF5ACF54-DBEC-44EF-9ED1-846D7D674BE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4B6B908-5C30-4ED9-B302-CA0BCC07DC1F}" type="presOf" srcId="{0F676303-8C5F-47EF-9E92-A3F8BCFEED38}" destId="{8B1B718B-B874-466E-82DE-C4E5DA33C1DC}" srcOrd="0" destOrd="0" presId="urn:microsoft.com/office/officeart/2005/8/layout/hList1"/>
    <dgm:cxn modelId="{DF16C361-F95B-46AA-8D53-997CF032F82C}" srcId="{602A1B4D-33C0-4545-9D48-9793BCBE5323}" destId="{2B129655-F013-4DE5-BE1C-0B355BAA2AEA}" srcOrd="1" destOrd="0" parTransId="{2634E657-03CA-4DD4-831E-C6A4942B66AF}" sibTransId="{C2594213-DA66-4B94-922B-D02BA8C8AE0D}"/>
    <dgm:cxn modelId="{1A4AAEA7-F0BF-4CFA-8F4D-A2A85BD2FB5A}" type="presOf" srcId="{2B129655-F013-4DE5-BE1C-0B355BAA2AEA}" destId="{8F4E0B03-42C2-4CEB-84A0-5E3C03288BC4}" srcOrd="0" destOrd="1" presId="urn:microsoft.com/office/officeart/2005/8/layout/hList1"/>
    <dgm:cxn modelId="{3AAE54E0-DC1A-4C99-B37F-62D190B333EC}" srcId="{0F676303-8C5F-47EF-9E92-A3F8BCFEED38}" destId="{CF5ACF54-DBEC-44EF-9ED1-846D7D674BE3}" srcOrd="1" destOrd="0" parTransId="{0398A598-D5DD-4C54-9059-75E36E6CD0A7}" sibTransId="{A2428819-B93A-4D18-A3E3-3B45A9BB4717}"/>
    <dgm:cxn modelId="{7157368B-BEE8-4D11-9495-8D087FCEE7D5}" srcId="{CF5ACF54-DBEC-44EF-9ED1-846D7D674BE3}" destId="{EF675EFC-4D3C-40F7-A23C-E001B2C28118}" srcOrd="1" destOrd="0" parTransId="{0D8D9092-4AC2-4EA0-8130-11941FB957D9}" sibTransId="{BFF951B4-4974-4218-BFEE-BB6C7B373DAC}"/>
    <dgm:cxn modelId="{688F1846-4316-40B6-A9D7-3D530F1DDB44}" type="presOf" srcId="{602A1B4D-33C0-4545-9D48-9793BCBE5323}" destId="{77694A64-49A1-4ED0-9FB0-3F8960A2BDEF}" srcOrd="0" destOrd="0" presId="urn:microsoft.com/office/officeart/2005/8/layout/hList1"/>
    <dgm:cxn modelId="{8FDF71BF-6CC6-45CD-8AE1-742064044AE9}" srcId="{CF5ACF54-DBEC-44EF-9ED1-846D7D674BE3}" destId="{81D71231-EDCE-435E-9CE7-A5D4981DF878}" srcOrd="0" destOrd="0" parTransId="{24212731-19E3-4DBC-852E-971C1804AFFD}" sibTransId="{F6D8793D-8280-4FF8-906F-D7E51F65BD3D}"/>
    <dgm:cxn modelId="{CFAFE3C1-AB24-47AD-9747-DE58E7A7B5AD}" type="presOf" srcId="{8820A5D7-6954-4A2F-9004-3940B3FA917C}" destId="{8F4E0B03-42C2-4CEB-84A0-5E3C03288BC4}" srcOrd="0" destOrd="0" presId="urn:microsoft.com/office/officeart/2005/8/layout/hList1"/>
    <dgm:cxn modelId="{EBB0B343-3A8E-4088-8E91-111C2931137D}" type="presOf" srcId="{EF675EFC-4D3C-40F7-A23C-E001B2C28118}" destId="{03985C1A-4840-4A1A-B041-897AC0D04C43}" srcOrd="0" destOrd="1" presId="urn:microsoft.com/office/officeart/2005/8/layout/hList1"/>
    <dgm:cxn modelId="{11660905-7300-4C3B-A3CB-9E038D92B812}" type="presOf" srcId="{CF5ACF54-DBEC-44EF-9ED1-846D7D674BE3}" destId="{9BFAB6CC-CA53-41F8-AE6E-60828E1A8BA5}" srcOrd="0" destOrd="0" presId="urn:microsoft.com/office/officeart/2005/8/layout/hList1"/>
    <dgm:cxn modelId="{E7EE5AF7-56D6-427A-BF12-D3038CBCEAA8}" type="presOf" srcId="{81D71231-EDCE-435E-9CE7-A5D4981DF878}" destId="{03985C1A-4840-4A1A-B041-897AC0D04C43}" srcOrd="0" destOrd="0" presId="urn:microsoft.com/office/officeart/2005/8/layout/hList1"/>
    <dgm:cxn modelId="{90344598-2418-4B86-AE6E-35D8FB08DA3A}" srcId="{0F676303-8C5F-47EF-9E92-A3F8BCFEED38}" destId="{602A1B4D-33C0-4545-9D48-9793BCBE5323}" srcOrd="0" destOrd="0" parTransId="{2CCBF4FC-B2D2-4C5F-A9F1-3A4833148003}" sibTransId="{E187CF11-972F-4664-BA7C-63E441E979D0}"/>
    <dgm:cxn modelId="{31DD0285-41DA-480A-8930-8F3B07A877FB}" srcId="{602A1B4D-33C0-4545-9D48-9793BCBE5323}" destId="{8820A5D7-6954-4A2F-9004-3940B3FA917C}" srcOrd="0" destOrd="0" parTransId="{ED5C4BD2-42DA-4AB6-A4A1-CEEBAAC8AC18}" sibTransId="{76709646-ED12-433E-8729-9167AFCD6203}"/>
    <dgm:cxn modelId="{2B814C15-4053-4393-B047-590FB7C7683B}" type="presParOf" srcId="{8B1B718B-B874-466E-82DE-C4E5DA33C1DC}" destId="{B33E7DFA-AEDC-4C40-A848-A1C648584F7C}" srcOrd="0" destOrd="0" presId="urn:microsoft.com/office/officeart/2005/8/layout/hList1"/>
    <dgm:cxn modelId="{2467D0B6-AF77-4D01-AEEC-1EAA3A877DF0}" type="presParOf" srcId="{B33E7DFA-AEDC-4C40-A848-A1C648584F7C}" destId="{77694A64-49A1-4ED0-9FB0-3F8960A2BDEF}" srcOrd="0" destOrd="0" presId="urn:microsoft.com/office/officeart/2005/8/layout/hList1"/>
    <dgm:cxn modelId="{FFE3E710-A106-4057-BFE9-04277D481DE8}" type="presParOf" srcId="{B33E7DFA-AEDC-4C40-A848-A1C648584F7C}" destId="{8F4E0B03-42C2-4CEB-84A0-5E3C03288BC4}" srcOrd="1" destOrd="0" presId="urn:microsoft.com/office/officeart/2005/8/layout/hList1"/>
    <dgm:cxn modelId="{191B2EEC-5197-49A1-85B9-2791C5E10115}" type="presParOf" srcId="{8B1B718B-B874-466E-82DE-C4E5DA33C1DC}" destId="{780C70AD-5C86-4C50-8E3E-8CBA9EC808F5}" srcOrd="1" destOrd="0" presId="urn:microsoft.com/office/officeart/2005/8/layout/hList1"/>
    <dgm:cxn modelId="{16C23CF4-9B38-4CB9-8890-3B87D7EEC624}" type="presParOf" srcId="{8B1B718B-B874-466E-82DE-C4E5DA33C1DC}" destId="{8BD71BF5-170B-4EB9-BDE1-511E9C06D504}" srcOrd="2" destOrd="0" presId="urn:microsoft.com/office/officeart/2005/8/layout/hList1"/>
    <dgm:cxn modelId="{9D9EEA56-C022-4564-A822-4CDC3A6A5E1D}" type="presParOf" srcId="{8BD71BF5-170B-4EB9-BDE1-511E9C06D504}" destId="{9BFAB6CC-CA53-41F8-AE6E-60828E1A8BA5}" srcOrd="0" destOrd="0" presId="urn:microsoft.com/office/officeart/2005/8/layout/hList1"/>
    <dgm:cxn modelId="{F7CCA334-06FB-4B76-9257-0D263965EB60}" type="presParOf" srcId="{8BD71BF5-170B-4EB9-BDE1-511E9C06D504}" destId="{03985C1A-4840-4A1A-B041-897AC0D04C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81EFD5-A8D9-455A-A0BB-8A6B9B1964C7}" type="doc">
      <dgm:prSet loTypeId="urn:microsoft.com/office/officeart/2005/8/layout/hList9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07BC523-6549-40D4-9386-9CBD02AF68D9}">
      <dgm:prSet phldrT="[Texto]" custT="1"/>
      <dgm:spPr/>
      <dgm:t>
        <a:bodyPr/>
        <a:lstStyle/>
        <a:p>
          <a:r>
            <a:rPr lang="es-EC" sz="1400" b="1" dirty="0" smtClean="0"/>
            <a:t>TIPO DE INVESTIGACIÓN</a:t>
          </a:r>
          <a:endParaRPr lang="es-EC" sz="1400" b="1" dirty="0"/>
        </a:p>
      </dgm:t>
    </dgm:pt>
    <dgm:pt modelId="{C58A9BF2-B532-4D7B-A955-51231367EDE2}" type="parTrans" cxnId="{D938ABE0-8CC0-4B46-82CF-16F7BF9B3A33}">
      <dgm:prSet/>
      <dgm:spPr/>
      <dgm:t>
        <a:bodyPr/>
        <a:lstStyle/>
        <a:p>
          <a:endParaRPr lang="es-EC" sz="2400"/>
        </a:p>
      </dgm:t>
    </dgm:pt>
    <dgm:pt modelId="{12E80C8E-657C-4501-A9B0-906ECE8739F8}" type="sibTrans" cxnId="{D938ABE0-8CC0-4B46-82CF-16F7BF9B3A33}">
      <dgm:prSet/>
      <dgm:spPr/>
      <dgm:t>
        <a:bodyPr/>
        <a:lstStyle/>
        <a:p>
          <a:endParaRPr lang="es-EC" sz="2400"/>
        </a:p>
      </dgm:t>
    </dgm:pt>
    <dgm:pt modelId="{E1D6F672-79AC-40A0-A6A6-14A114F6D46C}">
      <dgm:prSet phldrT="[Texto]" custT="1"/>
      <dgm:spPr/>
      <dgm:t>
        <a:bodyPr/>
        <a:lstStyle/>
        <a:p>
          <a:r>
            <a:rPr lang="es-EC" sz="2400" dirty="0" smtClean="0"/>
            <a:t>Investigación descriptiva</a:t>
          </a:r>
          <a:endParaRPr lang="es-EC" sz="2400" dirty="0"/>
        </a:p>
      </dgm:t>
    </dgm:pt>
    <dgm:pt modelId="{F2227165-8E79-4E78-BAF5-6FC372B8B7EB}" type="parTrans" cxnId="{821C851A-D3EA-4CCD-B829-61362AAAB7E9}">
      <dgm:prSet/>
      <dgm:spPr/>
      <dgm:t>
        <a:bodyPr/>
        <a:lstStyle/>
        <a:p>
          <a:endParaRPr lang="es-EC" sz="2400"/>
        </a:p>
      </dgm:t>
    </dgm:pt>
    <dgm:pt modelId="{5458448C-94F2-4E00-830A-84A582B6C2CF}" type="sibTrans" cxnId="{821C851A-D3EA-4CCD-B829-61362AAAB7E9}">
      <dgm:prSet/>
      <dgm:spPr/>
      <dgm:t>
        <a:bodyPr/>
        <a:lstStyle/>
        <a:p>
          <a:endParaRPr lang="es-EC" sz="2400"/>
        </a:p>
      </dgm:t>
    </dgm:pt>
    <dgm:pt modelId="{CAD35CAE-880A-4FE2-B5B3-C68F4BEAD6EC}">
      <dgm:prSet phldrT="[Texto]" custT="1"/>
      <dgm:spPr/>
      <dgm:t>
        <a:bodyPr/>
        <a:lstStyle/>
        <a:p>
          <a:r>
            <a:rPr lang="es-EC" sz="2400" dirty="0" smtClean="0"/>
            <a:t>Técnica Encuesta y Observación </a:t>
          </a:r>
          <a:endParaRPr lang="es-EC" sz="2400" dirty="0"/>
        </a:p>
      </dgm:t>
    </dgm:pt>
    <dgm:pt modelId="{11869C19-8179-42D2-B24D-BCF06C9EFA8E}" type="parTrans" cxnId="{2C1BEA86-AA91-488C-8904-3281C0433B0B}">
      <dgm:prSet/>
      <dgm:spPr/>
      <dgm:t>
        <a:bodyPr/>
        <a:lstStyle/>
        <a:p>
          <a:endParaRPr lang="es-EC" sz="2400"/>
        </a:p>
      </dgm:t>
    </dgm:pt>
    <dgm:pt modelId="{E8E7E282-4F6E-4F7A-942A-51E054284084}" type="sibTrans" cxnId="{2C1BEA86-AA91-488C-8904-3281C0433B0B}">
      <dgm:prSet/>
      <dgm:spPr/>
      <dgm:t>
        <a:bodyPr/>
        <a:lstStyle/>
        <a:p>
          <a:endParaRPr lang="es-EC" sz="2400"/>
        </a:p>
      </dgm:t>
    </dgm:pt>
    <dgm:pt modelId="{9CEC484B-636F-40BC-8965-2DB894705532}">
      <dgm:prSet phldrT="[Texto]" custT="1"/>
      <dgm:spPr/>
      <dgm:t>
        <a:bodyPr/>
        <a:lstStyle/>
        <a:p>
          <a:r>
            <a:rPr lang="es-EC" sz="1400" b="1" dirty="0" smtClean="0"/>
            <a:t>TAMAÑO DE LA MUESTRA</a:t>
          </a:r>
          <a:endParaRPr lang="es-EC" sz="1400" b="1" dirty="0"/>
        </a:p>
      </dgm:t>
    </dgm:pt>
    <dgm:pt modelId="{46C13173-84B7-4643-945B-65D1B14252F4}" type="parTrans" cxnId="{7D16D3EA-BE58-4428-BBE0-15DB777F82C7}">
      <dgm:prSet/>
      <dgm:spPr/>
      <dgm:t>
        <a:bodyPr/>
        <a:lstStyle/>
        <a:p>
          <a:endParaRPr lang="es-EC" sz="2400"/>
        </a:p>
      </dgm:t>
    </dgm:pt>
    <dgm:pt modelId="{7193CDDC-6281-4EBC-8600-F5FC725DB2A8}" type="sibTrans" cxnId="{7D16D3EA-BE58-4428-BBE0-15DB777F82C7}">
      <dgm:prSet/>
      <dgm:spPr/>
      <dgm:t>
        <a:bodyPr/>
        <a:lstStyle/>
        <a:p>
          <a:endParaRPr lang="es-EC" sz="2400"/>
        </a:p>
      </dgm:t>
    </dgm:pt>
    <dgm:pt modelId="{A1C4EFEA-E33C-45E5-A799-3579F0500C15}">
      <dgm:prSet phldrT="[Texto]" phldr="1" custT="1"/>
      <dgm:spPr/>
      <dgm:t>
        <a:bodyPr/>
        <a:lstStyle/>
        <a:p>
          <a:endParaRPr lang="es-EC" sz="3200" dirty="0"/>
        </a:p>
      </dgm:t>
    </dgm:pt>
    <dgm:pt modelId="{6CA58125-291C-423B-BA0B-D702B0609AF2}" type="parTrans" cxnId="{728DAEE0-FB63-41FE-8F2B-A2190F7217FC}">
      <dgm:prSet/>
      <dgm:spPr/>
      <dgm:t>
        <a:bodyPr/>
        <a:lstStyle/>
        <a:p>
          <a:endParaRPr lang="es-EC" sz="2400"/>
        </a:p>
      </dgm:t>
    </dgm:pt>
    <dgm:pt modelId="{B35473B7-AC7D-40E3-8FDF-389CDCB4D796}" type="sibTrans" cxnId="{728DAEE0-FB63-41FE-8F2B-A2190F7217FC}">
      <dgm:prSet/>
      <dgm:spPr/>
      <dgm:t>
        <a:bodyPr/>
        <a:lstStyle/>
        <a:p>
          <a:endParaRPr lang="es-EC" sz="2400"/>
        </a:p>
      </dgm:t>
    </dgm:pt>
    <dgm:pt modelId="{5A69E302-075B-4CB3-BDB9-BABA14A8302E}">
      <dgm:prSet phldrT="[Texto]" phldr="1" custT="1"/>
      <dgm:spPr/>
      <dgm:t>
        <a:bodyPr/>
        <a:lstStyle/>
        <a:p>
          <a:endParaRPr lang="es-EC" sz="3200" dirty="0"/>
        </a:p>
      </dgm:t>
    </dgm:pt>
    <dgm:pt modelId="{34ADE810-AF3B-408A-96AA-C8B736C8328E}" type="parTrans" cxnId="{70D8562A-D1FF-40DB-9270-05A9B63431C5}">
      <dgm:prSet/>
      <dgm:spPr/>
      <dgm:t>
        <a:bodyPr/>
        <a:lstStyle/>
        <a:p>
          <a:endParaRPr lang="es-EC" sz="2400"/>
        </a:p>
      </dgm:t>
    </dgm:pt>
    <dgm:pt modelId="{C0710509-CAA2-4C55-B802-789BDF048D50}" type="sibTrans" cxnId="{70D8562A-D1FF-40DB-9270-05A9B63431C5}">
      <dgm:prSet/>
      <dgm:spPr/>
      <dgm:t>
        <a:bodyPr/>
        <a:lstStyle/>
        <a:p>
          <a:endParaRPr lang="es-EC" sz="2400"/>
        </a:p>
      </dgm:t>
    </dgm:pt>
    <dgm:pt modelId="{6A43D7B2-4003-4ADA-A0CD-CEC122CAC92B}" type="pres">
      <dgm:prSet presAssocID="{0D81EFD5-A8D9-455A-A0BB-8A6B9B1964C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DA92940-C2EF-4E25-A7E5-BE9EC2F30731}" type="pres">
      <dgm:prSet presAssocID="{207BC523-6549-40D4-9386-9CBD02AF68D9}" presName="posSpace" presStyleCnt="0"/>
      <dgm:spPr/>
      <dgm:t>
        <a:bodyPr/>
        <a:lstStyle/>
        <a:p>
          <a:endParaRPr lang="es-EC"/>
        </a:p>
      </dgm:t>
    </dgm:pt>
    <dgm:pt modelId="{15611103-6D8F-433A-B3FB-9531BAEC31B1}" type="pres">
      <dgm:prSet presAssocID="{207BC523-6549-40D4-9386-9CBD02AF68D9}" presName="vertFlow" presStyleCnt="0"/>
      <dgm:spPr/>
      <dgm:t>
        <a:bodyPr/>
        <a:lstStyle/>
        <a:p>
          <a:endParaRPr lang="es-EC"/>
        </a:p>
      </dgm:t>
    </dgm:pt>
    <dgm:pt modelId="{628906E7-743B-4C72-9E36-926B5B14F80D}" type="pres">
      <dgm:prSet presAssocID="{207BC523-6549-40D4-9386-9CBD02AF68D9}" presName="topSpace" presStyleCnt="0"/>
      <dgm:spPr/>
      <dgm:t>
        <a:bodyPr/>
        <a:lstStyle/>
        <a:p>
          <a:endParaRPr lang="es-EC"/>
        </a:p>
      </dgm:t>
    </dgm:pt>
    <dgm:pt modelId="{9BEAAC14-4119-4381-A38C-F6BBA0DB81BF}" type="pres">
      <dgm:prSet presAssocID="{207BC523-6549-40D4-9386-9CBD02AF68D9}" presName="firstComp" presStyleCnt="0"/>
      <dgm:spPr/>
      <dgm:t>
        <a:bodyPr/>
        <a:lstStyle/>
        <a:p>
          <a:endParaRPr lang="es-EC"/>
        </a:p>
      </dgm:t>
    </dgm:pt>
    <dgm:pt modelId="{EAD6896F-9E3D-4386-B3BC-996716A44CCA}" type="pres">
      <dgm:prSet presAssocID="{207BC523-6549-40D4-9386-9CBD02AF68D9}" presName="firstChild" presStyleLbl="bgAccFollowNode1" presStyleIdx="0" presStyleCnt="4" custLinFactNeighborX="31494" custLinFactNeighborY="-859"/>
      <dgm:spPr/>
      <dgm:t>
        <a:bodyPr/>
        <a:lstStyle/>
        <a:p>
          <a:endParaRPr lang="es-EC"/>
        </a:p>
      </dgm:t>
    </dgm:pt>
    <dgm:pt modelId="{AE8EA90F-19D8-4A46-B74A-617BB556AD9F}" type="pres">
      <dgm:prSet presAssocID="{207BC523-6549-40D4-9386-9CBD02AF68D9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AAEEBF-FD86-47B6-A947-45DD820B1159}" type="pres">
      <dgm:prSet presAssocID="{CAD35CAE-880A-4FE2-B5B3-C68F4BEAD6EC}" presName="comp" presStyleCnt="0"/>
      <dgm:spPr/>
      <dgm:t>
        <a:bodyPr/>
        <a:lstStyle/>
        <a:p>
          <a:endParaRPr lang="es-EC"/>
        </a:p>
      </dgm:t>
    </dgm:pt>
    <dgm:pt modelId="{A84BC989-E838-4A98-B6B4-B00F843F8645}" type="pres">
      <dgm:prSet presAssocID="{CAD35CAE-880A-4FE2-B5B3-C68F4BEAD6EC}" presName="child" presStyleLbl="bgAccFollowNode1" presStyleIdx="1" presStyleCnt="4" custLinFactNeighborX="32066" custLinFactNeighborY="-4293"/>
      <dgm:spPr/>
      <dgm:t>
        <a:bodyPr/>
        <a:lstStyle/>
        <a:p>
          <a:endParaRPr lang="es-EC"/>
        </a:p>
      </dgm:t>
    </dgm:pt>
    <dgm:pt modelId="{E36727DF-B990-4E42-A5D4-6710449848AC}" type="pres">
      <dgm:prSet presAssocID="{CAD35CAE-880A-4FE2-B5B3-C68F4BEAD6EC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9BC620-4598-4FE0-873E-5235A68FF266}" type="pres">
      <dgm:prSet presAssocID="{207BC523-6549-40D4-9386-9CBD02AF68D9}" presName="negSpace" presStyleCnt="0"/>
      <dgm:spPr/>
      <dgm:t>
        <a:bodyPr/>
        <a:lstStyle/>
        <a:p>
          <a:endParaRPr lang="es-EC"/>
        </a:p>
      </dgm:t>
    </dgm:pt>
    <dgm:pt modelId="{CF275732-0DB7-49A8-9726-90B218BF77F1}" type="pres">
      <dgm:prSet presAssocID="{207BC523-6549-40D4-9386-9CBD02AF68D9}" presName="circle" presStyleLbl="node1" presStyleIdx="0" presStyleCnt="2" custScaleX="125513" custScaleY="116711" custLinFactNeighborX="5653" custLinFactNeighborY="-15463"/>
      <dgm:spPr/>
      <dgm:t>
        <a:bodyPr/>
        <a:lstStyle/>
        <a:p>
          <a:endParaRPr lang="es-EC"/>
        </a:p>
      </dgm:t>
    </dgm:pt>
    <dgm:pt modelId="{93D38491-3BC8-4E86-A7D1-0E0E3A436130}" type="pres">
      <dgm:prSet presAssocID="{12E80C8E-657C-4501-A9B0-906ECE8739F8}" presName="transSpace" presStyleCnt="0"/>
      <dgm:spPr/>
      <dgm:t>
        <a:bodyPr/>
        <a:lstStyle/>
        <a:p>
          <a:endParaRPr lang="es-EC"/>
        </a:p>
      </dgm:t>
    </dgm:pt>
    <dgm:pt modelId="{242243A3-7451-4485-A113-1FE3106ABB45}" type="pres">
      <dgm:prSet presAssocID="{9CEC484B-636F-40BC-8965-2DB894705532}" presName="posSpace" presStyleCnt="0"/>
      <dgm:spPr/>
      <dgm:t>
        <a:bodyPr/>
        <a:lstStyle/>
        <a:p>
          <a:endParaRPr lang="es-EC"/>
        </a:p>
      </dgm:t>
    </dgm:pt>
    <dgm:pt modelId="{4FF65A45-747B-492E-B30D-0416232EE648}" type="pres">
      <dgm:prSet presAssocID="{9CEC484B-636F-40BC-8965-2DB894705532}" presName="vertFlow" presStyleCnt="0"/>
      <dgm:spPr/>
      <dgm:t>
        <a:bodyPr/>
        <a:lstStyle/>
        <a:p>
          <a:endParaRPr lang="es-EC"/>
        </a:p>
      </dgm:t>
    </dgm:pt>
    <dgm:pt modelId="{97F242EB-0A2D-4778-9109-2BC91B5AC34D}" type="pres">
      <dgm:prSet presAssocID="{9CEC484B-636F-40BC-8965-2DB894705532}" presName="topSpace" presStyleCnt="0"/>
      <dgm:spPr/>
      <dgm:t>
        <a:bodyPr/>
        <a:lstStyle/>
        <a:p>
          <a:endParaRPr lang="es-EC"/>
        </a:p>
      </dgm:t>
    </dgm:pt>
    <dgm:pt modelId="{99D2BF04-3A22-475B-9EDF-D5A59D832AF3}" type="pres">
      <dgm:prSet presAssocID="{9CEC484B-636F-40BC-8965-2DB894705532}" presName="firstComp" presStyleCnt="0"/>
      <dgm:spPr/>
      <dgm:t>
        <a:bodyPr/>
        <a:lstStyle/>
        <a:p>
          <a:endParaRPr lang="es-EC"/>
        </a:p>
      </dgm:t>
    </dgm:pt>
    <dgm:pt modelId="{B8EDB9B8-4FE1-4548-9480-317939104057}" type="pres">
      <dgm:prSet presAssocID="{9CEC484B-636F-40BC-8965-2DB894705532}" presName="firstChild" presStyleLbl="bgAccFollowNode1" presStyleIdx="2" presStyleCnt="4"/>
      <dgm:spPr/>
      <dgm:t>
        <a:bodyPr/>
        <a:lstStyle/>
        <a:p>
          <a:endParaRPr lang="es-EC"/>
        </a:p>
      </dgm:t>
    </dgm:pt>
    <dgm:pt modelId="{2DF845A3-8822-4376-BD09-450AA4669F57}" type="pres">
      <dgm:prSet presAssocID="{9CEC484B-636F-40BC-8965-2DB89470553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F46D9E-4F57-4E89-A84D-9C4AF410CD1C}" type="pres">
      <dgm:prSet presAssocID="{5A69E302-075B-4CB3-BDB9-BABA14A8302E}" presName="comp" presStyleCnt="0"/>
      <dgm:spPr/>
      <dgm:t>
        <a:bodyPr/>
        <a:lstStyle/>
        <a:p>
          <a:endParaRPr lang="es-EC"/>
        </a:p>
      </dgm:t>
    </dgm:pt>
    <dgm:pt modelId="{8DA9FBFB-9ABC-49A5-9A60-399005435017}" type="pres">
      <dgm:prSet presAssocID="{5A69E302-075B-4CB3-BDB9-BABA14A8302E}" presName="child" presStyleLbl="bgAccFollowNode1" presStyleIdx="3" presStyleCnt="4"/>
      <dgm:spPr/>
      <dgm:t>
        <a:bodyPr/>
        <a:lstStyle/>
        <a:p>
          <a:endParaRPr lang="es-EC"/>
        </a:p>
      </dgm:t>
    </dgm:pt>
    <dgm:pt modelId="{AE22F794-2082-4549-84AC-9E0683CB1413}" type="pres">
      <dgm:prSet presAssocID="{5A69E302-075B-4CB3-BDB9-BABA14A8302E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5C49F8-8751-43B9-9360-CD0029C8127B}" type="pres">
      <dgm:prSet presAssocID="{9CEC484B-636F-40BC-8965-2DB894705532}" presName="negSpace" presStyleCnt="0"/>
      <dgm:spPr/>
      <dgm:t>
        <a:bodyPr/>
        <a:lstStyle/>
        <a:p>
          <a:endParaRPr lang="es-EC"/>
        </a:p>
      </dgm:t>
    </dgm:pt>
    <dgm:pt modelId="{8E7D190C-19E3-414D-BA9D-3F78E4BD9516}" type="pres">
      <dgm:prSet presAssocID="{9CEC484B-636F-40BC-8965-2DB894705532}" presName="circle" presStyleLbl="node1" presStyleIdx="1" presStyleCnt="2" custScaleX="111702" custScaleY="107442" custLinFactNeighborX="11203" custLinFactNeighborY="-859"/>
      <dgm:spPr/>
      <dgm:t>
        <a:bodyPr/>
        <a:lstStyle/>
        <a:p>
          <a:endParaRPr lang="es-EC"/>
        </a:p>
      </dgm:t>
    </dgm:pt>
  </dgm:ptLst>
  <dgm:cxnLst>
    <dgm:cxn modelId="{728DAEE0-FB63-41FE-8F2B-A2190F7217FC}" srcId="{9CEC484B-636F-40BC-8965-2DB894705532}" destId="{A1C4EFEA-E33C-45E5-A799-3579F0500C15}" srcOrd="0" destOrd="0" parTransId="{6CA58125-291C-423B-BA0B-D702B0609AF2}" sibTransId="{B35473B7-AC7D-40E3-8FDF-389CDCB4D796}"/>
    <dgm:cxn modelId="{8108FE5B-A6EB-4766-B915-7AFDF1B7BC30}" type="presOf" srcId="{E1D6F672-79AC-40A0-A6A6-14A114F6D46C}" destId="{EAD6896F-9E3D-4386-B3BC-996716A44CCA}" srcOrd="0" destOrd="0" presId="urn:microsoft.com/office/officeart/2005/8/layout/hList9"/>
    <dgm:cxn modelId="{D938ABE0-8CC0-4B46-82CF-16F7BF9B3A33}" srcId="{0D81EFD5-A8D9-455A-A0BB-8A6B9B1964C7}" destId="{207BC523-6549-40D4-9386-9CBD02AF68D9}" srcOrd="0" destOrd="0" parTransId="{C58A9BF2-B532-4D7B-A955-51231367EDE2}" sibTransId="{12E80C8E-657C-4501-A9B0-906ECE8739F8}"/>
    <dgm:cxn modelId="{133B611F-F2F2-479A-8B57-2EF7CAED49EE}" type="presOf" srcId="{207BC523-6549-40D4-9386-9CBD02AF68D9}" destId="{CF275732-0DB7-49A8-9726-90B218BF77F1}" srcOrd="0" destOrd="0" presId="urn:microsoft.com/office/officeart/2005/8/layout/hList9"/>
    <dgm:cxn modelId="{92BDCAB2-D311-4012-8863-1C70B79AD315}" type="presOf" srcId="{5A69E302-075B-4CB3-BDB9-BABA14A8302E}" destId="{8DA9FBFB-9ABC-49A5-9A60-399005435017}" srcOrd="0" destOrd="0" presId="urn:microsoft.com/office/officeart/2005/8/layout/hList9"/>
    <dgm:cxn modelId="{DA5D937F-B5EF-47D5-86B5-A79403B70B30}" type="presOf" srcId="{E1D6F672-79AC-40A0-A6A6-14A114F6D46C}" destId="{AE8EA90F-19D8-4A46-B74A-617BB556AD9F}" srcOrd="1" destOrd="0" presId="urn:microsoft.com/office/officeart/2005/8/layout/hList9"/>
    <dgm:cxn modelId="{70D8562A-D1FF-40DB-9270-05A9B63431C5}" srcId="{9CEC484B-636F-40BC-8965-2DB894705532}" destId="{5A69E302-075B-4CB3-BDB9-BABA14A8302E}" srcOrd="1" destOrd="0" parTransId="{34ADE810-AF3B-408A-96AA-C8B736C8328E}" sibTransId="{C0710509-CAA2-4C55-B802-789BDF048D50}"/>
    <dgm:cxn modelId="{CF72B095-4E82-4423-97AD-818460011C68}" type="presOf" srcId="{0D81EFD5-A8D9-455A-A0BB-8A6B9B1964C7}" destId="{6A43D7B2-4003-4ADA-A0CD-CEC122CAC92B}" srcOrd="0" destOrd="0" presId="urn:microsoft.com/office/officeart/2005/8/layout/hList9"/>
    <dgm:cxn modelId="{447EA2D1-D1DA-40A2-9C33-CEE15C60BE7A}" type="presOf" srcId="{CAD35CAE-880A-4FE2-B5B3-C68F4BEAD6EC}" destId="{E36727DF-B990-4E42-A5D4-6710449848AC}" srcOrd="1" destOrd="0" presId="urn:microsoft.com/office/officeart/2005/8/layout/hList9"/>
    <dgm:cxn modelId="{7D16D3EA-BE58-4428-BBE0-15DB777F82C7}" srcId="{0D81EFD5-A8D9-455A-A0BB-8A6B9B1964C7}" destId="{9CEC484B-636F-40BC-8965-2DB894705532}" srcOrd="1" destOrd="0" parTransId="{46C13173-84B7-4643-945B-65D1B14252F4}" sibTransId="{7193CDDC-6281-4EBC-8600-F5FC725DB2A8}"/>
    <dgm:cxn modelId="{A5FCC3A6-44A2-49FE-A3E4-4936633F99B2}" type="presOf" srcId="{A1C4EFEA-E33C-45E5-A799-3579F0500C15}" destId="{B8EDB9B8-4FE1-4548-9480-317939104057}" srcOrd="0" destOrd="0" presId="urn:microsoft.com/office/officeart/2005/8/layout/hList9"/>
    <dgm:cxn modelId="{2C1BEA86-AA91-488C-8904-3281C0433B0B}" srcId="{207BC523-6549-40D4-9386-9CBD02AF68D9}" destId="{CAD35CAE-880A-4FE2-B5B3-C68F4BEAD6EC}" srcOrd="1" destOrd="0" parTransId="{11869C19-8179-42D2-B24D-BCF06C9EFA8E}" sibTransId="{E8E7E282-4F6E-4F7A-942A-51E054284084}"/>
    <dgm:cxn modelId="{83550106-8F9A-4B3F-8608-B003D84E374A}" type="presOf" srcId="{CAD35CAE-880A-4FE2-B5B3-C68F4BEAD6EC}" destId="{A84BC989-E838-4A98-B6B4-B00F843F8645}" srcOrd="0" destOrd="0" presId="urn:microsoft.com/office/officeart/2005/8/layout/hList9"/>
    <dgm:cxn modelId="{377777E7-2152-4D15-91D2-52784FAB72A9}" type="presOf" srcId="{5A69E302-075B-4CB3-BDB9-BABA14A8302E}" destId="{AE22F794-2082-4549-84AC-9E0683CB1413}" srcOrd="1" destOrd="0" presId="urn:microsoft.com/office/officeart/2005/8/layout/hList9"/>
    <dgm:cxn modelId="{E8196130-473B-482F-BA23-443595AB4B2E}" type="presOf" srcId="{A1C4EFEA-E33C-45E5-A799-3579F0500C15}" destId="{2DF845A3-8822-4376-BD09-450AA4669F57}" srcOrd="1" destOrd="0" presId="urn:microsoft.com/office/officeart/2005/8/layout/hList9"/>
    <dgm:cxn modelId="{821C851A-D3EA-4CCD-B829-61362AAAB7E9}" srcId="{207BC523-6549-40D4-9386-9CBD02AF68D9}" destId="{E1D6F672-79AC-40A0-A6A6-14A114F6D46C}" srcOrd="0" destOrd="0" parTransId="{F2227165-8E79-4E78-BAF5-6FC372B8B7EB}" sibTransId="{5458448C-94F2-4E00-830A-84A582B6C2CF}"/>
    <dgm:cxn modelId="{8F43DB3E-B59B-48D8-AFE1-5BA800075612}" type="presOf" srcId="{9CEC484B-636F-40BC-8965-2DB894705532}" destId="{8E7D190C-19E3-414D-BA9D-3F78E4BD9516}" srcOrd="0" destOrd="0" presId="urn:microsoft.com/office/officeart/2005/8/layout/hList9"/>
    <dgm:cxn modelId="{6907EACF-DCEB-4FD1-9673-5659F5E71796}" type="presParOf" srcId="{6A43D7B2-4003-4ADA-A0CD-CEC122CAC92B}" destId="{ADA92940-C2EF-4E25-A7E5-BE9EC2F30731}" srcOrd="0" destOrd="0" presId="urn:microsoft.com/office/officeart/2005/8/layout/hList9"/>
    <dgm:cxn modelId="{65C63C48-20D6-4075-9ACB-880691BC9B11}" type="presParOf" srcId="{6A43D7B2-4003-4ADA-A0CD-CEC122CAC92B}" destId="{15611103-6D8F-433A-B3FB-9531BAEC31B1}" srcOrd="1" destOrd="0" presId="urn:microsoft.com/office/officeart/2005/8/layout/hList9"/>
    <dgm:cxn modelId="{B87F9FD4-ECBB-4AED-A162-28C283161743}" type="presParOf" srcId="{15611103-6D8F-433A-B3FB-9531BAEC31B1}" destId="{628906E7-743B-4C72-9E36-926B5B14F80D}" srcOrd="0" destOrd="0" presId="urn:microsoft.com/office/officeart/2005/8/layout/hList9"/>
    <dgm:cxn modelId="{621B3B58-5B05-4576-A0BF-2D8AD9DFD9B1}" type="presParOf" srcId="{15611103-6D8F-433A-B3FB-9531BAEC31B1}" destId="{9BEAAC14-4119-4381-A38C-F6BBA0DB81BF}" srcOrd="1" destOrd="0" presId="urn:microsoft.com/office/officeart/2005/8/layout/hList9"/>
    <dgm:cxn modelId="{24F0E9B4-6709-45ED-BCDC-94CDBEC5C192}" type="presParOf" srcId="{9BEAAC14-4119-4381-A38C-F6BBA0DB81BF}" destId="{EAD6896F-9E3D-4386-B3BC-996716A44CCA}" srcOrd="0" destOrd="0" presId="urn:microsoft.com/office/officeart/2005/8/layout/hList9"/>
    <dgm:cxn modelId="{E4407E2B-F0D4-44F2-BFED-A1F6D0C84874}" type="presParOf" srcId="{9BEAAC14-4119-4381-A38C-F6BBA0DB81BF}" destId="{AE8EA90F-19D8-4A46-B74A-617BB556AD9F}" srcOrd="1" destOrd="0" presId="urn:microsoft.com/office/officeart/2005/8/layout/hList9"/>
    <dgm:cxn modelId="{D1137942-FF7A-4AA5-B3ED-8C8BDF4C643C}" type="presParOf" srcId="{15611103-6D8F-433A-B3FB-9531BAEC31B1}" destId="{52AAEEBF-FD86-47B6-A947-45DD820B1159}" srcOrd="2" destOrd="0" presId="urn:microsoft.com/office/officeart/2005/8/layout/hList9"/>
    <dgm:cxn modelId="{CE3B1116-A7F7-42E3-B820-8885F8932661}" type="presParOf" srcId="{52AAEEBF-FD86-47B6-A947-45DD820B1159}" destId="{A84BC989-E838-4A98-B6B4-B00F843F8645}" srcOrd="0" destOrd="0" presId="urn:microsoft.com/office/officeart/2005/8/layout/hList9"/>
    <dgm:cxn modelId="{C27E7EF1-A631-4474-A2CF-CDAFE35257C2}" type="presParOf" srcId="{52AAEEBF-FD86-47B6-A947-45DD820B1159}" destId="{E36727DF-B990-4E42-A5D4-6710449848AC}" srcOrd="1" destOrd="0" presId="urn:microsoft.com/office/officeart/2005/8/layout/hList9"/>
    <dgm:cxn modelId="{042F2C75-8EB6-4F5F-A243-611D0447594C}" type="presParOf" srcId="{6A43D7B2-4003-4ADA-A0CD-CEC122CAC92B}" destId="{E59BC620-4598-4FE0-873E-5235A68FF266}" srcOrd="2" destOrd="0" presId="urn:microsoft.com/office/officeart/2005/8/layout/hList9"/>
    <dgm:cxn modelId="{C8D5203B-B861-4F70-B7B0-8998FDD5B48D}" type="presParOf" srcId="{6A43D7B2-4003-4ADA-A0CD-CEC122CAC92B}" destId="{CF275732-0DB7-49A8-9726-90B218BF77F1}" srcOrd="3" destOrd="0" presId="urn:microsoft.com/office/officeart/2005/8/layout/hList9"/>
    <dgm:cxn modelId="{35EE69D6-5AFE-4242-A642-44BC29F75263}" type="presParOf" srcId="{6A43D7B2-4003-4ADA-A0CD-CEC122CAC92B}" destId="{93D38491-3BC8-4E86-A7D1-0E0E3A436130}" srcOrd="4" destOrd="0" presId="urn:microsoft.com/office/officeart/2005/8/layout/hList9"/>
    <dgm:cxn modelId="{420AC405-C062-4BF9-ACCB-6A382E4A25CB}" type="presParOf" srcId="{6A43D7B2-4003-4ADA-A0CD-CEC122CAC92B}" destId="{242243A3-7451-4485-A113-1FE3106ABB45}" srcOrd="5" destOrd="0" presId="urn:microsoft.com/office/officeart/2005/8/layout/hList9"/>
    <dgm:cxn modelId="{D366629D-7961-4CD7-9DC4-F19D2B90FFA7}" type="presParOf" srcId="{6A43D7B2-4003-4ADA-A0CD-CEC122CAC92B}" destId="{4FF65A45-747B-492E-B30D-0416232EE648}" srcOrd="6" destOrd="0" presId="urn:microsoft.com/office/officeart/2005/8/layout/hList9"/>
    <dgm:cxn modelId="{6867D641-5D8F-4BE1-A944-F5E342BFCDCF}" type="presParOf" srcId="{4FF65A45-747B-492E-B30D-0416232EE648}" destId="{97F242EB-0A2D-4778-9109-2BC91B5AC34D}" srcOrd="0" destOrd="0" presId="urn:microsoft.com/office/officeart/2005/8/layout/hList9"/>
    <dgm:cxn modelId="{0F9CC1B9-2BF6-4F63-A027-68309A6B4D2A}" type="presParOf" srcId="{4FF65A45-747B-492E-B30D-0416232EE648}" destId="{99D2BF04-3A22-475B-9EDF-D5A59D832AF3}" srcOrd="1" destOrd="0" presId="urn:microsoft.com/office/officeart/2005/8/layout/hList9"/>
    <dgm:cxn modelId="{E814F797-F74E-4CD6-80D2-EC182D711921}" type="presParOf" srcId="{99D2BF04-3A22-475B-9EDF-D5A59D832AF3}" destId="{B8EDB9B8-4FE1-4548-9480-317939104057}" srcOrd="0" destOrd="0" presId="urn:microsoft.com/office/officeart/2005/8/layout/hList9"/>
    <dgm:cxn modelId="{A586E386-56D7-484D-BF65-8ED4E1393D02}" type="presParOf" srcId="{99D2BF04-3A22-475B-9EDF-D5A59D832AF3}" destId="{2DF845A3-8822-4376-BD09-450AA4669F57}" srcOrd="1" destOrd="0" presId="urn:microsoft.com/office/officeart/2005/8/layout/hList9"/>
    <dgm:cxn modelId="{B1C985B9-0C2E-44D6-ACE0-7F53EC2E46B6}" type="presParOf" srcId="{4FF65A45-747B-492E-B30D-0416232EE648}" destId="{78F46D9E-4F57-4E89-A84D-9C4AF410CD1C}" srcOrd="2" destOrd="0" presId="urn:microsoft.com/office/officeart/2005/8/layout/hList9"/>
    <dgm:cxn modelId="{657291E5-51CC-4895-A8DF-B0F55F179EE0}" type="presParOf" srcId="{78F46D9E-4F57-4E89-A84D-9C4AF410CD1C}" destId="{8DA9FBFB-9ABC-49A5-9A60-399005435017}" srcOrd="0" destOrd="0" presId="urn:microsoft.com/office/officeart/2005/8/layout/hList9"/>
    <dgm:cxn modelId="{CAFD8C53-7697-463D-8427-3255EECF4A9E}" type="presParOf" srcId="{78F46D9E-4F57-4E89-A84D-9C4AF410CD1C}" destId="{AE22F794-2082-4549-84AC-9E0683CB1413}" srcOrd="1" destOrd="0" presId="urn:microsoft.com/office/officeart/2005/8/layout/hList9"/>
    <dgm:cxn modelId="{6D6DFC0F-374D-4E96-88A5-710440A22D62}" type="presParOf" srcId="{6A43D7B2-4003-4ADA-A0CD-CEC122CAC92B}" destId="{955C49F8-8751-43B9-9360-CD0029C8127B}" srcOrd="7" destOrd="0" presId="urn:microsoft.com/office/officeart/2005/8/layout/hList9"/>
    <dgm:cxn modelId="{C5D62D66-B0D4-4389-920E-C085D493EC36}" type="presParOf" srcId="{6A43D7B2-4003-4ADA-A0CD-CEC122CAC92B}" destId="{8E7D190C-19E3-414D-BA9D-3F78E4BD951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849C36-E46C-4389-8306-8370CFA90076}" type="doc">
      <dgm:prSet loTypeId="urn:microsoft.com/office/officeart/2005/8/layout/chevron1" loCatId="process" qsTypeId="urn:microsoft.com/office/officeart/2005/8/quickstyle/simple2" qsCatId="simple" csTypeId="urn:microsoft.com/office/officeart/2005/8/colors/colorful3" csCatId="colorful" phldr="1"/>
      <dgm:spPr/>
    </dgm:pt>
    <dgm:pt modelId="{8E58F959-CFAA-4407-B946-CF980A738DEC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ANOVA</a:t>
          </a:r>
          <a:endParaRPr lang="es-EC" sz="1800" dirty="0">
            <a:solidFill>
              <a:schemeClr val="tx1"/>
            </a:solidFill>
          </a:endParaRPr>
        </a:p>
      </dgm:t>
    </dgm:pt>
    <dgm:pt modelId="{368DE31D-775B-4D52-89F3-A2E385E3CB2D}" type="parTrans" cxnId="{47D75EE8-FC59-4CDA-90F4-132187A1A60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CFA042A-437B-4CCA-8D21-EEF93464FDA9}" type="sibTrans" cxnId="{47D75EE8-FC59-4CDA-90F4-132187A1A60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BD5E0CE-F013-4014-ACD3-D6FB9C7A0B91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CHI2</a:t>
          </a:r>
          <a:endParaRPr lang="es-EC" sz="1800" dirty="0">
            <a:solidFill>
              <a:schemeClr val="tx1"/>
            </a:solidFill>
          </a:endParaRPr>
        </a:p>
      </dgm:t>
    </dgm:pt>
    <dgm:pt modelId="{8F0D185D-7CB2-4187-91A0-72122D151A1A}" type="parTrans" cxnId="{BB3463B9-C649-4482-9E6F-52625C3BA9E8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C7681210-EE2E-4134-B5FA-65688BD3F5D3}" type="sibTrans" cxnId="{BB3463B9-C649-4482-9E6F-52625C3BA9E8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D08F97E-77E9-4796-AA5F-E50670F45AA9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CORRELACIÓN</a:t>
          </a:r>
          <a:endParaRPr lang="es-EC" sz="1800" dirty="0">
            <a:solidFill>
              <a:schemeClr val="tx1"/>
            </a:solidFill>
          </a:endParaRPr>
        </a:p>
      </dgm:t>
    </dgm:pt>
    <dgm:pt modelId="{7426F5A3-16CD-4389-B719-973461F96A68}" type="parTrans" cxnId="{EADD2854-DCC1-42D9-9D1F-F9F5E77FDB2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D31FC08-BC1C-4345-AAE5-F6DB71C2644F}" type="sibTrans" cxnId="{EADD2854-DCC1-42D9-9D1F-F9F5E77FDB2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62D44524-29A5-0B40-AAAA-F594D98128F6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ANALISIS CROSSTAB</a:t>
          </a:r>
          <a:endParaRPr lang="es-EC" sz="1800" dirty="0">
            <a:solidFill>
              <a:schemeClr val="tx1"/>
            </a:solidFill>
          </a:endParaRPr>
        </a:p>
      </dgm:t>
    </dgm:pt>
    <dgm:pt modelId="{C7A29142-DF19-0443-8A5A-6B0A9A32E3D4}" type="parTrans" cxnId="{4355A543-AC39-F64A-890D-5B47660A9363}">
      <dgm:prSet/>
      <dgm:spPr/>
      <dgm:t>
        <a:bodyPr/>
        <a:lstStyle/>
        <a:p>
          <a:endParaRPr lang="es-ES" sz="1400"/>
        </a:p>
      </dgm:t>
    </dgm:pt>
    <dgm:pt modelId="{03FC7CE4-38BF-8548-B948-AF39A70D8CCD}" type="sibTrans" cxnId="{4355A543-AC39-F64A-890D-5B47660A9363}">
      <dgm:prSet/>
      <dgm:spPr/>
      <dgm:t>
        <a:bodyPr/>
        <a:lstStyle/>
        <a:p>
          <a:endParaRPr lang="es-ES" sz="1400"/>
        </a:p>
      </dgm:t>
    </dgm:pt>
    <dgm:pt modelId="{8F7FFBCD-5FF8-4A7E-846C-BB436D258D69}" type="pres">
      <dgm:prSet presAssocID="{1F849C36-E46C-4389-8306-8370CFA90076}" presName="Name0" presStyleCnt="0">
        <dgm:presLayoutVars>
          <dgm:dir/>
          <dgm:animLvl val="lvl"/>
          <dgm:resizeHandles val="exact"/>
        </dgm:presLayoutVars>
      </dgm:prSet>
      <dgm:spPr/>
    </dgm:pt>
    <dgm:pt modelId="{0EE030C9-BF0C-4568-A7AC-284DCCE05FD9}" type="pres">
      <dgm:prSet presAssocID="{8E58F959-CFAA-4407-B946-CF980A738DE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A962D9-BCAB-41E7-B21B-833025FC7459}" type="pres">
      <dgm:prSet presAssocID="{0CFA042A-437B-4CCA-8D21-EEF93464FDA9}" presName="parTxOnlySpace" presStyleCnt="0"/>
      <dgm:spPr/>
    </dgm:pt>
    <dgm:pt modelId="{E1D898BB-B605-4B1C-841A-EF2E8601CFEC}" type="pres">
      <dgm:prSet presAssocID="{ABD5E0CE-F013-4014-ACD3-D6FB9C7A0B9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113E55-E1FD-41B6-9D4F-BA7201DF267D}" type="pres">
      <dgm:prSet presAssocID="{C7681210-EE2E-4134-B5FA-65688BD3F5D3}" presName="parTxOnlySpace" presStyleCnt="0"/>
      <dgm:spPr/>
    </dgm:pt>
    <dgm:pt modelId="{F790CE9E-ECBF-40FC-909A-03A9F04E9E7F}" type="pres">
      <dgm:prSet presAssocID="{DD08F97E-77E9-4796-AA5F-E50670F45A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692D8D-26CC-B14E-B672-7A10822D4390}" type="pres">
      <dgm:prSet presAssocID="{DD31FC08-BC1C-4345-AAE5-F6DB71C2644F}" presName="parTxOnlySpace" presStyleCnt="0"/>
      <dgm:spPr/>
    </dgm:pt>
    <dgm:pt modelId="{66EAA2B2-3DE9-4B42-9E72-801FA7C28570}" type="pres">
      <dgm:prSet presAssocID="{62D44524-29A5-0B40-AAAA-F594D98128F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D75EE8-FC59-4CDA-90F4-132187A1A60A}" srcId="{1F849C36-E46C-4389-8306-8370CFA90076}" destId="{8E58F959-CFAA-4407-B946-CF980A738DEC}" srcOrd="0" destOrd="0" parTransId="{368DE31D-775B-4D52-89F3-A2E385E3CB2D}" sibTransId="{0CFA042A-437B-4CCA-8D21-EEF93464FDA9}"/>
    <dgm:cxn modelId="{BB3463B9-C649-4482-9E6F-52625C3BA9E8}" srcId="{1F849C36-E46C-4389-8306-8370CFA90076}" destId="{ABD5E0CE-F013-4014-ACD3-D6FB9C7A0B91}" srcOrd="1" destOrd="0" parTransId="{8F0D185D-7CB2-4187-91A0-72122D151A1A}" sibTransId="{C7681210-EE2E-4134-B5FA-65688BD3F5D3}"/>
    <dgm:cxn modelId="{4355A543-AC39-F64A-890D-5B47660A9363}" srcId="{1F849C36-E46C-4389-8306-8370CFA90076}" destId="{62D44524-29A5-0B40-AAAA-F594D98128F6}" srcOrd="3" destOrd="0" parTransId="{C7A29142-DF19-0443-8A5A-6B0A9A32E3D4}" sibTransId="{03FC7CE4-38BF-8548-B948-AF39A70D8CCD}"/>
    <dgm:cxn modelId="{1CD048F0-7259-4F2F-B158-56215CEF755E}" type="presOf" srcId="{ABD5E0CE-F013-4014-ACD3-D6FB9C7A0B91}" destId="{E1D898BB-B605-4B1C-841A-EF2E8601CFEC}" srcOrd="0" destOrd="0" presId="urn:microsoft.com/office/officeart/2005/8/layout/chevron1"/>
    <dgm:cxn modelId="{CDABCE60-E4E9-5649-80A8-4A35437ED116}" type="presOf" srcId="{62D44524-29A5-0B40-AAAA-F594D98128F6}" destId="{66EAA2B2-3DE9-4B42-9E72-801FA7C28570}" srcOrd="0" destOrd="0" presId="urn:microsoft.com/office/officeart/2005/8/layout/chevron1"/>
    <dgm:cxn modelId="{F3137676-11E1-486F-9F9E-37433EAE4FCC}" type="presOf" srcId="{1F849C36-E46C-4389-8306-8370CFA90076}" destId="{8F7FFBCD-5FF8-4A7E-846C-BB436D258D69}" srcOrd="0" destOrd="0" presId="urn:microsoft.com/office/officeart/2005/8/layout/chevron1"/>
    <dgm:cxn modelId="{56637CBD-3E9F-4DA2-BE50-44D0FD2E9A76}" type="presOf" srcId="{8E58F959-CFAA-4407-B946-CF980A738DEC}" destId="{0EE030C9-BF0C-4568-A7AC-284DCCE05FD9}" srcOrd="0" destOrd="0" presId="urn:microsoft.com/office/officeart/2005/8/layout/chevron1"/>
    <dgm:cxn modelId="{EADD2854-DCC1-42D9-9D1F-F9F5E77FDB23}" srcId="{1F849C36-E46C-4389-8306-8370CFA90076}" destId="{DD08F97E-77E9-4796-AA5F-E50670F45AA9}" srcOrd="2" destOrd="0" parTransId="{7426F5A3-16CD-4389-B719-973461F96A68}" sibTransId="{DD31FC08-BC1C-4345-AAE5-F6DB71C2644F}"/>
    <dgm:cxn modelId="{BDF9BD66-135D-490A-8A43-50CC3E7A97F8}" type="presOf" srcId="{DD08F97E-77E9-4796-AA5F-E50670F45AA9}" destId="{F790CE9E-ECBF-40FC-909A-03A9F04E9E7F}" srcOrd="0" destOrd="0" presId="urn:microsoft.com/office/officeart/2005/8/layout/chevron1"/>
    <dgm:cxn modelId="{D36265A1-9A50-44D5-A365-2E2A6D93E843}" type="presParOf" srcId="{8F7FFBCD-5FF8-4A7E-846C-BB436D258D69}" destId="{0EE030C9-BF0C-4568-A7AC-284DCCE05FD9}" srcOrd="0" destOrd="0" presId="urn:microsoft.com/office/officeart/2005/8/layout/chevron1"/>
    <dgm:cxn modelId="{B369FA79-F3AE-43C6-BEB8-DD5E9A4C93E8}" type="presParOf" srcId="{8F7FFBCD-5FF8-4A7E-846C-BB436D258D69}" destId="{13A962D9-BCAB-41E7-B21B-833025FC7459}" srcOrd="1" destOrd="0" presId="urn:microsoft.com/office/officeart/2005/8/layout/chevron1"/>
    <dgm:cxn modelId="{4EB95E43-AE8D-4562-A317-8B101236B7FC}" type="presParOf" srcId="{8F7FFBCD-5FF8-4A7E-846C-BB436D258D69}" destId="{E1D898BB-B605-4B1C-841A-EF2E8601CFEC}" srcOrd="2" destOrd="0" presId="urn:microsoft.com/office/officeart/2005/8/layout/chevron1"/>
    <dgm:cxn modelId="{C2D196F9-D850-4472-85AD-7F89AAE0F8CA}" type="presParOf" srcId="{8F7FFBCD-5FF8-4A7E-846C-BB436D258D69}" destId="{09113E55-E1FD-41B6-9D4F-BA7201DF267D}" srcOrd="3" destOrd="0" presId="urn:microsoft.com/office/officeart/2005/8/layout/chevron1"/>
    <dgm:cxn modelId="{09294A06-6544-4115-8868-F016BE6A8F96}" type="presParOf" srcId="{8F7FFBCD-5FF8-4A7E-846C-BB436D258D69}" destId="{F790CE9E-ECBF-40FC-909A-03A9F04E9E7F}" srcOrd="4" destOrd="0" presId="urn:microsoft.com/office/officeart/2005/8/layout/chevron1"/>
    <dgm:cxn modelId="{D3901DFF-9104-404E-886A-762900A7CE84}" type="presParOf" srcId="{8F7FFBCD-5FF8-4A7E-846C-BB436D258D69}" destId="{FE692D8D-26CC-B14E-B672-7A10822D4390}" srcOrd="5" destOrd="0" presId="urn:microsoft.com/office/officeart/2005/8/layout/chevron1"/>
    <dgm:cxn modelId="{E5DB42E8-FFAE-AE4C-9107-28E64B9BA856}" type="presParOf" srcId="{8F7FFBCD-5FF8-4A7E-846C-BB436D258D69}" destId="{66EAA2B2-3DE9-4B42-9E72-801FA7C2857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2FA80E-56AB-446E-B34A-00AAB8F14E9E}" type="doc">
      <dgm:prSet loTypeId="urn:microsoft.com/office/officeart/2005/8/layout/hList3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708D8AA-B037-429A-9C49-809981057464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Objetivos específicos </a:t>
          </a:r>
          <a:endParaRPr lang="es-ES" sz="2800" dirty="0">
            <a:solidFill>
              <a:schemeClr val="tx1"/>
            </a:solidFill>
          </a:endParaRPr>
        </a:p>
      </dgm:t>
    </dgm:pt>
    <dgm:pt modelId="{5563807C-671D-49AD-9E90-9978D8E56FD1}" type="parTrans" cxnId="{9F239A78-1C63-463F-AE35-12068D12F3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326FD5-676B-45B9-B4AF-5C0178CDD6EC}" type="sibTrans" cxnId="{9F239A78-1C63-463F-AE35-12068D12F3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AD68FC-EEDB-4C74-8038-058B4F69CA2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Elaboración del modelo </a:t>
          </a:r>
          <a:r>
            <a:rPr lang="es-EC" dirty="0" err="1" smtClean="0">
              <a:solidFill>
                <a:schemeClr val="tx1"/>
              </a:solidFill>
            </a:rPr>
            <a:t>Servqual</a:t>
          </a:r>
          <a:r>
            <a:rPr lang="es-EC" dirty="0" smtClean="0">
              <a:solidFill>
                <a:schemeClr val="tx1"/>
              </a:solidFill>
            </a:rPr>
            <a:t> para las empresas Uber y </a:t>
          </a:r>
          <a:r>
            <a:rPr lang="es-EC" dirty="0" err="1" smtClean="0">
              <a:solidFill>
                <a:schemeClr val="tx1"/>
              </a:solidFill>
            </a:rPr>
            <a:t>Cabify</a:t>
          </a:r>
          <a:endParaRPr lang="es-ES" dirty="0">
            <a:solidFill>
              <a:schemeClr val="tx1"/>
            </a:solidFill>
          </a:endParaRPr>
        </a:p>
      </dgm:t>
    </dgm:pt>
    <dgm:pt modelId="{93B41C4C-01DC-49B0-BF49-DF48AE068DF3}" type="parTrans" cxnId="{E986BE18-0E9C-4AF3-A2E8-BDBE1E474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BDC8187-7D54-4778-9968-E26BE46047FA}" type="sibTrans" cxnId="{E986BE18-0E9C-4AF3-A2E8-BDBE1E474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8E18C8-760C-4A15-9E93-F7427E3D581F}">
      <dgm:prSet phldrT="[Texto]"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3293D33-B078-4755-915C-A5EAF22CFE21}" type="parTrans" cxnId="{70CA926F-4A64-4F95-99A2-BCCE45CB0C2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6F1681-7737-42A2-802C-E8B98E77EECE}" type="sibTrans" cxnId="{70CA926F-4A64-4F95-99A2-BCCE45CB0C2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E34F01-86D4-42E8-90A8-77AA543BF910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Desarrollo de una encuesta para evaluación de calidad de servicio de Uber y Cabify</a:t>
          </a:r>
          <a:endParaRPr lang="en-US" dirty="0">
            <a:solidFill>
              <a:schemeClr val="tx1"/>
            </a:solidFill>
          </a:endParaRPr>
        </a:p>
      </dgm:t>
    </dgm:pt>
    <dgm:pt modelId="{2539FA78-74FB-4C88-990D-E284080DF4AD}" type="parTrans" cxnId="{5BBF07C8-82A2-458C-A20E-8B6086584D4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DB1146-E4B9-4F22-98EE-E8B9F7381709}" type="sibTrans" cxnId="{5BBF07C8-82A2-458C-A20E-8B6086584D4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F25105-3A68-4C26-959A-E27EF89F298C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Evaluación del modelo propuesto en una escala de Likert (Excelente, Muy bueno, Bueno, Regular y malo)</a:t>
          </a:r>
          <a:endParaRPr lang="en-US" dirty="0">
            <a:solidFill>
              <a:schemeClr val="tx1"/>
            </a:solidFill>
          </a:endParaRPr>
        </a:p>
      </dgm:t>
    </dgm:pt>
    <dgm:pt modelId="{2A777D6D-E2C1-4CCE-95F2-3C02B11D4F00}" type="parTrans" cxnId="{36D4353E-71E5-47B9-BE40-B5D87A34F9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8B7F7B-4673-4DD9-9D82-8B35713592D9}" type="sibTrans" cxnId="{36D4353E-71E5-47B9-BE40-B5D87A34F9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65E0A86-936C-4213-B2D8-364C307639FA}" type="pres">
      <dgm:prSet presAssocID="{AC2FA80E-56AB-446E-B34A-00AAB8F14E9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F6E6AAE-CB3C-48BC-AD6F-1D8E5BF5D654}" type="pres">
      <dgm:prSet presAssocID="{A708D8AA-B037-429A-9C49-809981057464}" presName="roof" presStyleLbl="dkBgShp" presStyleIdx="0" presStyleCnt="2"/>
      <dgm:spPr/>
      <dgm:t>
        <a:bodyPr/>
        <a:lstStyle/>
        <a:p>
          <a:endParaRPr lang="es-EC"/>
        </a:p>
      </dgm:t>
    </dgm:pt>
    <dgm:pt modelId="{3710BB83-B706-47EC-BE71-34AC3AC0AA74}" type="pres">
      <dgm:prSet presAssocID="{A708D8AA-B037-429A-9C49-809981057464}" presName="pillars" presStyleCnt="0"/>
      <dgm:spPr/>
      <dgm:t>
        <a:bodyPr/>
        <a:lstStyle/>
        <a:p>
          <a:endParaRPr lang="es-EC"/>
        </a:p>
      </dgm:t>
    </dgm:pt>
    <dgm:pt modelId="{F3CFF9C6-1438-4002-A36F-F33296053AE9}" type="pres">
      <dgm:prSet presAssocID="{A708D8AA-B037-429A-9C49-80998105746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A47CC0-F10C-48AF-9692-9FBE182C8AC5}" type="pres">
      <dgm:prSet presAssocID="{52E34F01-86D4-42E8-90A8-77AA543BF91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CFC169-0181-47AA-A2BE-9BCF765FEF3E}" type="pres">
      <dgm:prSet presAssocID="{1FF25105-3A68-4C26-959A-E27EF89F298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2AE8BE-D39D-4044-8AB8-E12A562464FF}" type="pres">
      <dgm:prSet presAssocID="{A708D8AA-B037-429A-9C49-809981057464}" presName="base" presStyleLbl="dkBgShp" presStyleIdx="1" presStyleCnt="2"/>
      <dgm:spPr/>
      <dgm:t>
        <a:bodyPr/>
        <a:lstStyle/>
        <a:p>
          <a:endParaRPr lang="es-EC"/>
        </a:p>
      </dgm:t>
    </dgm:pt>
  </dgm:ptLst>
  <dgm:cxnLst>
    <dgm:cxn modelId="{97CA9A16-9FC6-45D9-918A-51D4A8953CE5}" type="presOf" srcId="{AC2FA80E-56AB-446E-B34A-00AAB8F14E9E}" destId="{765E0A86-936C-4213-B2D8-364C307639FA}" srcOrd="0" destOrd="0" presId="urn:microsoft.com/office/officeart/2005/8/layout/hList3"/>
    <dgm:cxn modelId="{5BBF07C8-82A2-458C-A20E-8B6086584D4C}" srcId="{A708D8AA-B037-429A-9C49-809981057464}" destId="{52E34F01-86D4-42E8-90A8-77AA543BF910}" srcOrd="1" destOrd="0" parTransId="{2539FA78-74FB-4C88-990D-E284080DF4AD}" sibTransId="{4BDB1146-E4B9-4F22-98EE-E8B9F7381709}"/>
    <dgm:cxn modelId="{965B819E-772A-40FE-BF4E-8DA5DF0B9CA9}" type="presOf" srcId="{52E34F01-86D4-42E8-90A8-77AA543BF910}" destId="{90A47CC0-F10C-48AF-9692-9FBE182C8AC5}" srcOrd="0" destOrd="0" presId="urn:microsoft.com/office/officeart/2005/8/layout/hList3"/>
    <dgm:cxn modelId="{9F239A78-1C63-463F-AE35-12068D12F308}" srcId="{AC2FA80E-56AB-446E-B34A-00AAB8F14E9E}" destId="{A708D8AA-B037-429A-9C49-809981057464}" srcOrd="0" destOrd="0" parTransId="{5563807C-671D-49AD-9E90-9978D8E56FD1}" sibTransId="{3B326FD5-676B-45B9-B4AF-5C0178CDD6EC}"/>
    <dgm:cxn modelId="{FC705F69-3FF6-4337-97D9-40AFF4BEA1C4}" type="presOf" srcId="{1FF25105-3A68-4C26-959A-E27EF89F298C}" destId="{8ACFC169-0181-47AA-A2BE-9BCF765FEF3E}" srcOrd="0" destOrd="0" presId="urn:microsoft.com/office/officeart/2005/8/layout/hList3"/>
    <dgm:cxn modelId="{60B5D369-8542-4A46-8E2A-49E2DF00B034}" type="presOf" srcId="{A708D8AA-B037-429A-9C49-809981057464}" destId="{3F6E6AAE-CB3C-48BC-AD6F-1D8E5BF5D654}" srcOrd="0" destOrd="0" presId="urn:microsoft.com/office/officeart/2005/8/layout/hList3"/>
    <dgm:cxn modelId="{36D4353E-71E5-47B9-BE40-B5D87A34F986}" srcId="{A708D8AA-B037-429A-9C49-809981057464}" destId="{1FF25105-3A68-4C26-959A-E27EF89F298C}" srcOrd="2" destOrd="0" parTransId="{2A777D6D-E2C1-4CCE-95F2-3C02B11D4F00}" sibTransId="{E38B7F7B-4673-4DD9-9D82-8B35713592D9}"/>
    <dgm:cxn modelId="{F420DC3A-9B98-4FFC-BEC3-A33A9C9282FC}" type="presOf" srcId="{F2AD68FC-EEDB-4C74-8038-058B4F69CA2C}" destId="{F3CFF9C6-1438-4002-A36F-F33296053AE9}" srcOrd="0" destOrd="0" presId="urn:microsoft.com/office/officeart/2005/8/layout/hList3"/>
    <dgm:cxn modelId="{70CA926F-4A64-4F95-99A2-BCCE45CB0C2B}" srcId="{AC2FA80E-56AB-446E-B34A-00AAB8F14E9E}" destId="{078E18C8-760C-4A15-9E93-F7427E3D581F}" srcOrd="1" destOrd="0" parTransId="{23293D33-B078-4755-915C-A5EAF22CFE21}" sibTransId="{C96F1681-7737-42A2-802C-E8B98E77EECE}"/>
    <dgm:cxn modelId="{E986BE18-0E9C-4AF3-A2E8-BDBE1E474CAF}" srcId="{A708D8AA-B037-429A-9C49-809981057464}" destId="{F2AD68FC-EEDB-4C74-8038-058B4F69CA2C}" srcOrd="0" destOrd="0" parTransId="{93B41C4C-01DC-49B0-BF49-DF48AE068DF3}" sibTransId="{DBDC8187-7D54-4778-9968-E26BE46047FA}"/>
    <dgm:cxn modelId="{C3A83D94-7766-429A-AB4D-F9A64BBFA0A1}" type="presParOf" srcId="{765E0A86-936C-4213-B2D8-364C307639FA}" destId="{3F6E6AAE-CB3C-48BC-AD6F-1D8E5BF5D654}" srcOrd="0" destOrd="0" presId="urn:microsoft.com/office/officeart/2005/8/layout/hList3"/>
    <dgm:cxn modelId="{8DBB247C-87E2-4F56-B4C4-9E936A989FA1}" type="presParOf" srcId="{765E0A86-936C-4213-B2D8-364C307639FA}" destId="{3710BB83-B706-47EC-BE71-34AC3AC0AA74}" srcOrd="1" destOrd="0" presId="urn:microsoft.com/office/officeart/2005/8/layout/hList3"/>
    <dgm:cxn modelId="{729904B4-A387-4C86-B342-B0A387B19DF0}" type="presParOf" srcId="{3710BB83-B706-47EC-BE71-34AC3AC0AA74}" destId="{F3CFF9C6-1438-4002-A36F-F33296053AE9}" srcOrd="0" destOrd="0" presId="urn:microsoft.com/office/officeart/2005/8/layout/hList3"/>
    <dgm:cxn modelId="{2001052B-0103-4915-8390-66962B5462DE}" type="presParOf" srcId="{3710BB83-B706-47EC-BE71-34AC3AC0AA74}" destId="{90A47CC0-F10C-48AF-9692-9FBE182C8AC5}" srcOrd="1" destOrd="0" presId="urn:microsoft.com/office/officeart/2005/8/layout/hList3"/>
    <dgm:cxn modelId="{9C8ED7F9-86F1-46E6-B45B-121D9ED8055C}" type="presParOf" srcId="{3710BB83-B706-47EC-BE71-34AC3AC0AA74}" destId="{8ACFC169-0181-47AA-A2BE-9BCF765FEF3E}" srcOrd="2" destOrd="0" presId="urn:microsoft.com/office/officeart/2005/8/layout/hList3"/>
    <dgm:cxn modelId="{C3986228-255D-4DE1-AFC9-6216B68C4D0D}" type="presParOf" srcId="{765E0A86-936C-4213-B2D8-364C307639FA}" destId="{142AE8BE-D39D-4044-8AB8-E12A562464F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52D12A-A580-7A45-9D49-A65FD0C00116}" type="doc">
      <dgm:prSet loTypeId="urn:microsoft.com/office/officeart/2005/8/layout/hProcess11" loCatId="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267180B0-6109-154C-A83C-517ACE3DF5B5}">
      <dgm:prSet custT="1"/>
      <dgm:spPr/>
      <dgm:t>
        <a:bodyPr/>
        <a:lstStyle/>
        <a:p>
          <a:pPr rtl="0"/>
          <a:r>
            <a:rPr lang="pt-BR" sz="2000" b="1" dirty="0" err="1" smtClean="0"/>
            <a:t>Confiabilidad</a:t>
          </a:r>
          <a:r>
            <a:rPr lang="pt-BR" sz="2000" b="1" dirty="0" smtClean="0"/>
            <a:t>: </a:t>
          </a:r>
          <a:r>
            <a:rPr lang="pt-BR" sz="2000" dirty="0" err="1" smtClean="0"/>
            <a:t>compromiso</a:t>
          </a:r>
          <a:endParaRPr lang="pt-BR" sz="2000" dirty="0"/>
        </a:p>
      </dgm:t>
    </dgm:pt>
    <dgm:pt modelId="{2D45FD8A-EFA8-B841-838C-190D39358199}" type="parTrans" cxnId="{3BCACE15-EFC4-C748-8CD6-FCDA41E57988}">
      <dgm:prSet/>
      <dgm:spPr/>
      <dgm:t>
        <a:bodyPr/>
        <a:lstStyle/>
        <a:p>
          <a:endParaRPr lang="es-ES" sz="2000"/>
        </a:p>
      </dgm:t>
    </dgm:pt>
    <dgm:pt modelId="{5A2534E9-CEE9-764F-9BD2-141D28280C15}" type="sibTrans" cxnId="{3BCACE15-EFC4-C748-8CD6-FCDA41E57988}">
      <dgm:prSet/>
      <dgm:spPr/>
      <dgm:t>
        <a:bodyPr/>
        <a:lstStyle/>
        <a:p>
          <a:endParaRPr lang="es-ES" sz="2000"/>
        </a:p>
      </dgm:t>
    </dgm:pt>
    <dgm:pt modelId="{0E6240FA-1736-1249-A419-B25C2AC9DF93}">
      <dgm:prSet custT="1"/>
      <dgm:spPr/>
      <dgm:t>
        <a:bodyPr/>
        <a:lstStyle/>
        <a:p>
          <a:pPr rtl="0"/>
          <a:r>
            <a:rPr lang="es-ES_tradnl" sz="2000" b="1" dirty="0" smtClean="0"/>
            <a:t>Garantía: </a:t>
          </a:r>
          <a:r>
            <a:rPr lang="es-ES_tradnl" sz="2000" dirty="0" smtClean="0"/>
            <a:t>Seguridad</a:t>
          </a:r>
          <a:endParaRPr lang="es-ES_tradnl" sz="2000" dirty="0"/>
        </a:p>
      </dgm:t>
    </dgm:pt>
    <dgm:pt modelId="{E127B777-847C-744E-9E44-8B719244591F}" type="parTrans" cxnId="{6A74C15A-1438-2D4D-BDD6-016BE3BA5611}">
      <dgm:prSet/>
      <dgm:spPr/>
      <dgm:t>
        <a:bodyPr/>
        <a:lstStyle/>
        <a:p>
          <a:endParaRPr lang="es-ES" sz="2000"/>
        </a:p>
      </dgm:t>
    </dgm:pt>
    <dgm:pt modelId="{9DD8D945-3B40-A14C-9BB0-B4BD58B1E51F}" type="sibTrans" cxnId="{6A74C15A-1438-2D4D-BDD6-016BE3BA5611}">
      <dgm:prSet/>
      <dgm:spPr/>
      <dgm:t>
        <a:bodyPr/>
        <a:lstStyle/>
        <a:p>
          <a:endParaRPr lang="es-ES" sz="2000"/>
        </a:p>
      </dgm:t>
    </dgm:pt>
    <dgm:pt modelId="{E161F3A9-9EC5-594B-8DF2-7712DA3D76F7}">
      <dgm:prSet custT="1"/>
      <dgm:spPr/>
      <dgm:t>
        <a:bodyPr/>
        <a:lstStyle/>
        <a:p>
          <a:pPr rtl="0"/>
          <a:r>
            <a:rPr lang="es-ES_tradnl" sz="2000" b="1" dirty="0" err="1" smtClean="0"/>
            <a:t>Tangibilidad</a:t>
          </a:r>
          <a:r>
            <a:rPr lang="es-ES_tradnl" sz="2000" b="1" dirty="0" smtClean="0"/>
            <a:t>: </a:t>
          </a:r>
          <a:r>
            <a:rPr lang="es-ES_tradnl" sz="2000" dirty="0" smtClean="0"/>
            <a:t>bienes materiales</a:t>
          </a:r>
          <a:endParaRPr lang="es-ES_tradnl" sz="2000" dirty="0"/>
        </a:p>
      </dgm:t>
    </dgm:pt>
    <dgm:pt modelId="{F6C0E3A5-9C08-9343-8DD2-FC9D6EE6C7F7}" type="parTrans" cxnId="{C2829B1D-1182-524B-8D04-CE931171DB7A}">
      <dgm:prSet/>
      <dgm:spPr/>
      <dgm:t>
        <a:bodyPr/>
        <a:lstStyle/>
        <a:p>
          <a:endParaRPr lang="es-ES" sz="2000"/>
        </a:p>
      </dgm:t>
    </dgm:pt>
    <dgm:pt modelId="{DF9C786C-1025-7545-B2CE-87D05851FCC4}" type="sibTrans" cxnId="{C2829B1D-1182-524B-8D04-CE931171DB7A}">
      <dgm:prSet/>
      <dgm:spPr/>
      <dgm:t>
        <a:bodyPr/>
        <a:lstStyle/>
        <a:p>
          <a:endParaRPr lang="es-ES" sz="2000"/>
        </a:p>
      </dgm:t>
    </dgm:pt>
    <dgm:pt modelId="{C145484E-048C-2B48-82EA-FCB2D3A08703}">
      <dgm:prSet custT="1"/>
      <dgm:spPr/>
      <dgm:t>
        <a:bodyPr/>
        <a:lstStyle/>
        <a:p>
          <a:pPr rtl="0"/>
          <a:r>
            <a:rPr lang="es-ES_tradnl" sz="2000" b="1" dirty="0" smtClean="0"/>
            <a:t>Empatía: </a:t>
          </a:r>
          <a:r>
            <a:rPr lang="es-ES_tradnl" sz="2000" dirty="0" smtClean="0"/>
            <a:t>Atención al cliente</a:t>
          </a:r>
          <a:endParaRPr lang="es-ES_tradnl" sz="2000" dirty="0"/>
        </a:p>
      </dgm:t>
    </dgm:pt>
    <dgm:pt modelId="{85C59351-465B-8B40-ADE5-6E030044671F}" type="parTrans" cxnId="{096F1504-4B12-5347-A568-BDDE8F4A7878}">
      <dgm:prSet/>
      <dgm:spPr/>
      <dgm:t>
        <a:bodyPr/>
        <a:lstStyle/>
        <a:p>
          <a:endParaRPr lang="es-ES" sz="2000"/>
        </a:p>
      </dgm:t>
    </dgm:pt>
    <dgm:pt modelId="{03BC1C9C-047B-0B43-B9B6-B54CE45DFD62}" type="sibTrans" cxnId="{096F1504-4B12-5347-A568-BDDE8F4A7878}">
      <dgm:prSet/>
      <dgm:spPr/>
      <dgm:t>
        <a:bodyPr/>
        <a:lstStyle/>
        <a:p>
          <a:endParaRPr lang="es-ES" sz="2000"/>
        </a:p>
      </dgm:t>
    </dgm:pt>
    <dgm:pt modelId="{15A902A8-F5C6-704F-9BA0-97A0A88E1892}">
      <dgm:prSet custT="1"/>
      <dgm:spPr/>
      <dgm:t>
        <a:bodyPr/>
        <a:lstStyle/>
        <a:p>
          <a:pPr rtl="0"/>
          <a:r>
            <a:rPr lang="es-ES_tradnl" sz="2000" b="1" dirty="0" smtClean="0"/>
            <a:t>Capacidad de respuesta: </a:t>
          </a:r>
          <a:r>
            <a:rPr lang="es-ES_tradnl" sz="2000" dirty="0" err="1" smtClean="0"/>
            <a:t>proactividad</a:t>
          </a:r>
          <a:endParaRPr lang="es-ES_tradnl" sz="2000" dirty="0"/>
        </a:p>
      </dgm:t>
    </dgm:pt>
    <dgm:pt modelId="{2791563E-EAF7-EE4B-BCCD-D151B444D7BB}" type="parTrans" cxnId="{26EE7E97-EAA1-7041-90D9-065B5E1F0294}">
      <dgm:prSet/>
      <dgm:spPr/>
      <dgm:t>
        <a:bodyPr/>
        <a:lstStyle/>
        <a:p>
          <a:endParaRPr lang="es-ES" sz="2000"/>
        </a:p>
      </dgm:t>
    </dgm:pt>
    <dgm:pt modelId="{6A7CC084-079A-1044-B920-A9DB0E5D91C8}" type="sibTrans" cxnId="{26EE7E97-EAA1-7041-90D9-065B5E1F0294}">
      <dgm:prSet/>
      <dgm:spPr/>
      <dgm:t>
        <a:bodyPr/>
        <a:lstStyle/>
        <a:p>
          <a:endParaRPr lang="es-ES" sz="2000"/>
        </a:p>
      </dgm:t>
    </dgm:pt>
    <dgm:pt modelId="{54A58A68-275A-B04F-9BC1-334DC60BE554}" type="pres">
      <dgm:prSet presAssocID="{3452D12A-A580-7A45-9D49-A65FD0C001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77FC0D0-B73F-FB49-BF65-144CC4BF333D}" type="pres">
      <dgm:prSet presAssocID="{3452D12A-A580-7A45-9D49-A65FD0C00116}" presName="arrow" presStyleLbl="bgShp" presStyleIdx="0" presStyleCnt="1"/>
      <dgm:spPr/>
    </dgm:pt>
    <dgm:pt modelId="{901C3A7A-FD60-AE49-A58A-8CA1E62077EF}" type="pres">
      <dgm:prSet presAssocID="{3452D12A-A580-7A45-9D49-A65FD0C00116}" presName="points" presStyleCnt="0"/>
      <dgm:spPr/>
    </dgm:pt>
    <dgm:pt modelId="{AFFC67E8-B200-544D-8E6B-F175B8AB0BCE}" type="pres">
      <dgm:prSet presAssocID="{267180B0-6109-154C-A83C-517ACE3DF5B5}" presName="compositeA" presStyleCnt="0"/>
      <dgm:spPr/>
    </dgm:pt>
    <dgm:pt modelId="{7EEEF56D-9E11-7E44-A026-7C9506FBB9B2}" type="pres">
      <dgm:prSet presAssocID="{267180B0-6109-154C-A83C-517ACE3DF5B5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3900B4-E650-1249-AD2B-4D83FBDA7B9F}" type="pres">
      <dgm:prSet presAssocID="{267180B0-6109-154C-A83C-517ACE3DF5B5}" presName="circleA" presStyleLbl="node1" presStyleIdx="0" presStyleCnt="5"/>
      <dgm:spPr/>
    </dgm:pt>
    <dgm:pt modelId="{6312FC97-12AB-914E-8C5F-9D65CFE8C4F4}" type="pres">
      <dgm:prSet presAssocID="{267180B0-6109-154C-A83C-517ACE3DF5B5}" presName="spaceA" presStyleCnt="0"/>
      <dgm:spPr/>
    </dgm:pt>
    <dgm:pt modelId="{D231203D-B5DF-E54D-AAB1-147042D8C121}" type="pres">
      <dgm:prSet presAssocID="{5A2534E9-CEE9-764F-9BD2-141D28280C15}" presName="space" presStyleCnt="0"/>
      <dgm:spPr/>
    </dgm:pt>
    <dgm:pt modelId="{433AC01A-8DB7-D548-9189-7A5364116AF8}" type="pres">
      <dgm:prSet presAssocID="{0E6240FA-1736-1249-A419-B25C2AC9DF93}" presName="compositeB" presStyleCnt="0"/>
      <dgm:spPr/>
    </dgm:pt>
    <dgm:pt modelId="{54B0B445-2C1E-824E-B354-AB1F99A4F214}" type="pres">
      <dgm:prSet presAssocID="{0E6240FA-1736-1249-A419-B25C2AC9DF9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E41CE7-1960-CE44-AA51-48DD950FD480}" type="pres">
      <dgm:prSet presAssocID="{0E6240FA-1736-1249-A419-B25C2AC9DF93}" presName="circleB" presStyleLbl="node1" presStyleIdx="1" presStyleCnt="5"/>
      <dgm:spPr/>
    </dgm:pt>
    <dgm:pt modelId="{39D972BC-1269-084C-8B83-5D3860E5061B}" type="pres">
      <dgm:prSet presAssocID="{0E6240FA-1736-1249-A419-B25C2AC9DF93}" presName="spaceB" presStyleCnt="0"/>
      <dgm:spPr/>
    </dgm:pt>
    <dgm:pt modelId="{77B7B23A-7DEF-9749-B468-91DFFB599751}" type="pres">
      <dgm:prSet presAssocID="{9DD8D945-3B40-A14C-9BB0-B4BD58B1E51F}" presName="space" presStyleCnt="0"/>
      <dgm:spPr/>
    </dgm:pt>
    <dgm:pt modelId="{D7D4D5C4-0452-7A4A-94BE-8C3A910B8661}" type="pres">
      <dgm:prSet presAssocID="{E161F3A9-9EC5-594B-8DF2-7712DA3D76F7}" presName="compositeA" presStyleCnt="0"/>
      <dgm:spPr/>
    </dgm:pt>
    <dgm:pt modelId="{17C064D8-EAEE-F142-82D5-DD17BCAA4D7C}" type="pres">
      <dgm:prSet presAssocID="{E161F3A9-9EC5-594B-8DF2-7712DA3D76F7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4EF042-8286-4740-8655-78E323A56DC2}" type="pres">
      <dgm:prSet presAssocID="{E161F3A9-9EC5-594B-8DF2-7712DA3D76F7}" presName="circleA" presStyleLbl="node1" presStyleIdx="2" presStyleCnt="5"/>
      <dgm:spPr/>
    </dgm:pt>
    <dgm:pt modelId="{AFADCB06-E698-604E-A6CD-DA3AC6DDF9B2}" type="pres">
      <dgm:prSet presAssocID="{E161F3A9-9EC5-594B-8DF2-7712DA3D76F7}" presName="spaceA" presStyleCnt="0"/>
      <dgm:spPr/>
    </dgm:pt>
    <dgm:pt modelId="{56052142-B5CB-FE48-A6B1-F0BD0E71CEBA}" type="pres">
      <dgm:prSet presAssocID="{DF9C786C-1025-7545-B2CE-87D05851FCC4}" presName="space" presStyleCnt="0"/>
      <dgm:spPr/>
    </dgm:pt>
    <dgm:pt modelId="{3A3130D4-CEB1-1A43-B5DC-D3D3434A15E3}" type="pres">
      <dgm:prSet presAssocID="{C145484E-048C-2B48-82EA-FCB2D3A08703}" presName="compositeB" presStyleCnt="0"/>
      <dgm:spPr/>
    </dgm:pt>
    <dgm:pt modelId="{CF8B165C-168D-FE42-92E1-9FEE47B2B9A7}" type="pres">
      <dgm:prSet presAssocID="{C145484E-048C-2B48-82EA-FCB2D3A08703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9A32B4-82E6-9045-BC62-1935638B35A8}" type="pres">
      <dgm:prSet presAssocID="{C145484E-048C-2B48-82EA-FCB2D3A08703}" presName="circleB" presStyleLbl="node1" presStyleIdx="3" presStyleCnt="5"/>
      <dgm:spPr/>
    </dgm:pt>
    <dgm:pt modelId="{F5E2D631-126D-BD4A-9F17-6EF5F1722C0C}" type="pres">
      <dgm:prSet presAssocID="{C145484E-048C-2B48-82EA-FCB2D3A08703}" presName="spaceB" presStyleCnt="0"/>
      <dgm:spPr/>
    </dgm:pt>
    <dgm:pt modelId="{93DE372A-103D-134E-9AE8-8F1373B270B1}" type="pres">
      <dgm:prSet presAssocID="{03BC1C9C-047B-0B43-B9B6-B54CE45DFD62}" presName="space" presStyleCnt="0"/>
      <dgm:spPr/>
    </dgm:pt>
    <dgm:pt modelId="{169EC18F-0B95-B542-B613-5D6E12A68F1A}" type="pres">
      <dgm:prSet presAssocID="{15A902A8-F5C6-704F-9BA0-97A0A88E1892}" presName="compositeA" presStyleCnt="0"/>
      <dgm:spPr/>
    </dgm:pt>
    <dgm:pt modelId="{29957D78-2DAE-714D-9804-6DF2A1B55919}" type="pres">
      <dgm:prSet presAssocID="{15A902A8-F5C6-704F-9BA0-97A0A88E1892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54AFBD-F348-2640-B788-8C0A6D605280}" type="pres">
      <dgm:prSet presAssocID="{15A902A8-F5C6-704F-9BA0-97A0A88E1892}" presName="circleA" presStyleLbl="node1" presStyleIdx="4" presStyleCnt="5"/>
      <dgm:spPr/>
    </dgm:pt>
    <dgm:pt modelId="{2B2FC693-A125-DB47-B3CB-81024F62E0E3}" type="pres">
      <dgm:prSet presAssocID="{15A902A8-F5C6-704F-9BA0-97A0A88E1892}" presName="spaceA" presStyleCnt="0"/>
      <dgm:spPr/>
    </dgm:pt>
  </dgm:ptLst>
  <dgm:cxnLst>
    <dgm:cxn modelId="{E9F354C9-7C43-D942-8701-720E8AA5AD59}" type="presOf" srcId="{3452D12A-A580-7A45-9D49-A65FD0C00116}" destId="{54A58A68-275A-B04F-9BC1-334DC60BE554}" srcOrd="0" destOrd="0" presId="urn:microsoft.com/office/officeart/2005/8/layout/hProcess11"/>
    <dgm:cxn modelId="{6A74C15A-1438-2D4D-BDD6-016BE3BA5611}" srcId="{3452D12A-A580-7A45-9D49-A65FD0C00116}" destId="{0E6240FA-1736-1249-A419-B25C2AC9DF93}" srcOrd="1" destOrd="0" parTransId="{E127B777-847C-744E-9E44-8B719244591F}" sibTransId="{9DD8D945-3B40-A14C-9BB0-B4BD58B1E51F}"/>
    <dgm:cxn modelId="{CC1BF04E-0DE9-0144-BDDC-ADDBA4042C01}" type="presOf" srcId="{0E6240FA-1736-1249-A419-B25C2AC9DF93}" destId="{54B0B445-2C1E-824E-B354-AB1F99A4F214}" srcOrd="0" destOrd="0" presId="urn:microsoft.com/office/officeart/2005/8/layout/hProcess11"/>
    <dgm:cxn modelId="{2BCF7266-8916-2F42-BD6C-A8C2ECB1198E}" type="presOf" srcId="{E161F3A9-9EC5-594B-8DF2-7712DA3D76F7}" destId="{17C064D8-EAEE-F142-82D5-DD17BCAA4D7C}" srcOrd="0" destOrd="0" presId="urn:microsoft.com/office/officeart/2005/8/layout/hProcess11"/>
    <dgm:cxn modelId="{C2829B1D-1182-524B-8D04-CE931171DB7A}" srcId="{3452D12A-A580-7A45-9D49-A65FD0C00116}" destId="{E161F3A9-9EC5-594B-8DF2-7712DA3D76F7}" srcOrd="2" destOrd="0" parTransId="{F6C0E3A5-9C08-9343-8DD2-FC9D6EE6C7F7}" sibTransId="{DF9C786C-1025-7545-B2CE-87D05851FCC4}"/>
    <dgm:cxn modelId="{60FDFE1F-8381-6649-BAEC-482DAFBF35B3}" type="presOf" srcId="{15A902A8-F5C6-704F-9BA0-97A0A88E1892}" destId="{29957D78-2DAE-714D-9804-6DF2A1B55919}" srcOrd="0" destOrd="0" presId="urn:microsoft.com/office/officeart/2005/8/layout/hProcess11"/>
    <dgm:cxn modelId="{ACAE12E4-4BC9-374D-8904-388FFF2F379A}" type="presOf" srcId="{C145484E-048C-2B48-82EA-FCB2D3A08703}" destId="{CF8B165C-168D-FE42-92E1-9FEE47B2B9A7}" srcOrd="0" destOrd="0" presId="urn:microsoft.com/office/officeart/2005/8/layout/hProcess11"/>
    <dgm:cxn modelId="{3BCACE15-EFC4-C748-8CD6-FCDA41E57988}" srcId="{3452D12A-A580-7A45-9D49-A65FD0C00116}" destId="{267180B0-6109-154C-A83C-517ACE3DF5B5}" srcOrd="0" destOrd="0" parTransId="{2D45FD8A-EFA8-B841-838C-190D39358199}" sibTransId="{5A2534E9-CEE9-764F-9BD2-141D28280C15}"/>
    <dgm:cxn modelId="{26EE7E97-EAA1-7041-90D9-065B5E1F0294}" srcId="{3452D12A-A580-7A45-9D49-A65FD0C00116}" destId="{15A902A8-F5C6-704F-9BA0-97A0A88E1892}" srcOrd="4" destOrd="0" parTransId="{2791563E-EAF7-EE4B-BCCD-D151B444D7BB}" sibTransId="{6A7CC084-079A-1044-B920-A9DB0E5D91C8}"/>
    <dgm:cxn modelId="{C6215CA3-3380-D445-8F0B-D7379CF1E347}" type="presOf" srcId="{267180B0-6109-154C-A83C-517ACE3DF5B5}" destId="{7EEEF56D-9E11-7E44-A026-7C9506FBB9B2}" srcOrd="0" destOrd="0" presId="urn:microsoft.com/office/officeart/2005/8/layout/hProcess11"/>
    <dgm:cxn modelId="{096F1504-4B12-5347-A568-BDDE8F4A7878}" srcId="{3452D12A-A580-7A45-9D49-A65FD0C00116}" destId="{C145484E-048C-2B48-82EA-FCB2D3A08703}" srcOrd="3" destOrd="0" parTransId="{85C59351-465B-8B40-ADE5-6E030044671F}" sibTransId="{03BC1C9C-047B-0B43-B9B6-B54CE45DFD62}"/>
    <dgm:cxn modelId="{A66B5BE7-EFF8-0E49-BEAD-A21224282CAF}" type="presParOf" srcId="{54A58A68-275A-B04F-9BC1-334DC60BE554}" destId="{777FC0D0-B73F-FB49-BF65-144CC4BF333D}" srcOrd="0" destOrd="0" presId="urn:microsoft.com/office/officeart/2005/8/layout/hProcess11"/>
    <dgm:cxn modelId="{977B21CC-9D99-6447-BCD6-163744238407}" type="presParOf" srcId="{54A58A68-275A-B04F-9BC1-334DC60BE554}" destId="{901C3A7A-FD60-AE49-A58A-8CA1E62077EF}" srcOrd="1" destOrd="0" presId="urn:microsoft.com/office/officeart/2005/8/layout/hProcess11"/>
    <dgm:cxn modelId="{7C8DF83D-ABF0-F54C-B349-A4B8C5000AD7}" type="presParOf" srcId="{901C3A7A-FD60-AE49-A58A-8CA1E62077EF}" destId="{AFFC67E8-B200-544D-8E6B-F175B8AB0BCE}" srcOrd="0" destOrd="0" presId="urn:microsoft.com/office/officeart/2005/8/layout/hProcess11"/>
    <dgm:cxn modelId="{B84E0966-DACC-9F43-8C05-2BDD6E5AD28C}" type="presParOf" srcId="{AFFC67E8-B200-544D-8E6B-F175B8AB0BCE}" destId="{7EEEF56D-9E11-7E44-A026-7C9506FBB9B2}" srcOrd="0" destOrd="0" presId="urn:microsoft.com/office/officeart/2005/8/layout/hProcess11"/>
    <dgm:cxn modelId="{01979301-8E3C-3245-85BA-CEBAD3545087}" type="presParOf" srcId="{AFFC67E8-B200-544D-8E6B-F175B8AB0BCE}" destId="{0F3900B4-E650-1249-AD2B-4D83FBDA7B9F}" srcOrd="1" destOrd="0" presId="urn:microsoft.com/office/officeart/2005/8/layout/hProcess11"/>
    <dgm:cxn modelId="{25F58113-736B-BC47-B35F-FB063E738127}" type="presParOf" srcId="{AFFC67E8-B200-544D-8E6B-F175B8AB0BCE}" destId="{6312FC97-12AB-914E-8C5F-9D65CFE8C4F4}" srcOrd="2" destOrd="0" presId="urn:microsoft.com/office/officeart/2005/8/layout/hProcess11"/>
    <dgm:cxn modelId="{0E260132-08D3-C84A-AE04-0927BAB9ADB0}" type="presParOf" srcId="{901C3A7A-FD60-AE49-A58A-8CA1E62077EF}" destId="{D231203D-B5DF-E54D-AAB1-147042D8C121}" srcOrd="1" destOrd="0" presId="urn:microsoft.com/office/officeart/2005/8/layout/hProcess11"/>
    <dgm:cxn modelId="{24628F9B-72DC-794C-994E-EFB003E13466}" type="presParOf" srcId="{901C3A7A-FD60-AE49-A58A-8CA1E62077EF}" destId="{433AC01A-8DB7-D548-9189-7A5364116AF8}" srcOrd="2" destOrd="0" presId="urn:microsoft.com/office/officeart/2005/8/layout/hProcess11"/>
    <dgm:cxn modelId="{E428F7F6-D6AF-B34A-B730-F6839C8F2F59}" type="presParOf" srcId="{433AC01A-8DB7-D548-9189-7A5364116AF8}" destId="{54B0B445-2C1E-824E-B354-AB1F99A4F214}" srcOrd="0" destOrd="0" presId="urn:microsoft.com/office/officeart/2005/8/layout/hProcess11"/>
    <dgm:cxn modelId="{A9EAEC31-12DB-944D-BC9B-54D3B4E91DEA}" type="presParOf" srcId="{433AC01A-8DB7-D548-9189-7A5364116AF8}" destId="{3BE41CE7-1960-CE44-AA51-48DD950FD480}" srcOrd="1" destOrd="0" presId="urn:microsoft.com/office/officeart/2005/8/layout/hProcess11"/>
    <dgm:cxn modelId="{DBF9AD07-1319-E24D-AA72-42DFB00E8CA1}" type="presParOf" srcId="{433AC01A-8DB7-D548-9189-7A5364116AF8}" destId="{39D972BC-1269-084C-8B83-5D3860E5061B}" srcOrd="2" destOrd="0" presId="urn:microsoft.com/office/officeart/2005/8/layout/hProcess11"/>
    <dgm:cxn modelId="{485CD95B-3A0C-C64F-8602-3BDE40DA983B}" type="presParOf" srcId="{901C3A7A-FD60-AE49-A58A-8CA1E62077EF}" destId="{77B7B23A-7DEF-9749-B468-91DFFB599751}" srcOrd="3" destOrd="0" presId="urn:microsoft.com/office/officeart/2005/8/layout/hProcess11"/>
    <dgm:cxn modelId="{B9EB9860-DC00-6B42-8EF7-0FE4FB3A94F7}" type="presParOf" srcId="{901C3A7A-FD60-AE49-A58A-8CA1E62077EF}" destId="{D7D4D5C4-0452-7A4A-94BE-8C3A910B8661}" srcOrd="4" destOrd="0" presId="urn:microsoft.com/office/officeart/2005/8/layout/hProcess11"/>
    <dgm:cxn modelId="{C040005D-C882-9C47-8F3C-1DCE6C382ECD}" type="presParOf" srcId="{D7D4D5C4-0452-7A4A-94BE-8C3A910B8661}" destId="{17C064D8-EAEE-F142-82D5-DD17BCAA4D7C}" srcOrd="0" destOrd="0" presId="urn:microsoft.com/office/officeart/2005/8/layout/hProcess11"/>
    <dgm:cxn modelId="{D633C197-4755-A342-814F-70151FACACAF}" type="presParOf" srcId="{D7D4D5C4-0452-7A4A-94BE-8C3A910B8661}" destId="{294EF042-8286-4740-8655-78E323A56DC2}" srcOrd="1" destOrd="0" presId="urn:microsoft.com/office/officeart/2005/8/layout/hProcess11"/>
    <dgm:cxn modelId="{10BF350B-58A1-D749-B302-1B6FA8458C8A}" type="presParOf" srcId="{D7D4D5C4-0452-7A4A-94BE-8C3A910B8661}" destId="{AFADCB06-E698-604E-A6CD-DA3AC6DDF9B2}" srcOrd="2" destOrd="0" presId="urn:microsoft.com/office/officeart/2005/8/layout/hProcess11"/>
    <dgm:cxn modelId="{56C13A2E-ABDB-9D44-9C3C-ECAC065BEF1E}" type="presParOf" srcId="{901C3A7A-FD60-AE49-A58A-8CA1E62077EF}" destId="{56052142-B5CB-FE48-A6B1-F0BD0E71CEBA}" srcOrd="5" destOrd="0" presId="urn:microsoft.com/office/officeart/2005/8/layout/hProcess11"/>
    <dgm:cxn modelId="{7C03BA13-A038-9D4B-B51F-547964019A8D}" type="presParOf" srcId="{901C3A7A-FD60-AE49-A58A-8CA1E62077EF}" destId="{3A3130D4-CEB1-1A43-B5DC-D3D3434A15E3}" srcOrd="6" destOrd="0" presId="urn:microsoft.com/office/officeart/2005/8/layout/hProcess11"/>
    <dgm:cxn modelId="{08A4D1ED-B14B-8A4E-882C-5C9F3B857BDE}" type="presParOf" srcId="{3A3130D4-CEB1-1A43-B5DC-D3D3434A15E3}" destId="{CF8B165C-168D-FE42-92E1-9FEE47B2B9A7}" srcOrd="0" destOrd="0" presId="urn:microsoft.com/office/officeart/2005/8/layout/hProcess11"/>
    <dgm:cxn modelId="{6709A2B5-7974-B44E-86E1-AF34E592342E}" type="presParOf" srcId="{3A3130D4-CEB1-1A43-B5DC-D3D3434A15E3}" destId="{749A32B4-82E6-9045-BC62-1935638B35A8}" srcOrd="1" destOrd="0" presId="urn:microsoft.com/office/officeart/2005/8/layout/hProcess11"/>
    <dgm:cxn modelId="{DA3FFE4B-1FAC-A647-9FE2-ACCA61AE4A12}" type="presParOf" srcId="{3A3130D4-CEB1-1A43-B5DC-D3D3434A15E3}" destId="{F5E2D631-126D-BD4A-9F17-6EF5F1722C0C}" srcOrd="2" destOrd="0" presId="urn:microsoft.com/office/officeart/2005/8/layout/hProcess11"/>
    <dgm:cxn modelId="{711F4E4F-7A0E-AF4C-A195-B7F938ACB1D6}" type="presParOf" srcId="{901C3A7A-FD60-AE49-A58A-8CA1E62077EF}" destId="{93DE372A-103D-134E-9AE8-8F1373B270B1}" srcOrd="7" destOrd="0" presId="urn:microsoft.com/office/officeart/2005/8/layout/hProcess11"/>
    <dgm:cxn modelId="{8CDE26DB-64CD-DF49-9DFE-47E7E44E4864}" type="presParOf" srcId="{901C3A7A-FD60-AE49-A58A-8CA1E62077EF}" destId="{169EC18F-0B95-B542-B613-5D6E12A68F1A}" srcOrd="8" destOrd="0" presId="urn:microsoft.com/office/officeart/2005/8/layout/hProcess11"/>
    <dgm:cxn modelId="{7C1612B3-8AF5-7548-A4EE-1AB8A0016EDE}" type="presParOf" srcId="{169EC18F-0B95-B542-B613-5D6E12A68F1A}" destId="{29957D78-2DAE-714D-9804-6DF2A1B55919}" srcOrd="0" destOrd="0" presId="urn:microsoft.com/office/officeart/2005/8/layout/hProcess11"/>
    <dgm:cxn modelId="{B09AC4F7-702B-BC4E-9AB7-C077AEA28DD4}" type="presParOf" srcId="{169EC18F-0B95-B542-B613-5D6E12A68F1A}" destId="{1054AFBD-F348-2640-B788-8C0A6D605280}" srcOrd="1" destOrd="0" presId="urn:microsoft.com/office/officeart/2005/8/layout/hProcess11"/>
    <dgm:cxn modelId="{E16A0557-91AB-0E41-83A0-B2199AEC4D33}" type="presParOf" srcId="{169EC18F-0B95-B542-B613-5D6E12A68F1A}" destId="{2B2FC693-A125-DB47-B3CB-81024F62E0E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94A64-49A1-4ED0-9FB0-3F8960A2BDEF}">
      <dsp:nvSpPr>
        <dsp:cNvPr id="0" name=""/>
        <dsp:cNvSpPr/>
      </dsp:nvSpPr>
      <dsp:spPr>
        <a:xfrm>
          <a:off x="48" y="217318"/>
          <a:ext cx="4609117" cy="9684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TEORIA DE SEGURIDAD VIAL 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48" y="217318"/>
        <a:ext cx="4609117" cy="968469"/>
      </dsp:txXfrm>
    </dsp:sp>
    <dsp:sp modelId="{8F4E0B03-42C2-4CEB-84A0-5E3C03288BC4}">
      <dsp:nvSpPr>
        <dsp:cNvPr id="0" name=""/>
        <dsp:cNvSpPr/>
      </dsp:nvSpPr>
      <dsp:spPr>
        <a:xfrm>
          <a:off x="48" y="1185788"/>
          <a:ext cx="4609117" cy="22673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solidFill>
                <a:schemeClr val="tx1"/>
              </a:solidFill>
            </a:rPr>
            <a:t>Factores influyentes en la seguridad (humanos, vehiculares, infraestructura)</a:t>
          </a:r>
          <a:endParaRPr lang="es-EC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solidFill>
                <a:schemeClr val="tx1"/>
              </a:solidFill>
            </a:rPr>
            <a:t>(Merchán, González &amp; Noreña, 2011) 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48" y="1185788"/>
        <a:ext cx="4609117" cy="2267370"/>
      </dsp:txXfrm>
    </dsp:sp>
    <dsp:sp modelId="{9BFAB6CC-CA53-41F8-AE6E-60828E1A8BA5}">
      <dsp:nvSpPr>
        <dsp:cNvPr id="0" name=""/>
        <dsp:cNvSpPr/>
      </dsp:nvSpPr>
      <dsp:spPr>
        <a:xfrm>
          <a:off x="5254442" y="217318"/>
          <a:ext cx="4609117" cy="9684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TEORIA DE LOS DOS FACTORES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5254442" y="217318"/>
        <a:ext cx="4609117" cy="968469"/>
      </dsp:txXfrm>
    </dsp:sp>
    <dsp:sp modelId="{03985C1A-4840-4A1A-B041-897AC0D04C43}">
      <dsp:nvSpPr>
        <dsp:cNvPr id="0" name=""/>
        <dsp:cNvSpPr/>
      </dsp:nvSpPr>
      <dsp:spPr>
        <a:xfrm>
          <a:off x="5254442" y="1185788"/>
          <a:ext cx="4609117" cy="226737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solidFill>
                <a:schemeClr val="tx1"/>
              </a:solidFill>
            </a:rPr>
            <a:t>Dimensiones de productos y servicios que se relacionan directamente con la satisfacción del cliente.</a:t>
          </a:r>
          <a:endParaRPr lang="es-EC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solidFill>
                <a:schemeClr val="tx1"/>
              </a:solidFill>
            </a:rPr>
            <a:t>(Carmona &amp; Millán, 1998) 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5254442" y="1185788"/>
        <a:ext cx="4609117" cy="2267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94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3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74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1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23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57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460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2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2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49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44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9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75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058A18-1601-421B-B572-E6E32F3CCA8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7688D5-AAB3-44E0-910D-E68006CEA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3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abify.mp4" TargetMode="External"/><Relationship Id="rId2" Type="http://schemas.openxmlformats.org/officeDocument/2006/relationships/hyperlink" Target="uber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3744" y="2520205"/>
            <a:ext cx="8811126" cy="2695737"/>
          </a:xfrm>
        </p:spPr>
        <p:txBody>
          <a:bodyPr>
            <a:normAutofit fontScale="92500" lnSpcReduction="20000"/>
          </a:bodyPr>
          <a:lstStyle/>
          <a:p>
            <a:endParaRPr lang="es-EC" dirty="0" smtClean="0"/>
          </a:p>
          <a:p>
            <a:r>
              <a:rPr lang="es-EC" b="1" dirty="0" smtClean="0"/>
              <a:t>Integrantes:</a:t>
            </a:r>
          </a:p>
          <a:p>
            <a:r>
              <a:rPr lang="es-EC" sz="2000" dirty="0" smtClean="0"/>
              <a:t>Gualotuña </a:t>
            </a:r>
            <a:r>
              <a:rPr lang="es-EC" sz="2000" dirty="0" err="1" smtClean="0"/>
              <a:t>Logacho</a:t>
            </a:r>
            <a:r>
              <a:rPr lang="es-EC" sz="2000" dirty="0" smtClean="0"/>
              <a:t> Mónica Sofía</a:t>
            </a:r>
          </a:p>
          <a:p>
            <a:r>
              <a:rPr lang="es-EC" sz="2000" dirty="0" smtClean="0"/>
              <a:t>Romero Flores Joselyn Karina</a:t>
            </a:r>
          </a:p>
          <a:p>
            <a:r>
              <a:rPr lang="es-EC" sz="2000" b="1" dirty="0" smtClean="0"/>
              <a:t>Director del Proyecto de Investigación:</a:t>
            </a:r>
          </a:p>
          <a:p>
            <a:r>
              <a:rPr lang="es-EC" sz="2000" dirty="0" smtClean="0"/>
              <a:t>Dr. Marco Soasti Vega</a:t>
            </a:r>
          </a:p>
          <a:p>
            <a:r>
              <a:rPr lang="es-EC" sz="2000" dirty="0" smtClean="0"/>
              <a:t>Enero - 2020</a:t>
            </a:r>
          </a:p>
          <a:p>
            <a:endParaRPr lang="es-EC" dirty="0"/>
          </a:p>
        </p:txBody>
      </p:sp>
      <p:pic>
        <p:nvPicPr>
          <p:cNvPr id="1026" name="Picture 2" descr="Resultado de imagen para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41" y="125929"/>
            <a:ext cx="5461064" cy="123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366209" y="1933147"/>
            <a:ext cx="7459579" cy="587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 smtClean="0"/>
              <a:t>Departamento de Ciencias Económicas, Administrativas y de Comercio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29932" y="4959410"/>
            <a:ext cx="941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TEMA:</a:t>
            </a:r>
          </a:p>
          <a:p>
            <a:pPr algn="ctr"/>
            <a:endParaRPr lang="es-EC" sz="2400" b="1" dirty="0" smtClean="0"/>
          </a:p>
          <a:p>
            <a:pPr algn="ctr"/>
            <a:r>
              <a:rPr lang="es-EC" sz="2000" dirty="0" smtClean="0"/>
              <a:t>“INCIDENCIA DE LA SEGURIDAD Y SATISFACCIÓN EN LOS USUARIOS DE UBER Y CABIFY EN EL DISTRITO METROPOLITANO DE QUITO”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91422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4"/>
          <a:stretch/>
        </p:blipFill>
        <p:spPr bwMode="auto">
          <a:xfrm>
            <a:off x="2737835" y="982132"/>
            <a:ext cx="7307686" cy="4893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7600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89" y="982132"/>
            <a:ext cx="6426557" cy="4893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52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5638" y="982132"/>
            <a:ext cx="5860959" cy="1303867"/>
          </a:xfrm>
        </p:spPr>
        <p:txBody>
          <a:bodyPr/>
          <a:lstStyle/>
          <a:p>
            <a:r>
              <a:rPr lang="es-EC" dirty="0" smtClean="0"/>
              <a:t>Análisis </a:t>
            </a:r>
            <a:r>
              <a:rPr lang="es-EC" dirty="0"/>
              <a:t>b</a:t>
            </a:r>
            <a:r>
              <a:rPr lang="es-EC" dirty="0" smtClean="0"/>
              <a:t>ivariado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5642630"/>
              </p:ext>
            </p:extLst>
          </p:nvPr>
        </p:nvGraphicFramePr>
        <p:xfrm>
          <a:off x="525486" y="2102294"/>
          <a:ext cx="10962217" cy="403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7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307" y="621524"/>
            <a:ext cx="2486694" cy="833789"/>
          </a:xfrm>
        </p:spPr>
        <p:txBody>
          <a:bodyPr/>
          <a:lstStyle/>
          <a:p>
            <a:r>
              <a:rPr lang="es-EC" dirty="0" smtClean="0"/>
              <a:t>ANOVA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2001" y="602325"/>
            <a:ext cx="8750120" cy="1705975"/>
          </a:xfrm>
        </p:spPr>
        <p:txBody>
          <a:bodyPr>
            <a:normAutofit lnSpcReduction="10000"/>
          </a:bodyPr>
          <a:lstStyle/>
          <a:p>
            <a:r>
              <a:rPr lang="es-EC" b="1" dirty="0"/>
              <a:t>H</a:t>
            </a:r>
            <a:r>
              <a:rPr lang="es-EC" b="1" baseline="-25000" dirty="0"/>
              <a:t>0:</a:t>
            </a:r>
            <a:r>
              <a:rPr lang="es-EC" baseline="-25000" dirty="0"/>
              <a:t> </a:t>
            </a:r>
            <a:r>
              <a:rPr lang="es-EC" dirty="0"/>
              <a:t>Influye el nivel de seguridad en el nivel de satisfacción de los usuarios de Uber y Cabify del Distrito Metropolitano de Quito.</a:t>
            </a:r>
          </a:p>
          <a:p>
            <a:r>
              <a:rPr lang="es-EC" b="1" dirty="0"/>
              <a:t>H</a:t>
            </a:r>
            <a:r>
              <a:rPr lang="es-EC" b="1" baseline="-25000" dirty="0"/>
              <a:t>1: </a:t>
            </a:r>
            <a:r>
              <a:rPr lang="es-EC" dirty="0"/>
              <a:t>No influye el nivel de seguridad en el nivel de satisfacción de los usuarios de Uber y Cabify del Distrito Metropolitano de Quito. </a:t>
            </a:r>
          </a:p>
          <a:p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476777" y="2584370"/>
            <a:ext cx="2799008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C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Si A y B&gt;5% Rechazo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C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Si A y B&lt;5% Acepto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ANOVA =</a:t>
            </a:r>
            <a:r>
              <a:rPr lang="es-EC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21,6%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5%</a:t>
            </a:r>
            <a:endParaRPr lang="es-EC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078" t="49428" r="37858" b="24516"/>
          <a:stretch/>
        </p:blipFill>
        <p:spPr>
          <a:xfrm>
            <a:off x="5576552" y="2584370"/>
            <a:ext cx="5643339" cy="358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6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307" y="621524"/>
            <a:ext cx="2486694" cy="833789"/>
          </a:xfrm>
        </p:spPr>
        <p:txBody>
          <a:bodyPr/>
          <a:lstStyle/>
          <a:p>
            <a:r>
              <a:rPr lang="es-EC" dirty="0" smtClean="0"/>
              <a:t>CHI2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2987899" y="410475"/>
            <a:ext cx="8603086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C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C" sz="16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0:</a:t>
            </a:r>
            <a:r>
              <a:rPr lang="es-EC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depende las variables ¿Usted escoge Uber y Cabify por seguridad?, ¿Cómo calificaría usted al estado de los vehículos de Uber y Cabify? y ¿Usted escoge Uber y Cabify por confiabilidad?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C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C" sz="16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depende las variables ¿Usted escoge Uber y Cabify por seguridad?, ¿Cómo calificaría usted al estado de los vehículos de Uber y Cabify? y ¿Usted escoge Uber y Cabify por confiabilidad? </a:t>
            </a:r>
            <a:endParaRPr lang="es-EC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87379" y="3146223"/>
            <a:ext cx="346871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C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Si A, B y C &gt;5% Rechazo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C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Si A, B y C&lt;5% Acepto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cuadrada= </a:t>
            </a:r>
            <a:r>
              <a:rPr lang="es-EC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0,0; 0,0; 0,0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5%</a:t>
            </a:r>
            <a:endParaRPr lang="es-EC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31061" t="36928" r="26772" b="38601"/>
          <a:stretch/>
        </p:blipFill>
        <p:spPr>
          <a:xfrm>
            <a:off x="4456089" y="2795093"/>
            <a:ext cx="6829430" cy="29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22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89454" y="608645"/>
            <a:ext cx="2562896" cy="833789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Correlación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8982" t="30942" r="24990" b="15185"/>
          <a:stretch/>
        </p:blipFill>
        <p:spPr>
          <a:xfrm>
            <a:off x="1004550" y="711676"/>
            <a:ext cx="7984904" cy="525458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01072" y="3886624"/>
            <a:ext cx="2451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Alta: 0.8 a 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Mediana: 0.50 a 0.79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Baja: 0.20 a 0.49</a:t>
            </a:r>
          </a:p>
        </p:txBody>
      </p:sp>
    </p:spTree>
    <p:extLst>
      <p:ext uri="{BB962C8B-B14F-4D97-AF65-F5344CB8AC3E}">
        <p14:creationId xmlns:p14="http://schemas.microsoft.com/office/powerpoint/2010/main" val="2628834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1481" y="740039"/>
            <a:ext cx="3582482" cy="833789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Análisis Crosstab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409" t="49252" r="25980" b="32966"/>
          <a:stretch/>
        </p:blipFill>
        <p:spPr>
          <a:xfrm>
            <a:off x="978794" y="2306681"/>
            <a:ext cx="10242779" cy="308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754" y="796201"/>
            <a:ext cx="5360770" cy="2565186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Proceso </a:t>
            </a:r>
            <a:r>
              <a:rPr lang="es-EC" b="1" dirty="0"/>
              <a:t>de utilización del servicio de Uber y </a:t>
            </a:r>
            <a:r>
              <a:rPr lang="es-EC" b="1" dirty="0" smtClean="0"/>
              <a:t>Cabify</a:t>
            </a:r>
            <a:endParaRPr lang="en-U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38" t="25783" r="24442" b="8229"/>
          <a:stretch/>
        </p:blipFill>
        <p:spPr>
          <a:xfrm>
            <a:off x="5589430" y="-103031"/>
            <a:ext cx="6602569" cy="41856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4429" t="26188" r="24198" b="23811"/>
          <a:stretch/>
        </p:blipFill>
        <p:spPr>
          <a:xfrm>
            <a:off x="4683614" y="4090722"/>
            <a:ext cx="7508385" cy="27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5580" y="1390918"/>
            <a:ext cx="3890554" cy="1017431"/>
          </a:xfrm>
        </p:spPr>
        <p:txBody>
          <a:bodyPr/>
          <a:lstStyle/>
          <a:p>
            <a:r>
              <a:rPr lang="es-EC" dirty="0"/>
              <a:t>Descargar la App de </a:t>
            </a:r>
            <a:r>
              <a:rPr lang="es-EC" dirty="0" smtClean="0"/>
              <a:t>preferencia </a:t>
            </a:r>
            <a:r>
              <a:rPr lang="es-EC" dirty="0"/>
              <a:t>en su celular. 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Resultado de imagen para descargar cabi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90" y="2249241"/>
            <a:ext cx="5438882" cy="393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-464" r="39760"/>
          <a:stretch/>
        </p:blipFill>
        <p:spPr bwMode="auto">
          <a:xfrm>
            <a:off x="1753764" y="2249241"/>
            <a:ext cx="3457426" cy="40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3434" y="643943"/>
            <a:ext cx="10515600" cy="3926287"/>
          </a:xfrm>
        </p:spPr>
        <p:txBody>
          <a:bodyPr/>
          <a:lstStyle/>
          <a:p>
            <a:r>
              <a:rPr lang="es-EC" dirty="0" smtClean="0"/>
              <a:t>Crear </a:t>
            </a:r>
            <a:r>
              <a:rPr lang="es-EC" dirty="0"/>
              <a:t>una cuenta de usuario y selecciona la forma de pago</a:t>
            </a:r>
            <a:endParaRPr lang="en-US" dirty="0"/>
          </a:p>
          <a:p>
            <a:endParaRPr lang="en-US" dirty="0"/>
          </a:p>
        </p:txBody>
      </p:sp>
      <p:pic>
        <p:nvPicPr>
          <p:cNvPr id="5126" name="Picture 6" descr="Resultado de imagen para crear cuenta en u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68" y="1027402"/>
            <a:ext cx="3012627" cy="533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crear cuenta en cabif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6" y="1027402"/>
            <a:ext cx="3790637" cy="52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1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C" dirty="0" smtClean="0"/>
              <a:t>UBER</a:t>
            </a:r>
            <a:endParaRPr lang="es-EC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Fundada en marzo del 2009 en Estados Unidos por Garrett Camp</a:t>
            </a:r>
          </a:p>
          <a:p>
            <a:r>
              <a:rPr lang="es-EC" dirty="0" smtClean="0"/>
              <a:t>España, América Latina y países asiáticos (más de 70 países </a:t>
            </a:r>
          </a:p>
          <a:p>
            <a:r>
              <a:rPr lang="es-EC" dirty="0" smtClean="0"/>
              <a:t>App móvil</a:t>
            </a: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C" dirty="0" smtClean="0"/>
              <a:t>CABIFY</a:t>
            </a:r>
            <a:endParaRPr lang="es-EC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80670" y="3234795"/>
            <a:ext cx="5183188" cy="2594959"/>
          </a:xfrm>
        </p:spPr>
        <p:txBody>
          <a:bodyPr>
            <a:noAutofit/>
          </a:bodyPr>
          <a:lstStyle/>
          <a:p>
            <a:r>
              <a:rPr lang="es-EC" dirty="0" smtClean="0"/>
              <a:t>Fundada </a:t>
            </a:r>
            <a:r>
              <a:rPr lang="es-EC" dirty="0"/>
              <a:t>en mayo del </a:t>
            </a:r>
            <a:r>
              <a:rPr lang="es-EC" dirty="0" smtClean="0"/>
              <a:t>2011 por Juan de Antonio</a:t>
            </a:r>
          </a:p>
          <a:p>
            <a:r>
              <a:rPr lang="es-EC" dirty="0"/>
              <a:t>España, América Latina y Portugal</a:t>
            </a:r>
          </a:p>
          <a:p>
            <a:r>
              <a:rPr lang="es-EC" dirty="0"/>
              <a:t>A</a:t>
            </a:r>
            <a:r>
              <a:rPr lang="es-EC" dirty="0" smtClean="0"/>
              <a:t>pp móvil</a:t>
            </a:r>
            <a:endParaRPr lang="es-EC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80" y="1142773"/>
            <a:ext cx="5202048" cy="103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7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580" y="1184855"/>
            <a:ext cx="10029852" cy="3938431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>
              <a:hlinkClick r:id="rId2" action="ppaction://hlinkfile"/>
            </a:endParaRP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hlinkClick r:id="rId2" action="ppaction://hlinkfile"/>
              </a:rPr>
              <a:t>UBER</a:t>
            </a:r>
            <a:endParaRPr lang="en-US" b="1" dirty="0" smtClean="0">
              <a:ln w="12700">
                <a:solidFill>
                  <a:srgbClr val="00206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 action="ppaction://hlinkfile"/>
            </a:endParaRPr>
          </a:p>
          <a:p>
            <a:pPr marL="0" indent="0" algn="ctr">
              <a:buNone/>
            </a:pPr>
            <a:r>
              <a:rPr lang="en-US" b="1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CABIFY</a:t>
            </a:r>
            <a:endParaRPr lang="en-US" b="1" dirty="0">
              <a:ln>
                <a:solidFill>
                  <a:srgbClr val="7030A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5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2428" y="618186"/>
            <a:ext cx="9923172" cy="3733152"/>
          </a:xfrm>
        </p:spPr>
        <p:txBody>
          <a:bodyPr/>
          <a:lstStyle/>
          <a:p>
            <a:r>
              <a:rPr lang="es-EC" dirty="0" smtClean="0"/>
              <a:t>Calificar </a:t>
            </a:r>
            <a:r>
              <a:rPr lang="es-EC" dirty="0"/>
              <a:t>al conductor al finalizar el viaje.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n 3" descr="Resultado de imagen para calificaciÃ³n conductor ub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26" y="1036861"/>
            <a:ext cx="3259288" cy="475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14" y="1036861"/>
            <a:ext cx="2858081" cy="50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4596" y="510975"/>
            <a:ext cx="9601196" cy="6946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Método Gap</a:t>
            </a:r>
            <a:endParaRPr lang="es-ES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35909"/>
              </p:ext>
            </p:extLst>
          </p:nvPr>
        </p:nvGraphicFramePr>
        <p:xfrm>
          <a:off x="467100" y="1170535"/>
          <a:ext cx="11210361" cy="534646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36787"/>
                <a:gridCol w="3736787"/>
                <a:gridCol w="3736787"/>
              </a:tblGrid>
              <a:tr h="62068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Objetivos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¿A dónde deberíamos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llegar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Objetivo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530457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Objetivo de marketing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Al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incremento de una comunidad participativa y actora del servicio de transporte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Desarrollar una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comunicación bidireccional empresas y usuario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813365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Objetivo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de productividad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generar mayor aceptación y mayores ingresos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Desarrollar estrategias de producción y clima organizacional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71318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Objetivo de emprendimiento e innovación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tener un mayor progreso tecnológico en el servicio de transporte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Desarrollar mejores tendencias tecnológicas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71318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Objetivo de responsabilidad Social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A concientizar una cultura de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servicio responsable  por parte de las empresas con </a:t>
                      </a:r>
                      <a:r>
                        <a:rPr lang="es-ES" sz="2000" baseline="0" smtClean="0">
                          <a:solidFill>
                            <a:srgbClr val="000000"/>
                          </a:solidFill>
                        </a:rPr>
                        <a:t>sus usuarios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Incentivar a las empresas una cultura responsable en el trato de clientes y obtener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acogida por calidad de servicio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5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1068" y="533235"/>
            <a:ext cx="2203555" cy="928098"/>
          </a:xfrm>
        </p:spPr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s-EC" sz="2800" b="1" dirty="0" smtClean="0">
                <a:latin typeface="+mj-lt"/>
              </a:rPr>
              <a:t>Propuesta</a:t>
            </a:r>
            <a:endParaRPr lang="en-US" sz="2800" dirty="0"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4508" y="1275008"/>
            <a:ext cx="10515600" cy="1206935"/>
          </a:xfrm>
        </p:spPr>
        <p:txBody>
          <a:bodyPr>
            <a:normAutofit fontScale="92500" lnSpcReduction="10000"/>
          </a:bodyPr>
          <a:lstStyle/>
          <a:p>
            <a:r>
              <a:rPr lang="es-EC" dirty="0"/>
              <a:t>Objetivo general</a:t>
            </a:r>
            <a:endParaRPr lang="en-US" dirty="0"/>
          </a:p>
          <a:p>
            <a:pPr lvl="1"/>
            <a:r>
              <a:rPr lang="es-EC" sz="2400" dirty="0"/>
              <a:t>Desarrollar el modelo </a:t>
            </a:r>
            <a:r>
              <a:rPr lang="es-EC" sz="2400" dirty="0" err="1"/>
              <a:t>Servqual</a:t>
            </a:r>
            <a:r>
              <a:rPr lang="es-EC" sz="2400" dirty="0"/>
              <a:t> para la mejora continua del servicio de transporte de Uber y </a:t>
            </a:r>
            <a:r>
              <a:rPr lang="es-EC" sz="2400" dirty="0" err="1"/>
              <a:t>Cabify</a:t>
            </a:r>
            <a:r>
              <a:rPr lang="es-EC" dirty="0" smtClean="0"/>
              <a:t>.</a:t>
            </a:r>
            <a:endParaRPr lang="en-U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75002682"/>
              </p:ext>
            </p:extLst>
          </p:nvPr>
        </p:nvGraphicFramePr>
        <p:xfrm>
          <a:off x="1636759" y="2759259"/>
          <a:ext cx="9062716" cy="328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917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 </a:t>
            </a:r>
            <a:r>
              <a:rPr lang="es-ES" dirty="0" err="1" smtClean="0"/>
              <a:t>Servqual</a:t>
            </a:r>
            <a:r>
              <a:rPr lang="es-ES" dirty="0" smtClean="0"/>
              <a:t> – </a:t>
            </a:r>
            <a:r>
              <a:rPr lang="es-ES" dirty="0" err="1" smtClean="0"/>
              <a:t>Service</a:t>
            </a:r>
            <a:r>
              <a:rPr lang="es-ES" dirty="0" smtClean="0"/>
              <a:t> </a:t>
            </a:r>
            <a:r>
              <a:rPr lang="es-ES" dirty="0" err="1" smtClean="0"/>
              <a:t>Quality</a:t>
            </a:r>
            <a:endParaRPr lang="es-ES" dirty="0"/>
          </a:p>
        </p:txBody>
      </p:sp>
      <p:pic>
        <p:nvPicPr>
          <p:cNvPr id="4" name="image5.png"/>
          <p:cNvPicPr/>
          <p:nvPr/>
        </p:nvPicPr>
        <p:blipFill rotWithShape="1">
          <a:blip r:embed="rId2"/>
          <a:srcRect b="53075"/>
          <a:stretch/>
        </p:blipFill>
        <p:spPr>
          <a:xfrm>
            <a:off x="1985170" y="2146089"/>
            <a:ext cx="7969866" cy="407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984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5.png"/>
          <p:cNvPicPr/>
          <p:nvPr/>
        </p:nvPicPr>
        <p:blipFill rotWithShape="1">
          <a:blip r:embed="rId2"/>
          <a:srcRect t="49770"/>
          <a:stretch/>
        </p:blipFill>
        <p:spPr>
          <a:xfrm>
            <a:off x="1803183" y="948952"/>
            <a:ext cx="8312417" cy="4963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410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Indicadores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777443"/>
              </p:ext>
            </p:extLst>
          </p:nvPr>
        </p:nvGraphicFramePr>
        <p:xfrm>
          <a:off x="569276" y="1897903"/>
          <a:ext cx="10947621" cy="435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323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119605"/>
              </p:ext>
            </p:extLst>
          </p:nvPr>
        </p:nvGraphicFramePr>
        <p:xfrm>
          <a:off x="715245" y="443437"/>
          <a:ext cx="10816248" cy="62326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5416"/>
                <a:gridCol w="4713471"/>
                <a:gridCol w="2497361"/>
              </a:tblGrid>
              <a:tr h="39664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Dimensiones</a:t>
                      </a:r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Preguntas</a:t>
                      </a:r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Evaluación</a:t>
                      </a:r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81475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Tangible</a:t>
                      </a:r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¿</a:t>
                      </a:r>
                      <a:r>
                        <a:rPr lang="pl-PL" dirty="0" err="1" smtClean="0">
                          <a:solidFill>
                            <a:srgbClr val="000000"/>
                          </a:solidFill>
                        </a:rPr>
                        <a:t>Có</a:t>
                      </a:r>
                      <a:r>
                        <a:rPr lang="es-ES" dirty="0" err="1" smtClean="0">
                          <a:solidFill>
                            <a:srgbClr val="000000"/>
                          </a:solidFill>
                        </a:rPr>
                        <a:t>mo</a:t>
                      </a:r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 calificaría la imagen del conductor?</a:t>
                      </a:r>
                    </a:p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¿Cómo calificaría la imagen</a:t>
                      </a:r>
                      <a:r>
                        <a:rPr lang="es-ES" baseline="0" dirty="0" smtClean="0">
                          <a:solidFill>
                            <a:srgbClr val="000000"/>
                          </a:solidFill>
                        </a:rPr>
                        <a:t> del vehículo</a:t>
                      </a:r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s-E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Escala de Likert</a:t>
                      </a:r>
                    </a:p>
                    <a:p>
                      <a:pPr algn="ctr"/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Excelente</a:t>
                      </a:r>
                    </a:p>
                    <a:p>
                      <a:pPr algn="ctr"/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Muy bueno</a:t>
                      </a:r>
                    </a:p>
                    <a:p>
                      <a:pPr algn="ctr"/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Bueno </a:t>
                      </a:r>
                    </a:p>
                    <a:p>
                      <a:pPr algn="ctr"/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Regular</a:t>
                      </a:r>
                    </a:p>
                    <a:p>
                      <a:pPr algn="ctr"/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Malo</a:t>
                      </a:r>
                    </a:p>
                  </a:txBody>
                  <a:tcPr/>
                </a:tc>
              </a:tr>
              <a:tr h="127143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Fiabilidad</a:t>
                      </a:r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¿Cómo calificaría</a:t>
                      </a:r>
                      <a:r>
                        <a:rPr lang="es-ES" baseline="0" dirty="0" smtClean="0">
                          <a:solidFill>
                            <a:srgbClr val="000000"/>
                          </a:solidFill>
                        </a:rPr>
                        <a:t> el trato del conductor hacia usted</a:t>
                      </a:r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</a:p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¿Se</a:t>
                      </a:r>
                      <a:r>
                        <a:rPr lang="es-ES" baseline="0" dirty="0" smtClean="0">
                          <a:solidFill>
                            <a:srgbClr val="000000"/>
                          </a:solidFill>
                        </a:rPr>
                        <a:t> mostro interés por parte del conductor hacia usted</a:t>
                      </a:r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397284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Capacidad de respuesta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¿</a:t>
                      </a:r>
                      <a:r>
                        <a:rPr lang="pl-PL" dirty="0" smtClean="0">
                          <a:solidFill>
                            <a:srgbClr val="000000"/>
                          </a:solidFill>
                        </a:rPr>
                        <a:t>Có</a:t>
                      </a:r>
                      <a:r>
                        <a:rPr lang="es-ES" dirty="0" err="1" smtClean="0">
                          <a:solidFill>
                            <a:srgbClr val="000000"/>
                          </a:solidFill>
                        </a:rPr>
                        <a:t>mo</a:t>
                      </a:r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 califica la información personal del conductor y del vehículo?</a:t>
                      </a:r>
                    </a:p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¿Cómo calificaría la disponibilidad</a:t>
                      </a:r>
                      <a:r>
                        <a:rPr lang="es-ES" baseline="0" dirty="0" smtClean="0">
                          <a:solidFill>
                            <a:srgbClr val="000000"/>
                          </a:solidFill>
                        </a:rPr>
                        <a:t> de unidades para el usuario</a:t>
                      </a:r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27143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Seguridad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¿Cómo califica la</a:t>
                      </a:r>
                      <a:r>
                        <a:rPr lang="es-ES" baseline="0" dirty="0" smtClean="0">
                          <a:solidFill>
                            <a:srgbClr val="000000"/>
                          </a:solidFill>
                        </a:rPr>
                        <a:t> información del conductor y del vehículo antes del viaje</a:t>
                      </a:r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</a:p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¿Cómo califica la seguridad en la ruta seleccionada?</a:t>
                      </a:r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90526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Empatía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¿Cómo califica la atención del servicio?</a:t>
                      </a:r>
                    </a:p>
                    <a:p>
                      <a:r>
                        <a:rPr lang="es-ES" dirty="0" smtClean="0">
                          <a:solidFill>
                            <a:srgbClr val="000000"/>
                          </a:solidFill>
                        </a:rPr>
                        <a:t>¿Cómo le parece la rápida respuesta al solicitarla unidad de transporte?</a:t>
                      </a:r>
                      <a:endParaRPr lang="es-E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928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7108" y="388230"/>
            <a:ext cx="10515600" cy="772733"/>
          </a:xfrm>
        </p:spPr>
        <p:txBody>
          <a:bodyPr>
            <a:normAutofit/>
          </a:bodyPr>
          <a:lstStyle/>
          <a:p>
            <a:pPr lvl="0"/>
            <a:r>
              <a:rPr lang="es-EC" b="1" dirty="0"/>
              <a:t>Conclusiones y </a:t>
            </a:r>
            <a:r>
              <a:rPr lang="es-EC" b="1" dirty="0" smtClean="0"/>
              <a:t>recomendaciones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366206"/>
              </p:ext>
            </p:extLst>
          </p:nvPr>
        </p:nvGraphicFramePr>
        <p:xfrm>
          <a:off x="592427" y="1152924"/>
          <a:ext cx="10856891" cy="529606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348508">
                  <a:extLst>
                    <a:ext uri="{9D8B030D-6E8A-4147-A177-3AD203B41FA5}">
                      <a16:colId xmlns:a16="http://schemas.microsoft.com/office/drawing/2014/main" xmlns="" val="2098478102"/>
                    </a:ext>
                  </a:extLst>
                </a:gridCol>
                <a:gridCol w="5508383">
                  <a:extLst>
                    <a:ext uri="{9D8B030D-6E8A-4147-A177-3AD203B41FA5}">
                      <a16:colId xmlns:a16="http://schemas.microsoft.com/office/drawing/2014/main" xmlns="" val="4269078440"/>
                    </a:ext>
                  </a:extLst>
                </a:gridCol>
              </a:tblGrid>
              <a:tr h="541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Conclusiones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Recomendaciones</a:t>
                      </a:r>
                      <a:endParaRPr lang="es-ES_tradnl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99339756"/>
                  </a:ext>
                </a:extLst>
              </a:tr>
              <a:tr h="137661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600" b="0" dirty="0">
                          <a:effectLst/>
                        </a:rPr>
                        <a:t>La teoría de seguridad vial se enfoca en los factores que pueden influir para evitar un riesgo, además de impulsar nuevos hábitos y reacciones favorables para asegurar una movilidad segura.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600" b="0" kern="1200" dirty="0" smtClean="0">
                          <a:effectLst/>
                        </a:rPr>
                        <a:t>Se debe tomar en cuenta que los factores que influyen en la seguridad son el factor humano, vehicular e infraestructura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1214195503"/>
                  </a:ext>
                </a:extLst>
              </a:tr>
              <a:tr h="102416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>
                          <a:effectLst/>
                        </a:rPr>
                        <a:t>La teoría de los dos factores se refiere estrictamente a las dimensiones de los productos o servicios que se asocian directamente para satisfacer a un cliente.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kern="1200" dirty="0" smtClean="0">
                          <a:effectLst/>
                        </a:rPr>
                        <a:t>Se puede tomar en cuenta las dimensiones de los modelos propuestos para evaluar los factores de satisfacción al cliente</a:t>
                      </a:r>
                      <a:r>
                        <a:rPr lang="es-ES_tradnl" sz="1600" b="0" kern="1200" dirty="0" smtClean="0">
                          <a:effectLst/>
                        </a:rPr>
                        <a:t>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3578166060"/>
                  </a:ext>
                </a:extLst>
              </a:tr>
              <a:tr h="102416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>
                          <a:effectLst/>
                        </a:rPr>
                        <a:t>La estrategia de atributo representa a las dos empresas ya que garantizan seguridad a sus usuarios y la utilizan como un punto a favor como estrategia competitiva en el mercado.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>
                          <a:effectLst/>
                        </a:rPr>
                        <a:t>Se recomienda que las empresas de Uber y </a:t>
                      </a:r>
                      <a:r>
                        <a:rPr lang="es-EC" sz="1600" b="0" dirty="0" err="1">
                          <a:effectLst/>
                        </a:rPr>
                        <a:t>Cabify</a:t>
                      </a:r>
                      <a:r>
                        <a:rPr lang="es-EC" sz="1600" b="0" dirty="0">
                          <a:effectLst/>
                        </a:rPr>
                        <a:t> deberían mejorar esta estrategia.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1300758587"/>
                  </a:ext>
                </a:extLst>
              </a:tr>
              <a:tr h="102416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>
                          <a:effectLst/>
                        </a:rPr>
                        <a:t>El proceso que realiza el aplicativo de Uber y Cabify es ágil, fácil y dinámico para los usuarios.</a:t>
                      </a:r>
                      <a:endParaRPr lang="en-US" sz="1600" b="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>
                          <a:effectLst/>
                        </a:rPr>
                        <a:t>Omitir el paso de forma de pago cuando se registra como usuario nuevo, debido a que cada vez que se realiza el viaje la aplicación pregunta como desea cancelar su viaje.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1912273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207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9600" dirty="0" smtClean="0"/>
              <a:t>GRACIAS</a:t>
            </a:r>
            <a:endParaRPr lang="es-EC" sz="9600" dirty="0"/>
          </a:p>
        </p:txBody>
      </p:sp>
      <p:pic>
        <p:nvPicPr>
          <p:cNvPr id="2050" name="Picture 2" descr="Resultado de imagen para descargar cabif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5" y="3770591"/>
            <a:ext cx="3026133" cy="22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4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65558" cy="2532766"/>
          </a:xfrm>
        </p:spPr>
        <p:txBody>
          <a:bodyPr/>
          <a:lstStyle/>
          <a:p>
            <a:pPr algn="ctr"/>
            <a:r>
              <a:rPr lang="es-ES" dirty="0" smtClean="0"/>
              <a:t>Características de Uber 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9827044"/>
              </p:ext>
            </p:extLst>
          </p:nvPr>
        </p:nvGraphicFramePr>
        <p:xfrm>
          <a:off x="3934495" y="636643"/>
          <a:ext cx="8927148" cy="538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Resultado de imagen para ub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28" y="2897891"/>
            <a:ext cx="5235423" cy="27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7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86051" cy="2269791"/>
          </a:xfrm>
        </p:spPr>
        <p:txBody>
          <a:bodyPr/>
          <a:lstStyle/>
          <a:p>
            <a:r>
              <a:rPr lang="es-EC" dirty="0" smtClean="0"/>
              <a:t>Características de </a:t>
            </a:r>
            <a:r>
              <a:rPr lang="es-EC" dirty="0" err="1"/>
              <a:t>Cabify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76458990"/>
              </p:ext>
            </p:extLst>
          </p:nvPr>
        </p:nvGraphicFramePr>
        <p:xfrm>
          <a:off x="416636" y="970089"/>
          <a:ext cx="11338217" cy="588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Resultado de imagen para caracteristicas de CABIF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52" y="4064596"/>
            <a:ext cx="4455959" cy="21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Teorías de Soporte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071466"/>
              </p:ext>
            </p:extLst>
          </p:nvPr>
        </p:nvGraphicFramePr>
        <p:xfrm>
          <a:off x="1134951" y="2408350"/>
          <a:ext cx="9863608" cy="367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0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FASE CUALITATIVA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056701"/>
              </p:ext>
            </p:extLst>
          </p:nvPr>
        </p:nvGraphicFramePr>
        <p:xfrm>
          <a:off x="-665747" y="2047742"/>
          <a:ext cx="9601200" cy="408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39212" t="47040" r="38410" b="40296"/>
          <a:stretch/>
        </p:blipFill>
        <p:spPr>
          <a:xfrm>
            <a:off x="5593254" y="3958504"/>
            <a:ext cx="6014047" cy="19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30" y="1634065"/>
            <a:ext cx="10552859" cy="30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160" t="24253" r="29148" b="33846"/>
          <a:stretch/>
        </p:blipFill>
        <p:spPr>
          <a:xfrm>
            <a:off x="1545462" y="666362"/>
            <a:ext cx="9162719" cy="54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5638" y="982132"/>
            <a:ext cx="5860959" cy="1303867"/>
          </a:xfrm>
        </p:spPr>
        <p:txBody>
          <a:bodyPr/>
          <a:lstStyle/>
          <a:p>
            <a:r>
              <a:rPr lang="es-EC" dirty="0" smtClean="0"/>
              <a:t>Análisis univariado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t="2231" r="12166" b="17315"/>
          <a:stretch/>
        </p:blipFill>
        <p:spPr bwMode="auto">
          <a:xfrm>
            <a:off x="1674252" y="566668"/>
            <a:ext cx="3361386" cy="2743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5" y="3309870"/>
            <a:ext cx="5306095" cy="298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26" y="3186067"/>
            <a:ext cx="4172471" cy="3106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7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866</TotalTime>
  <Words>997</Words>
  <Application>Microsoft Office PowerPoint</Application>
  <PresentationFormat>Panorámica</PresentationFormat>
  <Paragraphs>159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Garamond</vt:lpstr>
      <vt:lpstr>Symbol</vt:lpstr>
      <vt:lpstr>Times New Roman</vt:lpstr>
      <vt:lpstr>Orgánico</vt:lpstr>
      <vt:lpstr>Presentación de PowerPoint</vt:lpstr>
      <vt:lpstr>Presentación de PowerPoint</vt:lpstr>
      <vt:lpstr>Características de Uber </vt:lpstr>
      <vt:lpstr>Características de Cabify</vt:lpstr>
      <vt:lpstr>Teorías de Soporte </vt:lpstr>
      <vt:lpstr>FASE CUALITATIVA</vt:lpstr>
      <vt:lpstr>Presentación de PowerPoint</vt:lpstr>
      <vt:lpstr>Presentación de PowerPoint</vt:lpstr>
      <vt:lpstr>Análisis univariado</vt:lpstr>
      <vt:lpstr>Presentación de PowerPoint</vt:lpstr>
      <vt:lpstr>Presentación de PowerPoint</vt:lpstr>
      <vt:lpstr>Análisis bivariado</vt:lpstr>
      <vt:lpstr>ANOVA</vt:lpstr>
      <vt:lpstr>CHI2</vt:lpstr>
      <vt:lpstr>Correlación</vt:lpstr>
      <vt:lpstr>Análisis Crosstab</vt:lpstr>
      <vt:lpstr>Proceso de utilización del servicio de Uber y Cabify</vt:lpstr>
      <vt:lpstr>Presentación de PowerPoint</vt:lpstr>
      <vt:lpstr>Presentación de PowerPoint</vt:lpstr>
      <vt:lpstr>Presentación de PowerPoint</vt:lpstr>
      <vt:lpstr>Presentación de PowerPoint</vt:lpstr>
      <vt:lpstr>Método Gap</vt:lpstr>
      <vt:lpstr>Propuesta</vt:lpstr>
      <vt:lpstr>Modelo Servqual – Service Quality</vt:lpstr>
      <vt:lpstr>Presentación de PowerPoint</vt:lpstr>
      <vt:lpstr>Indicadores</vt:lpstr>
      <vt:lpstr>Presentación de PowerPoint</vt:lpstr>
      <vt:lpstr>Conclusiones y recomendaciones</vt:lpstr>
      <vt:lpstr>GRACIAS</vt:lpstr>
    </vt:vector>
  </TitlesOfParts>
  <Company>Dixguel03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HOME</cp:lastModifiedBy>
  <cp:revision>56</cp:revision>
  <dcterms:created xsi:type="dcterms:W3CDTF">2019-11-28T23:06:53Z</dcterms:created>
  <dcterms:modified xsi:type="dcterms:W3CDTF">2020-01-23T18:38:06Z</dcterms:modified>
</cp:coreProperties>
</file>