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27" r:id="rId3"/>
    <p:sldId id="288" r:id="rId4"/>
    <p:sldId id="289" r:id="rId5"/>
    <p:sldId id="326" r:id="rId6"/>
    <p:sldId id="296" r:id="rId7"/>
    <p:sldId id="292" r:id="rId8"/>
    <p:sldId id="328" r:id="rId9"/>
    <p:sldId id="330" r:id="rId10"/>
    <p:sldId id="331" r:id="rId11"/>
    <p:sldId id="332" r:id="rId12"/>
    <p:sldId id="301" r:id="rId13"/>
    <p:sldId id="302" r:id="rId14"/>
    <p:sldId id="303" r:id="rId15"/>
    <p:sldId id="323" r:id="rId16"/>
    <p:sldId id="314" r:id="rId17"/>
    <p:sldId id="333" r:id="rId18"/>
    <p:sldId id="334" r:id="rId19"/>
    <p:sldId id="335" r:id="rId20"/>
    <p:sldId id="336" r:id="rId21"/>
    <p:sldId id="317" r:id="rId22"/>
    <p:sldId id="318" r:id="rId23"/>
    <p:sldId id="319" r:id="rId24"/>
    <p:sldId id="325" r:id="rId25"/>
  </p:sldIdLst>
  <p:sldSz cx="12192000" cy="6858000"/>
  <p:notesSz cx="10020300" cy="688816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5080"/>
    <a:srgbClr val="2BA548"/>
    <a:srgbClr val="68A62A"/>
    <a:srgbClr val="7BAA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7" autoAdjust="0"/>
    <p:restoredTop sz="94660" autoAdjust="0"/>
  </p:normalViewPr>
  <p:slideViewPr>
    <p:cSldViewPr snapToGrid="0">
      <p:cViewPr varScale="1">
        <p:scale>
          <a:sx n="46" d="100"/>
          <a:sy n="46" d="100"/>
        </p:scale>
        <p:origin x="150"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yta Farías" userId="bf2e67b3937df67d" providerId="LiveId" clId="{7D5B3CC7-1939-445B-BD02-8E4A9ADA56DA}"/>
    <pc:docChg chg="undo custSel addSld delSld modSld">
      <pc:chgData name="Katyta Farías" userId="bf2e67b3937df67d" providerId="LiveId" clId="{7D5B3CC7-1939-445B-BD02-8E4A9ADA56DA}" dt="2018-05-22T19:37:19.043" v="3110" actId="1076"/>
      <pc:docMkLst>
        <pc:docMk/>
      </pc:docMkLst>
      <pc:sldChg chg="modSp">
        <pc:chgData name="Katyta Farías" userId="bf2e67b3937df67d" providerId="LiveId" clId="{7D5B3CC7-1939-445B-BD02-8E4A9ADA56DA}" dt="2018-05-19T23:07:55.896" v="151" actId="20577"/>
        <pc:sldMkLst>
          <pc:docMk/>
          <pc:sldMk cId="1981116468" sldId="256"/>
        </pc:sldMkLst>
        <pc:spChg chg="mod">
          <ac:chgData name="Katyta Farías" userId="bf2e67b3937df67d" providerId="LiveId" clId="{7D5B3CC7-1939-445B-BD02-8E4A9ADA56DA}" dt="2018-05-19T23:07:55.896" v="151" actId="20577"/>
          <ac:spMkLst>
            <pc:docMk/>
            <pc:sldMk cId="1981116468" sldId="256"/>
            <ac:spMk id="4" creationId="{18161A7C-B0BC-4E91-880A-34422E9D3F62}"/>
          </ac:spMkLst>
        </pc:spChg>
      </pc:sldChg>
      <pc:sldChg chg="modSp">
        <pc:chgData name="Katyta Farías" userId="bf2e67b3937df67d" providerId="LiveId" clId="{7D5B3CC7-1939-445B-BD02-8E4A9ADA56DA}" dt="2018-05-22T19:34:08.266" v="3037" actId="20577"/>
        <pc:sldMkLst>
          <pc:docMk/>
          <pc:sldMk cId="4168768613" sldId="259"/>
        </pc:sldMkLst>
        <pc:graphicFrameChg chg="mod">
          <ac:chgData name="Katyta Farías" userId="bf2e67b3937df67d" providerId="LiveId" clId="{7D5B3CC7-1939-445B-BD02-8E4A9ADA56DA}" dt="2018-05-22T19:34:08.266" v="3037" actId="20577"/>
          <ac:graphicFrameMkLst>
            <pc:docMk/>
            <pc:sldMk cId="4168768613" sldId="259"/>
            <ac:graphicFrameMk id="10" creationId="{B39D1635-B7EC-4D0C-86D0-BDF5741368B1}"/>
          </ac:graphicFrameMkLst>
        </pc:graphicFrameChg>
      </pc:sldChg>
      <pc:sldChg chg="addSp delSp modSp">
        <pc:chgData name="Katyta Farías" userId="bf2e67b3937df67d" providerId="LiveId" clId="{7D5B3CC7-1939-445B-BD02-8E4A9ADA56DA}" dt="2018-05-20T05:54:12.883" v="2858" actId="1076"/>
        <pc:sldMkLst>
          <pc:docMk/>
          <pc:sldMk cId="445014498" sldId="260"/>
        </pc:sldMkLst>
        <pc:spChg chg="del">
          <ac:chgData name="Katyta Farías" userId="bf2e67b3937df67d" providerId="LiveId" clId="{7D5B3CC7-1939-445B-BD02-8E4A9ADA56DA}" dt="2018-05-20T05:45:29.030" v="2694" actId="1032"/>
          <ac:spMkLst>
            <pc:docMk/>
            <pc:sldMk cId="445014498" sldId="260"/>
            <ac:spMk id="4" creationId="{539742C3-75E5-4A32-B473-226236B77EBF}"/>
          </ac:spMkLst>
        </pc:spChg>
        <pc:spChg chg="add del">
          <ac:chgData name="Katyta Farías" userId="bf2e67b3937df67d" providerId="LiveId" clId="{7D5B3CC7-1939-445B-BD02-8E4A9ADA56DA}" dt="2018-05-20T05:48:37.557" v="2847" actId="1076"/>
          <ac:spMkLst>
            <pc:docMk/>
            <pc:sldMk cId="445014498" sldId="260"/>
            <ac:spMk id="9" creationId="{03A1B246-1A1E-4E2A-8583-0103F6AB7AA4}"/>
          </ac:spMkLst>
        </pc:spChg>
        <pc:spChg chg="add del mod">
          <ac:chgData name="Katyta Farías" userId="bf2e67b3937df67d" providerId="LiveId" clId="{7D5B3CC7-1939-445B-BD02-8E4A9ADA56DA}" dt="2018-05-20T05:54:04.592" v="2855" actId="478"/>
          <ac:spMkLst>
            <pc:docMk/>
            <pc:sldMk cId="445014498" sldId="260"/>
            <ac:spMk id="15" creationId="{7AFEA832-B2E0-418C-9973-6FC7BBBC1C7A}"/>
          </ac:spMkLst>
        </pc:spChg>
        <pc:graphicFrameChg chg="add mod">
          <ac:chgData name="Katyta Farías" userId="bf2e67b3937df67d" providerId="LiveId" clId="{7D5B3CC7-1939-445B-BD02-8E4A9ADA56DA}" dt="2018-05-20T05:47:24.373" v="2845" actId="1076"/>
          <ac:graphicFrameMkLst>
            <pc:docMk/>
            <pc:sldMk cId="445014498" sldId="260"/>
            <ac:graphicFrameMk id="5" creationId="{9D58AA22-6B15-455B-B217-5D02D92CC86E}"/>
          </ac:graphicFrameMkLst>
        </pc:graphicFrameChg>
        <pc:picChg chg="del">
          <ac:chgData name="Katyta Farías" userId="bf2e67b3937df67d" providerId="LiveId" clId="{7D5B3CC7-1939-445B-BD02-8E4A9ADA56DA}" dt="2018-05-20T05:54:02.035" v="2854" actId="478"/>
          <ac:picMkLst>
            <pc:docMk/>
            <pc:sldMk cId="445014498" sldId="260"/>
            <ac:picMk id="3" creationId="{00000000-0000-0000-0000-000000000000}"/>
          </ac:picMkLst>
        </pc:picChg>
        <pc:picChg chg="mod">
          <ac:chgData name="Katyta Farías" userId="bf2e67b3937df67d" providerId="LiveId" clId="{7D5B3CC7-1939-445B-BD02-8E4A9ADA56DA}" dt="2018-05-20T05:54:12.883" v="2858" actId="1076"/>
          <ac:picMkLst>
            <pc:docMk/>
            <pc:sldMk cId="445014498" sldId="260"/>
            <ac:picMk id="9" creationId="{00000000-0000-0000-0000-000000000000}"/>
          </ac:picMkLst>
        </pc:picChg>
        <pc:picChg chg="add mod">
          <ac:chgData name="Katyta Farías" userId="bf2e67b3937df67d" providerId="LiveId" clId="{7D5B3CC7-1939-445B-BD02-8E4A9ADA56DA}" dt="2018-05-20T05:48:42.876" v="2851" actId="1076"/>
          <ac:picMkLst>
            <pc:docMk/>
            <pc:sldMk cId="445014498" sldId="260"/>
            <ac:picMk id="10" creationId="{B745B1DC-213E-43DB-848D-525BAA0F1A0D}"/>
          </ac:picMkLst>
        </pc:picChg>
        <pc:picChg chg="mod">
          <ac:chgData name="Katyta Farías" userId="bf2e67b3937df67d" providerId="LiveId" clId="{7D5B3CC7-1939-445B-BD02-8E4A9ADA56DA}" dt="2018-05-20T05:53:57.150" v="2852" actId="1076"/>
          <ac:picMkLst>
            <pc:docMk/>
            <pc:sldMk cId="445014498" sldId="260"/>
            <ac:picMk id="11" creationId="{00000000-0000-0000-0000-000000000000}"/>
          </ac:picMkLst>
        </pc:picChg>
        <pc:picChg chg="mod">
          <ac:chgData name="Katyta Farías" userId="bf2e67b3937df67d" providerId="LiveId" clId="{7D5B3CC7-1939-445B-BD02-8E4A9ADA56DA}" dt="2018-05-20T05:54:09.982" v="2857" actId="1076"/>
          <ac:picMkLst>
            <pc:docMk/>
            <pc:sldMk cId="445014498" sldId="260"/>
            <ac:picMk id="12" creationId="{00000000-0000-0000-0000-000000000000}"/>
          </ac:picMkLst>
        </pc:picChg>
      </pc:sldChg>
      <pc:sldChg chg="addSp delSp modSp">
        <pc:chgData name="Katyta Farías" userId="bf2e67b3937df67d" providerId="LiveId" clId="{7D5B3CC7-1939-445B-BD02-8E4A9ADA56DA}" dt="2018-05-19T23:20:56.588" v="344" actId="1076"/>
        <pc:sldMkLst>
          <pc:docMk/>
          <pc:sldMk cId="811511390" sldId="261"/>
        </pc:sldMkLst>
        <pc:spChg chg="del">
          <ac:chgData name="Katyta Farías" userId="bf2e67b3937df67d" providerId="LiveId" clId="{7D5B3CC7-1939-445B-BD02-8E4A9ADA56DA}" dt="2018-05-19T23:12:34.442" v="153" actId="1032"/>
          <ac:spMkLst>
            <pc:docMk/>
            <pc:sldMk cId="811511390" sldId="261"/>
            <ac:spMk id="3" creationId="{35D8B0A8-A1FB-4011-AECB-CE9DEA45DE7F}"/>
          </ac:spMkLst>
        </pc:spChg>
        <pc:graphicFrameChg chg="add mod">
          <ac:chgData name="Katyta Farías" userId="bf2e67b3937df67d" providerId="LiveId" clId="{7D5B3CC7-1939-445B-BD02-8E4A9ADA56DA}" dt="2018-05-19T23:15:37.241" v="317" actId="1076"/>
          <ac:graphicFrameMkLst>
            <pc:docMk/>
            <pc:sldMk cId="811511390" sldId="261"/>
            <ac:graphicFrameMk id="4" creationId="{A1B489E7-BB12-4762-8423-6E76C34D4BD6}"/>
          </ac:graphicFrameMkLst>
        </pc:graphicFrameChg>
        <pc:graphicFrameChg chg="add del mod">
          <ac:chgData name="Katyta Farías" userId="bf2e67b3937df67d" providerId="LiveId" clId="{7D5B3CC7-1939-445B-BD02-8E4A9ADA56DA}" dt="2018-05-19T23:16:43.112" v="321" actId="478"/>
          <ac:graphicFrameMkLst>
            <pc:docMk/>
            <pc:sldMk cId="811511390" sldId="261"/>
            <ac:graphicFrameMk id="7" creationId="{E7D7DDEF-08D7-45D1-969F-A3E6D737356C}"/>
          </ac:graphicFrameMkLst>
        </pc:graphicFrameChg>
        <pc:picChg chg="add mod">
          <ac:chgData name="Katyta Farías" userId="bf2e67b3937df67d" providerId="LiveId" clId="{7D5B3CC7-1939-445B-BD02-8E4A9ADA56DA}" dt="2018-05-19T23:16:01.107" v="319" actId="1076"/>
          <ac:picMkLst>
            <pc:docMk/>
            <pc:sldMk cId="811511390" sldId="261"/>
            <ac:picMk id="6" creationId="{2C144D3C-2BCD-4FEA-ABDC-36B628B5148C}"/>
          </ac:picMkLst>
        </pc:picChg>
        <pc:picChg chg="add del mod">
          <ac:chgData name="Katyta Farías" userId="bf2e67b3937df67d" providerId="LiveId" clId="{7D5B3CC7-1939-445B-BD02-8E4A9ADA56DA}" dt="2018-05-19T23:18:30.497" v="331" actId="478"/>
          <ac:picMkLst>
            <pc:docMk/>
            <pc:sldMk cId="811511390" sldId="261"/>
            <ac:picMk id="8" creationId="{EE2F662A-A65E-42A5-AFD4-3DF1016AB099}"/>
          </ac:picMkLst>
        </pc:picChg>
        <pc:picChg chg="add mod">
          <ac:chgData name="Katyta Farías" userId="bf2e67b3937df67d" providerId="LiveId" clId="{7D5B3CC7-1939-445B-BD02-8E4A9ADA56DA}" dt="2018-05-19T23:18:01.620" v="327" actId="1076"/>
          <ac:picMkLst>
            <pc:docMk/>
            <pc:sldMk cId="811511390" sldId="261"/>
            <ac:picMk id="10" creationId="{A529BC0A-1921-4561-A670-0961C07A1DA8}"/>
          </ac:picMkLst>
        </pc:picChg>
        <pc:picChg chg="add mod">
          <ac:chgData name="Katyta Farías" userId="bf2e67b3937df67d" providerId="LiveId" clId="{7D5B3CC7-1939-445B-BD02-8E4A9ADA56DA}" dt="2018-05-19T23:18:37.006" v="334" actId="1076"/>
          <ac:picMkLst>
            <pc:docMk/>
            <pc:sldMk cId="811511390" sldId="261"/>
            <ac:picMk id="12" creationId="{07530919-849C-47B5-8C83-99D9FF5194CD}"/>
          </ac:picMkLst>
        </pc:picChg>
        <pc:picChg chg="add del mod">
          <ac:chgData name="Katyta Farías" userId="bf2e67b3937df67d" providerId="LiveId" clId="{7D5B3CC7-1939-445B-BD02-8E4A9ADA56DA}" dt="2018-05-19T23:19:46.087" v="336" actId="478"/>
          <ac:picMkLst>
            <pc:docMk/>
            <pc:sldMk cId="811511390" sldId="261"/>
            <ac:picMk id="14" creationId="{67801B69-362E-46F4-AFE4-A85924DFEF9A}"/>
          </ac:picMkLst>
        </pc:picChg>
        <pc:picChg chg="add mod">
          <ac:chgData name="Katyta Farías" userId="bf2e67b3937df67d" providerId="LiveId" clId="{7D5B3CC7-1939-445B-BD02-8E4A9ADA56DA}" dt="2018-05-19T23:19:58.194" v="341" actId="1076"/>
          <ac:picMkLst>
            <pc:docMk/>
            <pc:sldMk cId="811511390" sldId="261"/>
            <ac:picMk id="15" creationId="{A3B45D7A-6D33-441F-8C41-E09C2BF37A7A}"/>
          </ac:picMkLst>
        </pc:picChg>
        <pc:picChg chg="add mod">
          <ac:chgData name="Katyta Farías" userId="bf2e67b3937df67d" providerId="LiveId" clId="{7D5B3CC7-1939-445B-BD02-8E4A9ADA56DA}" dt="2018-05-19T23:20:56.588" v="344" actId="1076"/>
          <ac:picMkLst>
            <pc:docMk/>
            <pc:sldMk cId="811511390" sldId="261"/>
            <ac:picMk id="17" creationId="{83D7E78D-5599-4129-A60B-AA3DDF9857BF}"/>
          </ac:picMkLst>
        </pc:picChg>
      </pc:sldChg>
      <pc:sldChg chg="addSp delSp modSp">
        <pc:chgData name="Katyta Farías" userId="bf2e67b3937df67d" providerId="LiveId" clId="{7D5B3CC7-1939-445B-BD02-8E4A9ADA56DA}" dt="2018-05-19T23:54:31.840" v="1586" actId="1076"/>
        <pc:sldMkLst>
          <pc:docMk/>
          <pc:sldMk cId="482424617" sldId="263"/>
        </pc:sldMkLst>
        <pc:spChg chg="del">
          <ac:chgData name="Katyta Farías" userId="bf2e67b3937df67d" providerId="LiveId" clId="{7D5B3CC7-1939-445B-BD02-8E4A9ADA56DA}" dt="2018-05-19T23:50:29.226" v="1404" actId="1032"/>
          <ac:spMkLst>
            <pc:docMk/>
            <pc:sldMk cId="482424617" sldId="263"/>
            <ac:spMk id="3" creationId="{35D8B0A8-A1FB-4011-AECB-CE9DEA45DE7F}"/>
          </ac:spMkLst>
        </pc:spChg>
        <pc:graphicFrameChg chg="add mod">
          <ac:chgData name="Katyta Farías" userId="bf2e67b3937df67d" providerId="LiveId" clId="{7D5B3CC7-1939-445B-BD02-8E4A9ADA56DA}" dt="2018-05-19T23:54:29.735" v="1585" actId="14100"/>
          <ac:graphicFrameMkLst>
            <pc:docMk/>
            <pc:sldMk cId="482424617" sldId="263"/>
            <ac:graphicFrameMk id="4" creationId="{9116A5C0-96F1-44CE-AAF3-0C985841513E}"/>
          </ac:graphicFrameMkLst>
        </pc:graphicFrameChg>
        <pc:graphicFrameChg chg="add del mod">
          <ac:chgData name="Katyta Farías" userId="bf2e67b3937df67d" providerId="LiveId" clId="{7D5B3CC7-1939-445B-BD02-8E4A9ADA56DA}" dt="2018-05-19T23:54:02.284" v="1576" actId="478"/>
          <ac:graphicFrameMkLst>
            <pc:docMk/>
            <pc:sldMk cId="482424617" sldId="263"/>
            <ac:graphicFrameMk id="5" creationId="{EC777D9E-45EC-4CF6-B42F-2DA58EC6D86F}"/>
          </ac:graphicFrameMkLst>
        </pc:graphicFrameChg>
        <pc:picChg chg="add mod">
          <ac:chgData name="Katyta Farías" userId="bf2e67b3937df67d" providerId="LiveId" clId="{7D5B3CC7-1939-445B-BD02-8E4A9ADA56DA}" dt="2018-05-19T23:54:31.840" v="1586" actId="1076"/>
          <ac:picMkLst>
            <pc:docMk/>
            <pc:sldMk cId="482424617" sldId="263"/>
            <ac:picMk id="6" creationId="{E8C8DFE8-DDB2-42A6-93FE-27949F1BF486}"/>
          </ac:picMkLst>
        </pc:picChg>
      </pc:sldChg>
      <pc:sldChg chg="addSp delSp modSp">
        <pc:chgData name="Katyta Farías" userId="bf2e67b3937df67d" providerId="LiveId" clId="{7D5B3CC7-1939-445B-BD02-8E4A9ADA56DA}" dt="2018-05-19T22:37:54.338" v="29" actId="1076"/>
        <pc:sldMkLst>
          <pc:docMk/>
          <pc:sldMk cId="2600915248" sldId="264"/>
        </pc:sldMkLst>
        <pc:spChg chg="del">
          <ac:chgData name="Katyta Farías" userId="bf2e67b3937df67d" providerId="LiveId" clId="{7D5B3CC7-1939-445B-BD02-8E4A9ADA56DA}" dt="2018-05-19T22:34:03.280" v="0" actId="1032"/>
          <ac:spMkLst>
            <pc:docMk/>
            <pc:sldMk cId="2600915248" sldId="264"/>
            <ac:spMk id="3" creationId="{35D8B0A8-A1FB-4011-AECB-CE9DEA45DE7F}"/>
          </ac:spMkLst>
        </pc:spChg>
        <pc:graphicFrameChg chg="add mod">
          <ac:chgData name="Katyta Farías" userId="bf2e67b3937df67d" providerId="LiveId" clId="{7D5B3CC7-1939-445B-BD02-8E4A9ADA56DA}" dt="2018-05-19T22:37:37.322" v="23" actId="1076"/>
          <ac:graphicFrameMkLst>
            <pc:docMk/>
            <pc:sldMk cId="2600915248" sldId="264"/>
            <ac:graphicFrameMk id="4" creationId="{9065D29C-4133-42B2-A3A1-0CEA471D3DC1}"/>
          </ac:graphicFrameMkLst>
        </pc:graphicFrameChg>
        <pc:picChg chg="add mod modCrop">
          <ac:chgData name="Katyta Farías" userId="bf2e67b3937df67d" providerId="LiveId" clId="{7D5B3CC7-1939-445B-BD02-8E4A9ADA56DA}" dt="2018-05-19T22:37:54.338" v="29" actId="1076"/>
          <ac:picMkLst>
            <pc:docMk/>
            <pc:sldMk cId="2600915248" sldId="264"/>
            <ac:picMk id="6" creationId="{8E37AEF8-27C9-43D3-9C4F-01D34DC0EB91}"/>
          </ac:picMkLst>
        </pc:picChg>
      </pc:sldChg>
      <pc:sldChg chg="addSp delSp modSp">
        <pc:chgData name="Katyta Farías" userId="bf2e67b3937df67d" providerId="LiveId" clId="{7D5B3CC7-1939-445B-BD02-8E4A9ADA56DA}" dt="2018-05-20T21:03:48.186" v="3029" actId="14100"/>
        <pc:sldMkLst>
          <pc:docMk/>
          <pc:sldMk cId="1183070104" sldId="265"/>
        </pc:sldMkLst>
        <pc:spChg chg="mod">
          <ac:chgData name="Katyta Farías" userId="bf2e67b3937df67d" providerId="LiveId" clId="{7D5B3CC7-1939-445B-BD02-8E4A9ADA56DA}" dt="2018-05-20T20:13:58.546" v="2860" actId="1076"/>
          <ac:spMkLst>
            <pc:docMk/>
            <pc:sldMk cId="1183070104" sldId="265"/>
            <ac:spMk id="2" creationId="{B5E335E9-6931-4CDE-9841-36E843C22104}"/>
          </ac:spMkLst>
        </pc:spChg>
        <pc:spChg chg="del">
          <ac:chgData name="Katyta Farías" userId="bf2e67b3937df67d" providerId="LiveId" clId="{7D5B3CC7-1939-445B-BD02-8E4A9ADA56DA}" dt="2018-05-19T22:38:58.815" v="30" actId="478"/>
          <ac:spMkLst>
            <pc:docMk/>
            <pc:sldMk cId="1183070104" sldId="265"/>
            <ac:spMk id="3" creationId="{35D8B0A8-A1FB-4011-AECB-CE9DEA45DE7F}"/>
          </ac:spMkLst>
        </pc:spChg>
        <pc:picChg chg="add del mod">
          <ac:chgData name="Katyta Farías" userId="bf2e67b3937df67d" providerId="LiveId" clId="{7D5B3CC7-1939-445B-BD02-8E4A9ADA56DA}" dt="2018-05-20T21:01:59.294" v="3001" actId="478"/>
          <ac:picMkLst>
            <pc:docMk/>
            <pc:sldMk cId="1183070104" sldId="265"/>
            <ac:picMk id="6" creationId="{3F674F63-7C09-4909-A145-D9CFCE6FD75D}"/>
          </ac:picMkLst>
        </pc:picChg>
        <pc:picChg chg="add mod">
          <ac:chgData name="Katyta Farías" userId="bf2e67b3937df67d" providerId="LiveId" clId="{7D5B3CC7-1939-445B-BD02-8E4A9ADA56DA}" dt="2018-05-20T21:03:26.489" v="3026" actId="14100"/>
          <ac:picMkLst>
            <pc:docMk/>
            <pc:sldMk cId="1183070104" sldId="265"/>
            <ac:picMk id="7" creationId="{72A98D46-3B78-49D8-B5B5-8E36CCE7A7B1}"/>
          </ac:picMkLst>
        </pc:picChg>
        <pc:picChg chg="add mod">
          <ac:chgData name="Katyta Farías" userId="bf2e67b3937df67d" providerId="LiveId" clId="{7D5B3CC7-1939-445B-BD02-8E4A9ADA56DA}" dt="2018-05-20T21:03:48.186" v="3029" actId="14100"/>
          <ac:picMkLst>
            <pc:docMk/>
            <pc:sldMk cId="1183070104" sldId="265"/>
            <ac:picMk id="8" creationId="{64CF00EC-C7F6-4D68-9E17-4E06BBC4641D}"/>
          </ac:picMkLst>
        </pc:picChg>
        <pc:picChg chg="add del mod">
          <ac:chgData name="Katyta Farías" userId="bf2e67b3937df67d" providerId="LiveId" clId="{7D5B3CC7-1939-445B-BD02-8E4A9ADA56DA}" dt="2018-05-19T22:41:38.955" v="39" actId="478"/>
          <ac:picMkLst>
            <pc:docMk/>
            <pc:sldMk cId="1183070104" sldId="265"/>
            <ac:picMk id="8" creationId="{526664AB-FC0E-4CDF-9271-0F203F028D11}"/>
          </ac:picMkLst>
        </pc:picChg>
        <pc:picChg chg="add mod modCrop">
          <ac:chgData name="Katyta Farías" userId="bf2e67b3937df67d" providerId="LiveId" clId="{7D5B3CC7-1939-445B-BD02-8E4A9ADA56DA}" dt="2018-05-20T21:02:46.679" v="3016" actId="1076"/>
          <ac:picMkLst>
            <pc:docMk/>
            <pc:sldMk cId="1183070104" sldId="265"/>
            <ac:picMk id="9" creationId="{C5EF2E97-E3D6-4B63-8A9F-A35DA08867B5}"/>
          </ac:picMkLst>
        </pc:picChg>
        <pc:picChg chg="add mod">
          <ac:chgData name="Katyta Farías" userId="bf2e67b3937df67d" providerId="LiveId" clId="{7D5B3CC7-1939-445B-BD02-8E4A9ADA56DA}" dt="2018-05-20T21:03:05.697" v="3023" actId="1076"/>
          <ac:picMkLst>
            <pc:docMk/>
            <pc:sldMk cId="1183070104" sldId="265"/>
            <ac:picMk id="11" creationId="{C1786CA1-E533-459D-A4BA-32BA84D01180}"/>
          </ac:picMkLst>
        </pc:picChg>
      </pc:sldChg>
      <pc:sldChg chg="addSp delSp modSp">
        <pc:chgData name="Katyta Farías" userId="bf2e67b3937df67d" providerId="LiveId" clId="{7D5B3CC7-1939-445B-BD02-8E4A9ADA56DA}" dt="2018-05-19T23:07:43.789" v="148" actId="14100"/>
        <pc:sldMkLst>
          <pc:docMk/>
          <pc:sldMk cId="2071514212" sldId="266"/>
        </pc:sldMkLst>
        <pc:spChg chg="mod">
          <ac:chgData name="Katyta Farías" userId="bf2e67b3937df67d" providerId="LiveId" clId="{7D5B3CC7-1939-445B-BD02-8E4A9ADA56DA}" dt="2018-05-19T23:07:43.789" v="148" actId="14100"/>
          <ac:spMkLst>
            <pc:docMk/>
            <pc:sldMk cId="2071514212" sldId="266"/>
            <ac:spMk id="2" creationId="{B5E335E9-6931-4CDE-9841-36E843C22104}"/>
          </ac:spMkLst>
        </pc:spChg>
        <pc:spChg chg="del">
          <ac:chgData name="Katyta Farías" userId="bf2e67b3937df67d" providerId="LiveId" clId="{7D5B3CC7-1939-445B-BD02-8E4A9ADA56DA}" dt="2018-05-19T22:52:17.289" v="56" actId="14100"/>
          <ac:spMkLst>
            <pc:docMk/>
            <pc:sldMk cId="2071514212" sldId="266"/>
            <ac:spMk id="4" creationId="{539742C3-75E5-4A32-B473-226236B77EBF}"/>
          </ac:spMkLst>
        </pc:spChg>
        <pc:spChg chg="del">
          <ac:chgData name="Katyta Farías" userId="bf2e67b3937df67d" providerId="LiveId" clId="{7D5B3CC7-1939-445B-BD02-8E4A9ADA56DA}" dt="2018-05-19T22:59:16.166" v="101" actId="14100"/>
          <ac:spMkLst>
            <pc:docMk/>
            <pc:sldMk cId="2071514212" sldId="266"/>
            <ac:spMk id="5" creationId="{F7076FDC-52D1-41D0-BC3E-63850F11298E}"/>
          </ac:spMkLst>
        </pc:spChg>
        <pc:spChg chg="add del mod">
          <ac:chgData name="Katyta Farías" userId="bf2e67b3937df67d" providerId="LiveId" clId="{7D5B3CC7-1939-445B-BD02-8E4A9ADA56DA}" dt="2018-05-19T22:52:21.931" v="58" actId="14100"/>
          <ac:spMkLst>
            <pc:docMk/>
            <pc:sldMk cId="2071514212" sldId="266"/>
            <ac:spMk id="8" creationId="{A047D2C8-BFF3-4338-B746-0E344FD74CA6}"/>
          </ac:spMkLst>
        </pc:spChg>
        <pc:spChg chg="add mod">
          <ac:chgData name="Katyta Farías" userId="bf2e67b3937df67d" providerId="LiveId" clId="{7D5B3CC7-1939-445B-BD02-8E4A9ADA56DA}" dt="2018-05-19T23:00:40.018" v="147" actId="1076"/>
          <ac:spMkLst>
            <pc:docMk/>
            <pc:sldMk cId="2071514212" sldId="266"/>
            <ac:spMk id="10" creationId="{A3794862-2B2C-43AB-885D-6123AEACB451}"/>
          </ac:spMkLst>
        </pc:spChg>
        <pc:spChg chg="add del mod">
          <ac:chgData name="Katyta Farías" userId="bf2e67b3937df67d" providerId="LiveId" clId="{7D5B3CC7-1939-445B-BD02-8E4A9ADA56DA}" dt="2018-05-19T22:59:18.452" v="102" actId="478"/>
          <ac:spMkLst>
            <pc:docMk/>
            <pc:sldMk cId="2071514212" sldId="266"/>
            <ac:spMk id="11" creationId="{D7EA8D3B-22B8-4B20-A0F6-6E31864A82AE}"/>
          </ac:spMkLst>
        </pc:spChg>
        <pc:spChg chg="add del">
          <ac:chgData name="Katyta Farías" userId="bf2e67b3937df67d" providerId="LiveId" clId="{7D5B3CC7-1939-445B-BD02-8E4A9ADA56DA}" dt="2018-05-19T22:59:22.523" v="104" actId="478"/>
          <ac:spMkLst>
            <pc:docMk/>
            <pc:sldMk cId="2071514212" sldId="266"/>
            <ac:spMk id="12" creationId="{2A3408DB-334B-4928-A60F-7B7CA5617547}"/>
          </ac:spMkLst>
        </pc:spChg>
        <pc:spChg chg="add mod">
          <ac:chgData name="Katyta Farías" userId="bf2e67b3937df67d" providerId="LiveId" clId="{7D5B3CC7-1939-445B-BD02-8E4A9ADA56DA}" dt="2018-05-19T23:00:12.781" v="142" actId="1035"/>
          <ac:spMkLst>
            <pc:docMk/>
            <pc:sldMk cId="2071514212" sldId="266"/>
            <ac:spMk id="14" creationId="{721BF892-D40D-4AED-A96B-A428509B421D}"/>
          </ac:spMkLst>
        </pc:spChg>
        <pc:picChg chg="add del mod">
          <ac:chgData name="Katyta Farías" userId="bf2e67b3937df67d" providerId="LiveId" clId="{7D5B3CC7-1939-445B-BD02-8E4A9ADA56DA}" dt="2018-05-19T22:52:19.082" v="57" actId="478"/>
          <ac:picMkLst>
            <pc:docMk/>
            <pc:sldMk cId="2071514212" sldId="266"/>
            <ac:picMk id="6" creationId="{763BBE1C-A64B-486D-BCAA-DAB30C4FF764}"/>
          </ac:picMkLst>
        </pc:picChg>
        <pc:picChg chg="add mod">
          <ac:chgData name="Katyta Farías" userId="bf2e67b3937df67d" providerId="LiveId" clId="{7D5B3CC7-1939-445B-BD02-8E4A9ADA56DA}" dt="2018-05-19T23:00:36.423" v="146" actId="1076"/>
          <ac:picMkLst>
            <pc:docMk/>
            <pc:sldMk cId="2071514212" sldId="266"/>
            <ac:picMk id="9" creationId="{04DBA858-E59D-4EE6-9D57-EA7D146630F5}"/>
          </ac:picMkLst>
        </pc:picChg>
        <pc:picChg chg="add mod">
          <ac:chgData name="Katyta Farías" userId="bf2e67b3937df67d" providerId="LiveId" clId="{7D5B3CC7-1939-445B-BD02-8E4A9ADA56DA}" dt="2018-05-19T23:00:07.768" v="138" actId="1076"/>
          <ac:picMkLst>
            <pc:docMk/>
            <pc:sldMk cId="2071514212" sldId="266"/>
            <ac:picMk id="13" creationId="{33B96D1C-E8E2-4DBF-ACC1-6F1E17C874BB}"/>
          </ac:picMkLst>
        </pc:picChg>
      </pc:sldChg>
      <pc:sldChg chg="addSp delSp modSp">
        <pc:chgData name="Katyta Farías" userId="bf2e67b3937df67d" providerId="LiveId" clId="{7D5B3CC7-1939-445B-BD02-8E4A9ADA56DA}" dt="2018-05-20T00:51:12.126" v="1653" actId="13822"/>
        <pc:sldMkLst>
          <pc:docMk/>
          <pc:sldMk cId="2210168476" sldId="267"/>
        </pc:sldMkLst>
        <pc:spChg chg="del">
          <ac:chgData name="Katyta Farías" userId="bf2e67b3937df67d" providerId="LiveId" clId="{7D5B3CC7-1939-445B-BD02-8E4A9ADA56DA}" dt="2018-05-20T00:38:32.345" v="1587" actId="13822"/>
          <ac:spMkLst>
            <pc:docMk/>
            <pc:sldMk cId="2210168476" sldId="267"/>
            <ac:spMk id="4" creationId="{539742C3-75E5-4A32-B473-226236B77EBF}"/>
          </ac:spMkLst>
        </pc:spChg>
        <pc:spChg chg="del">
          <ac:chgData name="Katyta Farías" userId="bf2e67b3937df67d" providerId="LiveId" clId="{7D5B3CC7-1939-445B-BD02-8E4A9ADA56DA}" dt="2018-05-20T00:44:53.445" v="1598" actId="13822"/>
          <ac:spMkLst>
            <pc:docMk/>
            <pc:sldMk cId="2210168476" sldId="267"/>
            <ac:spMk id="5" creationId="{F7076FDC-52D1-41D0-BC3E-63850F11298E}"/>
          </ac:spMkLst>
        </pc:spChg>
        <pc:spChg chg="add mod">
          <ac:chgData name="Katyta Farías" userId="bf2e67b3937df67d" providerId="LiveId" clId="{7D5B3CC7-1939-445B-BD02-8E4A9ADA56DA}" dt="2018-05-20T00:50:29.194" v="1642" actId="13822"/>
          <ac:spMkLst>
            <pc:docMk/>
            <pc:sldMk cId="2210168476" sldId="267"/>
            <ac:spMk id="8" creationId="{3A940BA0-D4A6-4055-8B94-4F7BD7E61CD2}"/>
          </ac:spMkLst>
        </pc:spChg>
        <pc:spChg chg="add mod">
          <ac:chgData name="Katyta Farías" userId="bf2e67b3937df67d" providerId="LiveId" clId="{7D5B3CC7-1939-445B-BD02-8E4A9ADA56DA}" dt="2018-05-20T00:51:12.126" v="1653" actId="13822"/>
          <ac:spMkLst>
            <pc:docMk/>
            <pc:sldMk cId="2210168476" sldId="267"/>
            <ac:spMk id="9" creationId="{5E628E8F-A189-484A-9231-35748CAD3E90}"/>
          </ac:spMkLst>
        </pc:spChg>
        <pc:graphicFrameChg chg="add mod modGraphic">
          <ac:chgData name="Katyta Farías" userId="bf2e67b3937df67d" providerId="LiveId" clId="{7D5B3CC7-1939-445B-BD02-8E4A9ADA56DA}" dt="2018-05-20T00:49:00.142" v="1630" actId="255"/>
          <ac:graphicFrameMkLst>
            <pc:docMk/>
            <pc:sldMk cId="2210168476" sldId="267"/>
            <ac:graphicFrameMk id="3" creationId="{82C00E74-F8AF-4DF0-A26A-38166AEEBE96}"/>
          </ac:graphicFrameMkLst>
        </pc:graphicFrameChg>
        <pc:graphicFrameChg chg="add mod modGraphic">
          <ac:chgData name="Katyta Farías" userId="bf2e67b3937df67d" providerId="LiveId" clId="{7D5B3CC7-1939-445B-BD02-8E4A9ADA56DA}" dt="2018-05-20T00:49:30.104" v="1636" actId="113"/>
          <ac:graphicFrameMkLst>
            <pc:docMk/>
            <pc:sldMk cId="2210168476" sldId="267"/>
            <ac:graphicFrameMk id="6" creationId="{D9440B8F-2D15-4F9D-9E8B-6B06AF3FB65B}"/>
          </ac:graphicFrameMkLst>
        </pc:graphicFrameChg>
        <pc:graphicFrameChg chg="add mod modGraphic">
          <ac:chgData name="Katyta Farías" userId="bf2e67b3937df67d" providerId="LiveId" clId="{7D5B3CC7-1939-445B-BD02-8E4A9ADA56DA}" dt="2018-05-20T00:49:27.148" v="1635" actId="113"/>
          <ac:graphicFrameMkLst>
            <pc:docMk/>
            <pc:sldMk cId="2210168476" sldId="267"/>
            <ac:graphicFrameMk id="7" creationId="{4384D6FB-5E22-4B04-9C8D-56F8DBB5126D}"/>
          </ac:graphicFrameMkLst>
        </pc:graphicFrameChg>
      </pc:sldChg>
      <pc:sldChg chg="addSp delSp modSp">
        <pc:chgData name="Katyta Farías" userId="bf2e67b3937df67d" providerId="LiveId" clId="{7D5B3CC7-1939-445B-BD02-8E4A9ADA56DA}" dt="2018-05-20T01:00:41.092" v="1997" actId="13822"/>
        <pc:sldMkLst>
          <pc:docMk/>
          <pc:sldMk cId="1317619986" sldId="268"/>
        </pc:sldMkLst>
        <pc:spChg chg="del mod">
          <ac:chgData name="Katyta Farías" userId="bf2e67b3937df67d" providerId="LiveId" clId="{7D5B3CC7-1939-445B-BD02-8E4A9ADA56DA}" dt="2018-05-20T00:53:59.017" v="1656" actId="1032"/>
          <ac:spMkLst>
            <pc:docMk/>
            <pc:sldMk cId="1317619986" sldId="268"/>
            <ac:spMk id="3" creationId="{35D8B0A8-A1FB-4011-AECB-CE9DEA45DE7F}"/>
          </ac:spMkLst>
        </pc:spChg>
        <pc:spChg chg="add mod">
          <ac:chgData name="Katyta Farías" userId="bf2e67b3937df67d" providerId="LiveId" clId="{7D5B3CC7-1939-445B-BD02-8E4A9ADA56DA}" dt="2018-05-20T01:00:41.092" v="1997" actId="13822"/>
          <ac:spMkLst>
            <pc:docMk/>
            <pc:sldMk cId="1317619986" sldId="268"/>
            <ac:spMk id="7" creationId="{43C8E949-5A77-434B-A06E-0680EEDBA4EA}"/>
          </ac:spMkLst>
        </pc:spChg>
        <pc:graphicFrameChg chg="add mod">
          <ac:chgData name="Katyta Farías" userId="bf2e67b3937df67d" providerId="LiveId" clId="{7D5B3CC7-1939-445B-BD02-8E4A9ADA56DA}" dt="2018-05-20T00:59:40.117" v="1985" actId="1076"/>
          <ac:graphicFrameMkLst>
            <pc:docMk/>
            <pc:sldMk cId="1317619986" sldId="268"/>
            <ac:graphicFrameMk id="4" creationId="{A718F6AD-328F-4CE6-BFC4-1A245331B6BB}"/>
          </ac:graphicFrameMkLst>
        </pc:graphicFrameChg>
        <pc:graphicFrameChg chg="add del mod">
          <ac:chgData name="Katyta Farías" userId="bf2e67b3937df67d" providerId="LiveId" clId="{7D5B3CC7-1939-445B-BD02-8E4A9ADA56DA}" dt="2018-05-20T00:59:06.566" v="1978" actId="478"/>
          <ac:graphicFrameMkLst>
            <pc:docMk/>
            <pc:sldMk cId="1317619986" sldId="268"/>
            <ac:graphicFrameMk id="5" creationId="{4A8D04BB-C649-4B83-9D18-6829145B61F9}"/>
          </ac:graphicFrameMkLst>
        </pc:graphicFrameChg>
        <pc:picChg chg="add mod modCrop">
          <ac:chgData name="Katyta Farías" userId="bf2e67b3937df67d" providerId="LiveId" clId="{7D5B3CC7-1939-445B-BD02-8E4A9ADA56DA}" dt="2018-05-20T00:59:43.116" v="1986" actId="1076"/>
          <ac:picMkLst>
            <pc:docMk/>
            <pc:sldMk cId="1317619986" sldId="268"/>
            <ac:picMk id="6" creationId="{48512A4C-B825-4792-B1B9-538CEBD899FF}"/>
          </ac:picMkLst>
        </pc:picChg>
      </pc:sldChg>
      <pc:sldChg chg="addSp delSp modSp">
        <pc:chgData name="Katyta Farías" userId="bf2e67b3937df67d" providerId="LiveId" clId="{7D5B3CC7-1939-445B-BD02-8E4A9ADA56DA}" dt="2018-05-20T01:02:31.235" v="2008" actId="1076"/>
        <pc:sldMkLst>
          <pc:docMk/>
          <pc:sldMk cId="1493263703" sldId="269"/>
        </pc:sldMkLst>
        <pc:spChg chg="mod">
          <ac:chgData name="Katyta Farías" userId="bf2e67b3937df67d" providerId="LiveId" clId="{7D5B3CC7-1939-445B-BD02-8E4A9ADA56DA}" dt="2018-05-20T01:00:59.409" v="2000" actId="1076"/>
          <ac:spMkLst>
            <pc:docMk/>
            <pc:sldMk cId="1493263703" sldId="269"/>
            <ac:spMk id="2" creationId="{B5E335E9-6931-4CDE-9841-36E843C22104}"/>
          </ac:spMkLst>
        </pc:spChg>
        <pc:spChg chg="del">
          <ac:chgData name="Katyta Farías" userId="bf2e67b3937df67d" providerId="LiveId" clId="{7D5B3CC7-1939-445B-BD02-8E4A9ADA56DA}" dt="2018-05-20T01:00:53.948" v="1998" actId="1076"/>
          <ac:spMkLst>
            <pc:docMk/>
            <pc:sldMk cId="1493263703" sldId="269"/>
            <ac:spMk id="3" creationId="{35D8B0A8-A1FB-4011-AECB-CE9DEA45DE7F}"/>
          </ac:spMkLst>
        </pc:spChg>
        <pc:spChg chg="add del mod">
          <ac:chgData name="Katyta Farías" userId="bf2e67b3937df67d" providerId="LiveId" clId="{7D5B3CC7-1939-445B-BD02-8E4A9ADA56DA}" dt="2018-05-20T01:01:50.714" v="2002" actId="478"/>
          <ac:spMkLst>
            <pc:docMk/>
            <pc:sldMk cId="1493263703" sldId="269"/>
            <ac:spMk id="4" creationId="{F5B9B676-205F-4736-97A6-2A79C1EB1F68}"/>
          </ac:spMkLst>
        </pc:spChg>
        <pc:spChg chg="add del mod">
          <ac:chgData name="Katyta Farías" userId="bf2e67b3937df67d" providerId="LiveId" clId="{7D5B3CC7-1939-445B-BD02-8E4A9ADA56DA}" dt="2018-05-20T01:02:24.835" v="2006" actId="478"/>
          <ac:spMkLst>
            <pc:docMk/>
            <pc:sldMk cId="1493263703" sldId="269"/>
            <ac:spMk id="5" creationId="{44162012-422E-4319-A654-BBBC7FB3DFCD}"/>
          </ac:spMkLst>
        </pc:spChg>
        <pc:spChg chg="add">
          <ac:chgData name="Katyta Farías" userId="bf2e67b3937df67d" providerId="LiveId" clId="{7D5B3CC7-1939-445B-BD02-8E4A9ADA56DA}" dt="2018-05-20T01:01:44.450" v="2001" actId="1076"/>
          <ac:spMkLst>
            <pc:docMk/>
            <pc:sldMk cId="1493263703" sldId="269"/>
            <ac:spMk id="8" creationId="{AF5998B9-CA15-4501-ABFA-D3021F260A8B}"/>
          </ac:spMkLst>
        </pc:spChg>
        <pc:spChg chg="add">
          <ac:chgData name="Katyta Farías" userId="bf2e67b3937df67d" providerId="LiveId" clId="{7D5B3CC7-1939-445B-BD02-8E4A9ADA56DA}" dt="2018-05-20T01:02:26.953" v="2007" actId="1076"/>
          <ac:spMkLst>
            <pc:docMk/>
            <pc:sldMk cId="1493263703" sldId="269"/>
            <ac:spMk id="11" creationId="{AED6847E-0CD7-49DA-A99A-492327FB1ED4}"/>
          </ac:spMkLst>
        </pc:spChg>
        <pc:grpChg chg="add mod">
          <ac:chgData name="Katyta Farías" userId="bf2e67b3937df67d" providerId="LiveId" clId="{7D5B3CC7-1939-445B-BD02-8E4A9ADA56DA}" dt="2018-05-20T01:02:00.350" v="2005" actId="1076"/>
          <ac:grpSpMkLst>
            <pc:docMk/>
            <pc:sldMk cId="1493263703" sldId="269"/>
            <ac:grpSpMk id="6" creationId="{FAC05FE0-393E-494D-95A7-CB226E64BC42}"/>
          </ac:grpSpMkLst>
        </pc:grpChg>
        <pc:grpChg chg="add mod">
          <ac:chgData name="Katyta Farías" userId="bf2e67b3937df67d" providerId="LiveId" clId="{7D5B3CC7-1939-445B-BD02-8E4A9ADA56DA}" dt="2018-05-20T01:02:31.235" v="2008" actId="1076"/>
          <ac:grpSpMkLst>
            <pc:docMk/>
            <pc:sldMk cId="1493263703" sldId="269"/>
            <ac:grpSpMk id="9" creationId="{668313D1-AD15-4814-832E-16731D6FB470}"/>
          </ac:grpSpMkLst>
        </pc:grpChg>
        <pc:picChg chg="add">
          <ac:chgData name="Katyta Farías" userId="bf2e67b3937df67d" providerId="LiveId" clId="{7D5B3CC7-1939-445B-BD02-8E4A9ADA56DA}" dt="2018-05-20T01:01:44.450" v="2001" actId="1076"/>
          <ac:picMkLst>
            <pc:docMk/>
            <pc:sldMk cId="1493263703" sldId="269"/>
            <ac:picMk id="7" creationId="{46C308A6-B52C-42B0-9B85-B7BA99317AF5}"/>
          </ac:picMkLst>
        </pc:picChg>
        <pc:picChg chg="add">
          <ac:chgData name="Katyta Farías" userId="bf2e67b3937df67d" providerId="LiveId" clId="{7D5B3CC7-1939-445B-BD02-8E4A9ADA56DA}" dt="2018-05-20T01:02:26.953" v="2007" actId="1076"/>
          <ac:picMkLst>
            <pc:docMk/>
            <pc:sldMk cId="1493263703" sldId="269"/>
            <ac:picMk id="10" creationId="{C877D699-14C0-41E3-AF0D-9208EA2EA8BF}"/>
          </ac:picMkLst>
        </pc:picChg>
      </pc:sldChg>
      <pc:sldChg chg="addSp delSp modSp">
        <pc:chgData name="Katyta Farías" userId="bf2e67b3937df67d" providerId="LiveId" clId="{7D5B3CC7-1939-445B-BD02-8E4A9ADA56DA}" dt="2018-05-20T01:04:20.885" v="2023" actId="14100"/>
        <pc:sldMkLst>
          <pc:docMk/>
          <pc:sldMk cId="1997074529" sldId="270"/>
        </pc:sldMkLst>
        <pc:spChg chg="mod">
          <ac:chgData name="Katyta Farías" userId="bf2e67b3937df67d" providerId="LiveId" clId="{7D5B3CC7-1939-445B-BD02-8E4A9ADA56DA}" dt="2018-05-20T01:02:55.158" v="2011" actId="1076"/>
          <ac:spMkLst>
            <pc:docMk/>
            <pc:sldMk cId="1997074529" sldId="270"/>
            <ac:spMk id="2" creationId="{B5E335E9-6931-4CDE-9841-36E843C22104}"/>
          </ac:spMkLst>
        </pc:spChg>
        <pc:spChg chg="del">
          <ac:chgData name="Katyta Farías" userId="bf2e67b3937df67d" providerId="LiveId" clId="{7D5B3CC7-1939-445B-BD02-8E4A9ADA56DA}" dt="2018-05-20T01:02:46.482" v="2009" actId="14100"/>
          <ac:spMkLst>
            <pc:docMk/>
            <pc:sldMk cId="1997074529" sldId="270"/>
            <ac:spMk id="3" creationId="{35D8B0A8-A1FB-4011-AECB-CE9DEA45DE7F}"/>
          </ac:spMkLst>
        </pc:spChg>
        <pc:spChg chg="add del mod">
          <ac:chgData name="Katyta Farías" userId="bf2e67b3937df67d" providerId="LiveId" clId="{7D5B3CC7-1939-445B-BD02-8E4A9ADA56DA}" dt="2018-05-20T01:03:31.175" v="2012" actId="478"/>
          <ac:spMkLst>
            <pc:docMk/>
            <pc:sldMk cId="1997074529" sldId="270"/>
            <ac:spMk id="4" creationId="{A6C50198-0155-4748-A859-2D77A1D3EC02}"/>
          </ac:spMkLst>
        </pc:spChg>
        <pc:spChg chg="add del mod">
          <ac:chgData name="Katyta Farías" userId="bf2e67b3937df67d" providerId="LiveId" clId="{7D5B3CC7-1939-445B-BD02-8E4A9ADA56DA}" dt="2018-05-20T01:04:00.190" v="2018" actId="478"/>
          <ac:spMkLst>
            <pc:docMk/>
            <pc:sldMk cId="1997074529" sldId="270"/>
            <ac:spMk id="5" creationId="{2A2E3BE2-4204-4858-A317-C7FFE78F1B20}"/>
          </ac:spMkLst>
        </pc:spChg>
        <pc:spChg chg="add">
          <ac:chgData name="Katyta Farías" userId="bf2e67b3937df67d" providerId="LiveId" clId="{7D5B3CC7-1939-445B-BD02-8E4A9ADA56DA}" dt="2018-05-20T01:03:33.437" v="2013" actId="14100"/>
          <ac:spMkLst>
            <pc:docMk/>
            <pc:sldMk cId="1997074529" sldId="270"/>
            <ac:spMk id="7" creationId="{385CB924-26E7-4C75-B4BA-C009F50C7FCA}"/>
          </ac:spMkLst>
        </pc:spChg>
        <pc:spChg chg="add">
          <ac:chgData name="Katyta Farías" userId="bf2e67b3937df67d" providerId="LiveId" clId="{7D5B3CC7-1939-445B-BD02-8E4A9ADA56DA}" dt="2018-05-20T01:04:02.239" v="2019" actId="14100"/>
          <ac:spMkLst>
            <pc:docMk/>
            <pc:sldMk cId="1997074529" sldId="270"/>
            <ac:spMk id="10" creationId="{181041B7-1919-4100-A1E8-3C7AF706690C}"/>
          </ac:spMkLst>
        </pc:spChg>
        <pc:grpChg chg="add mod">
          <ac:chgData name="Katyta Farías" userId="bf2e67b3937df67d" providerId="LiveId" clId="{7D5B3CC7-1939-445B-BD02-8E4A9ADA56DA}" dt="2018-05-20T01:03:44.207" v="2017" actId="1076"/>
          <ac:grpSpMkLst>
            <pc:docMk/>
            <pc:sldMk cId="1997074529" sldId="270"/>
            <ac:grpSpMk id="6" creationId="{42043479-615A-4AB4-BC84-84BE4362AC07}"/>
          </ac:grpSpMkLst>
        </pc:grpChg>
        <pc:grpChg chg="add mod">
          <ac:chgData name="Katyta Farías" userId="bf2e67b3937df67d" providerId="LiveId" clId="{7D5B3CC7-1939-445B-BD02-8E4A9ADA56DA}" dt="2018-05-20T01:04:20.885" v="2023" actId="14100"/>
          <ac:grpSpMkLst>
            <pc:docMk/>
            <pc:sldMk cId="1997074529" sldId="270"/>
            <ac:grpSpMk id="9" creationId="{F6010409-44D2-41F5-83DC-ED73812A90E3}"/>
          </ac:grpSpMkLst>
        </pc:grpChg>
        <pc:picChg chg="add">
          <ac:chgData name="Katyta Farías" userId="bf2e67b3937df67d" providerId="LiveId" clId="{7D5B3CC7-1939-445B-BD02-8E4A9ADA56DA}" dt="2018-05-20T01:03:33.437" v="2013" actId="14100"/>
          <ac:picMkLst>
            <pc:docMk/>
            <pc:sldMk cId="1997074529" sldId="270"/>
            <ac:picMk id="8" creationId="{7BDC8948-E1EE-4B7A-9022-DB0B12662661}"/>
          </ac:picMkLst>
        </pc:picChg>
        <pc:picChg chg="add">
          <ac:chgData name="Katyta Farías" userId="bf2e67b3937df67d" providerId="LiveId" clId="{7D5B3CC7-1939-445B-BD02-8E4A9ADA56DA}" dt="2018-05-20T01:04:02.239" v="2019" actId="14100"/>
          <ac:picMkLst>
            <pc:docMk/>
            <pc:sldMk cId="1997074529" sldId="270"/>
            <ac:picMk id="11" creationId="{8DCBD6C8-2F5D-4F7B-B287-D8B574E5F637}"/>
          </ac:picMkLst>
        </pc:picChg>
      </pc:sldChg>
      <pc:sldChg chg="addSp delSp modSp">
        <pc:chgData name="Katyta Farías" userId="bf2e67b3937df67d" providerId="LiveId" clId="{7D5B3CC7-1939-445B-BD02-8E4A9ADA56DA}" dt="2018-05-20T01:05:57.863" v="2034" actId="14100"/>
        <pc:sldMkLst>
          <pc:docMk/>
          <pc:sldMk cId="1276472266" sldId="271"/>
        </pc:sldMkLst>
        <pc:spChg chg="mod">
          <ac:chgData name="Katyta Farías" userId="bf2e67b3937df67d" providerId="LiveId" clId="{7D5B3CC7-1939-445B-BD02-8E4A9ADA56DA}" dt="2018-05-20T01:04:45.307" v="2026" actId="1076"/>
          <ac:spMkLst>
            <pc:docMk/>
            <pc:sldMk cId="1276472266" sldId="271"/>
            <ac:spMk id="2" creationId="{B5E335E9-6931-4CDE-9841-36E843C22104}"/>
          </ac:spMkLst>
        </pc:spChg>
        <pc:spChg chg="del">
          <ac:chgData name="Katyta Farías" userId="bf2e67b3937df67d" providerId="LiveId" clId="{7D5B3CC7-1939-445B-BD02-8E4A9ADA56DA}" dt="2018-05-20T01:04:40.073" v="2024" actId="14100"/>
          <ac:spMkLst>
            <pc:docMk/>
            <pc:sldMk cId="1276472266" sldId="271"/>
            <ac:spMk id="3" creationId="{35D8B0A8-A1FB-4011-AECB-CE9DEA45DE7F}"/>
          </ac:spMkLst>
        </pc:spChg>
        <pc:spChg chg="add del mod">
          <ac:chgData name="Katyta Farías" userId="bf2e67b3937df67d" providerId="LiveId" clId="{7D5B3CC7-1939-445B-BD02-8E4A9ADA56DA}" dt="2018-05-20T01:05:22.166" v="2027" actId="478"/>
          <ac:spMkLst>
            <pc:docMk/>
            <pc:sldMk cId="1276472266" sldId="271"/>
            <ac:spMk id="4" creationId="{DFF9D54B-794B-4026-B5DB-C72903F5F713}"/>
          </ac:spMkLst>
        </pc:spChg>
        <pc:spChg chg="add del mod">
          <ac:chgData name="Katyta Farías" userId="bf2e67b3937df67d" providerId="LiveId" clId="{7D5B3CC7-1939-445B-BD02-8E4A9ADA56DA}" dt="2018-05-20T01:05:35.934" v="2031" actId="478"/>
          <ac:spMkLst>
            <pc:docMk/>
            <pc:sldMk cId="1276472266" sldId="271"/>
            <ac:spMk id="5" creationId="{FFA5CC58-F2EC-4E27-86F2-3979E734EF40}"/>
          </ac:spMkLst>
        </pc:spChg>
        <pc:spChg chg="add">
          <ac:chgData name="Katyta Farías" userId="bf2e67b3937df67d" providerId="LiveId" clId="{7D5B3CC7-1939-445B-BD02-8E4A9ADA56DA}" dt="2018-05-20T01:05:23.721" v="2028" actId="14100"/>
          <ac:spMkLst>
            <pc:docMk/>
            <pc:sldMk cId="1276472266" sldId="271"/>
            <ac:spMk id="7" creationId="{345B8B34-6E47-41FB-BE75-6FF37744FE8C}"/>
          </ac:spMkLst>
        </pc:spChg>
        <pc:spChg chg="add">
          <ac:chgData name="Katyta Farías" userId="bf2e67b3937df67d" providerId="LiveId" clId="{7D5B3CC7-1939-445B-BD02-8E4A9ADA56DA}" dt="2018-05-20T01:05:50.083" v="2032" actId="14100"/>
          <ac:spMkLst>
            <pc:docMk/>
            <pc:sldMk cId="1276472266" sldId="271"/>
            <ac:spMk id="11" creationId="{DC593969-980D-477B-AAB9-00891D635153}"/>
          </ac:spMkLst>
        </pc:spChg>
        <pc:grpChg chg="add mod">
          <ac:chgData name="Katyta Farías" userId="bf2e67b3937df67d" providerId="LiveId" clId="{7D5B3CC7-1939-445B-BD02-8E4A9ADA56DA}" dt="2018-05-20T01:05:32.701" v="2030" actId="14100"/>
          <ac:grpSpMkLst>
            <pc:docMk/>
            <pc:sldMk cId="1276472266" sldId="271"/>
            <ac:grpSpMk id="6" creationId="{86A5BF1A-EBFB-4F28-9991-628EC63F3806}"/>
          </ac:grpSpMkLst>
        </pc:grpChg>
        <pc:grpChg chg="add mod">
          <ac:chgData name="Katyta Farías" userId="bf2e67b3937df67d" providerId="LiveId" clId="{7D5B3CC7-1939-445B-BD02-8E4A9ADA56DA}" dt="2018-05-20T01:05:57.863" v="2034" actId="14100"/>
          <ac:grpSpMkLst>
            <pc:docMk/>
            <pc:sldMk cId="1276472266" sldId="271"/>
            <ac:grpSpMk id="9" creationId="{1E01A468-131B-4445-A574-28BCE9959527}"/>
          </ac:grpSpMkLst>
        </pc:grpChg>
        <pc:picChg chg="add">
          <ac:chgData name="Katyta Farías" userId="bf2e67b3937df67d" providerId="LiveId" clId="{7D5B3CC7-1939-445B-BD02-8E4A9ADA56DA}" dt="2018-05-20T01:05:23.721" v="2028" actId="14100"/>
          <ac:picMkLst>
            <pc:docMk/>
            <pc:sldMk cId="1276472266" sldId="271"/>
            <ac:picMk id="8" creationId="{44319C6A-78BE-413A-824C-CF2BB4FD35B0}"/>
          </ac:picMkLst>
        </pc:picChg>
        <pc:picChg chg="add">
          <ac:chgData name="Katyta Farías" userId="bf2e67b3937df67d" providerId="LiveId" clId="{7D5B3CC7-1939-445B-BD02-8E4A9ADA56DA}" dt="2018-05-20T01:05:50.083" v="2032" actId="14100"/>
          <ac:picMkLst>
            <pc:docMk/>
            <pc:sldMk cId="1276472266" sldId="271"/>
            <ac:picMk id="10" creationId="{03947F3E-6526-4C02-8EC5-3EA92C62B68C}"/>
          </ac:picMkLst>
        </pc:picChg>
      </pc:sldChg>
      <pc:sldChg chg="addSp delSp modSp">
        <pc:chgData name="Katyta Farías" userId="bf2e67b3937df67d" providerId="LiveId" clId="{7D5B3CC7-1939-445B-BD02-8E4A9ADA56DA}" dt="2018-05-20T01:08:34.752" v="2074" actId="14100"/>
        <pc:sldMkLst>
          <pc:docMk/>
          <pc:sldMk cId="2681930756" sldId="272"/>
        </pc:sldMkLst>
        <pc:spChg chg="mod">
          <ac:chgData name="Katyta Farías" userId="bf2e67b3937df67d" providerId="LiveId" clId="{7D5B3CC7-1939-445B-BD02-8E4A9ADA56DA}" dt="2018-05-20T01:08:21.077" v="2061" actId="1035"/>
          <ac:spMkLst>
            <pc:docMk/>
            <pc:sldMk cId="2681930756" sldId="272"/>
            <ac:spMk id="2" creationId="{B5E335E9-6931-4CDE-9841-36E843C22104}"/>
          </ac:spMkLst>
        </pc:spChg>
        <pc:spChg chg="del">
          <ac:chgData name="Katyta Farías" userId="bf2e67b3937df67d" providerId="LiveId" clId="{7D5B3CC7-1939-445B-BD02-8E4A9ADA56DA}" dt="2018-05-20T01:06:16.858" v="2035" actId="14100"/>
          <ac:spMkLst>
            <pc:docMk/>
            <pc:sldMk cId="2681930756" sldId="272"/>
            <ac:spMk id="3" creationId="{35D8B0A8-A1FB-4011-AECB-CE9DEA45DE7F}"/>
          </ac:spMkLst>
        </pc:spChg>
        <pc:spChg chg="add del mod">
          <ac:chgData name="Katyta Farías" userId="bf2e67b3937df67d" providerId="LiveId" clId="{7D5B3CC7-1939-445B-BD02-8E4A9ADA56DA}" dt="2018-05-20T01:06:18.638" v="2036" actId="478"/>
          <ac:spMkLst>
            <pc:docMk/>
            <pc:sldMk cId="2681930756" sldId="272"/>
            <ac:spMk id="4" creationId="{FC54618B-2145-4C18-BBCE-90E6CF329E32}"/>
          </ac:spMkLst>
        </pc:spChg>
        <pc:spChg chg="add del mod">
          <ac:chgData name="Katyta Farías" userId="bf2e67b3937df67d" providerId="LiveId" clId="{7D5B3CC7-1939-445B-BD02-8E4A9ADA56DA}" dt="2018-05-20T01:06:33.745" v="2040" actId="478"/>
          <ac:spMkLst>
            <pc:docMk/>
            <pc:sldMk cId="2681930756" sldId="272"/>
            <ac:spMk id="5" creationId="{4E6F7CA4-4521-4B14-B620-AEB4841D04F2}"/>
          </ac:spMkLst>
        </pc:spChg>
        <pc:spChg chg="add">
          <ac:chgData name="Katyta Farías" userId="bf2e67b3937df67d" providerId="LiveId" clId="{7D5B3CC7-1939-445B-BD02-8E4A9ADA56DA}" dt="2018-05-20T01:06:20.805" v="2037" actId="14100"/>
          <ac:spMkLst>
            <pc:docMk/>
            <pc:sldMk cId="2681930756" sldId="272"/>
            <ac:spMk id="8" creationId="{1CCD5966-ED29-4BD1-87EE-EE8E3C9457F2}"/>
          </ac:spMkLst>
        </pc:spChg>
        <pc:spChg chg="add">
          <ac:chgData name="Katyta Farías" userId="bf2e67b3937df67d" providerId="LiveId" clId="{7D5B3CC7-1939-445B-BD02-8E4A9ADA56DA}" dt="2018-05-20T01:07:10.423" v="2041" actId="14100"/>
          <ac:spMkLst>
            <pc:docMk/>
            <pc:sldMk cId="2681930756" sldId="272"/>
            <ac:spMk id="10" creationId="{556FB513-5A56-4CB8-ACCA-E924506C5899}"/>
          </ac:spMkLst>
        </pc:spChg>
        <pc:grpChg chg="add mod">
          <ac:chgData name="Katyta Farías" userId="bf2e67b3937df67d" providerId="LiveId" clId="{7D5B3CC7-1939-445B-BD02-8E4A9ADA56DA}" dt="2018-05-20T01:08:34.752" v="2074" actId="14100"/>
          <ac:grpSpMkLst>
            <pc:docMk/>
            <pc:sldMk cId="2681930756" sldId="272"/>
            <ac:grpSpMk id="6" creationId="{1AC4DC9E-17AA-4C7C-A6E8-F543B468FCEC}"/>
          </ac:grpSpMkLst>
        </pc:grpChg>
        <pc:grpChg chg="add mod">
          <ac:chgData name="Katyta Farías" userId="bf2e67b3937df67d" providerId="LiveId" clId="{7D5B3CC7-1939-445B-BD02-8E4A9ADA56DA}" dt="2018-05-20T01:08:28.505" v="2072" actId="1035"/>
          <ac:grpSpMkLst>
            <pc:docMk/>
            <pc:sldMk cId="2681930756" sldId="272"/>
            <ac:grpSpMk id="9" creationId="{2F79660B-D2F4-4DE2-8812-6156C8D51D28}"/>
          </ac:grpSpMkLst>
        </pc:grpChg>
        <pc:graphicFrameChg chg="add mod">
          <ac:chgData name="Katyta Farías" userId="bf2e67b3937df67d" providerId="LiveId" clId="{7D5B3CC7-1939-445B-BD02-8E4A9ADA56DA}" dt="2018-05-20T01:07:27.382" v="2045" actId="14100"/>
          <ac:graphicFrameMkLst>
            <pc:docMk/>
            <pc:sldMk cId="2681930756" sldId="272"/>
            <ac:graphicFrameMk id="11" creationId="{00000000-0008-0000-0000-000002000000}"/>
          </ac:graphicFrameMkLst>
        </pc:graphicFrameChg>
        <pc:picChg chg="add">
          <ac:chgData name="Katyta Farías" userId="bf2e67b3937df67d" providerId="LiveId" clId="{7D5B3CC7-1939-445B-BD02-8E4A9ADA56DA}" dt="2018-05-20T01:06:20.805" v="2037" actId="14100"/>
          <ac:picMkLst>
            <pc:docMk/>
            <pc:sldMk cId="2681930756" sldId="272"/>
            <ac:picMk id="7" creationId="{C79C4700-450E-42FB-B827-EB1891AED18B}"/>
          </ac:picMkLst>
        </pc:picChg>
      </pc:sldChg>
      <pc:sldChg chg="addSp delSp modSp">
        <pc:chgData name="Katyta Farías" userId="bf2e67b3937df67d" providerId="LiveId" clId="{7D5B3CC7-1939-445B-BD02-8E4A9ADA56DA}" dt="2018-05-20T01:10:57.116" v="2093" actId="1076"/>
        <pc:sldMkLst>
          <pc:docMk/>
          <pc:sldMk cId="1201968507" sldId="273"/>
        </pc:sldMkLst>
        <pc:spChg chg="mod">
          <ac:chgData name="Katyta Farías" userId="bf2e67b3937df67d" providerId="LiveId" clId="{7D5B3CC7-1939-445B-BD02-8E4A9ADA56DA}" dt="2018-05-20T01:09:09.591" v="2077" actId="14100"/>
          <ac:spMkLst>
            <pc:docMk/>
            <pc:sldMk cId="1201968507" sldId="273"/>
            <ac:spMk id="2" creationId="{B5E335E9-6931-4CDE-9841-36E843C22104}"/>
          </ac:spMkLst>
        </pc:spChg>
        <pc:spChg chg="del">
          <ac:chgData name="Katyta Farías" userId="bf2e67b3937df67d" providerId="LiveId" clId="{7D5B3CC7-1939-445B-BD02-8E4A9ADA56DA}" dt="2018-05-20T01:09:02.892" v="2075" actId="1076"/>
          <ac:spMkLst>
            <pc:docMk/>
            <pc:sldMk cId="1201968507" sldId="273"/>
            <ac:spMk id="3" creationId="{35D8B0A8-A1FB-4011-AECB-CE9DEA45DE7F}"/>
          </ac:spMkLst>
        </pc:spChg>
        <pc:spChg chg="add del mod">
          <ac:chgData name="Katyta Farías" userId="bf2e67b3937df67d" providerId="LiveId" clId="{7D5B3CC7-1939-445B-BD02-8E4A9ADA56DA}" dt="2018-05-20T01:09:11.817" v="2078" actId="478"/>
          <ac:spMkLst>
            <pc:docMk/>
            <pc:sldMk cId="1201968507" sldId="273"/>
            <ac:spMk id="4" creationId="{FB31E476-8E97-4BD2-846F-D67721F1722C}"/>
          </ac:spMkLst>
        </pc:spChg>
        <pc:spChg chg="add del mod">
          <ac:chgData name="Katyta Farías" userId="bf2e67b3937df67d" providerId="LiveId" clId="{7D5B3CC7-1939-445B-BD02-8E4A9ADA56DA}" dt="2018-05-20T01:09:45.797" v="2084" actId="478"/>
          <ac:spMkLst>
            <pc:docMk/>
            <pc:sldMk cId="1201968507" sldId="273"/>
            <ac:spMk id="5" creationId="{615F3539-5017-4D28-A25E-F7B3C99711DF}"/>
          </ac:spMkLst>
        </pc:spChg>
        <pc:spChg chg="add">
          <ac:chgData name="Katyta Farías" userId="bf2e67b3937df67d" providerId="LiveId" clId="{7D5B3CC7-1939-445B-BD02-8E4A9ADA56DA}" dt="2018-05-20T01:09:14.307" v="2079" actId="1076"/>
          <ac:spMkLst>
            <pc:docMk/>
            <pc:sldMk cId="1201968507" sldId="273"/>
            <ac:spMk id="7" creationId="{B5401768-2FF2-4EBE-975D-56B262639694}"/>
          </ac:spMkLst>
        </pc:spChg>
        <pc:spChg chg="add">
          <ac:chgData name="Katyta Farías" userId="bf2e67b3937df67d" providerId="LiveId" clId="{7D5B3CC7-1939-445B-BD02-8E4A9ADA56DA}" dt="2018-05-20T01:09:48.997" v="2085" actId="1076"/>
          <ac:spMkLst>
            <pc:docMk/>
            <pc:sldMk cId="1201968507" sldId="273"/>
            <ac:spMk id="10" creationId="{EA2A832B-211C-4967-A821-1A3965412F5E}"/>
          </ac:spMkLst>
        </pc:spChg>
        <pc:grpChg chg="add mod">
          <ac:chgData name="Katyta Farías" userId="bf2e67b3937df67d" providerId="LiveId" clId="{7D5B3CC7-1939-445B-BD02-8E4A9ADA56DA}" dt="2018-05-20T01:10:57.116" v="2093" actId="1076"/>
          <ac:grpSpMkLst>
            <pc:docMk/>
            <pc:sldMk cId="1201968507" sldId="273"/>
            <ac:grpSpMk id="6" creationId="{37A3747A-46EB-473E-8CF2-4A305C258821}"/>
          </ac:grpSpMkLst>
        </pc:grpChg>
        <pc:grpChg chg="add mod">
          <ac:chgData name="Katyta Farías" userId="bf2e67b3937df67d" providerId="LiveId" clId="{7D5B3CC7-1939-445B-BD02-8E4A9ADA56DA}" dt="2018-05-20T01:10:53.015" v="2092" actId="1076"/>
          <ac:grpSpMkLst>
            <pc:docMk/>
            <pc:sldMk cId="1201968507" sldId="273"/>
            <ac:grpSpMk id="9" creationId="{BBEB87AE-14D6-4041-AA49-A3E2D8C00895}"/>
          </ac:grpSpMkLst>
        </pc:grpChg>
        <pc:graphicFrameChg chg="add mod">
          <ac:chgData name="Katyta Farías" userId="bf2e67b3937df67d" providerId="LiveId" clId="{7D5B3CC7-1939-445B-BD02-8E4A9ADA56DA}" dt="2018-05-20T01:10:08.380" v="2087" actId="1076"/>
          <ac:graphicFrameMkLst>
            <pc:docMk/>
            <pc:sldMk cId="1201968507" sldId="273"/>
            <ac:graphicFrameMk id="8" creationId="{00000000-0008-0000-0000-000003000000}"/>
          </ac:graphicFrameMkLst>
        </pc:graphicFrameChg>
        <pc:graphicFrameChg chg="add">
          <ac:chgData name="Katyta Farías" userId="bf2e67b3937df67d" providerId="LiveId" clId="{7D5B3CC7-1939-445B-BD02-8E4A9ADA56DA}" dt="2018-05-20T01:09:48.997" v="2085" actId="1076"/>
          <ac:graphicFrameMkLst>
            <pc:docMk/>
            <pc:sldMk cId="1201968507" sldId="273"/>
            <ac:graphicFrameMk id="11" creationId="{00000000-0008-0000-0000-000008000000}"/>
          </ac:graphicFrameMkLst>
        </pc:graphicFrameChg>
      </pc:sldChg>
      <pc:sldChg chg="addSp delSp modSp">
        <pc:chgData name="Katyta Farías" userId="bf2e67b3937df67d" providerId="LiveId" clId="{7D5B3CC7-1939-445B-BD02-8E4A9ADA56DA}" dt="2018-05-20T01:12:28.774" v="2144" actId="20577"/>
        <pc:sldMkLst>
          <pc:docMk/>
          <pc:sldMk cId="3109312842" sldId="274"/>
        </pc:sldMkLst>
        <pc:spChg chg="mod">
          <ac:chgData name="Katyta Farías" userId="bf2e67b3937df67d" providerId="LiveId" clId="{7D5B3CC7-1939-445B-BD02-8E4A9ADA56DA}" dt="2018-05-20T01:12:28.774" v="2144" actId="20577"/>
          <ac:spMkLst>
            <pc:docMk/>
            <pc:sldMk cId="3109312842" sldId="274"/>
            <ac:spMk id="2" creationId="{B5E335E9-6931-4CDE-9841-36E843C22104}"/>
          </ac:spMkLst>
        </pc:spChg>
        <pc:spChg chg="del">
          <ac:chgData name="Katyta Farías" userId="bf2e67b3937df67d" providerId="LiveId" clId="{7D5B3CC7-1939-445B-BD02-8E4A9ADA56DA}" dt="2018-05-20T01:11:10.249" v="2094" actId="20577"/>
          <ac:spMkLst>
            <pc:docMk/>
            <pc:sldMk cId="3109312842" sldId="274"/>
            <ac:spMk id="3" creationId="{35D8B0A8-A1FB-4011-AECB-CE9DEA45DE7F}"/>
          </ac:spMkLst>
        </pc:spChg>
        <pc:spChg chg="add del mod">
          <ac:chgData name="Katyta Farías" userId="bf2e67b3937df67d" providerId="LiveId" clId="{7D5B3CC7-1939-445B-BD02-8E4A9ADA56DA}" dt="2018-05-20T01:11:14.620" v="2096" actId="478"/>
          <ac:spMkLst>
            <pc:docMk/>
            <pc:sldMk cId="3109312842" sldId="274"/>
            <ac:spMk id="4" creationId="{E3782A52-EA38-4B26-886D-B60FD79E2DE8}"/>
          </ac:spMkLst>
        </pc:spChg>
        <pc:spChg chg="add del mod">
          <ac:chgData name="Katyta Farías" userId="bf2e67b3937df67d" providerId="LiveId" clId="{7D5B3CC7-1939-445B-BD02-8E4A9ADA56DA}" dt="2018-05-20T01:11:37.999" v="2100" actId="478"/>
          <ac:spMkLst>
            <pc:docMk/>
            <pc:sldMk cId="3109312842" sldId="274"/>
            <ac:spMk id="5" creationId="{AF3A7B9F-65C0-496A-81BB-A1592A7D211C}"/>
          </ac:spMkLst>
        </pc:spChg>
        <pc:spChg chg="add">
          <ac:chgData name="Katyta Farías" userId="bf2e67b3937df67d" providerId="LiveId" clId="{7D5B3CC7-1939-445B-BD02-8E4A9ADA56DA}" dt="2018-05-20T01:11:16.244" v="2097" actId="20577"/>
          <ac:spMkLst>
            <pc:docMk/>
            <pc:sldMk cId="3109312842" sldId="274"/>
            <ac:spMk id="7" creationId="{3FE50B49-B43D-4E54-A4D6-DA376C146F2C}"/>
          </ac:spMkLst>
        </pc:spChg>
        <pc:spChg chg="add">
          <ac:chgData name="Katyta Farías" userId="bf2e67b3937df67d" providerId="LiveId" clId="{7D5B3CC7-1939-445B-BD02-8E4A9ADA56DA}" dt="2018-05-20T01:11:40.226" v="2101" actId="20577"/>
          <ac:spMkLst>
            <pc:docMk/>
            <pc:sldMk cId="3109312842" sldId="274"/>
            <ac:spMk id="10" creationId="{6D824F2A-34B7-45F2-B927-D7B317A979A5}"/>
          </ac:spMkLst>
        </pc:spChg>
        <pc:grpChg chg="add mod">
          <ac:chgData name="Katyta Farías" userId="bf2e67b3937df67d" providerId="LiveId" clId="{7D5B3CC7-1939-445B-BD02-8E4A9ADA56DA}" dt="2018-05-20T01:11:57.324" v="2106" actId="14100"/>
          <ac:grpSpMkLst>
            <pc:docMk/>
            <pc:sldMk cId="3109312842" sldId="274"/>
            <ac:grpSpMk id="6" creationId="{1453E443-2B9A-4A29-B933-7A83B87239C8}"/>
          </ac:grpSpMkLst>
        </pc:grpChg>
        <pc:grpChg chg="add mod">
          <ac:chgData name="Katyta Farías" userId="bf2e67b3937df67d" providerId="LiveId" clId="{7D5B3CC7-1939-445B-BD02-8E4A9ADA56DA}" dt="2018-05-20T01:11:52.919" v="2104" actId="14100"/>
          <ac:grpSpMkLst>
            <pc:docMk/>
            <pc:sldMk cId="3109312842" sldId="274"/>
            <ac:grpSpMk id="9" creationId="{2BD70EF3-957F-4F8B-96AA-8A2BA7FBBC2A}"/>
          </ac:grpSpMkLst>
        </pc:grpChg>
        <pc:picChg chg="add">
          <ac:chgData name="Katyta Farías" userId="bf2e67b3937df67d" providerId="LiveId" clId="{7D5B3CC7-1939-445B-BD02-8E4A9ADA56DA}" dt="2018-05-20T01:11:16.244" v="2097" actId="20577"/>
          <ac:picMkLst>
            <pc:docMk/>
            <pc:sldMk cId="3109312842" sldId="274"/>
            <ac:picMk id="8" creationId="{6AB16856-6C4E-40E8-8DA0-10790E8B3162}"/>
          </ac:picMkLst>
        </pc:picChg>
        <pc:picChg chg="add">
          <ac:chgData name="Katyta Farías" userId="bf2e67b3937df67d" providerId="LiveId" clId="{7D5B3CC7-1939-445B-BD02-8E4A9ADA56DA}" dt="2018-05-20T01:11:40.226" v="2101" actId="20577"/>
          <ac:picMkLst>
            <pc:docMk/>
            <pc:sldMk cId="3109312842" sldId="274"/>
            <ac:picMk id="11" creationId="{F19A40BC-2E6C-4021-9B80-43406A37EAF5}"/>
          </ac:picMkLst>
        </pc:picChg>
      </pc:sldChg>
      <pc:sldChg chg="addSp delSp modSp">
        <pc:chgData name="Katyta Farías" userId="bf2e67b3937df67d" providerId="LiveId" clId="{7D5B3CC7-1939-445B-BD02-8E4A9ADA56DA}" dt="2018-05-20T01:43:19.026" v="2516" actId="1076"/>
        <pc:sldMkLst>
          <pc:docMk/>
          <pc:sldMk cId="1748951188" sldId="275"/>
        </pc:sldMkLst>
        <pc:spChg chg="del">
          <ac:chgData name="Katyta Farías" userId="bf2e67b3937df67d" providerId="LiveId" clId="{7D5B3CC7-1939-445B-BD02-8E4A9ADA56DA}" dt="2018-05-20T01:36:47.661" v="2389" actId="478"/>
          <ac:spMkLst>
            <pc:docMk/>
            <pc:sldMk cId="1748951188" sldId="275"/>
            <ac:spMk id="3" creationId="{35D8B0A8-A1FB-4011-AECB-CE9DEA45DE7F}"/>
          </ac:spMkLst>
        </pc:spChg>
        <pc:spChg chg="add del mod topLvl">
          <ac:chgData name="Katyta Farías" userId="bf2e67b3937df67d" providerId="LiveId" clId="{7D5B3CC7-1939-445B-BD02-8E4A9ADA56DA}" dt="2018-05-20T01:40:58.647" v="2413" actId="478"/>
          <ac:spMkLst>
            <pc:docMk/>
            <pc:sldMk cId="1748951188" sldId="275"/>
            <ac:spMk id="5" creationId="{6F30D9DD-FCAC-407B-A32A-30ED74778943}"/>
          </ac:spMkLst>
        </pc:spChg>
        <pc:spChg chg="add del mod">
          <ac:chgData name="Katyta Farías" userId="bf2e67b3937df67d" providerId="LiveId" clId="{7D5B3CC7-1939-445B-BD02-8E4A9ADA56DA}" dt="2018-05-20T01:41:32.663" v="2417" actId="478"/>
          <ac:spMkLst>
            <pc:docMk/>
            <pc:sldMk cId="1748951188" sldId="275"/>
            <ac:spMk id="9" creationId="{120FACF7-4F89-44C4-92D8-5EB38D7099CD}"/>
          </ac:spMkLst>
        </pc:spChg>
        <pc:grpChg chg="add del mod">
          <ac:chgData name="Katyta Farías" userId="bf2e67b3937df67d" providerId="LiveId" clId="{7D5B3CC7-1939-445B-BD02-8E4A9ADA56DA}" dt="2018-05-20T01:40:58.647" v="2413" actId="478"/>
          <ac:grpSpMkLst>
            <pc:docMk/>
            <pc:sldMk cId="1748951188" sldId="275"/>
            <ac:grpSpMk id="4" creationId="{935208E0-3654-4E70-9620-D9818C7A5E3D}"/>
          </ac:grpSpMkLst>
        </pc:grpChg>
        <pc:graphicFrameChg chg="add mod topLvl">
          <ac:chgData name="Katyta Farías" userId="bf2e67b3937df67d" providerId="LiveId" clId="{7D5B3CC7-1939-445B-BD02-8E4A9ADA56DA}" dt="2018-05-20T01:41:08.046" v="2414" actId="1076"/>
          <ac:graphicFrameMkLst>
            <pc:docMk/>
            <pc:sldMk cId="1748951188" sldId="275"/>
            <ac:graphicFrameMk id="6" creationId="{82853F66-0B49-4E04-BB03-CC7C5DD78325}"/>
          </ac:graphicFrameMkLst>
        </pc:graphicFrameChg>
        <pc:graphicFrameChg chg="add mod modGraphic">
          <ac:chgData name="Katyta Farías" userId="bf2e67b3937df67d" providerId="LiveId" clId="{7D5B3CC7-1939-445B-BD02-8E4A9ADA56DA}" dt="2018-05-20T01:43:19.026" v="2516" actId="1076"/>
          <ac:graphicFrameMkLst>
            <pc:docMk/>
            <pc:sldMk cId="1748951188" sldId="275"/>
            <ac:graphicFrameMk id="10" creationId="{4C5D7574-AA08-4419-865E-8D26ADE0C59B}"/>
          </ac:graphicFrameMkLst>
        </pc:graphicFrameChg>
        <pc:picChg chg="add mod">
          <ac:chgData name="Katyta Farías" userId="bf2e67b3937df67d" providerId="LiveId" clId="{7D5B3CC7-1939-445B-BD02-8E4A9ADA56DA}" dt="2018-05-20T01:43:12.477" v="2514" actId="1076"/>
          <ac:picMkLst>
            <pc:docMk/>
            <pc:sldMk cId="1748951188" sldId="275"/>
            <ac:picMk id="8" creationId="{657CEBFA-731B-4995-98D8-0D14763B4872}"/>
          </ac:picMkLst>
        </pc:picChg>
      </pc:sldChg>
      <pc:sldChg chg="addSp delSp modSp">
        <pc:chgData name="Katyta Farías" userId="bf2e67b3937df67d" providerId="LiveId" clId="{7D5B3CC7-1939-445B-BD02-8E4A9ADA56DA}" dt="2018-05-22T19:37:19.043" v="3110" actId="1076"/>
        <pc:sldMkLst>
          <pc:docMk/>
          <pc:sldMk cId="3333837547" sldId="278"/>
        </pc:sldMkLst>
        <pc:spChg chg="mod">
          <ac:chgData name="Katyta Farías" userId="bf2e67b3937df67d" providerId="LiveId" clId="{7D5B3CC7-1939-445B-BD02-8E4A9ADA56DA}" dt="2018-05-20T01:58:23.547" v="2672" actId="1076"/>
          <ac:spMkLst>
            <pc:docMk/>
            <pc:sldMk cId="3333837547" sldId="278"/>
            <ac:spMk id="2" creationId="{B5E335E9-6931-4CDE-9841-36E843C22104}"/>
          </ac:spMkLst>
        </pc:spChg>
        <pc:spChg chg="del">
          <ac:chgData name="Katyta Farías" userId="bf2e67b3937df67d" providerId="LiveId" clId="{7D5B3CC7-1939-445B-BD02-8E4A9ADA56DA}" dt="2018-05-20T01:54:24.184" v="2625" actId="1032"/>
          <ac:spMkLst>
            <pc:docMk/>
            <pc:sldMk cId="3333837547" sldId="278"/>
            <ac:spMk id="3" creationId="{35D8B0A8-A1FB-4011-AECB-CE9DEA45DE7F}"/>
          </ac:spMkLst>
        </pc:spChg>
        <pc:spChg chg="add mod">
          <ac:chgData name="Katyta Farías" userId="bf2e67b3937df67d" providerId="LiveId" clId="{7D5B3CC7-1939-445B-BD02-8E4A9ADA56DA}" dt="2018-05-22T19:36:48.490" v="3101" actId="1076"/>
          <ac:spMkLst>
            <pc:docMk/>
            <pc:sldMk cId="3333837547" sldId="278"/>
            <ac:spMk id="3" creationId="{455C9D18-6082-4F3C-8D6F-B9882905C485}"/>
          </ac:spMkLst>
        </pc:spChg>
        <pc:spChg chg="mod">
          <ac:chgData name="Katyta Farías" userId="bf2e67b3937df67d" providerId="LiveId" clId="{7D5B3CC7-1939-445B-BD02-8E4A9ADA56DA}" dt="2018-05-22T19:36:02.244" v="3091" actId="1076"/>
          <ac:spMkLst>
            <pc:docMk/>
            <pc:sldMk cId="3333837547" sldId="278"/>
            <ac:spMk id="13" creationId="{00000000-0000-0000-0000-000000000000}"/>
          </ac:spMkLst>
        </pc:spChg>
        <pc:spChg chg="add mod">
          <ac:chgData name="Katyta Farías" userId="bf2e67b3937df67d" providerId="LiveId" clId="{7D5B3CC7-1939-445B-BD02-8E4A9ADA56DA}" dt="2018-05-22T19:37:19.043" v="3110" actId="1076"/>
          <ac:spMkLst>
            <pc:docMk/>
            <pc:sldMk cId="3333837547" sldId="278"/>
            <ac:spMk id="16" creationId="{2F20B8FA-C47B-4688-ABD4-549A9B5A5F5D}"/>
          </ac:spMkLst>
        </pc:spChg>
        <pc:graphicFrameChg chg="add mod">
          <ac:chgData name="Katyta Farías" userId="bf2e67b3937df67d" providerId="LiveId" clId="{7D5B3CC7-1939-445B-BD02-8E4A9ADA56DA}" dt="2018-05-20T01:58:26.369" v="2673" actId="1076"/>
          <ac:graphicFrameMkLst>
            <pc:docMk/>
            <pc:sldMk cId="3333837547" sldId="278"/>
            <ac:graphicFrameMk id="4" creationId="{424E53FC-8EBD-4FF2-B1D7-A96B51A3CEF1}"/>
          </ac:graphicFrameMkLst>
        </pc:graphicFrameChg>
        <pc:picChg chg="mod">
          <ac:chgData name="Katyta Farías" userId="bf2e67b3937df67d" providerId="LiveId" clId="{7D5B3CC7-1939-445B-BD02-8E4A9ADA56DA}" dt="2018-05-22T19:36:00.446" v="3090" actId="1076"/>
          <ac:picMkLst>
            <pc:docMk/>
            <pc:sldMk cId="3333837547" sldId="278"/>
            <ac:picMk id="9" creationId="{00000000-0000-0000-0000-000000000000}"/>
          </ac:picMkLst>
        </pc:picChg>
        <pc:picChg chg="add mod modCrop">
          <ac:chgData name="Katyta Farías" userId="bf2e67b3937df67d" providerId="LiveId" clId="{7D5B3CC7-1939-445B-BD02-8E4A9ADA56DA}" dt="2018-05-22T19:36:51.365" v="3102" actId="1076"/>
          <ac:picMkLst>
            <pc:docMk/>
            <pc:sldMk cId="3333837547" sldId="278"/>
            <ac:picMk id="12" creationId="{7557DB27-D467-43DE-B6BB-F86BAA7C7DD2}"/>
          </ac:picMkLst>
        </pc:picChg>
        <pc:picChg chg="add mod">
          <ac:chgData name="Katyta Farías" userId="bf2e67b3937df67d" providerId="LiveId" clId="{7D5B3CC7-1939-445B-BD02-8E4A9ADA56DA}" dt="2018-05-22T19:37:16.370" v="3109" actId="1076"/>
          <ac:picMkLst>
            <pc:docMk/>
            <pc:sldMk cId="3333837547" sldId="278"/>
            <ac:picMk id="18" creationId="{723952F1-0D88-445A-88F6-CB65380CAC2E}"/>
          </ac:picMkLst>
        </pc:picChg>
      </pc:sldChg>
      <pc:sldChg chg="modSp add">
        <pc:chgData name="Katyta Farías" userId="bf2e67b3937df67d" providerId="LiveId" clId="{7D5B3CC7-1939-445B-BD02-8E4A9ADA56DA}" dt="2018-05-19T23:47:04.694" v="1403" actId="1076"/>
        <pc:sldMkLst>
          <pc:docMk/>
          <pc:sldMk cId="849373841" sldId="279"/>
        </pc:sldMkLst>
        <pc:graphicFrameChg chg="mod">
          <ac:chgData name="Katyta Farías" userId="bf2e67b3937df67d" providerId="LiveId" clId="{7D5B3CC7-1939-445B-BD02-8E4A9ADA56DA}" dt="2018-05-19T23:47:04.694" v="1403" actId="1076"/>
          <ac:graphicFrameMkLst>
            <pc:docMk/>
            <pc:sldMk cId="849373841" sldId="279"/>
            <ac:graphicFrameMk id="4" creationId="{E1CA0D9B-1F5A-4770-951C-F070B7EDB335}"/>
          </ac:graphicFrameMkLst>
        </pc:graphicFrameChg>
      </pc:sldChg>
      <pc:sldChg chg="addSp delSp modSp add">
        <pc:chgData name="Katyta Farías" userId="bf2e67b3937df67d" providerId="LiveId" clId="{7D5B3CC7-1939-445B-BD02-8E4A9ADA56DA}" dt="2018-05-20T01:19:02.933" v="2187" actId="12269"/>
        <pc:sldMkLst>
          <pc:docMk/>
          <pc:sldMk cId="2870208240" sldId="280"/>
        </pc:sldMkLst>
        <pc:spChg chg="mod">
          <ac:chgData name="Katyta Farías" userId="bf2e67b3937df67d" providerId="LiveId" clId="{7D5B3CC7-1939-445B-BD02-8E4A9ADA56DA}" dt="2018-05-20T01:12:24.193" v="2134" actId="20577"/>
          <ac:spMkLst>
            <pc:docMk/>
            <pc:sldMk cId="2870208240" sldId="280"/>
            <ac:spMk id="2" creationId="{B5E335E9-6931-4CDE-9841-36E843C22104}"/>
          </ac:spMkLst>
        </pc:spChg>
        <pc:spChg chg="del">
          <ac:chgData name="Katyta Farías" userId="bf2e67b3937df67d" providerId="LiveId" clId="{7D5B3CC7-1939-445B-BD02-8E4A9ADA56DA}" dt="2018-05-20T01:15:38.726" v="2159" actId="1032"/>
          <ac:spMkLst>
            <pc:docMk/>
            <pc:sldMk cId="2870208240" sldId="280"/>
            <ac:spMk id="3" creationId="{35D8B0A8-A1FB-4011-AECB-CE9DEA45DE7F}"/>
          </ac:spMkLst>
        </pc:spChg>
        <pc:graphicFrameChg chg="add mod">
          <ac:chgData name="Katyta Farías" userId="bf2e67b3937df67d" providerId="LiveId" clId="{7D5B3CC7-1939-445B-BD02-8E4A9ADA56DA}" dt="2018-05-20T01:19:02.933" v="2187" actId="12269"/>
          <ac:graphicFrameMkLst>
            <pc:docMk/>
            <pc:sldMk cId="2870208240" sldId="280"/>
            <ac:graphicFrameMk id="4" creationId="{7250B987-8F9F-4FB4-88C4-BA3651B1B036}"/>
          </ac:graphicFrameMkLst>
        </pc:graphicFrameChg>
      </pc:sldChg>
      <pc:sldChg chg="addSp delSp modSp add">
        <pc:chgData name="Katyta Farías" userId="bf2e67b3937df67d" providerId="LiveId" clId="{7D5B3CC7-1939-445B-BD02-8E4A9ADA56DA}" dt="2018-05-20T01:14:37.307" v="2158" actId="14100"/>
        <pc:sldMkLst>
          <pc:docMk/>
          <pc:sldMk cId="61256053" sldId="281"/>
        </pc:sldMkLst>
        <pc:spChg chg="add">
          <ac:chgData name="Katyta Farías" userId="bf2e67b3937df67d" providerId="LiveId" clId="{7D5B3CC7-1939-445B-BD02-8E4A9ADA56DA}" dt="2018-05-20T01:13:10.434" v="2148" actId="14100"/>
          <ac:spMkLst>
            <pc:docMk/>
            <pc:sldMk cId="61256053" sldId="281"/>
            <ac:spMk id="13" creationId="{C5E0EE22-4184-4DD1-BEF0-1CE5222DC5B8}"/>
          </ac:spMkLst>
        </pc:spChg>
        <pc:spChg chg="add mod">
          <ac:chgData name="Katyta Farías" userId="bf2e67b3937df67d" providerId="LiveId" clId="{7D5B3CC7-1939-445B-BD02-8E4A9ADA56DA}" dt="2018-05-20T01:14:26.651" v="2155" actId="164"/>
          <ac:spMkLst>
            <pc:docMk/>
            <pc:sldMk cId="61256053" sldId="281"/>
            <ac:spMk id="15" creationId="{07F522E5-F5AD-4896-8CD3-5EADBEF9A363}"/>
          </ac:spMkLst>
        </pc:spChg>
        <pc:grpChg chg="add mod">
          <ac:chgData name="Katyta Farías" userId="bf2e67b3937df67d" providerId="LiveId" clId="{7D5B3CC7-1939-445B-BD02-8E4A9ADA56DA}" dt="2018-05-20T01:14:33.464" v="2156" actId="1076"/>
          <ac:grpSpMkLst>
            <pc:docMk/>
            <pc:sldMk cId="61256053" sldId="281"/>
            <ac:grpSpMk id="3" creationId="{E35AFB78-AC69-41A5-8BF5-0475F831ED68}"/>
          </ac:grpSpMkLst>
        </pc:grpChg>
        <pc:grpChg chg="del">
          <ac:chgData name="Katyta Farías" userId="bf2e67b3937df67d" providerId="LiveId" clId="{7D5B3CC7-1939-445B-BD02-8E4A9ADA56DA}" dt="2018-05-20T01:13:01.253" v="2146" actId="478"/>
          <ac:grpSpMkLst>
            <pc:docMk/>
            <pc:sldMk cId="61256053" sldId="281"/>
            <ac:grpSpMk id="6" creationId="{1453E443-2B9A-4A29-B933-7A83B87239C8}"/>
          </ac:grpSpMkLst>
        </pc:grpChg>
        <pc:grpChg chg="del">
          <ac:chgData name="Katyta Farías" userId="bf2e67b3937df67d" providerId="LiveId" clId="{7D5B3CC7-1939-445B-BD02-8E4A9ADA56DA}" dt="2018-05-20T01:13:03.312" v="2147" actId="478"/>
          <ac:grpSpMkLst>
            <pc:docMk/>
            <pc:sldMk cId="61256053" sldId="281"/>
            <ac:grpSpMk id="9" creationId="{2BD70EF3-957F-4F8B-96AA-8A2BA7FBBC2A}"/>
          </ac:grpSpMkLst>
        </pc:grpChg>
        <pc:grpChg chg="add mod">
          <ac:chgData name="Katyta Farías" userId="bf2e67b3937df67d" providerId="LiveId" clId="{7D5B3CC7-1939-445B-BD02-8E4A9ADA56DA}" dt="2018-05-20T01:14:37.307" v="2158" actId="14100"/>
          <ac:grpSpMkLst>
            <pc:docMk/>
            <pc:sldMk cId="61256053" sldId="281"/>
            <ac:grpSpMk id="12" creationId="{513264E3-9A47-4331-9046-0622BB972659}"/>
          </ac:grpSpMkLst>
        </pc:grpChg>
        <pc:picChg chg="add">
          <ac:chgData name="Katyta Farías" userId="bf2e67b3937df67d" providerId="LiveId" clId="{7D5B3CC7-1939-445B-BD02-8E4A9ADA56DA}" dt="2018-05-20T01:13:10.434" v="2148" actId="14100"/>
          <ac:picMkLst>
            <pc:docMk/>
            <pc:sldMk cId="61256053" sldId="281"/>
            <ac:picMk id="14" creationId="{4D240182-CB5B-49FE-BC1A-D0E9904431FA}"/>
          </ac:picMkLst>
        </pc:picChg>
        <pc:picChg chg="add mod">
          <ac:chgData name="Katyta Farías" userId="bf2e67b3937df67d" providerId="LiveId" clId="{7D5B3CC7-1939-445B-BD02-8E4A9ADA56DA}" dt="2018-05-20T01:14:26.651" v="2155" actId="164"/>
          <ac:picMkLst>
            <pc:docMk/>
            <pc:sldMk cId="61256053" sldId="281"/>
            <ac:picMk id="16" creationId="{871CCFC4-9A45-4BF1-B5F8-0546EE247BE4}"/>
          </ac:picMkLst>
        </pc:picChg>
      </pc:sldChg>
      <pc:sldChg chg="addSp delSp modSp add">
        <pc:chgData name="Katyta Farías" userId="bf2e67b3937df67d" providerId="LiveId" clId="{7D5B3CC7-1939-445B-BD02-8E4A9ADA56DA}" dt="2018-05-20T01:34:28.269" v="2388" actId="12269"/>
        <pc:sldMkLst>
          <pc:docMk/>
          <pc:sldMk cId="2663020125" sldId="282"/>
        </pc:sldMkLst>
        <pc:spChg chg="mod">
          <ac:chgData name="Katyta Farías" userId="bf2e67b3937df67d" providerId="LiveId" clId="{7D5B3CC7-1939-445B-BD02-8E4A9ADA56DA}" dt="2018-05-20T01:19:14.057" v="2189" actId="1076"/>
          <ac:spMkLst>
            <pc:docMk/>
            <pc:sldMk cId="2663020125" sldId="282"/>
            <ac:spMk id="2" creationId="{B5E335E9-6931-4CDE-9841-36E843C22104}"/>
          </ac:spMkLst>
        </pc:spChg>
        <pc:spChg chg="add del mod">
          <ac:chgData name="Katyta Farías" userId="bf2e67b3937df67d" providerId="LiveId" clId="{7D5B3CC7-1939-445B-BD02-8E4A9ADA56DA}" dt="2018-05-20T01:21:27.548" v="2191" actId="1032"/>
          <ac:spMkLst>
            <pc:docMk/>
            <pc:sldMk cId="2663020125" sldId="282"/>
            <ac:spMk id="3" creationId="{AF39AF45-401E-4F05-85E1-FC31193B7315}"/>
          </ac:spMkLst>
        </pc:spChg>
        <pc:graphicFrameChg chg="del">
          <ac:chgData name="Katyta Farías" userId="bf2e67b3937df67d" providerId="LiveId" clId="{7D5B3CC7-1939-445B-BD02-8E4A9ADA56DA}" dt="2018-05-20T01:19:17.964" v="2190" actId="478"/>
          <ac:graphicFrameMkLst>
            <pc:docMk/>
            <pc:sldMk cId="2663020125" sldId="282"/>
            <ac:graphicFrameMk id="4" creationId="{7250B987-8F9F-4FB4-88C4-BA3651B1B036}"/>
          </ac:graphicFrameMkLst>
        </pc:graphicFrameChg>
        <pc:graphicFrameChg chg="add mod">
          <ac:chgData name="Katyta Farías" userId="bf2e67b3937df67d" providerId="LiveId" clId="{7D5B3CC7-1939-445B-BD02-8E4A9ADA56DA}" dt="2018-05-20T01:34:28.269" v="2388" actId="12269"/>
          <ac:graphicFrameMkLst>
            <pc:docMk/>
            <pc:sldMk cId="2663020125" sldId="282"/>
            <ac:graphicFrameMk id="5" creationId="{E82D0033-7BD8-4B57-B324-0EBB87E11EE8}"/>
          </ac:graphicFrameMkLst>
        </pc:graphicFrameChg>
        <pc:picChg chg="add mod">
          <ac:chgData name="Katyta Farías" userId="bf2e67b3937df67d" providerId="LiveId" clId="{7D5B3CC7-1939-445B-BD02-8E4A9ADA56DA}" dt="2018-05-20T01:34:20.613" v="2387" actId="1440"/>
          <ac:picMkLst>
            <pc:docMk/>
            <pc:sldMk cId="2663020125" sldId="282"/>
            <ac:picMk id="6" creationId="{6AA13CFD-B1FF-4574-A390-C649943B1435}"/>
          </ac:picMkLst>
        </pc:picChg>
      </pc:sldChg>
      <pc:sldChg chg="addSp delSp modSp add">
        <pc:chgData name="Katyta Farías" userId="bf2e67b3937df67d" providerId="LiveId" clId="{7D5B3CC7-1939-445B-BD02-8E4A9ADA56DA}" dt="2018-05-20T20:49:30.499" v="3000" actId="20577"/>
        <pc:sldMkLst>
          <pc:docMk/>
          <pc:sldMk cId="757006373" sldId="283"/>
        </pc:sldMkLst>
        <pc:spChg chg="add del">
          <ac:chgData name="Katyta Farías" userId="bf2e67b3937df67d" providerId="LiveId" clId="{7D5B3CC7-1939-445B-BD02-8E4A9ADA56DA}" dt="2018-05-20T01:51:57.505" v="2602" actId="478"/>
          <ac:spMkLst>
            <pc:docMk/>
            <pc:sldMk cId="757006373" sldId="283"/>
            <ac:spMk id="3" creationId="{0565B2C0-015B-483F-AEB4-4D82DB9EDEAC}"/>
          </ac:spMkLst>
        </pc:spChg>
        <pc:graphicFrameChg chg="mod">
          <ac:chgData name="Katyta Farías" userId="bf2e67b3937df67d" providerId="LiveId" clId="{7D5B3CC7-1939-445B-BD02-8E4A9ADA56DA}" dt="2018-05-20T20:49:30.499" v="3000" actId="20577"/>
          <ac:graphicFrameMkLst>
            <pc:docMk/>
            <pc:sldMk cId="757006373" sldId="283"/>
            <ac:graphicFrameMk id="4" creationId="{1EB8D2F4-50BE-4C77-B6F5-F51217400549}"/>
          </ac:graphicFrameMkLst>
        </pc:graphicFrameChg>
      </pc:sldChg>
      <pc:sldChg chg="addSp delSp modSp add">
        <pc:chgData name="Katyta Farías" userId="bf2e67b3937df67d" providerId="LiveId" clId="{7D5B3CC7-1939-445B-BD02-8E4A9ADA56DA}" dt="2018-05-20T02:04:18.544" v="2693" actId="1076"/>
        <pc:sldMkLst>
          <pc:docMk/>
          <pc:sldMk cId="1580901859" sldId="285"/>
        </pc:sldMkLst>
        <pc:spChg chg="del">
          <ac:chgData name="Katyta Farías" userId="bf2e67b3937df67d" providerId="LiveId" clId="{7D5B3CC7-1939-445B-BD02-8E4A9ADA56DA}" dt="2018-05-20T01:58:45.702" v="2675" actId="1076"/>
          <ac:spMkLst>
            <pc:docMk/>
            <pc:sldMk cId="1580901859" sldId="285"/>
            <ac:spMk id="2" creationId="{4CF0F228-D4A8-488D-9F1F-A3E48655D3C5}"/>
          </ac:spMkLst>
        </pc:spChg>
        <pc:spChg chg="del">
          <ac:chgData name="Katyta Farías" userId="bf2e67b3937df67d" providerId="LiveId" clId="{7D5B3CC7-1939-445B-BD02-8E4A9ADA56DA}" dt="2018-05-20T01:58:45.702" v="2675" actId="1076"/>
          <ac:spMkLst>
            <pc:docMk/>
            <pc:sldMk cId="1580901859" sldId="285"/>
            <ac:spMk id="3" creationId="{6B2CE315-B459-42C5-B776-83A89E05D059}"/>
          </ac:spMkLst>
        </pc:spChg>
        <pc:picChg chg="add del">
          <ac:chgData name="Katyta Farías" userId="bf2e67b3937df67d" providerId="LiveId" clId="{7D5B3CC7-1939-445B-BD02-8E4A9ADA56DA}" dt="2018-05-20T02:01:40.839" v="2677" actId="478"/>
          <ac:picMkLst>
            <pc:docMk/>
            <pc:sldMk cId="1580901859" sldId="285"/>
            <ac:picMk id="4" creationId="{60A09893-C8CB-45AC-8A67-5BA6DCCC3FEB}"/>
          </ac:picMkLst>
        </pc:picChg>
        <pc:picChg chg="add del mod">
          <ac:chgData name="Katyta Farías" userId="bf2e67b3937df67d" providerId="LiveId" clId="{7D5B3CC7-1939-445B-BD02-8E4A9ADA56DA}" dt="2018-05-20T02:02:02" v="2681" actId="478"/>
          <ac:picMkLst>
            <pc:docMk/>
            <pc:sldMk cId="1580901859" sldId="285"/>
            <ac:picMk id="6" creationId="{131E76A7-EBE4-4646-B215-68C785354E4E}"/>
          </ac:picMkLst>
        </pc:picChg>
        <pc:picChg chg="add del">
          <ac:chgData name="Katyta Farías" userId="bf2e67b3937df67d" providerId="LiveId" clId="{7D5B3CC7-1939-445B-BD02-8E4A9ADA56DA}" dt="2018-05-20T02:02:29.033" v="2683" actId="478"/>
          <ac:picMkLst>
            <pc:docMk/>
            <pc:sldMk cId="1580901859" sldId="285"/>
            <ac:picMk id="7" creationId="{F76F7681-8982-4C99-BD4E-CA4033514E11}"/>
          </ac:picMkLst>
        </pc:picChg>
        <pc:picChg chg="add del mod">
          <ac:chgData name="Katyta Farías" userId="bf2e67b3937df67d" providerId="LiveId" clId="{7D5B3CC7-1939-445B-BD02-8E4A9ADA56DA}" dt="2018-05-20T02:03:06.554" v="2689" actId="478"/>
          <ac:picMkLst>
            <pc:docMk/>
            <pc:sldMk cId="1580901859" sldId="285"/>
            <ac:picMk id="8" creationId="{30577E90-C5AF-48B3-AC1C-3F5A9F62FD3F}"/>
          </ac:picMkLst>
        </pc:picChg>
        <pc:picChg chg="add mod">
          <ac:chgData name="Katyta Farías" userId="bf2e67b3937df67d" providerId="LiveId" clId="{7D5B3CC7-1939-445B-BD02-8E4A9ADA56DA}" dt="2018-05-20T02:04:18.544" v="2693" actId="1076"/>
          <ac:picMkLst>
            <pc:docMk/>
            <pc:sldMk cId="1580901859" sldId="285"/>
            <ac:picMk id="10" creationId="{6E25C2AD-5DEB-4529-859F-11B0AC1DA0B0}"/>
          </ac:picMkLst>
        </pc:pic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9FD9CA-49EE-43AD-96D7-4CE812610776}" type="doc">
      <dgm:prSet loTypeId="urn:microsoft.com/office/officeart/2005/8/layout/process2" loCatId="process" qsTypeId="urn:microsoft.com/office/officeart/2005/8/quickstyle/simple1" qsCatId="simple" csTypeId="urn:microsoft.com/office/officeart/2005/8/colors/colorful1" csCatId="colorful" phldr="1"/>
      <dgm:spPr/>
      <dgm:t>
        <a:bodyPr/>
        <a:lstStyle/>
        <a:p>
          <a:endParaRPr lang="es-ES"/>
        </a:p>
      </dgm:t>
    </dgm:pt>
    <dgm:pt modelId="{6628E7B8-6D9B-464A-86E4-61C822D5C92C}">
      <dgm:prSet custT="1"/>
      <dgm:spPr>
        <a:solidFill>
          <a:schemeClr val="accent2">
            <a:hueOff val="0"/>
            <a:satOff val="0"/>
            <a:lumOff val="0"/>
            <a:alpha val="60000"/>
          </a:schemeClr>
        </a:solidFill>
        <a:ln>
          <a:noFill/>
        </a:ln>
      </dgm:spPr>
      <dgm:t>
        <a:bodyPr/>
        <a:lstStyle/>
        <a:p>
          <a:r>
            <a:rPr lang="es-ES" sz="1800" dirty="0">
              <a:latin typeface="Nunito Sans" panose="020B0604020202020204" charset="0"/>
            </a:rPr>
            <a:t>PROBLEMA DE INVESTIGACIÓN</a:t>
          </a:r>
        </a:p>
      </dgm:t>
    </dgm:pt>
    <dgm:pt modelId="{E093E2B3-E461-4B26-B045-BEC1AA454F9F}" type="parTrans" cxnId="{9A3393E4-8CDA-48C5-9E08-0BD6C98C6EE1}">
      <dgm:prSet/>
      <dgm:spPr/>
      <dgm:t>
        <a:bodyPr/>
        <a:lstStyle/>
        <a:p>
          <a:endParaRPr lang="es-ES" sz="1600">
            <a:latin typeface="Nunito Sans" panose="020B0604020202020204" charset="0"/>
          </a:endParaRPr>
        </a:p>
      </dgm:t>
    </dgm:pt>
    <dgm:pt modelId="{1C9C3D17-509D-4679-8849-80AF14487300}" type="sibTrans" cxnId="{9A3393E4-8CDA-48C5-9E08-0BD6C98C6EE1}">
      <dgm:prSet custT="1"/>
      <dgm:spPr/>
      <dgm:t>
        <a:bodyPr/>
        <a:lstStyle/>
        <a:p>
          <a:endParaRPr lang="es-ES" sz="2000">
            <a:latin typeface="Nunito Sans" panose="020B0604020202020204" charset="0"/>
          </a:endParaRPr>
        </a:p>
      </dgm:t>
    </dgm:pt>
    <dgm:pt modelId="{3892C251-970A-492F-9856-4A0B260F6718}">
      <dgm:prSet custT="1"/>
      <dgm:spPr>
        <a:solidFill>
          <a:schemeClr val="accent3">
            <a:hueOff val="0"/>
            <a:satOff val="0"/>
            <a:lumOff val="0"/>
            <a:alpha val="60000"/>
          </a:schemeClr>
        </a:solidFill>
        <a:ln>
          <a:noFill/>
        </a:ln>
      </dgm:spPr>
      <dgm:t>
        <a:bodyPr/>
        <a:lstStyle/>
        <a:p>
          <a:r>
            <a:rPr lang="es-ES" sz="1800" dirty="0">
              <a:latin typeface="Nunito Sans" panose="020B0604020202020204" charset="0"/>
            </a:rPr>
            <a:t>MARCO TEÓRICO</a:t>
          </a:r>
        </a:p>
      </dgm:t>
    </dgm:pt>
    <dgm:pt modelId="{E34FEC08-1CA4-41A5-82F8-1184B2751C26}" type="parTrans" cxnId="{9A10BC19-6463-4DD7-BB43-5E85D0B74A31}">
      <dgm:prSet/>
      <dgm:spPr/>
      <dgm:t>
        <a:bodyPr/>
        <a:lstStyle/>
        <a:p>
          <a:endParaRPr lang="es-ES" sz="1600">
            <a:latin typeface="Nunito Sans" panose="020B0604020202020204" charset="0"/>
          </a:endParaRPr>
        </a:p>
      </dgm:t>
    </dgm:pt>
    <dgm:pt modelId="{45CF641A-8248-4FB0-A209-B659F6BDFD42}" type="sibTrans" cxnId="{9A10BC19-6463-4DD7-BB43-5E85D0B74A31}">
      <dgm:prSet custT="1"/>
      <dgm:spPr/>
      <dgm:t>
        <a:bodyPr/>
        <a:lstStyle/>
        <a:p>
          <a:endParaRPr lang="es-ES" sz="2000">
            <a:latin typeface="Nunito Sans" panose="020B0604020202020204" charset="0"/>
          </a:endParaRPr>
        </a:p>
      </dgm:t>
    </dgm:pt>
    <dgm:pt modelId="{3C33C4D1-38F5-4768-BE1B-E470C9305335}">
      <dgm:prSet custT="1"/>
      <dgm:spPr>
        <a:solidFill>
          <a:schemeClr val="accent4">
            <a:hueOff val="0"/>
            <a:satOff val="0"/>
            <a:lumOff val="0"/>
            <a:alpha val="60000"/>
          </a:schemeClr>
        </a:solidFill>
        <a:ln>
          <a:noFill/>
        </a:ln>
      </dgm:spPr>
      <dgm:t>
        <a:bodyPr/>
        <a:lstStyle/>
        <a:p>
          <a:r>
            <a:rPr lang="es-EC" sz="1800" dirty="0">
              <a:latin typeface="Nunito Sans" panose="020B0604020202020204" charset="0"/>
            </a:rPr>
            <a:t>MARCO METODOLÓGICO</a:t>
          </a:r>
          <a:endParaRPr lang="es-ES" sz="1800" dirty="0">
            <a:latin typeface="Nunito Sans" panose="020B0604020202020204" charset="0"/>
          </a:endParaRPr>
        </a:p>
      </dgm:t>
    </dgm:pt>
    <dgm:pt modelId="{27C383D4-E8AE-449B-87FF-D99F269B7D60}" type="parTrans" cxnId="{A2B7CEE3-F75C-49F9-B4AD-45E5800B1676}">
      <dgm:prSet/>
      <dgm:spPr/>
      <dgm:t>
        <a:bodyPr/>
        <a:lstStyle/>
        <a:p>
          <a:endParaRPr lang="es-ES" sz="1600">
            <a:latin typeface="Nunito Sans" panose="020B0604020202020204" charset="0"/>
          </a:endParaRPr>
        </a:p>
      </dgm:t>
    </dgm:pt>
    <dgm:pt modelId="{1C7EEDCA-5036-4EC2-BEA0-A397396E198E}" type="sibTrans" cxnId="{A2B7CEE3-F75C-49F9-B4AD-45E5800B1676}">
      <dgm:prSet/>
      <dgm:spPr/>
      <dgm:t>
        <a:bodyPr/>
        <a:lstStyle/>
        <a:p>
          <a:endParaRPr lang="es-ES" sz="1600">
            <a:latin typeface="Nunito Sans" panose="020B0604020202020204" charset="0"/>
          </a:endParaRPr>
        </a:p>
      </dgm:t>
    </dgm:pt>
    <dgm:pt modelId="{9FFC5C20-0D31-4BFD-A793-AB1F8817B8E3}">
      <dgm:prSet/>
      <dgm:spPr>
        <a:solidFill>
          <a:schemeClr val="accent5">
            <a:hueOff val="0"/>
            <a:satOff val="0"/>
            <a:lumOff val="0"/>
            <a:alpha val="60000"/>
          </a:schemeClr>
        </a:solidFill>
        <a:ln>
          <a:noFill/>
        </a:ln>
      </dgm:spPr>
      <dgm:t>
        <a:bodyPr/>
        <a:lstStyle/>
        <a:p>
          <a:r>
            <a:rPr lang="es-ES" sz="1600">
              <a:latin typeface="Nunito Sans" panose="020B0604020202020204" charset="0"/>
            </a:rPr>
            <a:t>RESULTADOS Y ANÁLISIS</a:t>
          </a:r>
        </a:p>
      </dgm:t>
    </dgm:pt>
    <dgm:pt modelId="{5C629F06-C76C-4E56-ACFC-02666AD72E0C}" type="parTrans" cxnId="{76B327E1-27CF-4E43-8CAB-1805C3F0EABE}">
      <dgm:prSet/>
      <dgm:spPr/>
      <dgm:t>
        <a:bodyPr/>
        <a:lstStyle/>
        <a:p>
          <a:endParaRPr lang="es-ES" sz="1600">
            <a:latin typeface="Nunito Sans" panose="020B0604020202020204" charset="0"/>
          </a:endParaRPr>
        </a:p>
      </dgm:t>
    </dgm:pt>
    <dgm:pt modelId="{C840B168-603D-4781-B643-879018328F7E}" type="sibTrans" cxnId="{76B327E1-27CF-4E43-8CAB-1805C3F0EABE}">
      <dgm:prSet/>
      <dgm:spPr/>
      <dgm:t>
        <a:bodyPr/>
        <a:lstStyle/>
        <a:p>
          <a:endParaRPr lang="es-ES" sz="1600">
            <a:latin typeface="Nunito Sans" panose="020B0604020202020204" charset="0"/>
          </a:endParaRPr>
        </a:p>
      </dgm:t>
    </dgm:pt>
    <dgm:pt modelId="{23CA8333-D78F-463F-B495-D3AF5A9B7635}">
      <dgm:prSet/>
      <dgm:spPr>
        <a:solidFill>
          <a:schemeClr val="accent6">
            <a:hueOff val="0"/>
            <a:satOff val="0"/>
            <a:lumOff val="0"/>
            <a:alpha val="60000"/>
          </a:schemeClr>
        </a:solidFill>
        <a:ln>
          <a:noFill/>
        </a:ln>
      </dgm:spPr>
      <dgm:t>
        <a:bodyPr/>
        <a:lstStyle/>
        <a:p>
          <a:r>
            <a:rPr lang="es-ES" sz="1600" dirty="0">
              <a:latin typeface="Nunito Sans" panose="020B0604020202020204" charset="0"/>
            </a:rPr>
            <a:t>PROPUESTA</a:t>
          </a:r>
        </a:p>
      </dgm:t>
    </dgm:pt>
    <dgm:pt modelId="{D43DE15C-4A8A-480C-AC49-4C70E2B84C35}" type="parTrans" cxnId="{4D9B92C8-5FCC-4C40-8ED5-D9DF6B5CD896}">
      <dgm:prSet/>
      <dgm:spPr/>
      <dgm:t>
        <a:bodyPr/>
        <a:lstStyle/>
        <a:p>
          <a:endParaRPr lang="es-ES" sz="1600">
            <a:latin typeface="Nunito Sans" panose="020B0604020202020204" charset="0"/>
          </a:endParaRPr>
        </a:p>
      </dgm:t>
    </dgm:pt>
    <dgm:pt modelId="{6D897238-7FF5-43A9-99DA-5AF8524FED93}" type="sibTrans" cxnId="{4D9B92C8-5FCC-4C40-8ED5-D9DF6B5CD896}">
      <dgm:prSet/>
      <dgm:spPr/>
      <dgm:t>
        <a:bodyPr/>
        <a:lstStyle/>
        <a:p>
          <a:endParaRPr lang="es-ES" sz="1600">
            <a:latin typeface="Nunito Sans" panose="020B0604020202020204" charset="0"/>
          </a:endParaRPr>
        </a:p>
      </dgm:t>
    </dgm:pt>
    <dgm:pt modelId="{EA92DB3A-0FB9-44E5-B5A6-A14E7C7E49BB}">
      <dgm:prSet custT="1"/>
      <dgm:spPr>
        <a:solidFill>
          <a:schemeClr val="accent2">
            <a:hueOff val="0"/>
            <a:satOff val="0"/>
            <a:lumOff val="0"/>
            <a:alpha val="60000"/>
          </a:schemeClr>
        </a:solidFill>
        <a:ln>
          <a:noFill/>
        </a:ln>
      </dgm:spPr>
      <dgm:t>
        <a:bodyPr/>
        <a:lstStyle/>
        <a:p>
          <a:r>
            <a:rPr lang="es-ES" sz="1800" dirty="0" smtClean="0">
              <a:latin typeface="Nunito Sans" panose="020B0604020202020204" charset="0"/>
            </a:rPr>
            <a:t>OBJETIVOS</a:t>
          </a:r>
          <a:endParaRPr lang="es-ES" sz="1800" dirty="0">
            <a:latin typeface="Nunito Sans" panose="020B0604020202020204" charset="0"/>
          </a:endParaRPr>
        </a:p>
      </dgm:t>
    </dgm:pt>
    <dgm:pt modelId="{616F3155-0F42-4FE0-AF82-D3372B928C36}" type="parTrans" cxnId="{109E651A-8DAD-41F1-8E1A-1CC5BF9B0065}">
      <dgm:prSet/>
      <dgm:spPr/>
      <dgm:t>
        <a:bodyPr/>
        <a:lstStyle/>
        <a:p>
          <a:endParaRPr lang="es-ES" sz="1600"/>
        </a:p>
      </dgm:t>
    </dgm:pt>
    <dgm:pt modelId="{23E44619-CC70-48C2-85EA-658FE7CFD45A}" type="sibTrans" cxnId="{109E651A-8DAD-41F1-8E1A-1CC5BF9B0065}">
      <dgm:prSet custT="1"/>
      <dgm:spPr/>
      <dgm:t>
        <a:bodyPr/>
        <a:lstStyle/>
        <a:p>
          <a:endParaRPr lang="es-ES" sz="2000"/>
        </a:p>
      </dgm:t>
    </dgm:pt>
    <dgm:pt modelId="{8EAEFC17-B634-44CE-BAB6-7233F3723FFD}">
      <dgm:prSet custT="1"/>
      <dgm:spPr>
        <a:solidFill>
          <a:schemeClr val="accent2">
            <a:hueOff val="0"/>
            <a:satOff val="0"/>
            <a:lumOff val="0"/>
            <a:alpha val="60000"/>
          </a:schemeClr>
        </a:solidFill>
        <a:ln>
          <a:noFill/>
        </a:ln>
      </dgm:spPr>
      <dgm:t>
        <a:bodyPr/>
        <a:lstStyle/>
        <a:p>
          <a:r>
            <a:rPr lang="es-ES" sz="1800" dirty="0" smtClean="0">
              <a:latin typeface="Nunito Sans" panose="020B0604020202020204" charset="0"/>
            </a:rPr>
            <a:t>JUSTIFICACIÓN</a:t>
          </a:r>
          <a:endParaRPr lang="es-ES" sz="1800" dirty="0">
            <a:latin typeface="Nunito Sans" panose="020B0604020202020204" charset="0"/>
          </a:endParaRPr>
        </a:p>
      </dgm:t>
    </dgm:pt>
    <dgm:pt modelId="{0839F35A-02F3-4616-ACA7-9C7E82629C03}" type="parTrans" cxnId="{C381B8EF-8A86-4383-A011-3396B895A272}">
      <dgm:prSet/>
      <dgm:spPr/>
      <dgm:t>
        <a:bodyPr/>
        <a:lstStyle/>
        <a:p>
          <a:endParaRPr lang="es-ES" sz="1600"/>
        </a:p>
      </dgm:t>
    </dgm:pt>
    <dgm:pt modelId="{635EBBFA-5712-497D-9EE4-1A1994F48AFA}" type="sibTrans" cxnId="{C381B8EF-8A86-4383-A011-3396B895A272}">
      <dgm:prSet custT="1"/>
      <dgm:spPr/>
      <dgm:t>
        <a:bodyPr/>
        <a:lstStyle/>
        <a:p>
          <a:endParaRPr lang="es-ES" sz="2000"/>
        </a:p>
      </dgm:t>
    </dgm:pt>
    <dgm:pt modelId="{86672090-B87C-4EF4-B0AA-9F1EBA94B80E}" type="pres">
      <dgm:prSet presAssocID="{CC9FD9CA-49EE-43AD-96D7-4CE812610776}" presName="linearFlow" presStyleCnt="0">
        <dgm:presLayoutVars>
          <dgm:resizeHandles val="exact"/>
        </dgm:presLayoutVars>
      </dgm:prSet>
      <dgm:spPr/>
      <dgm:t>
        <a:bodyPr/>
        <a:lstStyle/>
        <a:p>
          <a:endParaRPr lang="es-ES"/>
        </a:p>
      </dgm:t>
    </dgm:pt>
    <dgm:pt modelId="{80DB9575-2625-49EE-B04B-E08AB2B0ED47}" type="pres">
      <dgm:prSet presAssocID="{6628E7B8-6D9B-464A-86E4-61C822D5C92C}" presName="node" presStyleLbl="node1" presStyleIdx="0" presStyleCnt="7" custScaleX="264905">
        <dgm:presLayoutVars>
          <dgm:bulletEnabled val="1"/>
        </dgm:presLayoutVars>
      </dgm:prSet>
      <dgm:spPr/>
      <dgm:t>
        <a:bodyPr/>
        <a:lstStyle/>
        <a:p>
          <a:endParaRPr lang="es-ES"/>
        </a:p>
      </dgm:t>
    </dgm:pt>
    <dgm:pt modelId="{3A8C8FC9-15D7-489D-965F-BCFC2FA1058C}" type="pres">
      <dgm:prSet presAssocID="{1C9C3D17-509D-4679-8849-80AF14487300}" presName="sibTrans" presStyleLbl="sibTrans2D1" presStyleIdx="0" presStyleCnt="6"/>
      <dgm:spPr/>
      <dgm:t>
        <a:bodyPr/>
        <a:lstStyle/>
        <a:p>
          <a:endParaRPr lang="es-ES"/>
        </a:p>
      </dgm:t>
    </dgm:pt>
    <dgm:pt modelId="{245F4EB9-BAD6-4F83-85E3-DF24C5C99E5C}" type="pres">
      <dgm:prSet presAssocID="{1C9C3D17-509D-4679-8849-80AF14487300}" presName="connectorText" presStyleLbl="sibTrans2D1" presStyleIdx="0" presStyleCnt="6"/>
      <dgm:spPr/>
      <dgm:t>
        <a:bodyPr/>
        <a:lstStyle/>
        <a:p>
          <a:endParaRPr lang="es-ES"/>
        </a:p>
      </dgm:t>
    </dgm:pt>
    <dgm:pt modelId="{96078376-45FB-4647-9AEB-EA08C5A49A57}" type="pres">
      <dgm:prSet presAssocID="{EA92DB3A-0FB9-44E5-B5A6-A14E7C7E49BB}" presName="node" presStyleLbl="node1" presStyleIdx="1" presStyleCnt="7" custScaleX="264905">
        <dgm:presLayoutVars>
          <dgm:bulletEnabled val="1"/>
        </dgm:presLayoutVars>
      </dgm:prSet>
      <dgm:spPr/>
      <dgm:t>
        <a:bodyPr/>
        <a:lstStyle/>
        <a:p>
          <a:endParaRPr lang="es-ES"/>
        </a:p>
      </dgm:t>
    </dgm:pt>
    <dgm:pt modelId="{EBA8DF8F-997F-493F-8907-B5E341A175D7}" type="pres">
      <dgm:prSet presAssocID="{23E44619-CC70-48C2-85EA-658FE7CFD45A}" presName="sibTrans" presStyleLbl="sibTrans2D1" presStyleIdx="1" presStyleCnt="6"/>
      <dgm:spPr/>
      <dgm:t>
        <a:bodyPr/>
        <a:lstStyle/>
        <a:p>
          <a:endParaRPr lang="es-ES"/>
        </a:p>
      </dgm:t>
    </dgm:pt>
    <dgm:pt modelId="{5206F0A8-9A4E-4DF0-931B-67901487D0AA}" type="pres">
      <dgm:prSet presAssocID="{23E44619-CC70-48C2-85EA-658FE7CFD45A}" presName="connectorText" presStyleLbl="sibTrans2D1" presStyleIdx="1" presStyleCnt="6"/>
      <dgm:spPr/>
      <dgm:t>
        <a:bodyPr/>
        <a:lstStyle/>
        <a:p>
          <a:endParaRPr lang="es-ES"/>
        </a:p>
      </dgm:t>
    </dgm:pt>
    <dgm:pt modelId="{13F80C7D-8EAA-4F1F-92D3-D578794E195E}" type="pres">
      <dgm:prSet presAssocID="{8EAEFC17-B634-44CE-BAB6-7233F3723FFD}" presName="node" presStyleLbl="node1" presStyleIdx="2" presStyleCnt="7" custScaleX="264905">
        <dgm:presLayoutVars>
          <dgm:bulletEnabled val="1"/>
        </dgm:presLayoutVars>
      </dgm:prSet>
      <dgm:spPr/>
      <dgm:t>
        <a:bodyPr/>
        <a:lstStyle/>
        <a:p>
          <a:endParaRPr lang="es-ES"/>
        </a:p>
      </dgm:t>
    </dgm:pt>
    <dgm:pt modelId="{2236E049-15C0-4A53-A5B7-0625D9F5ADA8}" type="pres">
      <dgm:prSet presAssocID="{635EBBFA-5712-497D-9EE4-1A1994F48AFA}" presName="sibTrans" presStyleLbl="sibTrans2D1" presStyleIdx="2" presStyleCnt="6"/>
      <dgm:spPr/>
      <dgm:t>
        <a:bodyPr/>
        <a:lstStyle/>
        <a:p>
          <a:endParaRPr lang="es-ES"/>
        </a:p>
      </dgm:t>
    </dgm:pt>
    <dgm:pt modelId="{E50A26AD-9A17-4624-BF6A-E5FA29AABFA4}" type="pres">
      <dgm:prSet presAssocID="{635EBBFA-5712-497D-9EE4-1A1994F48AFA}" presName="connectorText" presStyleLbl="sibTrans2D1" presStyleIdx="2" presStyleCnt="6"/>
      <dgm:spPr/>
      <dgm:t>
        <a:bodyPr/>
        <a:lstStyle/>
        <a:p>
          <a:endParaRPr lang="es-ES"/>
        </a:p>
      </dgm:t>
    </dgm:pt>
    <dgm:pt modelId="{174F88AA-2B01-4137-9DD5-A6228310D4F5}" type="pres">
      <dgm:prSet presAssocID="{3892C251-970A-492F-9856-4A0B260F6718}" presName="node" presStyleLbl="node1" presStyleIdx="3" presStyleCnt="7" custScaleX="264905">
        <dgm:presLayoutVars>
          <dgm:bulletEnabled val="1"/>
        </dgm:presLayoutVars>
      </dgm:prSet>
      <dgm:spPr/>
      <dgm:t>
        <a:bodyPr/>
        <a:lstStyle/>
        <a:p>
          <a:endParaRPr lang="es-ES"/>
        </a:p>
      </dgm:t>
    </dgm:pt>
    <dgm:pt modelId="{BDCE12EB-6E67-427E-BDDD-C750A76852CC}" type="pres">
      <dgm:prSet presAssocID="{45CF641A-8248-4FB0-A209-B659F6BDFD42}" presName="sibTrans" presStyleLbl="sibTrans2D1" presStyleIdx="3" presStyleCnt="6"/>
      <dgm:spPr/>
      <dgm:t>
        <a:bodyPr/>
        <a:lstStyle/>
        <a:p>
          <a:endParaRPr lang="es-ES"/>
        </a:p>
      </dgm:t>
    </dgm:pt>
    <dgm:pt modelId="{611CC23B-45DA-4905-881B-632C2EB91588}" type="pres">
      <dgm:prSet presAssocID="{45CF641A-8248-4FB0-A209-B659F6BDFD42}" presName="connectorText" presStyleLbl="sibTrans2D1" presStyleIdx="3" presStyleCnt="6"/>
      <dgm:spPr/>
      <dgm:t>
        <a:bodyPr/>
        <a:lstStyle/>
        <a:p>
          <a:endParaRPr lang="es-ES"/>
        </a:p>
      </dgm:t>
    </dgm:pt>
    <dgm:pt modelId="{B99339F9-0A15-4D31-A923-8C1D0E3C5049}" type="pres">
      <dgm:prSet presAssocID="{3C33C4D1-38F5-4768-BE1B-E470C9305335}" presName="node" presStyleLbl="node1" presStyleIdx="4" presStyleCnt="7" custScaleX="264905">
        <dgm:presLayoutVars>
          <dgm:bulletEnabled val="1"/>
        </dgm:presLayoutVars>
      </dgm:prSet>
      <dgm:spPr/>
      <dgm:t>
        <a:bodyPr/>
        <a:lstStyle/>
        <a:p>
          <a:endParaRPr lang="es-ES"/>
        </a:p>
      </dgm:t>
    </dgm:pt>
    <dgm:pt modelId="{1B84E15B-FBC5-4841-9915-77CA5B1B1B59}" type="pres">
      <dgm:prSet presAssocID="{1C7EEDCA-5036-4EC2-BEA0-A397396E198E}" presName="sibTrans" presStyleLbl="sibTrans2D1" presStyleIdx="4" presStyleCnt="6"/>
      <dgm:spPr/>
      <dgm:t>
        <a:bodyPr/>
        <a:lstStyle/>
        <a:p>
          <a:endParaRPr lang="es-ES"/>
        </a:p>
      </dgm:t>
    </dgm:pt>
    <dgm:pt modelId="{874BEF9E-E3A3-410B-A626-A489169AC3C4}" type="pres">
      <dgm:prSet presAssocID="{1C7EEDCA-5036-4EC2-BEA0-A397396E198E}" presName="connectorText" presStyleLbl="sibTrans2D1" presStyleIdx="4" presStyleCnt="6"/>
      <dgm:spPr/>
      <dgm:t>
        <a:bodyPr/>
        <a:lstStyle/>
        <a:p>
          <a:endParaRPr lang="es-ES"/>
        </a:p>
      </dgm:t>
    </dgm:pt>
    <dgm:pt modelId="{8B3ABC45-B21B-42E6-BAD8-F0AD24B2BC3D}" type="pres">
      <dgm:prSet presAssocID="{9FFC5C20-0D31-4BFD-A793-AB1F8817B8E3}" presName="node" presStyleLbl="node1" presStyleIdx="5" presStyleCnt="7" custScaleX="264905">
        <dgm:presLayoutVars>
          <dgm:bulletEnabled val="1"/>
        </dgm:presLayoutVars>
      </dgm:prSet>
      <dgm:spPr/>
      <dgm:t>
        <a:bodyPr/>
        <a:lstStyle/>
        <a:p>
          <a:endParaRPr lang="es-ES"/>
        </a:p>
      </dgm:t>
    </dgm:pt>
    <dgm:pt modelId="{2E5EEECB-9622-4A67-B9FC-0F17784C207B}" type="pres">
      <dgm:prSet presAssocID="{C840B168-603D-4781-B643-879018328F7E}" presName="sibTrans" presStyleLbl="sibTrans2D1" presStyleIdx="5" presStyleCnt="6"/>
      <dgm:spPr/>
      <dgm:t>
        <a:bodyPr/>
        <a:lstStyle/>
        <a:p>
          <a:endParaRPr lang="es-ES"/>
        </a:p>
      </dgm:t>
    </dgm:pt>
    <dgm:pt modelId="{F1305D9E-640F-484E-8897-844562181484}" type="pres">
      <dgm:prSet presAssocID="{C840B168-603D-4781-B643-879018328F7E}" presName="connectorText" presStyleLbl="sibTrans2D1" presStyleIdx="5" presStyleCnt="6"/>
      <dgm:spPr/>
      <dgm:t>
        <a:bodyPr/>
        <a:lstStyle/>
        <a:p>
          <a:endParaRPr lang="es-ES"/>
        </a:p>
      </dgm:t>
    </dgm:pt>
    <dgm:pt modelId="{5B5A6ADC-C63C-4002-BEF0-6DC31666AF91}" type="pres">
      <dgm:prSet presAssocID="{23CA8333-D78F-463F-B495-D3AF5A9B7635}" presName="node" presStyleLbl="node1" presStyleIdx="6" presStyleCnt="7" custScaleX="264905">
        <dgm:presLayoutVars>
          <dgm:bulletEnabled val="1"/>
        </dgm:presLayoutVars>
      </dgm:prSet>
      <dgm:spPr/>
      <dgm:t>
        <a:bodyPr/>
        <a:lstStyle/>
        <a:p>
          <a:endParaRPr lang="es-ES"/>
        </a:p>
      </dgm:t>
    </dgm:pt>
  </dgm:ptLst>
  <dgm:cxnLst>
    <dgm:cxn modelId="{9A3393E4-8CDA-48C5-9E08-0BD6C98C6EE1}" srcId="{CC9FD9CA-49EE-43AD-96D7-4CE812610776}" destId="{6628E7B8-6D9B-464A-86E4-61C822D5C92C}" srcOrd="0" destOrd="0" parTransId="{E093E2B3-E461-4B26-B045-BEC1AA454F9F}" sibTransId="{1C9C3D17-509D-4679-8849-80AF14487300}"/>
    <dgm:cxn modelId="{DB39D1F9-132B-4C24-8394-A88B92F2F3E9}" type="presOf" srcId="{EA92DB3A-0FB9-44E5-B5A6-A14E7C7E49BB}" destId="{96078376-45FB-4647-9AEB-EA08C5A49A57}" srcOrd="0" destOrd="0" presId="urn:microsoft.com/office/officeart/2005/8/layout/process2"/>
    <dgm:cxn modelId="{EE56AE2A-BDE0-4F22-9AEB-5846EA3DE4CA}" type="presOf" srcId="{45CF641A-8248-4FB0-A209-B659F6BDFD42}" destId="{BDCE12EB-6E67-427E-BDDD-C750A76852CC}" srcOrd="0" destOrd="0" presId="urn:microsoft.com/office/officeart/2005/8/layout/process2"/>
    <dgm:cxn modelId="{59CD60F5-9B2B-48CC-80E3-DB42BFA5ABB9}" type="presOf" srcId="{1C7EEDCA-5036-4EC2-BEA0-A397396E198E}" destId="{874BEF9E-E3A3-410B-A626-A489169AC3C4}" srcOrd="1" destOrd="0" presId="urn:microsoft.com/office/officeart/2005/8/layout/process2"/>
    <dgm:cxn modelId="{C381B8EF-8A86-4383-A011-3396B895A272}" srcId="{CC9FD9CA-49EE-43AD-96D7-4CE812610776}" destId="{8EAEFC17-B634-44CE-BAB6-7233F3723FFD}" srcOrd="2" destOrd="0" parTransId="{0839F35A-02F3-4616-ACA7-9C7E82629C03}" sibTransId="{635EBBFA-5712-497D-9EE4-1A1994F48AFA}"/>
    <dgm:cxn modelId="{54D50EBE-061A-420E-B3DA-CAE4CD8ADBE2}" type="presOf" srcId="{C840B168-603D-4781-B643-879018328F7E}" destId="{F1305D9E-640F-484E-8897-844562181484}" srcOrd="1" destOrd="0" presId="urn:microsoft.com/office/officeart/2005/8/layout/process2"/>
    <dgm:cxn modelId="{76B327E1-27CF-4E43-8CAB-1805C3F0EABE}" srcId="{CC9FD9CA-49EE-43AD-96D7-4CE812610776}" destId="{9FFC5C20-0D31-4BFD-A793-AB1F8817B8E3}" srcOrd="5" destOrd="0" parTransId="{5C629F06-C76C-4E56-ACFC-02666AD72E0C}" sibTransId="{C840B168-603D-4781-B643-879018328F7E}"/>
    <dgm:cxn modelId="{B282D08B-1204-4545-A898-8399A27B7F4B}" type="presOf" srcId="{23E44619-CC70-48C2-85EA-658FE7CFD45A}" destId="{5206F0A8-9A4E-4DF0-931B-67901487D0AA}" srcOrd="1" destOrd="0" presId="urn:microsoft.com/office/officeart/2005/8/layout/process2"/>
    <dgm:cxn modelId="{4D9B92C8-5FCC-4C40-8ED5-D9DF6B5CD896}" srcId="{CC9FD9CA-49EE-43AD-96D7-4CE812610776}" destId="{23CA8333-D78F-463F-B495-D3AF5A9B7635}" srcOrd="6" destOrd="0" parTransId="{D43DE15C-4A8A-480C-AC49-4C70E2B84C35}" sibTransId="{6D897238-7FF5-43A9-99DA-5AF8524FED93}"/>
    <dgm:cxn modelId="{5FB499DF-E947-44F7-A6C5-728108061C1B}" type="presOf" srcId="{C840B168-603D-4781-B643-879018328F7E}" destId="{2E5EEECB-9622-4A67-B9FC-0F17784C207B}" srcOrd="0" destOrd="0" presId="urn:microsoft.com/office/officeart/2005/8/layout/process2"/>
    <dgm:cxn modelId="{9A10BC19-6463-4DD7-BB43-5E85D0B74A31}" srcId="{CC9FD9CA-49EE-43AD-96D7-4CE812610776}" destId="{3892C251-970A-492F-9856-4A0B260F6718}" srcOrd="3" destOrd="0" parTransId="{E34FEC08-1CA4-41A5-82F8-1184B2751C26}" sibTransId="{45CF641A-8248-4FB0-A209-B659F6BDFD42}"/>
    <dgm:cxn modelId="{E5D487D9-D5AA-476C-AADB-A5E87EBEDC3B}" type="presOf" srcId="{635EBBFA-5712-497D-9EE4-1A1994F48AFA}" destId="{2236E049-15C0-4A53-A5B7-0625D9F5ADA8}" srcOrd="0" destOrd="0" presId="urn:microsoft.com/office/officeart/2005/8/layout/process2"/>
    <dgm:cxn modelId="{AF654C81-22D2-4520-8B4C-725666AD4E5C}" type="presOf" srcId="{23CA8333-D78F-463F-B495-D3AF5A9B7635}" destId="{5B5A6ADC-C63C-4002-BEF0-6DC31666AF91}" srcOrd="0" destOrd="0" presId="urn:microsoft.com/office/officeart/2005/8/layout/process2"/>
    <dgm:cxn modelId="{6AC2F53F-49D9-41A1-89D1-1BC0FBD94DE1}" type="presOf" srcId="{635EBBFA-5712-497D-9EE4-1A1994F48AFA}" destId="{E50A26AD-9A17-4624-BF6A-E5FA29AABFA4}" srcOrd="1" destOrd="0" presId="urn:microsoft.com/office/officeart/2005/8/layout/process2"/>
    <dgm:cxn modelId="{4ADF7E62-9960-4857-863F-1B3D5D113068}" type="presOf" srcId="{8EAEFC17-B634-44CE-BAB6-7233F3723FFD}" destId="{13F80C7D-8EAA-4F1F-92D3-D578794E195E}" srcOrd="0" destOrd="0" presId="urn:microsoft.com/office/officeart/2005/8/layout/process2"/>
    <dgm:cxn modelId="{2755B11E-1368-4E20-8A83-B5805B03A3CB}" type="presOf" srcId="{23E44619-CC70-48C2-85EA-658FE7CFD45A}" destId="{EBA8DF8F-997F-493F-8907-B5E341A175D7}" srcOrd="0" destOrd="0" presId="urn:microsoft.com/office/officeart/2005/8/layout/process2"/>
    <dgm:cxn modelId="{BAFC4FE4-FB1B-41DA-A24D-2A1EBE5EB7BD}" type="presOf" srcId="{1C9C3D17-509D-4679-8849-80AF14487300}" destId="{245F4EB9-BAD6-4F83-85E3-DF24C5C99E5C}" srcOrd="1" destOrd="0" presId="urn:microsoft.com/office/officeart/2005/8/layout/process2"/>
    <dgm:cxn modelId="{178FC3FD-EC30-4782-854F-1F142BEC8CAA}" type="presOf" srcId="{1C9C3D17-509D-4679-8849-80AF14487300}" destId="{3A8C8FC9-15D7-489D-965F-BCFC2FA1058C}" srcOrd="0" destOrd="0" presId="urn:microsoft.com/office/officeart/2005/8/layout/process2"/>
    <dgm:cxn modelId="{9CFD6FBB-5658-4A41-9DF5-EEBA2B75B4F2}" type="presOf" srcId="{45CF641A-8248-4FB0-A209-B659F6BDFD42}" destId="{611CC23B-45DA-4905-881B-632C2EB91588}" srcOrd="1" destOrd="0" presId="urn:microsoft.com/office/officeart/2005/8/layout/process2"/>
    <dgm:cxn modelId="{00C111CD-5673-44B6-80E8-8E3AC7E1710D}" type="presOf" srcId="{1C7EEDCA-5036-4EC2-BEA0-A397396E198E}" destId="{1B84E15B-FBC5-4841-9915-77CA5B1B1B59}" srcOrd="0" destOrd="0" presId="urn:microsoft.com/office/officeart/2005/8/layout/process2"/>
    <dgm:cxn modelId="{451C7B22-4B94-4366-9C94-F3E1645CCE34}" type="presOf" srcId="{CC9FD9CA-49EE-43AD-96D7-4CE812610776}" destId="{86672090-B87C-4EF4-B0AA-9F1EBA94B80E}" srcOrd="0" destOrd="0" presId="urn:microsoft.com/office/officeart/2005/8/layout/process2"/>
    <dgm:cxn modelId="{C61D4A2C-A84F-4F4D-90B3-BD1047BC96DE}" type="presOf" srcId="{6628E7B8-6D9B-464A-86E4-61C822D5C92C}" destId="{80DB9575-2625-49EE-B04B-E08AB2B0ED47}" srcOrd="0" destOrd="0" presId="urn:microsoft.com/office/officeart/2005/8/layout/process2"/>
    <dgm:cxn modelId="{109E651A-8DAD-41F1-8E1A-1CC5BF9B0065}" srcId="{CC9FD9CA-49EE-43AD-96D7-4CE812610776}" destId="{EA92DB3A-0FB9-44E5-B5A6-A14E7C7E49BB}" srcOrd="1" destOrd="0" parTransId="{616F3155-0F42-4FE0-AF82-D3372B928C36}" sibTransId="{23E44619-CC70-48C2-85EA-658FE7CFD45A}"/>
    <dgm:cxn modelId="{FDEA69F8-EFB1-406B-9B0D-0F9C29B622D8}" type="presOf" srcId="{9FFC5C20-0D31-4BFD-A793-AB1F8817B8E3}" destId="{8B3ABC45-B21B-42E6-BAD8-F0AD24B2BC3D}" srcOrd="0" destOrd="0" presId="urn:microsoft.com/office/officeart/2005/8/layout/process2"/>
    <dgm:cxn modelId="{52E2980A-17CE-4EAA-A8F8-C4B21594BF06}" type="presOf" srcId="{3C33C4D1-38F5-4768-BE1B-E470C9305335}" destId="{B99339F9-0A15-4D31-A923-8C1D0E3C5049}" srcOrd="0" destOrd="0" presId="urn:microsoft.com/office/officeart/2005/8/layout/process2"/>
    <dgm:cxn modelId="{530D6A88-81E1-4541-977E-9B565CDB5606}" type="presOf" srcId="{3892C251-970A-492F-9856-4A0B260F6718}" destId="{174F88AA-2B01-4137-9DD5-A6228310D4F5}" srcOrd="0" destOrd="0" presId="urn:microsoft.com/office/officeart/2005/8/layout/process2"/>
    <dgm:cxn modelId="{A2B7CEE3-F75C-49F9-B4AD-45E5800B1676}" srcId="{CC9FD9CA-49EE-43AD-96D7-4CE812610776}" destId="{3C33C4D1-38F5-4768-BE1B-E470C9305335}" srcOrd="4" destOrd="0" parTransId="{27C383D4-E8AE-449B-87FF-D99F269B7D60}" sibTransId="{1C7EEDCA-5036-4EC2-BEA0-A397396E198E}"/>
    <dgm:cxn modelId="{936BB637-C7EC-41DD-AFEF-3B9A0212A225}" type="presParOf" srcId="{86672090-B87C-4EF4-B0AA-9F1EBA94B80E}" destId="{80DB9575-2625-49EE-B04B-E08AB2B0ED47}" srcOrd="0" destOrd="0" presId="urn:microsoft.com/office/officeart/2005/8/layout/process2"/>
    <dgm:cxn modelId="{031DF5B9-644E-41EA-81D9-1C53C3EDD822}" type="presParOf" srcId="{86672090-B87C-4EF4-B0AA-9F1EBA94B80E}" destId="{3A8C8FC9-15D7-489D-965F-BCFC2FA1058C}" srcOrd="1" destOrd="0" presId="urn:microsoft.com/office/officeart/2005/8/layout/process2"/>
    <dgm:cxn modelId="{0339BD2F-65C0-4989-89D4-BC46C80D0D01}" type="presParOf" srcId="{3A8C8FC9-15D7-489D-965F-BCFC2FA1058C}" destId="{245F4EB9-BAD6-4F83-85E3-DF24C5C99E5C}" srcOrd="0" destOrd="0" presId="urn:microsoft.com/office/officeart/2005/8/layout/process2"/>
    <dgm:cxn modelId="{1638978A-BF05-4A65-A437-6069169A144A}" type="presParOf" srcId="{86672090-B87C-4EF4-B0AA-9F1EBA94B80E}" destId="{96078376-45FB-4647-9AEB-EA08C5A49A57}" srcOrd="2" destOrd="0" presId="urn:microsoft.com/office/officeart/2005/8/layout/process2"/>
    <dgm:cxn modelId="{146D121D-F03B-486C-B0CD-FD4E59B6B1D8}" type="presParOf" srcId="{86672090-B87C-4EF4-B0AA-9F1EBA94B80E}" destId="{EBA8DF8F-997F-493F-8907-B5E341A175D7}" srcOrd="3" destOrd="0" presId="urn:microsoft.com/office/officeart/2005/8/layout/process2"/>
    <dgm:cxn modelId="{903B6761-26A8-4205-B2FD-295F487186FA}" type="presParOf" srcId="{EBA8DF8F-997F-493F-8907-B5E341A175D7}" destId="{5206F0A8-9A4E-4DF0-931B-67901487D0AA}" srcOrd="0" destOrd="0" presId="urn:microsoft.com/office/officeart/2005/8/layout/process2"/>
    <dgm:cxn modelId="{49F176DD-D042-4E19-B513-2804C901EC1B}" type="presParOf" srcId="{86672090-B87C-4EF4-B0AA-9F1EBA94B80E}" destId="{13F80C7D-8EAA-4F1F-92D3-D578794E195E}" srcOrd="4" destOrd="0" presId="urn:microsoft.com/office/officeart/2005/8/layout/process2"/>
    <dgm:cxn modelId="{E6AB7459-A5D3-40B0-85D5-785CFE8AC20C}" type="presParOf" srcId="{86672090-B87C-4EF4-B0AA-9F1EBA94B80E}" destId="{2236E049-15C0-4A53-A5B7-0625D9F5ADA8}" srcOrd="5" destOrd="0" presId="urn:microsoft.com/office/officeart/2005/8/layout/process2"/>
    <dgm:cxn modelId="{95E526E4-A3E8-4815-82A3-F64DA2CABAD4}" type="presParOf" srcId="{2236E049-15C0-4A53-A5B7-0625D9F5ADA8}" destId="{E50A26AD-9A17-4624-BF6A-E5FA29AABFA4}" srcOrd="0" destOrd="0" presId="urn:microsoft.com/office/officeart/2005/8/layout/process2"/>
    <dgm:cxn modelId="{C2A194BF-8698-4517-9EB2-4EA2D56911C6}" type="presParOf" srcId="{86672090-B87C-4EF4-B0AA-9F1EBA94B80E}" destId="{174F88AA-2B01-4137-9DD5-A6228310D4F5}" srcOrd="6" destOrd="0" presId="urn:microsoft.com/office/officeart/2005/8/layout/process2"/>
    <dgm:cxn modelId="{69AFD02A-38ED-4580-BAEA-B713BE36E760}" type="presParOf" srcId="{86672090-B87C-4EF4-B0AA-9F1EBA94B80E}" destId="{BDCE12EB-6E67-427E-BDDD-C750A76852CC}" srcOrd="7" destOrd="0" presId="urn:microsoft.com/office/officeart/2005/8/layout/process2"/>
    <dgm:cxn modelId="{34A6F4B9-73AE-44FC-98E1-508138AABE19}" type="presParOf" srcId="{BDCE12EB-6E67-427E-BDDD-C750A76852CC}" destId="{611CC23B-45DA-4905-881B-632C2EB91588}" srcOrd="0" destOrd="0" presId="urn:microsoft.com/office/officeart/2005/8/layout/process2"/>
    <dgm:cxn modelId="{5B43D9C3-9163-43FA-BDCE-21868A358B2F}" type="presParOf" srcId="{86672090-B87C-4EF4-B0AA-9F1EBA94B80E}" destId="{B99339F9-0A15-4D31-A923-8C1D0E3C5049}" srcOrd="8" destOrd="0" presId="urn:microsoft.com/office/officeart/2005/8/layout/process2"/>
    <dgm:cxn modelId="{325244A9-CA09-4D69-B672-DB437B5FCD02}" type="presParOf" srcId="{86672090-B87C-4EF4-B0AA-9F1EBA94B80E}" destId="{1B84E15B-FBC5-4841-9915-77CA5B1B1B59}" srcOrd="9" destOrd="0" presId="urn:microsoft.com/office/officeart/2005/8/layout/process2"/>
    <dgm:cxn modelId="{B8EB1F11-AD0D-4B44-9F11-B57AFD0679B1}" type="presParOf" srcId="{1B84E15B-FBC5-4841-9915-77CA5B1B1B59}" destId="{874BEF9E-E3A3-410B-A626-A489169AC3C4}" srcOrd="0" destOrd="0" presId="urn:microsoft.com/office/officeart/2005/8/layout/process2"/>
    <dgm:cxn modelId="{1EE29A23-204A-496E-B859-2D3EB7F9FC33}" type="presParOf" srcId="{86672090-B87C-4EF4-B0AA-9F1EBA94B80E}" destId="{8B3ABC45-B21B-42E6-BAD8-F0AD24B2BC3D}" srcOrd="10" destOrd="0" presId="urn:microsoft.com/office/officeart/2005/8/layout/process2"/>
    <dgm:cxn modelId="{EAEE4A92-55D3-4D09-AAA7-984EF42B2A91}" type="presParOf" srcId="{86672090-B87C-4EF4-B0AA-9F1EBA94B80E}" destId="{2E5EEECB-9622-4A67-B9FC-0F17784C207B}" srcOrd="11" destOrd="0" presId="urn:microsoft.com/office/officeart/2005/8/layout/process2"/>
    <dgm:cxn modelId="{2634D638-E020-420D-A792-EE68BA26C301}" type="presParOf" srcId="{2E5EEECB-9622-4A67-B9FC-0F17784C207B}" destId="{F1305D9E-640F-484E-8897-844562181484}" srcOrd="0" destOrd="0" presId="urn:microsoft.com/office/officeart/2005/8/layout/process2"/>
    <dgm:cxn modelId="{848AC85F-F84B-4A3E-98A1-E7A480269831}" type="presParOf" srcId="{86672090-B87C-4EF4-B0AA-9F1EBA94B80E}" destId="{5B5A6ADC-C63C-4002-BEF0-6DC31666AF91}" srcOrd="1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E3C304C-733A-47A5-9783-3BD95AFBE6DD}" type="doc">
      <dgm:prSet loTypeId="urn:microsoft.com/office/officeart/2005/8/layout/process2" loCatId="process" qsTypeId="urn:microsoft.com/office/officeart/2005/8/quickstyle/simple3" qsCatId="simple" csTypeId="urn:microsoft.com/office/officeart/2005/8/colors/colorful2" csCatId="colorful" phldr="1"/>
      <dgm:spPr/>
    </dgm:pt>
    <dgm:pt modelId="{CDC09D37-8A08-473F-B954-E7F496A898A7}">
      <dgm:prSet phldrT="[Texto]"/>
      <dgm:spPr/>
      <dgm:t>
        <a:bodyPr/>
        <a:lstStyle/>
        <a:p>
          <a:r>
            <a:rPr lang="es-ES" dirty="0" smtClean="0"/>
            <a:t>Marketing digital, plataforma web 2.0</a:t>
          </a:r>
          <a:endParaRPr lang="es-ES" dirty="0"/>
        </a:p>
      </dgm:t>
    </dgm:pt>
    <dgm:pt modelId="{BA7814B6-9AB1-4141-AF51-C454712D508A}" type="parTrans" cxnId="{46535257-F9C0-4F0B-A03C-E0E00EC6C915}">
      <dgm:prSet/>
      <dgm:spPr/>
      <dgm:t>
        <a:bodyPr/>
        <a:lstStyle/>
        <a:p>
          <a:endParaRPr lang="es-ES"/>
        </a:p>
      </dgm:t>
    </dgm:pt>
    <dgm:pt modelId="{4728E9D7-4C69-4F8C-AC4E-1B0F00A3E821}" type="sibTrans" cxnId="{46535257-F9C0-4F0B-A03C-E0E00EC6C915}">
      <dgm:prSet/>
      <dgm:spPr/>
      <dgm:t>
        <a:bodyPr/>
        <a:lstStyle/>
        <a:p>
          <a:endParaRPr lang="es-ES"/>
        </a:p>
      </dgm:t>
    </dgm:pt>
    <dgm:pt modelId="{AA6CDFA3-413A-4257-BFC0-43FC4868F3F1}">
      <dgm:prSet phldrT="[Texto]"/>
      <dgm:spPr/>
      <dgm:t>
        <a:bodyPr/>
        <a:lstStyle/>
        <a:p>
          <a:r>
            <a:rPr lang="es-ES" dirty="0" smtClean="0"/>
            <a:t>Medios de comunicación social online.</a:t>
          </a:r>
          <a:endParaRPr lang="es-ES" dirty="0"/>
        </a:p>
      </dgm:t>
    </dgm:pt>
    <dgm:pt modelId="{204EA8C6-9DC0-4506-A9E4-01DD706DD840}" type="parTrans" cxnId="{7D387A54-9208-4082-B703-172D43F2EF56}">
      <dgm:prSet/>
      <dgm:spPr/>
      <dgm:t>
        <a:bodyPr/>
        <a:lstStyle/>
        <a:p>
          <a:endParaRPr lang="es-ES"/>
        </a:p>
      </dgm:t>
    </dgm:pt>
    <dgm:pt modelId="{F9FB0ED7-9473-4971-B630-7EBE9181ABB2}" type="sibTrans" cxnId="{7D387A54-9208-4082-B703-172D43F2EF56}">
      <dgm:prSet/>
      <dgm:spPr/>
      <dgm:t>
        <a:bodyPr/>
        <a:lstStyle/>
        <a:p>
          <a:endParaRPr lang="es-ES"/>
        </a:p>
      </dgm:t>
    </dgm:pt>
    <dgm:pt modelId="{58156564-E5A3-44FB-B7E9-1C933F877376}">
      <dgm:prSet phldrT="[Texto]"/>
      <dgm:spPr/>
      <dgm:t>
        <a:bodyPr/>
        <a:lstStyle/>
        <a:p>
          <a:r>
            <a:rPr lang="es-ES" dirty="0" smtClean="0"/>
            <a:t>Redes sociales </a:t>
          </a:r>
          <a:endParaRPr lang="es-ES" dirty="0"/>
        </a:p>
      </dgm:t>
    </dgm:pt>
    <dgm:pt modelId="{FDE974ED-BDA4-4DCF-9F8D-3DA7BA29DF0D}" type="parTrans" cxnId="{9DB8FB65-E9EE-4256-BA6F-7AA18609895F}">
      <dgm:prSet/>
      <dgm:spPr/>
      <dgm:t>
        <a:bodyPr/>
        <a:lstStyle/>
        <a:p>
          <a:endParaRPr lang="es-ES"/>
        </a:p>
      </dgm:t>
    </dgm:pt>
    <dgm:pt modelId="{600B3331-EF21-459C-99D8-73EF868BB0EF}" type="sibTrans" cxnId="{9DB8FB65-E9EE-4256-BA6F-7AA18609895F}">
      <dgm:prSet/>
      <dgm:spPr/>
      <dgm:t>
        <a:bodyPr/>
        <a:lstStyle/>
        <a:p>
          <a:endParaRPr lang="es-ES"/>
        </a:p>
      </dgm:t>
    </dgm:pt>
    <dgm:pt modelId="{563A6987-537B-45A9-B6E4-0B58C1FD5E06}" type="pres">
      <dgm:prSet presAssocID="{1E3C304C-733A-47A5-9783-3BD95AFBE6DD}" presName="linearFlow" presStyleCnt="0">
        <dgm:presLayoutVars>
          <dgm:resizeHandles val="exact"/>
        </dgm:presLayoutVars>
      </dgm:prSet>
      <dgm:spPr/>
    </dgm:pt>
    <dgm:pt modelId="{1120F555-5051-4395-9FF2-D0CC475EBC13}" type="pres">
      <dgm:prSet presAssocID="{CDC09D37-8A08-473F-B954-E7F496A898A7}" presName="node" presStyleLbl="node1" presStyleIdx="0" presStyleCnt="3" custLinFactNeighborY="-1731">
        <dgm:presLayoutVars>
          <dgm:bulletEnabled val="1"/>
        </dgm:presLayoutVars>
      </dgm:prSet>
      <dgm:spPr/>
      <dgm:t>
        <a:bodyPr/>
        <a:lstStyle/>
        <a:p>
          <a:endParaRPr lang="es-ES"/>
        </a:p>
      </dgm:t>
    </dgm:pt>
    <dgm:pt modelId="{302F2FC7-C12D-432E-8A49-B985DA895962}" type="pres">
      <dgm:prSet presAssocID="{4728E9D7-4C69-4F8C-AC4E-1B0F00A3E821}" presName="sibTrans" presStyleLbl="sibTrans2D1" presStyleIdx="0" presStyleCnt="2"/>
      <dgm:spPr/>
      <dgm:t>
        <a:bodyPr/>
        <a:lstStyle/>
        <a:p>
          <a:endParaRPr lang="es-ES"/>
        </a:p>
      </dgm:t>
    </dgm:pt>
    <dgm:pt modelId="{390FC713-00E1-4AE6-85C7-B46D3C4E4AB7}" type="pres">
      <dgm:prSet presAssocID="{4728E9D7-4C69-4F8C-AC4E-1B0F00A3E821}" presName="connectorText" presStyleLbl="sibTrans2D1" presStyleIdx="0" presStyleCnt="2"/>
      <dgm:spPr/>
      <dgm:t>
        <a:bodyPr/>
        <a:lstStyle/>
        <a:p>
          <a:endParaRPr lang="es-ES"/>
        </a:p>
      </dgm:t>
    </dgm:pt>
    <dgm:pt modelId="{EA1D69CF-5153-4D27-AB35-806325479A94}" type="pres">
      <dgm:prSet presAssocID="{AA6CDFA3-413A-4257-BFC0-43FC4868F3F1}" presName="node" presStyleLbl="node1" presStyleIdx="1" presStyleCnt="3">
        <dgm:presLayoutVars>
          <dgm:bulletEnabled val="1"/>
        </dgm:presLayoutVars>
      </dgm:prSet>
      <dgm:spPr/>
      <dgm:t>
        <a:bodyPr/>
        <a:lstStyle/>
        <a:p>
          <a:endParaRPr lang="es-ES"/>
        </a:p>
      </dgm:t>
    </dgm:pt>
    <dgm:pt modelId="{34C74133-FBB2-49DE-964A-C3B5933F989B}" type="pres">
      <dgm:prSet presAssocID="{F9FB0ED7-9473-4971-B630-7EBE9181ABB2}" presName="sibTrans" presStyleLbl="sibTrans2D1" presStyleIdx="1" presStyleCnt="2"/>
      <dgm:spPr/>
      <dgm:t>
        <a:bodyPr/>
        <a:lstStyle/>
        <a:p>
          <a:endParaRPr lang="es-ES"/>
        </a:p>
      </dgm:t>
    </dgm:pt>
    <dgm:pt modelId="{7332257F-A33D-4FDD-A107-FCE849BE7EFF}" type="pres">
      <dgm:prSet presAssocID="{F9FB0ED7-9473-4971-B630-7EBE9181ABB2}" presName="connectorText" presStyleLbl="sibTrans2D1" presStyleIdx="1" presStyleCnt="2"/>
      <dgm:spPr/>
      <dgm:t>
        <a:bodyPr/>
        <a:lstStyle/>
        <a:p>
          <a:endParaRPr lang="es-ES"/>
        </a:p>
      </dgm:t>
    </dgm:pt>
    <dgm:pt modelId="{55802F46-4013-4B4D-AA23-66F72D7EC554}" type="pres">
      <dgm:prSet presAssocID="{58156564-E5A3-44FB-B7E9-1C933F877376}" presName="node" presStyleLbl="node1" presStyleIdx="2" presStyleCnt="3">
        <dgm:presLayoutVars>
          <dgm:bulletEnabled val="1"/>
        </dgm:presLayoutVars>
      </dgm:prSet>
      <dgm:spPr/>
      <dgm:t>
        <a:bodyPr/>
        <a:lstStyle/>
        <a:p>
          <a:endParaRPr lang="es-ES"/>
        </a:p>
      </dgm:t>
    </dgm:pt>
  </dgm:ptLst>
  <dgm:cxnLst>
    <dgm:cxn modelId="{1BEF96B4-CE3C-4F5E-ACC8-DC5C3FAFEAF7}" type="presOf" srcId="{1E3C304C-733A-47A5-9783-3BD95AFBE6DD}" destId="{563A6987-537B-45A9-B6E4-0B58C1FD5E06}" srcOrd="0" destOrd="0" presId="urn:microsoft.com/office/officeart/2005/8/layout/process2"/>
    <dgm:cxn modelId="{9DB8FB65-E9EE-4256-BA6F-7AA18609895F}" srcId="{1E3C304C-733A-47A5-9783-3BD95AFBE6DD}" destId="{58156564-E5A3-44FB-B7E9-1C933F877376}" srcOrd="2" destOrd="0" parTransId="{FDE974ED-BDA4-4DCF-9F8D-3DA7BA29DF0D}" sibTransId="{600B3331-EF21-459C-99D8-73EF868BB0EF}"/>
    <dgm:cxn modelId="{B0916B44-DBC5-49B2-8FB5-1CEC9CA2862C}" type="presOf" srcId="{4728E9D7-4C69-4F8C-AC4E-1B0F00A3E821}" destId="{390FC713-00E1-4AE6-85C7-B46D3C4E4AB7}" srcOrd="1" destOrd="0" presId="urn:microsoft.com/office/officeart/2005/8/layout/process2"/>
    <dgm:cxn modelId="{7D387A54-9208-4082-B703-172D43F2EF56}" srcId="{1E3C304C-733A-47A5-9783-3BD95AFBE6DD}" destId="{AA6CDFA3-413A-4257-BFC0-43FC4868F3F1}" srcOrd="1" destOrd="0" parTransId="{204EA8C6-9DC0-4506-A9E4-01DD706DD840}" sibTransId="{F9FB0ED7-9473-4971-B630-7EBE9181ABB2}"/>
    <dgm:cxn modelId="{2B30DE87-4566-41F2-9E6F-9256BA325DC7}" type="presOf" srcId="{F9FB0ED7-9473-4971-B630-7EBE9181ABB2}" destId="{7332257F-A33D-4FDD-A107-FCE849BE7EFF}" srcOrd="1" destOrd="0" presId="urn:microsoft.com/office/officeart/2005/8/layout/process2"/>
    <dgm:cxn modelId="{A4879CAF-6546-48F5-86DB-2FBD46324515}" type="presOf" srcId="{58156564-E5A3-44FB-B7E9-1C933F877376}" destId="{55802F46-4013-4B4D-AA23-66F72D7EC554}" srcOrd="0" destOrd="0" presId="urn:microsoft.com/office/officeart/2005/8/layout/process2"/>
    <dgm:cxn modelId="{46535257-F9C0-4F0B-A03C-E0E00EC6C915}" srcId="{1E3C304C-733A-47A5-9783-3BD95AFBE6DD}" destId="{CDC09D37-8A08-473F-B954-E7F496A898A7}" srcOrd="0" destOrd="0" parTransId="{BA7814B6-9AB1-4141-AF51-C454712D508A}" sibTransId="{4728E9D7-4C69-4F8C-AC4E-1B0F00A3E821}"/>
    <dgm:cxn modelId="{DD78ABBB-18F5-4D69-A8E2-216A5201E890}" type="presOf" srcId="{AA6CDFA3-413A-4257-BFC0-43FC4868F3F1}" destId="{EA1D69CF-5153-4D27-AB35-806325479A94}" srcOrd="0" destOrd="0" presId="urn:microsoft.com/office/officeart/2005/8/layout/process2"/>
    <dgm:cxn modelId="{607EFE70-D49A-4809-AF74-694A0AC2A6C4}" type="presOf" srcId="{F9FB0ED7-9473-4971-B630-7EBE9181ABB2}" destId="{34C74133-FBB2-49DE-964A-C3B5933F989B}" srcOrd="0" destOrd="0" presId="urn:microsoft.com/office/officeart/2005/8/layout/process2"/>
    <dgm:cxn modelId="{FD97F7C7-6EAA-478E-97DC-29FED7C0AD6C}" type="presOf" srcId="{CDC09D37-8A08-473F-B954-E7F496A898A7}" destId="{1120F555-5051-4395-9FF2-D0CC475EBC13}" srcOrd="0" destOrd="0" presId="urn:microsoft.com/office/officeart/2005/8/layout/process2"/>
    <dgm:cxn modelId="{8F7FBEDD-BDBE-47D8-862F-FE253B585F41}" type="presOf" srcId="{4728E9D7-4C69-4F8C-AC4E-1B0F00A3E821}" destId="{302F2FC7-C12D-432E-8A49-B985DA895962}" srcOrd="0" destOrd="0" presId="urn:microsoft.com/office/officeart/2005/8/layout/process2"/>
    <dgm:cxn modelId="{8D411939-D5FE-46A1-A5AE-0D0A873F664B}" type="presParOf" srcId="{563A6987-537B-45A9-B6E4-0B58C1FD5E06}" destId="{1120F555-5051-4395-9FF2-D0CC475EBC13}" srcOrd="0" destOrd="0" presId="urn:microsoft.com/office/officeart/2005/8/layout/process2"/>
    <dgm:cxn modelId="{4136F4E4-6275-4069-886E-90A613437C4E}" type="presParOf" srcId="{563A6987-537B-45A9-B6E4-0B58C1FD5E06}" destId="{302F2FC7-C12D-432E-8A49-B985DA895962}" srcOrd="1" destOrd="0" presId="urn:microsoft.com/office/officeart/2005/8/layout/process2"/>
    <dgm:cxn modelId="{31979720-780C-4233-9B0A-91EB0FC84D90}" type="presParOf" srcId="{302F2FC7-C12D-432E-8A49-B985DA895962}" destId="{390FC713-00E1-4AE6-85C7-B46D3C4E4AB7}" srcOrd="0" destOrd="0" presId="urn:microsoft.com/office/officeart/2005/8/layout/process2"/>
    <dgm:cxn modelId="{AFFACD29-DE08-4AAC-8D2B-81FAE05C03E9}" type="presParOf" srcId="{563A6987-537B-45A9-B6E4-0B58C1FD5E06}" destId="{EA1D69CF-5153-4D27-AB35-806325479A94}" srcOrd="2" destOrd="0" presId="urn:microsoft.com/office/officeart/2005/8/layout/process2"/>
    <dgm:cxn modelId="{C723DFCD-26A4-411E-B267-2318732B55CB}" type="presParOf" srcId="{563A6987-537B-45A9-B6E4-0B58C1FD5E06}" destId="{34C74133-FBB2-49DE-964A-C3B5933F989B}" srcOrd="3" destOrd="0" presId="urn:microsoft.com/office/officeart/2005/8/layout/process2"/>
    <dgm:cxn modelId="{818EE3B2-8929-43C8-B432-6681D19A90AB}" type="presParOf" srcId="{34C74133-FBB2-49DE-964A-C3B5933F989B}" destId="{7332257F-A33D-4FDD-A107-FCE849BE7EFF}" srcOrd="0" destOrd="0" presId="urn:microsoft.com/office/officeart/2005/8/layout/process2"/>
    <dgm:cxn modelId="{80A3DFD2-548B-49EA-BDEB-5E7D1510B022}" type="presParOf" srcId="{563A6987-537B-45A9-B6E4-0B58C1FD5E06}" destId="{55802F46-4013-4B4D-AA23-66F72D7EC554}"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E3C304C-733A-47A5-9783-3BD95AFBE6DD}" type="doc">
      <dgm:prSet loTypeId="urn:microsoft.com/office/officeart/2005/8/layout/process2" loCatId="process" qsTypeId="urn:microsoft.com/office/officeart/2005/8/quickstyle/simple3" qsCatId="simple" csTypeId="urn:microsoft.com/office/officeart/2005/8/colors/colorful3" csCatId="colorful" phldr="1"/>
      <dgm:spPr/>
    </dgm:pt>
    <dgm:pt modelId="{CDC09D37-8A08-473F-B954-E7F496A898A7}">
      <dgm:prSet phldrT="[Texto]" custT="1"/>
      <dgm:spPr/>
      <dgm:t>
        <a:bodyPr/>
        <a:lstStyle/>
        <a:p>
          <a:r>
            <a:rPr lang="es-ES" sz="2800" dirty="0" smtClean="0"/>
            <a:t>Teorías de soporte </a:t>
          </a:r>
        </a:p>
      </dgm:t>
    </dgm:pt>
    <dgm:pt modelId="{BA7814B6-9AB1-4141-AF51-C454712D508A}" type="parTrans" cxnId="{46535257-F9C0-4F0B-A03C-E0E00EC6C915}">
      <dgm:prSet/>
      <dgm:spPr/>
      <dgm:t>
        <a:bodyPr/>
        <a:lstStyle/>
        <a:p>
          <a:endParaRPr lang="es-ES"/>
        </a:p>
      </dgm:t>
    </dgm:pt>
    <dgm:pt modelId="{4728E9D7-4C69-4F8C-AC4E-1B0F00A3E821}" type="sibTrans" cxnId="{46535257-F9C0-4F0B-A03C-E0E00EC6C915}">
      <dgm:prSet/>
      <dgm:spPr/>
      <dgm:t>
        <a:bodyPr/>
        <a:lstStyle/>
        <a:p>
          <a:endParaRPr lang="es-ES"/>
        </a:p>
      </dgm:t>
    </dgm:pt>
    <dgm:pt modelId="{617E7141-82A3-4DA8-88AC-55404DAD64D6}">
      <dgm:prSet phldrT="[Texto]" custT="1"/>
      <dgm:spPr/>
      <dgm:t>
        <a:bodyPr/>
        <a:lstStyle/>
        <a:p>
          <a:r>
            <a:rPr lang="es-ES" sz="2000" dirty="0" smtClean="0"/>
            <a:t>Teoría de redes sociales (Scott 1991)</a:t>
          </a:r>
        </a:p>
        <a:p>
          <a:r>
            <a:rPr lang="es-ES" sz="2000" dirty="0" smtClean="0"/>
            <a:t>Teoría generacional (Strauss y </a:t>
          </a:r>
          <a:r>
            <a:rPr lang="es-ES" sz="2000" dirty="0" err="1" smtClean="0"/>
            <a:t>Howe</a:t>
          </a:r>
          <a:r>
            <a:rPr lang="es-ES" sz="2000" dirty="0" smtClean="0"/>
            <a:t>)</a:t>
          </a:r>
          <a:endParaRPr lang="es-ES" sz="2000" dirty="0"/>
        </a:p>
      </dgm:t>
    </dgm:pt>
    <dgm:pt modelId="{E8A50B81-D687-40AC-A756-F9EE2F539DD0}" type="parTrans" cxnId="{45BE3862-64A0-4EDB-AE82-2565F7156241}">
      <dgm:prSet/>
      <dgm:spPr/>
      <dgm:t>
        <a:bodyPr/>
        <a:lstStyle/>
        <a:p>
          <a:endParaRPr lang="es-ES"/>
        </a:p>
      </dgm:t>
    </dgm:pt>
    <dgm:pt modelId="{C1EF76E7-486B-4382-AB6F-7FC6C259C6CD}" type="sibTrans" cxnId="{45BE3862-64A0-4EDB-AE82-2565F7156241}">
      <dgm:prSet/>
      <dgm:spPr/>
      <dgm:t>
        <a:bodyPr/>
        <a:lstStyle/>
        <a:p>
          <a:endParaRPr lang="es-ES"/>
        </a:p>
      </dgm:t>
    </dgm:pt>
    <dgm:pt modelId="{563A6987-537B-45A9-B6E4-0B58C1FD5E06}" type="pres">
      <dgm:prSet presAssocID="{1E3C304C-733A-47A5-9783-3BD95AFBE6DD}" presName="linearFlow" presStyleCnt="0">
        <dgm:presLayoutVars>
          <dgm:resizeHandles val="exact"/>
        </dgm:presLayoutVars>
      </dgm:prSet>
      <dgm:spPr/>
    </dgm:pt>
    <dgm:pt modelId="{1120F555-5051-4395-9FF2-D0CC475EBC13}" type="pres">
      <dgm:prSet presAssocID="{CDC09D37-8A08-473F-B954-E7F496A898A7}" presName="node" presStyleLbl="node1" presStyleIdx="0" presStyleCnt="2" custScaleY="41563" custLinFactNeighborY="-915">
        <dgm:presLayoutVars>
          <dgm:bulletEnabled val="1"/>
        </dgm:presLayoutVars>
      </dgm:prSet>
      <dgm:spPr/>
      <dgm:t>
        <a:bodyPr/>
        <a:lstStyle/>
        <a:p>
          <a:endParaRPr lang="es-ES"/>
        </a:p>
      </dgm:t>
    </dgm:pt>
    <dgm:pt modelId="{302F2FC7-C12D-432E-8A49-B985DA895962}" type="pres">
      <dgm:prSet presAssocID="{4728E9D7-4C69-4F8C-AC4E-1B0F00A3E821}" presName="sibTrans" presStyleLbl="sibTrans2D1" presStyleIdx="0" presStyleCnt="1" custFlipHor="1" custScaleX="97992" custScaleY="83463" custLinFactNeighborX="609" custLinFactNeighborY="5999"/>
      <dgm:spPr/>
      <dgm:t>
        <a:bodyPr/>
        <a:lstStyle/>
        <a:p>
          <a:endParaRPr lang="es-ES"/>
        </a:p>
      </dgm:t>
    </dgm:pt>
    <dgm:pt modelId="{390FC713-00E1-4AE6-85C7-B46D3C4E4AB7}" type="pres">
      <dgm:prSet presAssocID="{4728E9D7-4C69-4F8C-AC4E-1B0F00A3E821}" presName="connectorText" presStyleLbl="sibTrans2D1" presStyleIdx="0" presStyleCnt="1"/>
      <dgm:spPr/>
      <dgm:t>
        <a:bodyPr/>
        <a:lstStyle/>
        <a:p>
          <a:endParaRPr lang="es-ES"/>
        </a:p>
      </dgm:t>
    </dgm:pt>
    <dgm:pt modelId="{6F43B506-378E-4BAC-B211-22AB825A6182}" type="pres">
      <dgm:prSet presAssocID="{617E7141-82A3-4DA8-88AC-55404DAD64D6}" presName="node" presStyleLbl="node1" presStyleIdx="1" presStyleCnt="2" custScaleY="63549">
        <dgm:presLayoutVars>
          <dgm:bulletEnabled val="1"/>
        </dgm:presLayoutVars>
      </dgm:prSet>
      <dgm:spPr/>
      <dgm:t>
        <a:bodyPr/>
        <a:lstStyle/>
        <a:p>
          <a:endParaRPr lang="es-ES"/>
        </a:p>
      </dgm:t>
    </dgm:pt>
  </dgm:ptLst>
  <dgm:cxnLst>
    <dgm:cxn modelId="{46535257-F9C0-4F0B-A03C-E0E00EC6C915}" srcId="{1E3C304C-733A-47A5-9783-3BD95AFBE6DD}" destId="{CDC09D37-8A08-473F-B954-E7F496A898A7}" srcOrd="0" destOrd="0" parTransId="{BA7814B6-9AB1-4141-AF51-C454712D508A}" sibTransId="{4728E9D7-4C69-4F8C-AC4E-1B0F00A3E821}"/>
    <dgm:cxn modelId="{45BE3862-64A0-4EDB-AE82-2565F7156241}" srcId="{1E3C304C-733A-47A5-9783-3BD95AFBE6DD}" destId="{617E7141-82A3-4DA8-88AC-55404DAD64D6}" srcOrd="1" destOrd="0" parTransId="{E8A50B81-D687-40AC-A756-F9EE2F539DD0}" sibTransId="{C1EF76E7-486B-4382-AB6F-7FC6C259C6CD}"/>
    <dgm:cxn modelId="{D26766EB-B8A7-4571-883B-2EF391254A0F}" type="presOf" srcId="{617E7141-82A3-4DA8-88AC-55404DAD64D6}" destId="{6F43B506-378E-4BAC-B211-22AB825A6182}" srcOrd="0" destOrd="0" presId="urn:microsoft.com/office/officeart/2005/8/layout/process2"/>
    <dgm:cxn modelId="{B0916B44-DBC5-49B2-8FB5-1CEC9CA2862C}" type="presOf" srcId="{4728E9D7-4C69-4F8C-AC4E-1B0F00A3E821}" destId="{390FC713-00E1-4AE6-85C7-B46D3C4E4AB7}" srcOrd="1" destOrd="0" presId="urn:microsoft.com/office/officeart/2005/8/layout/process2"/>
    <dgm:cxn modelId="{1BEF96B4-CE3C-4F5E-ACC8-DC5C3FAFEAF7}" type="presOf" srcId="{1E3C304C-733A-47A5-9783-3BD95AFBE6DD}" destId="{563A6987-537B-45A9-B6E4-0B58C1FD5E06}" srcOrd="0" destOrd="0" presId="urn:microsoft.com/office/officeart/2005/8/layout/process2"/>
    <dgm:cxn modelId="{FD97F7C7-6EAA-478E-97DC-29FED7C0AD6C}" type="presOf" srcId="{CDC09D37-8A08-473F-B954-E7F496A898A7}" destId="{1120F555-5051-4395-9FF2-D0CC475EBC13}" srcOrd="0" destOrd="0" presId="urn:microsoft.com/office/officeart/2005/8/layout/process2"/>
    <dgm:cxn modelId="{8F7FBEDD-BDBE-47D8-862F-FE253B585F41}" type="presOf" srcId="{4728E9D7-4C69-4F8C-AC4E-1B0F00A3E821}" destId="{302F2FC7-C12D-432E-8A49-B985DA895962}" srcOrd="0" destOrd="0" presId="urn:microsoft.com/office/officeart/2005/8/layout/process2"/>
    <dgm:cxn modelId="{8D411939-D5FE-46A1-A5AE-0D0A873F664B}" type="presParOf" srcId="{563A6987-537B-45A9-B6E4-0B58C1FD5E06}" destId="{1120F555-5051-4395-9FF2-D0CC475EBC13}" srcOrd="0" destOrd="0" presId="urn:microsoft.com/office/officeart/2005/8/layout/process2"/>
    <dgm:cxn modelId="{4136F4E4-6275-4069-886E-90A613437C4E}" type="presParOf" srcId="{563A6987-537B-45A9-B6E4-0B58C1FD5E06}" destId="{302F2FC7-C12D-432E-8A49-B985DA895962}" srcOrd="1" destOrd="0" presId="urn:microsoft.com/office/officeart/2005/8/layout/process2"/>
    <dgm:cxn modelId="{31979720-780C-4233-9B0A-91EB0FC84D90}" type="presParOf" srcId="{302F2FC7-C12D-432E-8A49-B985DA895962}" destId="{390FC713-00E1-4AE6-85C7-B46D3C4E4AB7}" srcOrd="0" destOrd="0" presId="urn:microsoft.com/office/officeart/2005/8/layout/process2"/>
    <dgm:cxn modelId="{75D82C9A-7E1D-4095-BE89-1554732FE57D}" type="presParOf" srcId="{563A6987-537B-45A9-B6E4-0B58C1FD5E06}" destId="{6F43B506-378E-4BAC-B211-22AB825A6182}" srcOrd="2"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28EA1BC-7476-4352-8D68-EAB31A668765}" type="doc">
      <dgm:prSet loTypeId="urn:microsoft.com/office/officeart/2005/8/layout/vProcess5" loCatId="process" qsTypeId="urn:microsoft.com/office/officeart/2005/8/quickstyle/simple3" qsCatId="simple" csTypeId="urn:microsoft.com/office/officeart/2005/8/colors/colorful3" csCatId="colorful" phldr="1"/>
      <dgm:spPr/>
      <dgm:t>
        <a:bodyPr/>
        <a:lstStyle/>
        <a:p>
          <a:endParaRPr lang="es-EC"/>
        </a:p>
      </dgm:t>
    </dgm:pt>
    <dgm:pt modelId="{2437394A-F1A9-4FD7-AF6D-0D30F51E3965}">
      <dgm:prSet phldrT="[Texto]" custT="1"/>
      <dgm:spPr/>
      <dgm:t>
        <a:bodyPr/>
        <a:lstStyle/>
        <a:p>
          <a:pPr algn="l"/>
          <a:r>
            <a:rPr lang="es-EC" sz="1600" b="1" dirty="0" smtClean="0"/>
            <a:t>Por su finalidad</a:t>
          </a:r>
          <a:endParaRPr lang="es-EC" sz="1600" b="1" dirty="0"/>
        </a:p>
      </dgm:t>
    </dgm:pt>
    <dgm:pt modelId="{82D9B4D4-A806-4C25-AD10-861972850641}" type="parTrans" cxnId="{A5C66FCD-BC3F-4466-86FA-42DCAD0AF015}">
      <dgm:prSet/>
      <dgm:spPr/>
      <dgm:t>
        <a:bodyPr/>
        <a:lstStyle/>
        <a:p>
          <a:endParaRPr lang="es-EC" sz="1600"/>
        </a:p>
      </dgm:t>
    </dgm:pt>
    <dgm:pt modelId="{08B8A371-2371-4370-8B99-F574EC1A381F}" type="sibTrans" cxnId="{A5C66FCD-BC3F-4466-86FA-42DCAD0AF015}">
      <dgm:prSet custT="1"/>
      <dgm:spPr/>
      <dgm:t>
        <a:bodyPr/>
        <a:lstStyle/>
        <a:p>
          <a:endParaRPr lang="es-EC" sz="1600"/>
        </a:p>
      </dgm:t>
    </dgm:pt>
    <dgm:pt modelId="{6C2A404A-75F5-41B5-B74B-2D0AE4D53109}">
      <dgm:prSet phldrT="[Texto]" custT="1"/>
      <dgm:spPr/>
      <dgm:t>
        <a:bodyPr/>
        <a:lstStyle/>
        <a:p>
          <a:pPr algn="ctr"/>
          <a:r>
            <a:rPr lang="es-EC" sz="1600" dirty="0" smtClean="0"/>
            <a:t>Aplicada</a:t>
          </a:r>
          <a:endParaRPr lang="es-EC" sz="1600" dirty="0"/>
        </a:p>
      </dgm:t>
    </dgm:pt>
    <dgm:pt modelId="{00821F25-E88B-4073-AFEF-974A4E2360DD}" type="parTrans" cxnId="{70436094-5D3D-4D65-B0EF-D8FA87C5EDF3}">
      <dgm:prSet/>
      <dgm:spPr/>
      <dgm:t>
        <a:bodyPr/>
        <a:lstStyle/>
        <a:p>
          <a:endParaRPr lang="es-EC" sz="1600"/>
        </a:p>
      </dgm:t>
    </dgm:pt>
    <dgm:pt modelId="{418A1797-0983-43B3-8B12-6150CBC7B8D2}" type="sibTrans" cxnId="{70436094-5D3D-4D65-B0EF-D8FA87C5EDF3}">
      <dgm:prSet/>
      <dgm:spPr/>
      <dgm:t>
        <a:bodyPr/>
        <a:lstStyle/>
        <a:p>
          <a:endParaRPr lang="es-EC" sz="1600"/>
        </a:p>
      </dgm:t>
    </dgm:pt>
    <dgm:pt modelId="{F3A12A51-3F4B-476B-9183-5BCF2C293765}">
      <dgm:prSet phldrT="[Texto]" custT="1"/>
      <dgm:spPr/>
      <dgm:t>
        <a:bodyPr/>
        <a:lstStyle/>
        <a:p>
          <a:pPr algn="l"/>
          <a:r>
            <a:rPr lang="es-EC" sz="1600" b="1" dirty="0" smtClean="0"/>
            <a:t>Por las fuentes de información</a:t>
          </a:r>
          <a:endParaRPr lang="es-EC" sz="1600" b="1" dirty="0"/>
        </a:p>
      </dgm:t>
    </dgm:pt>
    <dgm:pt modelId="{F98A7CB2-9617-4794-A96B-C2146319FC0F}" type="parTrans" cxnId="{6EDF4E95-00D7-44A3-83A6-7D9C329DF84C}">
      <dgm:prSet/>
      <dgm:spPr/>
      <dgm:t>
        <a:bodyPr/>
        <a:lstStyle/>
        <a:p>
          <a:endParaRPr lang="es-EC" sz="1600"/>
        </a:p>
      </dgm:t>
    </dgm:pt>
    <dgm:pt modelId="{16024036-E008-499C-83C6-5D7D9B52755F}" type="sibTrans" cxnId="{6EDF4E95-00D7-44A3-83A6-7D9C329DF84C}">
      <dgm:prSet custT="1"/>
      <dgm:spPr/>
      <dgm:t>
        <a:bodyPr/>
        <a:lstStyle/>
        <a:p>
          <a:endParaRPr lang="es-EC" sz="1600"/>
        </a:p>
      </dgm:t>
    </dgm:pt>
    <dgm:pt modelId="{0FA742F5-E752-415A-A12C-FBEDEA3D9E53}">
      <dgm:prSet phldrT="[Texto]" custT="1"/>
      <dgm:spPr/>
      <dgm:t>
        <a:bodyPr/>
        <a:lstStyle/>
        <a:p>
          <a:pPr algn="ctr"/>
          <a:r>
            <a:rPr lang="es-EC" sz="1600" dirty="0" smtClean="0"/>
            <a:t>De Campo</a:t>
          </a:r>
          <a:endParaRPr lang="es-EC" sz="1600" dirty="0"/>
        </a:p>
      </dgm:t>
    </dgm:pt>
    <dgm:pt modelId="{D7F46159-0A04-4901-9A3C-C6D8EA148115}" type="parTrans" cxnId="{3441E8BC-B3EE-4290-AEBC-1F7A91D45523}">
      <dgm:prSet/>
      <dgm:spPr/>
      <dgm:t>
        <a:bodyPr/>
        <a:lstStyle/>
        <a:p>
          <a:endParaRPr lang="es-EC" sz="1600"/>
        </a:p>
      </dgm:t>
    </dgm:pt>
    <dgm:pt modelId="{F22EFB6F-CFCE-4C13-8E28-501E628181D8}" type="sibTrans" cxnId="{3441E8BC-B3EE-4290-AEBC-1F7A91D45523}">
      <dgm:prSet/>
      <dgm:spPr/>
      <dgm:t>
        <a:bodyPr/>
        <a:lstStyle/>
        <a:p>
          <a:endParaRPr lang="es-EC" sz="1600"/>
        </a:p>
      </dgm:t>
    </dgm:pt>
    <dgm:pt modelId="{A8F34C5B-0874-4409-BD6E-EF840C20C595}">
      <dgm:prSet phldrT="[Texto]" custT="1"/>
      <dgm:spPr/>
      <dgm:t>
        <a:bodyPr/>
        <a:lstStyle/>
        <a:p>
          <a:pPr algn="l"/>
          <a:r>
            <a:rPr lang="es-EC" sz="1600" b="1" dirty="0" smtClean="0"/>
            <a:t>Por las unidades de análisis</a:t>
          </a:r>
          <a:endParaRPr lang="es-EC" sz="1600" b="1" dirty="0"/>
        </a:p>
      </dgm:t>
    </dgm:pt>
    <dgm:pt modelId="{90A7117E-46B8-47A7-87F4-70EFFA6CF0BF}" type="parTrans" cxnId="{1F466F70-7367-4CDF-9A02-32BC0BB491C9}">
      <dgm:prSet/>
      <dgm:spPr/>
      <dgm:t>
        <a:bodyPr/>
        <a:lstStyle/>
        <a:p>
          <a:endParaRPr lang="es-EC" sz="1600"/>
        </a:p>
      </dgm:t>
    </dgm:pt>
    <dgm:pt modelId="{929D8597-76C4-4B90-957F-E7DD80924884}" type="sibTrans" cxnId="{1F466F70-7367-4CDF-9A02-32BC0BB491C9}">
      <dgm:prSet custT="1"/>
      <dgm:spPr/>
      <dgm:t>
        <a:bodyPr/>
        <a:lstStyle/>
        <a:p>
          <a:endParaRPr lang="es-EC" sz="1600"/>
        </a:p>
      </dgm:t>
    </dgm:pt>
    <dgm:pt modelId="{1346836D-0443-48AB-B82D-6E4883E880C4}">
      <dgm:prSet phldrT="[Texto]" custT="1"/>
      <dgm:spPr/>
      <dgm:t>
        <a:bodyPr/>
        <a:lstStyle/>
        <a:p>
          <a:pPr algn="ctr"/>
          <a:r>
            <a:rPr lang="es-EC" sz="1600" dirty="0" smtClean="0"/>
            <a:t>In situ</a:t>
          </a:r>
          <a:endParaRPr lang="es-EC" sz="1600" dirty="0"/>
        </a:p>
      </dgm:t>
    </dgm:pt>
    <dgm:pt modelId="{54CD08F8-26AA-4866-B306-1B24CE85BAF7}" type="parTrans" cxnId="{9ABB46D6-461F-4E9E-8A75-D1BCCB3625D4}">
      <dgm:prSet/>
      <dgm:spPr/>
      <dgm:t>
        <a:bodyPr/>
        <a:lstStyle/>
        <a:p>
          <a:endParaRPr lang="es-EC" sz="1600"/>
        </a:p>
      </dgm:t>
    </dgm:pt>
    <dgm:pt modelId="{3117BC4E-2143-4F26-ADA0-6A52EDF381ED}" type="sibTrans" cxnId="{9ABB46D6-461F-4E9E-8A75-D1BCCB3625D4}">
      <dgm:prSet/>
      <dgm:spPr/>
      <dgm:t>
        <a:bodyPr/>
        <a:lstStyle/>
        <a:p>
          <a:endParaRPr lang="es-EC" sz="1600"/>
        </a:p>
      </dgm:t>
    </dgm:pt>
    <dgm:pt modelId="{F2C2C4F5-8EB5-433F-96B4-F20E1D7999CE}">
      <dgm:prSet custT="1"/>
      <dgm:spPr/>
      <dgm:t>
        <a:bodyPr/>
        <a:lstStyle/>
        <a:p>
          <a:pPr algn="l"/>
          <a:r>
            <a:rPr lang="es-EC" sz="1600" b="1" dirty="0" smtClean="0"/>
            <a:t>Por el control de las variables</a:t>
          </a:r>
          <a:endParaRPr lang="es-EC" sz="1600" b="1" dirty="0"/>
        </a:p>
      </dgm:t>
    </dgm:pt>
    <dgm:pt modelId="{900BAFDF-D311-4AE6-B343-E81207E0ADEF}" type="parTrans" cxnId="{86179B51-421E-4DA1-A148-2ADEF33A3B59}">
      <dgm:prSet/>
      <dgm:spPr/>
      <dgm:t>
        <a:bodyPr/>
        <a:lstStyle/>
        <a:p>
          <a:endParaRPr lang="es-EC" sz="1600"/>
        </a:p>
      </dgm:t>
    </dgm:pt>
    <dgm:pt modelId="{5A157F5C-1B59-453E-A520-59D04DC6624D}" type="sibTrans" cxnId="{86179B51-421E-4DA1-A148-2ADEF33A3B59}">
      <dgm:prSet custT="1"/>
      <dgm:spPr/>
      <dgm:t>
        <a:bodyPr/>
        <a:lstStyle/>
        <a:p>
          <a:endParaRPr lang="es-EC" sz="1600"/>
        </a:p>
      </dgm:t>
    </dgm:pt>
    <dgm:pt modelId="{D0436CE1-B11B-429B-9B78-22D01F02DE86}">
      <dgm:prSet custT="1"/>
      <dgm:spPr/>
      <dgm:t>
        <a:bodyPr/>
        <a:lstStyle/>
        <a:p>
          <a:pPr algn="ctr"/>
          <a:r>
            <a:rPr lang="es-EC" sz="1600" dirty="0" smtClean="0"/>
            <a:t>No experimental</a:t>
          </a:r>
          <a:endParaRPr lang="es-EC" sz="1600" dirty="0"/>
        </a:p>
      </dgm:t>
    </dgm:pt>
    <dgm:pt modelId="{EA341740-A739-4F0E-8621-CB22E7D28181}" type="parTrans" cxnId="{BF81C72D-4AFC-45DD-AADD-776FD7532F96}">
      <dgm:prSet/>
      <dgm:spPr/>
      <dgm:t>
        <a:bodyPr/>
        <a:lstStyle/>
        <a:p>
          <a:endParaRPr lang="es-EC" sz="1600"/>
        </a:p>
      </dgm:t>
    </dgm:pt>
    <dgm:pt modelId="{350CC7CE-277B-41AC-AE0B-FE4409E88B9C}" type="sibTrans" cxnId="{BF81C72D-4AFC-45DD-AADD-776FD7532F96}">
      <dgm:prSet/>
      <dgm:spPr/>
      <dgm:t>
        <a:bodyPr/>
        <a:lstStyle/>
        <a:p>
          <a:endParaRPr lang="es-EC" sz="1600"/>
        </a:p>
      </dgm:t>
    </dgm:pt>
    <dgm:pt modelId="{6BF881A8-2D8E-4AA5-8021-44E8E1339519}">
      <dgm:prSet custT="1"/>
      <dgm:spPr/>
      <dgm:t>
        <a:bodyPr/>
        <a:lstStyle/>
        <a:p>
          <a:pPr algn="l"/>
          <a:r>
            <a:rPr lang="es-EC" sz="1600" b="1" dirty="0" smtClean="0"/>
            <a:t>Por el alcance </a:t>
          </a:r>
          <a:endParaRPr lang="es-EC" sz="1600" b="1" dirty="0"/>
        </a:p>
      </dgm:t>
    </dgm:pt>
    <dgm:pt modelId="{5358F6F6-C54E-411C-98BE-AE1F74D930E9}" type="parTrans" cxnId="{14483528-8B0D-4A81-8D25-3D3D255301C6}">
      <dgm:prSet/>
      <dgm:spPr/>
      <dgm:t>
        <a:bodyPr/>
        <a:lstStyle/>
        <a:p>
          <a:endParaRPr lang="es-EC" sz="1600"/>
        </a:p>
      </dgm:t>
    </dgm:pt>
    <dgm:pt modelId="{3A2976CD-0FFD-418D-A3B2-164DA56AD804}" type="sibTrans" cxnId="{14483528-8B0D-4A81-8D25-3D3D255301C6}">
      <dgm:prSet/>
      <dgm:spPr/>
      <dgm:t>
        <a:bodyPr/>
        <a:lstStyle/>
        <a:p>
          <a:endParaRPr lang="es-EC" sz="1600"/>
        </a:p>
      </dgm:t>
    </dgm:pt>
    <dgm:pt modelId="{79F1E6D7-5B1D-4396-9403-D280C5196E66}">
      <dgm:prSet custT="1"/>
      <dgm:spPr/>
      <dgm:t>
        <a:bodyPr/>
        <a:lstStyle/>
        <a:p>
          <a:pPr algn="ctr"/>
          <a:r>
            <a:rPr lang="es-EC" sz="1600" dirty="0" smtClean="0"/>
            <a:t>Correlacional</a:t>
          </a:r>
          <a:endParaRPr lang="es-EC" sz="1600" dirty="0"/>
        </a:p>
      </dgm:t>
    </dgm:pt>
    <dgm:pt modelId="{82163ACA-5BB2-41E0-AB4D-8F781607D04F}" type="parTrans" cxnId="{8CF4053F-63CF-4494-8657-1C0B59A486E2}">
      <dgm:prSet/>
      <dgm:spPr/>
      <dgm:t>
        <a:bodyPr/>
        <a:lstStyle/>
        <a:p>
          <a:endParaRPr lang="es-EC" sz="1600"/>
        </a:p>
      </dgm:t>
    </dgm:pt>
    <dgm:pt modelId="{0F84BE9B-7AD3-4D1B-88B7-01643A0C8444}" type="sibTrans" cxnId="{8CF4053F-63CF-4494-8657-1C0B59A486E2}">
      <dgm:prSet/>
      <dgm:spPr/>
      <dgm:t>
        <a:bodyPr/>
        <a:lstStyle/>
        <a:p>
          <a:endParaRPr lang="es-EC" sz="1600"/>
        </a:p>
      </dgm:t>
    </dgm:pt>
    <dgm:pt modelId="{16C20BB8-A61F-4D3B-B29E-FFE244CCF1AB}">
      <dgm:prSet phldrT="[Texto]" custT="1"/>
      <dgm:spPr/>
      <dgm:t>
        <a:bodyPr/>
        <a:lstStyle/>
        <a:p>
          <a:pPr algn="ctr"/>
          <a:r>
            <a:rPr lang="es-EC" sz="1600" dirty="0" smtClean="0"/>
            <a:t>Documental</a:t>
          </a:r>
          <a:endParaRPr lang="es-EC" sz="1600" dirty="0"/>
        </a:p>
      </dgm:t>
    </dgm:pt>
    <dgm:pt modelId="{C5D9B930-757B-43A4-852D-241E2388E3BA}" type="parTrans" cxnId="{BCC1F0B2-8C16-438C-A092-7B9FCB753EC2}">
      <dgm:prSet/>
      <dgm:spPr/>
      <dgm:t>
        <a:bodyPr/>
        <a:lstStyle/>
        <a:p>
          <a:endParaRPr lang="es-ES" sz="1600"/>
        </a:p>
      </dgm:t>
    </dgm:pt>
    <dgm:pt modelId="{E86670B7-2E7E-4A6C-996B-B0DF9A7FC09F}" type="sibTrans" cxnId="{BCC1F0B2-8C16-438C-A092-7B9FCB753EC2}">
      <dgm:prSet/>
      <dgm:spPr/>
      <dgm:t>
        <a:bodyPr/>
        <a:lstStyle/>
        <a:p>
          <a:endParaRPr lang="es-ES" sz="1600"/>
        </a:p>
      </dgm:t>
    </dgm:pt>
    <dgm:pt modelId="{406DADA0-0741-4205-B6F7-B3ECC4F97080}" type="pres">
      <dgm:prSet presAssocID="{528EA1BC-7476-4352-8D68-EAB31A668765}" presName="outerComposite" presStyleCnt="0">
        <dgm:presLayoutVars>
          <dgm:chMax val="5"/>
          <dgm:dir/>
          <dgm:resizeHandles val="exact"/>
        </dgm:presLayoutVars>
      </dgm:prSet>
      <dgm:spPr/>
      <dgm:t>
        <a:bodyPr/>
        <a:lstStyle/>
        <a:p>
          <a:endParaRPr lang="es-ES"/>
        </a:p>
      </dgm:t>
    </dgm:pt>
    <dgm:pt modelId="{53281753-2C30-4730-9C15-6537C3D629ED}" type="pres">
      <dgm:prSet presAssocID="{528EA1BC-7476-4352-8D68-EAB31A668765}" presName="dummyMaxCanvas" presStyleCnt="0">
        <dgm:presLayoutVars/>
      </dgm:prSet>
      <dgm:spPr/>
      <dgm:t>
        <a:bodyPr/>
        <a:lstStyle/>
        <a:p>
          <a:endParaRPr lang="es-ES"/>
        </a:p>
      </dgm:t>
    </dgm:pt>
    <dgm:pt modelId="{238A8C4E-3DB7-424A-AAD6-870DF77B3B58}" type="pres">
      <dgm:prSet presAssocID="{528EA1BC-7476-4352-8D68-EAB31A668765}" presName="FiveNodes_1" presStyleLbl="node1" presStyleIdx="0" presStyleCnt="5" custScaleX="109687" custScaleY="78039" custLinFactNeighborX="-438" custLinFactNeighborY="-2190">
        <dgm:presLayoutVars>
          <dgm:bulletEnabled val="1"/>
        </dgm:presLayoutVars>
      </dgm:prSet>
      <dgm:spPr/>
      <dgm:t>
        <a:bodyPr/>
        <a:lstStyle/>
        <a:p>
          <a:endParaRPr lang="es-ES"/>
        </a:p>
      </dgm:t>
    </dgm:pt>
    <dgm:pt modelId="{F0187650-A443-4A73-BC32-C9B1976600AD}" type="pres">
      <dgm:prSet presAssocID="{528EA1BC-7476-4352-8D68-EAB31A668765}" presName="FiveNodes_2" presStyleLbl="node1" presStyleIdx="1" presStyleCnt="5" custScaleX="104899" custScaleY="100416" custLinFactNeighborX="-438" custLinFactNeighborY="-2190">
        <dgm:presLayoutVars>
          <dgm:bulletEnabled val="1"/>
        </dgm:presLayoutVars>
      </dgm:prSet>
      <dgm:spPr/>
      <dgm:t>
        <a:bodyPr/>
        <a:lstStyle/>
        <a:p>
          <a:endParaRPr lang="es-ES"/>
        </a:p>
      </dgm:t>
    </dgm:pt>
    <dgm:pt modelId="{D559B762-1255-4496-ABF7-99C29CE2F4BD}" type="pres">
      <dgm:prSet presAssocID="{528EA1BC-7476-4352-8D68-EAB31A668765}" presName="FiveNodes_3" presStyleLbl="node1" presStyleIdx="2" presStyleCnt="5" custScaleX="109687" custScaleY="78039" custLinFactNeighborX="331">
        <dgm:presLayoutVars>
          <dgm:bulletEnabled val="1"/>
        </dgm:presLayoutVars>
      </dgm:prSet>
      <dgm:spPr/>
      <dgm:t>
        <a:bodyPr/>
        <a:lstStyle/>
        <a:p>
          <a:endParaRPr lang="es-ES"/>
        </a:p>
      </dgm:t>
    </dgm:pt>
    <dgm:pt modelId="{29CA2730-1BD3-4393-AA19-7426ECED6CC5}" type="pres">
      <dgm:prSet presAssocID="{528EA1BC-7476-4352-8D68-EAB31A668765}" presName="FiveNodes_4" presStyleLbl="node1" presStyleIdx="3" presStyleCnt="5" custScaleX="109687" custScaleY="78039">
        <dgm:presLayoutVars>
          <dgm:bulletEnabled val="1"/>
        </dgm:presLayoutVars>
      </dgm:prSet>
      <dgm:spPr/>
      <dgm:t>
        <a:bodyPr/>
        <a:lstStyle/>
        <a:p>
          <a:endParaRPr lang="es-ES"/>
        </a:p>
      </dgm:t>
    </dgm:pt>
    <dgm:pt modelId="{4F451F4D-AF6E-4ADD-8C40-11E0096FB67C}" type="pres">
      <dgm:prSet presAssocID="{528EA1BC-7476-4352-8D68-EAB31A668765}" presName="FiveNodes_5" presStyleLbl="node1" presStyleIdx="4" presStyleCnt="5" custScaleX="101633" custScaleY="63033">
        <dgm:presLayoutVars>
          <dgm:bulletEnabled val="1"/>
        </dgm:presLayoutVars>
      </dgm:prSet>
      <dgm:spPr/>
      <dgm:t>
        <a:bodyPr/>
        <a:lstStyle/>
        <a:p>
          <a:endParaRPr lang="es-ES"/>
        </a:p>
      </dgm:t>
    </dgm:pt>
    <dgm:pt modelId="{8FE5D122-ADE6-472E-B78B-1AA2BF464ADC}" type="pres">
      <dgm:prSet presAssocID="{528EA1BC-7476-4352-8D68-EAB31A668765}" presName="FiveConn_1-2" presStyleLbl="fgAccFollowNode1" presStyleIdx="0" presStyleCnt="4">
        <dgm:presLayoutVars>
          <dgm:bulletEnabled val="1"/>
        </dgm:presLayoutVars>
      </dgm:prSet>
      <dgm:spPr/>
      <dgm:t>
        <a:bodyPr/>
        <a:lstStyle/>
        <a:p>
          <a:endParaRPr lang="es-ES"/>
        </a:p>
      </dgm:t>
    </dgm:pt>
    <dgm:pt modelId="{6EDF201B-E24F-4BD1-A01A-5706EC8BBA5B}" type="pres">
      <dgm:prSet presAssocID="{528EA1BC-7476-4352-8D68-EAB31A668765}" presName="FiveConn_2-3" presStyleLbl="fgAccFollowNode1" presStyleIdx="1" presStyleCnt="4">
        <dgm:presLayoutVars>
          <dgm:bulletEnabled val="1"/>
        </dgm:presLayoutVars>
      </dgm:prSet>
      <dgm:spPr/>
      <dgm:t>
        <a:bodyPr/>
        <a:lstStyle/>
        <a:p>
          <a:endParaRPr lang="es-ES"/>
        </a:p>
      </dgm:t>
    </dgm:pt>
    <dgm:pt modelId="{10210FFB-C874-44AE-BFDF-1AF5A35EF5DF}" type="pres">
      <dgm:prSet presAssocID="{528EA1BC-7476-4352-8D68-EAB31A668765}" presName="FiveConn_3-4" presStyleLbl="fgAccFollowNode1" presStyleIdx="2" presStyleCnt="4">
        <dgm:presLayoutVars>
          <dgm:bulletEnabled val="1"/>
        </dgm:presLayoutVars>
      </dgm:prSet>
      <dgm:spPr/>
      <dgm:t>
        <a:bodyPr/>
        <a:lstStyle/>
        <a:p>
          <a:endParaRPr lang="es-ES"/>
        </a:p>
      </dgm:t>
    </dgm:pt>
    <dgm:pt modelId="{B3FCC4F2-78E9-449C-BADB-3E683C74B1E6}" type="pres">
      <dgm:prSet presAssocID="{528EA1BC-7476-4352-8D68-EAB31A668765}" presName="FiveConn_4-5" presStyleLbl="fgAccFollowNode1" presStyleIdx="3" presStyleCnt="4">
        <dgm:presLayoutVars>
          <dgm:bulletEnabled val="1"/>
        </dgm:presLayoutVars>
      </dgm:prSet>
      <dgm:spPr/>
      <dgm:t>
        <a:bodyPr/>
        <a:lstStyle/>
        <a:p>
          <a:endParaRPr lang="es-ES"/>
        </a:p>
      </dgm:t>
    </dgm:pt>
    <dgm:pt modelId="{1286BF89-9FF9-491E-BA1A-C87F53E17CF6}" type="pres">
      <dgm:prSet presAssocID="{528EA1BC-7476-4352-8D68-EAB31A668765}" presName="FiveNodes_1_text" presStyleLbl="node1" presStyleIdx="4" presStyleCnt="5">
        <dgm:presLayoutVars>
          <dgm:bulletEnabled val="1"/>
        </dgm:presLayoutVars>
      </dgm:prSet>
      <dgm:spPr/>
      <dgm:t>
        <a:bodyPr/>
        <a:lstStyle/>
        <a:p>
          <a:endParaRPr lang="es-ES"/>
        </a:p>
      </dgm:t>
    </dgm:pt>
    <dgm:pt modelId="{B4E4EB25-DE10-4A5F-B63F-8768F8BA88C1}" type="pres">
      <dgm:prSet presAssocID="{528EA1BC-7476-4352-8D68-EAB31A668765}" presName="FiveNodes_2_text" presStyleLbl="node1" presStyleIdx="4" presStyleCnt="5">
        <dgm:presLayoutVars>
          <dgm:bulletEnabled val="1"/>
        </dgm:presLayoutVars>
      </dgm:prSet>
      <dgm:spPr/>
      <dgm:t>
        <a:bodyPr/>
        <a:lstStyle/>
        <a:p>
          <a:endParaRPr lang="es-ES"/>
        </a:p>
      </dgm:t>
    </dgm:pt>
    <dgm:pt modelId="{29D8522F-164A-4472-9574-81D27EAFE0E5}" type="pres">
      <dgm:prSet presAssocID="{528EA1BC-7476-4352-8D68-EAB31A668765}" presName="FiveNodes_3_text" presStyleLbl="node1" presStyleIdx="4" presStyleCnt="5">
        <dgm:presLayoutVars>
          <dgm:bulletEnabled val="1"/>
        </dgm:presLayoutVars>
      </dgm:prSet>
      <dgm:spPr/>
      <dgm:t>
        <a:bodyPr/>
        <a:lstStyle/>
        <a:p>
          <a:endParaRPr lang="es-ES"/>
        </a:p>
      </dgm:t>
    </dgm:pt>
    <dgm:pt modelId="{7D7C878B-DC57-4032-ABBC-06ADA4B80BCD}" type="pres">
      <dgm:prSet presAssocID="{528EA1BC-7476-4352-8D68-EAB31A668765}" presName="FiveNodes_4_text" presStyleLbl="node1" presStyleIdx="4" presStyleCnt="5">
        <dgm:presLayoutVars>
          <dgm:bulletEnabled val="1"/>
        </dgm:presLayoutVars>
      </dgm:prSet>
      <dgm:spPr/>
      <dgm:t>
        <a:bodyPr/>
        <a:lstStyle/>
        <a:p>
          <a:endParaRPr lang="es-ES"/>
        </a:p>
      </dgm:t>
    </dgm:pt>
    <dgm:pt modelId="{FF947971-2A20-45EF-87F3-26F1E3049622}" type="pres">
      <dgm:prSet presAssocID="{528EA1BC-7476-4352-8D68-EAB31A668765}" presName="FiveNodes_5_text" presStyleLbl="node1" presStyleIdx="4" presStyleCnt="5">
        <dgm:presLayoutVars>
          <dgm:bulletEnabled val="1"/>
        </dgm:presLayoutVars>
      </dgm:prSet>
      <dgm:spPr/>
      <dgm:t>
        <a:bodyPr/>
        <a:lstStyle/>
        <a:p>
          <a:endParaRPr lang="es-ES"/>
        </a:p>
      </dgm:t>
    </dgm:pt>
  </dgm:ptLst>
  <dgm:cxnLst>
    <dgm:cxn modelId="{45C63CD1-5285-4456-A391-1AD4DF1834DD}" type="presOf" srcId="{0FA742F5-E752-415A-A12C-FBEDEA3D9E53}" destId="{B4E4EB25-DE10-4A5F-B63F-8768F8BA88C1}" srcOrd="1" destOrd="2" presId="urn:microsoft.com/office/officeart/2005/8/layout/vProcess5"/>
    <dgm:cxn modelId="{14483528-8B0D-4A81-8D25-3D3D255301C6}" srcId="{528EA1BC-7476-4352-8D68-EAB31A668765}" destId="{6BF881A8-2D8E-4AA5-8021-44E8E1339519}" srcOrd="4" destOrd="0" parTransId="{5358F6F6-C54E-411C-98BE-AE1F74D930E9}" sibTransId="{3A2976CD-0FFD-418D-A3B2-164DA56AD804}"/>
    <dgm:cxn modelId="{4652FAD4-78DE-40BA-8CA6-F0B58171734E}" type="presOf" srcId="{528EA1BC-7476-4352-8D68-EAB31A668765}" destId="{406DADA0-0741-4205-B6F7-B3ECC4F97080}" srcOrd="0" destOrd="0" presId="urn:microsoft.com/office/officeart/2005/8/layout/vProcess5"/>
    <dgm:cxn modelId="{F039A0C0-4633-4664-826A-9AA86CD7AA1C}" type="presOf" srcId="{D0436CE1-B11B-429B-9B78-22D01F02DE86}" destId="{29CA2730-1BD3-4393-AA19-7426ECED6CC5}" srcOrd="0" destOrd="1" presId="urn:microsoft.com/office/officeart/2005/8/layout/vProcess5"/>
    <dgm:cxn modelId="{1F466F70-7367-4CDF-9A02-32BC0BB491C9}" srcId="{528EA1BC-7476-4352-8D68-EAB31A668765}" destId="{A8F34C5B-0874-4409-BD6E-EF840C20C595}" srcOrd="2" destOrd="0" parTransId="{90A7117E-46B8-47A7-87F4-70EFFA6CF0BF}" sibTransId="{929D8597-76C4-4B90-957F-E7DD80924884}"/>
    <dgm:cxn modelId="{9ABB46D6-461F-4E9E-8A75-D1BCCB3625D4}" srcId="{A8F34C5B-0874-4409-BD6E-EF840C20C595}" destId="{1346836D-0443-48AB-B82D-6E4883E880C4}" srcOrd="0" destOrd="0" parTransId="{54CD08F8-26AA-4866-B306-1B24CE85BAF7}" sibTransId="{3117BC4E-2143-4F26-ADA0-6A52EDF381ED}"/>
    <dgm:cxn modelId="{1417ED5A-12BA-4572-A97A-DC5C3704F653}" type="presOf" srcId="{16C20BB8-A61F-4D3B-B29E-FFE244CCF1AB}" destId="{B4E4EB25-DE10-4A5F-B63F-8768F8BA88C1}" srcOrd="1" destOrd="1" presId="urn:microsoft.com/office/officeart/2005/8/layout/vProcess5"/>
    <dgm:cxn modelId="{970BE577-9A60-4A6B-A372-87CF24FDCCDA}" type="presOf" srcId="{929D8597-76C4-4B90-957F-E7DD80924884}" destId="{10210FFB-C874-44AE-BFDF-1AF5A35EF5DF}" srcOrd="0" destOrd="0" presId="urn:microsoft.com/office/officeart/2005/8/layout/vProcess5"/>
    <dgm:cxn modelId="{3406AE4F-DC28-4283-9518-D2DF36362195}" type="presOf" srcId="{F3A12A51-3F4B-476B-9183-5BCF2C293765}" destId="{B4E4EB25-DE10-4A5F-B63F-8768F8BA88C1}" srcOrd="1" destOrd="0" presId="urn:microsoft.com/office/officeart/2005/8/layout/vProcess5"/>
    <dgm:cxn modelId="{61F3866F-E235-4D21-AEBB-92B5D5888724}" type="presOf" srcId="{6BF881A8-2D8E-4AA5-8021-44E8E1339519}" destId="{FF947971-2A20-45EF-87F3-26F1E3049622}" srcOrd="1" destOrd="0" presId="urn:microsoft.com/office/officeart/2005/8/layout/vProcess5"/>
    <dgm:cxn modelId="{A5C66FCD-BC3F-4466-86FA-42DCAD0AF015}" srcId="{528EA1BC-7476-4352-8D68-EAB31A668765}" destId="{2437394A-F1A9-4FD7-AF6D-0D30F51E3965}" srcOrd="0" destOrd="0" parTransId="{82D9B4D4-A806-4C25-AD10-861972850641}" sibTransId="{08B8A371-2371-4370-8B99-F574EC1A381F}"/>
    <dgm:cxn modelId="{5E4F1DB7-39AC-4CB8-B2B5-51FF5991379E}" type="presOf" srcId="{F2C2C4F5-8EB5-433F-96B4-F20E1D7999CE}" destId="{29CA2730-1BD3-4393-AA19-7426ECED6CC5}" srcOrd="0" destOrd="0" presId="urn:microsoft.com/office/officeart/2005/8/layout/vProcess5"/>
    <dgm:cxn modelId="{FE92835C-545B-418B-A93F-F2AA5F05F728}" type="presOf" srcId="{16C20BB8-A61F-4D3B-B29E-FFE244CCF1AB}" destId="{F0187650-A443-4A73-BC32-C9B1976600AD}" srcOrd="0" destOrd="1" presId="urn:microsoft.com/office/officeart/2005/8/layout/vProcess5"/>
    <dgm:cxn modelId="{53380789-F9EA-42A1-ACF2-86DEED14017C}" type="presOf" srcId="{08B8A371-2371-4370-8B99-F574EC1A381F}" destId="{8FE5D122-ADE6-472E-B78B-1AA2BF464ADC}" srcOrd="0" destOrd="0" presId="urn:microsoft.com/office/officeart/2005/8/layout/vProcess5"/>
    <dgm:cxn modelId="{89DEF079-17FC-4D3F-833B-46B52A5CA04B}" type="presOf" srcId="{16024036-E008-499C-83C6-5D7D9B52755F}" destId="{6EDF201B-E24F-4BD1-A01A-5706EC8BBA5B}" srcOrd="0" destOrd="0" presId="urn:microsoft.com/office/officeart/2005/8/layout/vProcess5"/>
    <dgm:cxn modelId="{3441E8BC-B3EE-4290-AEBC-1F7A91D45523}" srcId="{F3A12A51-3F4B-476B-9183-5BCF2C293765}" destId="{0FA742F5-E752-415A-A12C-FBEDEA3D9E53}" srcOrd="1" destOrd="0" parTransId="{D7F46159-0A04-4901-9A3C-C6D8EA148115}" sibTransId="{F22EFB6F-CFCE-4C13-8E28-501E628181D8}"/>
    <dgm:cxn modelId="{86179B51-421E-4DA1-A148-2ADEF33A3B59}" srcId="{528EA1BC-7476-4352-8D68-EAB31A668765}" destId="{F2C2C4F5-8EB5-433F-96B4-F20E1D7999CE}" srcOrd="3" destOrd="0" parTransId="{900BAFDF-D311-4AE6-B343-E81207E0ADEF}" sibTransId="{5A157F5C-1B59-453E-A520-59D04DC6624D}"/>
    <dgm:cxn modelId="{560670E0-849F-4980-9A87-8821D8C92128}" type="presOf" srcId="{79F1E6D7-5B1D-4396-9403-D280C5196E66}" destId="{4F451F4D-AF6E-4ADD-8C40-11E0096FB67C}" srcOrd="0" destOrd="1" presId="urn:microsoft.com/office/officeart/2005/8/layout/vProcess5"/>
    <dgm:cxn modelId="{157C148E-7861-4F84-BFF0-6F0102DCCE60}" type="presOf" srcId="{6C2A404A-75F5-41B5-B74B-2D0AE4D53109}" destId="{1286BF89-9FF9-491E-BA1A-C87F53E17CF6}" srcOrd="1" destOrd="1" presId="urn:microsoft.com/office/officeart/2005/8/layout/vProcess5"/>
    <dgm:cxn modelId="{8AC29DF8-743D-4173-8802-DBC24F91E3EF}" type="presOf" srcId="{2437394A-F1A9-4FD7-AF6D-0D30F51E3965}" destId="{1286BF89-9FF9-491E-BA1A-C87F53E17CF6}" srcOrd="1" destOrd="0" presId="urn:microsoft.com/office/officeart/2005/8/layout/vProcess5"/>
    <dgm:cxn modelId="{79CC52F3-80A3-41EF-ADAB-88695A6DBAEE}" type="presOf" srcId="{5A157F5C-1B59-453E-A520-59D04DC6624D}" destId="{B3FCC4F2-78E9-449C-BADB-3E683C74B1E6}" srcOrd="0" destOrd="0" presId="urn:microsoft.com/office/officeart/2005/8/layout/vProcess5"/>
    <dgm:cxn modelId="{70436094-5D3D-4D65-B0EF-D8FA87C5EDF3}" srcId="{2437394A-F1A9-4FD7-AF6D-0D30F51E3965}" destId="{6C2A404A-75F5-41B5-B74B-2D0AE4D53109}" srcOrd="0" destOrd="0" parTransId="{00821F25-E88B-4073-AFEF-974A4E2360DD}" sibTransId="{418A1797-0983-43B3-8B12-6150CBC7B8D2}"/>
    <dgm:cxn modelId="{8CF4053F-63CF-4494-8657-1C0B59A486E2}" srcId="{6BF881A8-2D8E-4AA5-8021-44E8E1339519}" destId="{79F1E6D7-5B1D-4396-9403-D280C5196E66}" srcOrd="0" destOrd="0" parTransId="{82163ACA-5BB2-41E0-AB4D-8F781607D04F}" sibTransId="{0F84BE9B-7AD3-4D1B-88B7-01643A0C8444}"/>
    <dgm:cxn modelId="{BCC1F0B2-8C16-438C-A092-7B9FCB753EC2}" srcId="{F3A12A51-3F4B-476B-9183-5BCF2C293765}" destId="{16C20BB8-A61F-4D3B-B29E-FFE244CCF1AB}" srcOrd="0" destOrd="0" parTransId="{C5D9B930-757B-43A4-852D-241E2388E3BA}" sibTransId="{E86670B7-2E7E-4A6C-996B-B0DF9A7FC09F}"/>
    <dgm:cxn modelId="{6EDF4E95-00D7-44A3-83A6-7D9C329DF84C}" srcId="{528EA1BC-7476-4352-8D68-EAB31A668765}" destId="{F3A12A51-3F4B-476B-9183-5BCF2C293765}" srcOrd="1" destOrd="0" parTransId="{F98A7CB2-9617-4794-A96B-C2146319FC0F}" sibTransId="{16024036-E008-499C-83C6-5D7D9B52755F}"/>
    <dgm:cxn modelId="{BF81C72D-4AFC-45DD-AADD-776FD7532F96}" srcId="{F2C2C4F5-8EB5-433F-96B4-F20E1D7999CE}" destId="{D0436CE1-B11B-429B-9B78-22D01F02DE86}" srcOrd="0" destOrd="0" parTransId="{EA341740-A739-4F0E-8621-CB22E7D28181}" sibTransId="{350CC7CE-277B-41AC-AE0B-FE4409E88B9C}"/>
    <dgm:cxn modelId="{564E8EDC-255E-4ECE-84A9-E1D0DA7EBA79}" type="presOf" srcId="{1346836D-0443-48AB-B82D-6E4883E880C4}" destId="{D559B762-1255-4496-ABF7-99C29CE2F4BD}" srcOrd="0" destOrd="1" presId="urn:microsoft.com/office/officeart/2005/8/layout/vProcess5"/>
    <dgm:cxn modelId="{999DD61E-F910-47EE-A1DB-6644BD35A4AA}" type="presOf" srcId="{2437394A-F1A9-4FD7-AF6D-0D30F51E3965}" destId="{238A8C4E-3DB7-424A-AAD6-870DF77B3B58}" srcOrd="0" destOrd="0" presId="urn:microsoft.com/office/officeart/2005/8/layout/vProcess5"/>
    <dgm:cxn modelId="{5D8A5522-4E3B-4463-9268-74A168F5EAC4}" type="presOf" srcId="{6BF881A8-2D8E-4AA5-8021-44E8E1339519}" destId="{4F451F4D-AF6E-4ADD-8C40-11E0096FB67C}" srcOrd="0" destOrd="0" presId="urn:microsoft.com/office/officeart/2005/8/layout/vProcess5"/>
    <dgm:cxn modelId="{C44192F8-1E1F-4B12-A4EF-DD33F357B756}" type="presOf" srcId="{F2C2C4F5-8EB5-433F-96B4-F20E1D7999CE}" destId="{7D7C878B-DC57-4032-ABBC-06ADA4B80BCD}" srcOrd="1" destOrd="0" presId="urn:microsoft.com/office/officeart/2005/8/layout/vProcess5"/>
    <dgm:cxn modelId="{16E6B569-7125-4450-84BA-4E8C5F9955DE}" type="presOf" srcId="{0FA742F5-E752-415A-A12C-FBEDEA3D9E53}" destId="{F0187650-A443-4A73-BC32-C9B1976600AD}" srcOrd="0" destOrd="2" presId="urn:microsoft.com/office/officeart/2005/8/layout/vProcess5"/>
    <dgm:cxn modelId="{8951B15B-B10F-4F8E-8B87-8902EED212D0}" type="presOf" srcId="{A8F34C5B-0874-4409-BD6E-EF840C20C595}" destId="{29D8522F-164A-4472-9574-81D27EAFE0E5}" srcOrd="1" destOrd="0" presId="urn:microsoft.com/office/officeart/2005/8/layout/vProcess5"/>
    <dgm:cxn modelId="{A2192E28-19B8-4BCE-91F8-419489F7E271}" type="presOf" srcId="{F3A12A51-3F4B-476B-9183-5BCF2C293765}" destId="{F0187650-A443-4A73-BC32-C9B1976600AD}" srcOrd="0" destOrd="0" presId="urn:microsoft.com/office/officeart/2005/8/layout/vProcess5"/>
    <dgm:cxn modelId="{840618E9-CF5D-4D3B-980D-906F96B44D2C}" type="presOf" srcId="{6C2A404A-75F5-41B5-B74B-2D0AE4D53109}" destId="{238A8C4E-3DB7-424A-AAD6-870DF77B3B58}" srcOrd="0" destOrd="1" presId="urn:microsoft.com/office/officeart/2005/8/layout/vProcess5"/>
    <dgm:cxn modelId="{C3C5EEE0-B4F3-46D3-BF24-DA75A6D87B60}" type="presOf" srcId="{1346836D-0443-48AB-B82D-6E4883E880C4}" destId="{29D8522F-164A-4472-9574-81D27EAFE0E5}" srcOrd="1" destOrd="1" presId="urn:microsoft.com/office/officeart/2005/8/layout/vProcess5"/>
    <dgm:cxn modelId="{309B2F7C-FACE-4A75-AAE8-FF17CC6A0EEE}" type="presOf" srcId="{79F1E6D7-5B1D-4396-9403-D280C5196E66}" destId="{FF947971-2A20-45EF-87F3-26F1E3049622}" srcOrd="1" destOrd="1" presId="urn:microsoft.com/office/officeart/2005/8/layout/vProcess5"/>
    <dgm:cxn modelId="{87EF0BD1-9B93-4B7D-9A3E-E3B0FA71C0F7}" type="presOf" srcId="{D0436CE1-B11B-429B-9B78-22D01F02DE86}" destId="{7D7C878B-DC57-4032-ABBC-06ADA4B80BCD}" srcOrd="1" destOrd="1" presId="urn:microsoft.com/office/officeart/2005/8/layout/vProcess5"/>
    <dgm:cxn modelId="{B2458317-2346-469D-B9E7-DF80409F2352}" type="presOf" srcId="{A8F34C5B-0874-4409-BD6E-EF840C20C595}" destId="{D559B762-1255-4496-ABF7-99C29CE2F4BD}" srcOrd="0" destOrd="0" presId="urn:microsoft.com/office/officeart/2005/8/layout/vProcess5"/>
    <dgm:cxn modelId="{C29562C8-E534-4A3B-85D2-B53A2EEAB73E}" type="presParOf" srcId="{406DADA0-0741-4205-B6F7-B3ECC4F97080}" destId="{53281753-2C30-4730-9C15-6537C3D629ED}" srcOrd="0" destOrd="0" presId="urn:microsoft.com/office/officeart/2005/8/layout/vProcess5"/>
    <dgm:cxn modelId="{D1456024-80AE-4676-A6C1-948CBD60A7A9}" type="presParOf" srcId="{406DADA0-0741-4205-B6F7-B3ECC4F97080}" destId="{238A8C4E-3DB7-424A-AAD6-870DF77B3B58}" srcOrd="1" destOrd="0" presId="urn:microsoft.com/office/officeart/2005/8/layout/vProcess5"/>
    <dgm:cxn modelId="{CA789D35-E018-437A-96D4-13AEF835D5D5}" type="presParOf" srcId="{406DADA0-0741-4205-B6F7-B3ECC4F97080}" destId="{F0187650-A443-4A73-BC32-C9B1976600AD}" srcOrd="2" destOrd="0" presId="urn:microsoft.com/office/officeart/2005/8/layout/vProcess5"/>
    <dgm:cxn modelId="{BA8A5433-2557-4CCE-8277-61713CB20209}" type="presParOf" srcId="{406DADA0-0741-4205-B6F7-B3ECC4F97080}" destId="{D559B762-1255-4496-ABF7-99C29CE2F4BD}" srcOrd="3" destOrd="0" presId="urn:microsoft.com/office/officeart/2005/8/layout/vProcess5"/>
    <dgm:cxn modelId="{C1EEC65B-5596-4A61-B3A4-AD80217196FA}" type="presParOf" srcId="{406DADA0-0741-4205-B6F7-B3ECC4F97080}" destId="{29CA2730-1BD3-4393-AA19-7426ECED6CC5}" srcOrd="4" destOrd="0" presId="urn:microsoft.com/office/officeart/2005/8/layout/vProcess5"/>
    <dgm:cxn modelId="{5E9B4CA3-6EC4-4AEA-A0BF-C751D2889C3A}" type="presParOf" srcId="{406DADA0-0741-4205-B6F7-B3ECC4F97080}" destId="{4F451F4D-AF6E-4ADD-8C40-11E0096FB67C}" srcOrd="5" destOrd="0" presId="urn:microsoft.com/office/officeart/2005/8/layout/vProcess5"/>
    <dgm:cxn modelId="{F618C29D-320B-4EC0-BCF4-FF42BC9BC756}" type="presParOf" srcId="{406DADA0-0741-4205-B6F7-B3ECC4F97080}" destId="{8FE5D122-ADE6-472E-B78B-1AA2BF464ADC}" srcOrd="6" destOrd="0" presId="urn:microsoft.com/office/officeart/2005/8/layout/vProcess5"/>
    <dgm:cxn modelId="{D15AA302-6448-4E21-BB5B-C1D3702D8B03}" type="presParOf" srcId="{406DADA0-0741-4205-B6F7-B3ECC4F97080}" destId="{6EDF201B-E24F-4BD1-A01A-5706EC8BBA5B}" srcOrd="7" destOrd="0" presId="urn:microsoft.com/office/officeart/2005/8/layout/vProcess5"/>
    <dgm:cxn modelId="{9E3A23E1-BC3D-4CD9-A3B1-F8EE299A52A9}" type="presParOf" srcId="{406DADA0-0741-4205-B6F7-B3ECC4F97080}" destId="{10210FFB-C874-44AE-BFDF-1AF5A35EF5DF}" srcOrd="8" destOrd="0" presId="urn:microsoft.com/office/officeart/2005/8/layout/vProcess5"/>
    <dgm:cxn modelId="{71EDB405-76B4-48A9-87A3-59D24D1E0C6D}" type="presParOf" srcId="{406DADA0-0741-4205-B6F7-B3ECC4F97080}" destId="{B3FCC4F2-78E9-449C-BADB-3E683C74B1E6}" srcOrd="9" destOrd="0" presId="urn:microsoft.com/office/officeart/2005/8/layout/vProcess5"/>
    <dgm:cxn modelId="{BEB81B25-F173-4533-B2DA-21A7DC0134DA}" type="presParOf" srcId="{406DADA0-0741-4205-B6F7-B3ECC4F97080}" destId="{1286BF89-9FF9-491E-BA1A-C87F53E17CF6}" srcOrd="10" destOrd="0" presId="urn:microsoft.com/office/officeart/2005/8/layout/vProcess5"/>
    <dgm:cxn modelId="{EB4CFBAC-EAFE-41EB-B795-D54DE2F26ADD}" type="presParOf" srcId="{406DADA0-0741-4205-B6F7-B3ECC4F97080}" destId="{B4E4EB25-DE10-4A5F-B63F-8768F8BA88C1}" srcOrd="11" destOrd="0" presId="urn:microsoft.com/office/officeart/2005/8/layout/vProcess5"/>
    <dgm:cxn modelId="{DE4CC8D4-90BE-4080-B933-E94346A8C15D}" type="presParOf" srcId="{406DADA0-0741-4205-B6F7-B3ECC4F97080}" destId="{29D8522F-164A-4472-9574-81D27EAFE0E5}" srcOrd="12" destOrd="0" presId="urn:microsoft.com/office/officeart/2005/8/layout/vProcess5"/>
    <dgm:cxn modelId="{35A3D943-9C7B-4127-92EF-1E9CDA49DE30}" type="presParOf" srcId="{406DADA0-0741-4205-B6F7-B3ECC4F97080}" destId="{7D7C878B-DC57-4032-ABBC-06ADA4B80BCD}" srcOrd="13" destOrd="0" presId="urn:microsoft.com/office/officeart/2005/8/layout/vProcess5"/>
    <dgm:cxn modelId="{819C456F-2A3E-4106-ABFD-0A03FD9C28BB}" type="presParOf" srcId="{406DADA0-0741-4205-B6F7-B3ECC4F97080}" destId="{FF947971-2A20-45EF-87F3-26F1E3049622}" srcOrd="14"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1A21D05-2DB4-47AE-8E71-C0C3F768E92E}" type="doc">
      <dgm:prSet loTypeId="urn:microsoft.com/office/officeart/2009/layout/CircleArrowProcess" loCatId="cycle" qsTypeId="urn:microsoft.com/office/officeart/2005/8/quickstyle/simple3" qsCatId="simple" csTypeId="urn:microsoft.com/office/officeart/2005/8/colors/colorful1" csCatId="colorful" phldr="1"/>
      <dgm:spPr/>
      <dgm:t>
        <a:bodyPr/>
        <a:lstStyle/>
        <a:p>
          <a:endParaRPr lang="es-ES"/>
        </a:p>
      </dgm:t>
    </dgm:pt>
    <dgm:pt modelId="{B9866577-4C03-41BB-B3FF-279BE933B20D}">
      <dgm:prSet phldrT="[Texto]"/>
      <dgm:spPr/>
      <dgm:t>
        <a:bodyPr/>
        <a:lstStyle/>
        <a:p>
          <a:r>
            <a:rPr lang="es-ES" dirty="0" smtClean="0"/>
            <a:t>Enfoque cuantitativo</a:t>
          </a:r>
          <a:endParaRPr lang="es-ES" dirty="0"/>
        </a:p>
      </dgm:t>
    </dgm:pt>
    <dgm:pt modelId="{1A90D4EF-B18C-434D-9010-F058810AC047}" type="parTrans" cxnId="{7CAF7B11-EFD7-40D8-96CD-92D7D16B6231}">
      <dgm:prSet/>
      <dgm:spPr/>
      <dgm:t>
        <a:bodyPr/>
        <a:lstStyle/>
        <a:p>
          <a:endParaRPr lang="es-ES"/>
        </a:p>
      </dgm:t>
    </dgm:pt>
    <dgm:pt modelId="{6F7DFB7F-73B7-4097-9A94-51F4FD5F2678}" type="sibTrans" cxnId="{7CAF7B11-EFD7-40D8-96CD-92D7D16B6231}">
      <dgm:prSet/>
      <dgm:spPr/>
      <dgm:t>
        <a:bodyPr/>
        <a:lstStyle/>
        <a:p>
          <a:endParaRPr lang="es-ES"/>
        </a:p>
      </dgm:t>
    </dgm:pt>
    <dgm:pt modelId="{E87F0F8F-7336-4112-9BA0-C310CFFCB60C}" type="pres">
      <dgm:prSet presAssocID="{91A21D05-2DB4-47AE-8E71-C0C3F768E92E}" presName="Name0" presStyleCnt="0">
        <dgm:presLayoutVars>
          <dgm:chMax val="7"/>
          <dgm:chPref val="7"/>
          <dgm:dir/>
          <dgm:animLvl val="lvl"/>
        </dgm:presLayoutVars>
      </dgm:prSet>
      <dgm:spPr/>
      <dgm:t>
        <a:bodyPr/>
        <a:lstStyle/>
        <a:p>
          <a:endParaRPr lang="es-ES"/>
        </a:p>
      </dgm:t>
    </dgm:pt>
    <dgm:pt modelId="{92CC5117-2A51-4A15-8596-2E4C7BE9B5BC}" type="pres">
      <dgm:prSet presAssocID="{B9866577-4C03-41BB-B3FF-279BE933B20D}" presName="Accent1" presStyleCnt="0"/>
      <dgm:spPr/>
    </dgm:pt>
    <dgm:pt modelId="{09107811-7924-4FDE-A5EB-A23BBB9397E3}" type="pres">
      <dgm:prSet presAssocID="{B9866577-4C03-41BB-B3FF-279BE933B20D}" presName="Accent" presStyleLbl="node1" presStyleIdx="0" presStyleCnt="1"/>
      <dgm:spPr/>
    </dgm:pt>
    <dgm:pt modelId="{FF400FE6-D940-445B-BC22-6470496F8161}" type="pres">
      <dgm:prSet presAssocID="{B9866577-4C03-41BB-B3FF-279BE933B20D}" presName="Parent1" presStyleLbl="revTx" presStyleIdx="0" presStyleCnt="1">
        <dgm:presLayoutVars>
          <dgm:chMax val="1"/>
          <dgm:chPref val="1"/>
          <dgm:bulletEnabled val="1"/>
        </dgm:presLayoutVars>
      </dgm:prSet>
      <dgm:spPr/>
      <dgm:t>
        <a:bodyPr/>
        <a:lstStyle/>
        <a:p>
          <a:endParaRPr lang="es-ES"/>
        </a:p>
      </dgm:t>
    </dgm:pt>
  </dgm:ptLst>
  <dgm:cxnLst>
    <dgm:cxn modelId="{7CAF7B11-EFD7-40D8-96CD-92D7D16B6231}" srcId="{91A21D05-2DB4-47AE-8E71-C0C3F768E92E}" destId="{B9866577-4C03-41BB-B3FF-279BE933B20D}" srcOrd="0" destOrd="0" parTransId="{1A90D4EF-B18C-434D-9010-F058810AC047}" sibTransId="{6F7DFB7F-73B7-4097-9A94-51F4FD5F2678}"/>
    <dgm:cxn modelId="{FCFDED52-F8D7-4800-9C43-0E87A7B8996B}" type="presOf" srcId="{91A21D05-2DB4-47AE-8E71-C0C3F768E92E}" destId="{E87F0F8F-7336-4112-9BA0-C310CFFCB60C}" srcOrd="0" destOrd="0" presId="urn:microsoft.com/office/officeart/2009/layout/CircleArrowProcess"/>
    <dgm:cxn modelId="{C48A3FFD-B8C3-4152-8BF7-26F82F663D08}" type="presOf" srcId="{B9866577-4C03-41BB-B3FF-279BE933B20D}" destId="{FF400FE6-D940-445B-BC22-6470496F8161}" srcOrd="0" destOrd="0" presId="urn:microsoft.com/office/officeart/2009/layout/CircleArrowProcess"/>
    <dgm:cxn modelId="{CF7786C0-DA92-4F94-AE7A-8624B016B2BD}" type="presParOf" srcId="{E87F0F8F-7336-4112-9BA0-C310CFFCB60C}" destId="{92CC5117-2A51-4A15-8596-2E4C7BE9B5BC}" srcOrd="0" destOrd="0" presId="urn:microsoft.com/office/officeart/2009/layout/CircleArrowProcess"/>
    <dgm:cxn modelId="{E343AF91-7A25-49D6-AAFD-F139F252D145}" type="presParOf" srcId="{92CC5117-2A51-4A15-8596-2E4C7BE9B5BC}" destId="{09107811-7924-4FDE-A5EB-A23BBB9397E3}" srcOrd="0" destOrd="0" presId="urn:microsoft.com/office/officeart/2009/layout/CircleArrowProcess"/>
    <dgm:cxn modelId="{34A29EBA-06F8-4E68-8019-FE0A6C463DBF}" type="presParOf" srcId="{E87F0F8F-7336-4112-9BA0-C310CFFCB60C}" destId="{FF400FE6-D940-445B-BC22-6470496F8161}" srcOrd="1" destOrd="0" presId="urn:microsoft.com/office/officeart/2009/layout/CircleArrowProces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108770B-7E41-45E1-B476-78FD319B5870}" type="doc">
      <dgm:prSet loTypeId="urn:microsoft.com/office/officeart/2009/3/layout/RandomtoResultProcess" loCatId="process" qsTypeId="urn:microsoft.com/office/officeart/2005/8/quickstyle/simple1" qsCatId="simple" csTypeId="urn:microsoft.com/office/officeart/2005/8/colors/colorful1" csCatId="colorful" phldr="1"/>
      <dgm:spPr/>
      <dgm:t>
        <a:bodyPr/>
        <a:lstStyle/>
        <a:p>
          <a:endParaRPr lang="es-EC"/>
        </a:p>
      </dgm:t>
    </dgm:pt>
    <dgm:pt modelId="{FAF2578D-8FD5-4A26-B54E-D1688DF1829A}">
      <dgm:prSet phldrT="[Texto]"/>
      <dgm:spPr/>
      <dgm:t>
        <a:bodyPr/>
        <a:lstStyle/>
        <a:p>
          <a:r>
            <a:rPr lang="es-EC" dirty="0" smtClean="0"/>
            <a:t>Encuesta de condiciones de vida sexta ronda</a:t>
          </a:r>
        </a:p>
        <a:p>
          <a:r>
            <a:rPr lang="es-EC" dirty="0" smtClean="0"/>
            <a:t>INEC 2015</a:t>
          </a:r>
          <a:endParaRPr lang="es-EC" dirty="0"/>
        </a:p>
      </dgm:t>
    </dgm:pt>
    <dgm:pt modelId="{FE66B633-1C52-4F59-BEF1-6CBA9F5953E5}" type="parTrans" cxnId="{8384B0FF-919D-4384-B7F5-6D661449C909}">
      <dgm:prSet/>
      <dgm:spPr/>
      <dgm:t>
        <a:bodyPr/>
        <a:lstStyle/>
        <a:p>
          <a:endParaRPr lang="es-EC"/>
        </a:p>
      </dgm:t>
    </dgm:pt>
    <dgm:pt modelId="{D13DBA19-685A-4844-9D76-BE4F2519B346}" type="sibTrans" cxnId="{8384B0FF-919D-4384-B7F5-6D661449C909}">
      <dgm:prSet/>
      <dgm:spPr/>
      <dgm:t>
        <a:bodyPr/>
        <a:lstStyle/>
        <a:p>
          <a:endParaRPr lang="es-EC"/>
        </a:p>
      </dgm:t>
    </dgm:pt>
    <dgm:pt modelId="{E6C2029B-A9A0-424B-A189-0A8AA0EC15E5}">
      <dgm:prSet phldrT="[Texto]"/>
      <dgm:spPr/>
      <dgm:t>
        <a:bodyPr/>
        <a:lstStyle/>
        <a:p>
          <a:r>
            <a:rPr lang="es-EC" dirty="0" smtClean="0"/>
            <a:t>2´425.718 personas </a:t>
          </a:r>
        </a:p>
        <a:p>
          <a:r>
            <a:rPr lang="es-EC" dirty="0" smtClean="0"/>
            <a:t>5,60% cobertura de seguros de salud privados </a:t>
          </a:r>
          <a:endParaRPr lang="es-EC" dirty="0"/>
        </a:p>
      </dgm:t>
    </dgm:pt>
    <dgm:pt modelId="{0B5316C5-6C82-4533-AD9A-CF2ECC1D0985}" type="parTrans" cxnId="{4C8D12AC-670A-4825-AA67-84AE0239862F}">
      <dgm:prSet/>
      <dgm:spPr/>
      <dgm:t>
        <a:bodyPr/>
        <a:lstStyle/>
        <a:p>
          <a:endParaRPr lang="es-EC"/>
        </a:p>
      </dgm:t>
    </dgm:pt>
    <dgm:pt modelId="{F9691810-6852-4E15-9355-F2F8300DA7C7}" type="sibTrans" cxnId="{4C8D12AC-670A-4825-AA67-84AE0239862F}">
      <dgm:prSet/>
      <dgm:spPr/>
      <dgm:t>
        <a:bodyPr/>
        <a:lstStyle/>
        <a:p>
          <a:endParaRPr lang="es-EC"/>
        </a:p>
      </dgm:t>
    </dgm:pt>
    <dgm:pt modelId="{AA09AE0B-33C1-473C-9521-8BF8F2E2E39C}">
      <dgm:prSet phldrT="[Texto]" custT="1"/>
      <dgm:spPr/>
      <dgm:t>
        <a:bodyPr/>
        <a:lstStyle/>
        <a:p>
          <a:r>
            <a:rPr lang="es-EC" sz="2400" dirty="0" smtClean="0"/>
            <a:t>135840</a:t>
          </a:r>
        </a:p>
        <a:p>
          <a:r>
            <a:rPr lang="es-EC" sz="2400" dirty="0" smtClean="0"/>
            <a:t>Personas</a:t>
          </a:r>
          <a:endParaRPr lang="es-EC" sz="2400" dirty="0"/>
        </a:p>
      </dgm:t>
    </dgm:pt>
    <dgm:pt modelId="{F8F2CA71-3EE7-4C82-8DE3-3B82EC57B604}" type="parTrans" cxnId="{41197DF2-8117-447E-8D20-2A757B8AF2C5}">
      <dgm:prSet/>
      <dgm:spPr/>
      <dgm:t>
        <a:bodyPr/>
        <a:lstStyle/>
        <a:p>
          <a:endParaRPr lang="es-EC"/>
        </a:p>
      </dgm:t>
    </dgm:pt>
    <dgm:pt modelId="{F6E57DB8-3A60-4BE3-99A2-1E2E7A7DDD8C}" type="sibTrans" cxnId="{41197DF2-8117-447E-8D20-2A757B8AF2C5}">
      <dgm:prSet/>
      <dgm:spPr/>
      <dgm:t>
        <a:bodyPr/>
        <a:lstStyle/>
        <a:p>
          <a:endParaRPr lang="es-EC"/>
        </a:p>
      </dgm:t>
    </dgm:pt>
    <dgm:pt modelId="{1139B662-2D04-4B27-88B1-EC118BF60D4E}" type="pres">
      <dgm:prSet presAssocID="{C108770B-7E41-45E1-B476-78FD319B5870}" presName="Name0" presStyleCnt="0">
        <dgm:presLayoutVars>
          <dgm:dir/>
          <dgm:animOne val="branch"/>
          <dgm:animLvl val="lvl"/>
        </dgm:presLayoutVars>
      </dgm:prSet>
      <dgm:spPr/>
      <dgm:t>
        <a:bodyPr/>
        <a:lstStyle/>
        <a:p>
          <a:endParaRPr lang="es-ES"/>
        </a:p>
      </dgm:t>
    </dgm:pt>
    <dgm:pt modelId="{5E8E2CA2-5BFE-4A91-A4CF-A9E4492F9886}" type="pres">
      <dgm:prSet presAssocID="{FAF2578D-8FD5-4A26-B54E-D1688DF1829A}" presName="chaos" presStyleCnt="0"/>
      <dgm:spPr/>
      <dgm:t>
        <a:bodyPr/>
        <a:lstStyle/>
        <a:p>
          <a:endParaRPr lang="es-ES"/>
        </a:p>
      </dgm:t>
    </dgm:pt>
    <dgm:pt modelId="{6499DE9D-9AC0-4526-B1A9-23D50542BDC3}" type="pres">
      <dgm:prSet presAssocID="{FAF2578D-8FD5-4A26-B54E-D1688DF1829A}" presName="parTx1" presStyleLbl="revTx" presStyleIdx="0" presStyleCnt="2" custScaleX="92972" custScaleY="97599"/>
      <dgm:spPr/>
      <dgm:t>
        <a:bodyPr/>
        <a:lstStyle/>
        <a:p>
          <a:endParaRPr lang="es-ES"/>
        </a:p>
      </dgm:t>
    </dgm:pt>
    <dgm:pt modelId="{B9A2BFD7-17DC-4CDA-8EBD-EDB80725EE4A}" type="pres">
      <dgm:prSet presAssocID="{FAF2578D-8FD5-4A26-B54E-D1688DF1829A}" presName="c1" presStyleLbl="node1" presStyleIdx="0" presStyleCnt="19"/>
      <dgm:spPr/>
      <dgm:t>
        <a:bodyPr/>
        <a:lstStyle/>
        <a:p>
          <a:endParaRPr lang="es-ES"/>
        </a:p>
      </dgm:t>
    </dgm:pt>
    <dgm:pt modelId="{2A449FB5-0E3F-4922-85DB-269C4AC60439}" type="pres">
      <dgm:prSet presAssocID="{FAF2578D-8FD5-4A26-B54E-D1688DF1829A}" presName="c2" presStyleLbl="node1" presStyleIdx="1" presStyleCnt="19"/>
      <dgm:spPr/>
      <dgm:t>
        <a:bodyPr/>
        <a:lstStyle/>
        <a:p>
          <a:endParaRPr lang="es-ES"/>
        </a:p>
      </dgm:t>
    </dgm:pt>
    <dgm:pt modelId="{459FFA14-6186-4578-AA49-7CD029178C1B}" type="pres">
      <dgm:prSet presAssocID="{FAF2578D-8FD5-4A26-B54E-D1688DF1829A}" presName="c3" presStyleLbl="node1" presStyleIdx="2" presStyleCnt="19"/>
      <dgm:spPr/>
      <dgm:t>
        <a:bodyPr/>
        <a:lstStyle/>
        <a:p>
          <a:endParaRPr lang="es-ES"/>
        </a:p>
      </dgm:t>
    </dgm:pt>
    <dgm:pt modelId="{F72B4446-59A6-4EF2-BA4A-A3A119D91A63}" type="pres">
      <dgm:prSet presAssocID="{FAF2578D-8FD5-4A26-B54E-D1688DF1829A}" presName="c4" presStyleLbl="node1" presStyleIdx="3" presStyleCnt="19"/>
      <dgm:spPr/>
      <dgm:t>
        <a:bodyPr/>
        <a:lstStyle/>
        <a:p>
          <a:endParaRPr lang="es-ES"/>
        </a:p>
      </dgm:t>
    </dgm:pt>
    <dgm:pt modelId="{C0C8D3A4-EEFD-4F39-9433-417425F24A46}" type="pres">
      <dgm:prSet presAssocID="{FAF2578D-8FD5-4A26-B54E-D1688DF1829A}" presName="c5" presStyleLbl="node1" presStyleIdx="4" presStyleCnt="19"/>
      <dgm:spPr/>
      <dgm:t>
        <a:bodyPr/>
        <a:lstStyle/>
        <a:p>
          <a:endParaRPr lang="es-ES"/>
        </a:p>
      </dgm:t>
    </dgm:pt>
    <dgm:pt modelId="{C225D5A8-6F12-47E4-91DB-A74270CB556A}" type="pres">
      <dgm:prSet presAssocID="{FAF2578D-8FD5-4A26-B54E-D1688DF1829A}" presName="c6" presStyleLbl="node1" presStyleIdx="5" presStyleCnt="19"/>
      <dgm:spPr/>
      <dgm:t>
        <a:bodyPr/>
        <a:lstStyle/>
        <a:p>
          <a:endParaRPr lang="es-ES"/>
        </a:p>
      </dgm:t>
    </dgm:pt>
    <dgm:pt modelId="{D74724B1-4B32-47E6-A46A-0D71AFE0BA1B}" type="pres">
      <dgm:prSet presAssocID="{FAF2578D-8FD5-4A26-B54E-D1688DF1829A}" presName="c7" presStyleLbl="node1" presStyleIdx="6" presStyleCnt="19"/>
      <dgm:spPr/>
      <dgm:t>
        <a:bodyPr/>
        <a:lstStyle/>
        <a:p>
          <a:endParaRPr lang="es-ES"/>
        </a:p>
      </dgm:t>
    </dgm:pt>
    <dgm:pt modelId="{330B5468-0204-47BB-AC0E-A9B0BF29AB95}" type="pres">
      <dgm:prSet presAssocID="{FAF2578D-8FD5-4A26-B54E-D1688DF1829A}" presName="c8" presStyleLbl="node1" presStyleIdx="7" presStyleCnt="19"/>
      <dgm:spPr/>
      <dgm:t>
        <a:bodyPr/>
        <a:lstStyle/>
        <a:p>
          <a:endParaRPr lang="es-ES"/>
        </a:p>
      </dgm:t>
    </dgm:pt>
    <dgm:pt modelId="{24037FC3-02F6-4FA4-A394-8C7360543A8F}" type="pres">
      <dgm:prSet presAssocID="{FAF2578D-8FD5-4A26-B54E-D1688DF1829A}" presName="c9" presStyleLbl="node1" presStyleIdx="8" presStyleCnt="19"/>
      <dgm:spPr/>
      <dgm:t>
        <a:bodyPr/>
        <a:lstStyle/>
        <a:p>
          <a:endParaRPr lang="es-ES"/>
        </a:p>
      </dgm:t>
    </dgm:pt>
    <dgm:pt modelId="{5A337340-525A-40CC-8A4F-857F5D9819D2}" type="pres">
      <dgm:prSet presAssocID="{FAF2578D-8FD5-4A26-B54E-D1688DF1829A}" presName="c10" presStyleLbl="node1" presStyleIdx="9" presStyleCnt="19"/>
      <dgm:spPr/>
      <dgm:t>
        <a:bodyPr/>
        <a:lstStyle/>
        <a:p>
          <a:endParaRPr lang="es-ES"/>
        </a:p>
      </dgm:t>
    </dgm:pt>
    <dgm:pt modelId="{B038AAF6-1ECB-45CB-8A85-749869306FED}" type="pres">
      <dgm:prSet presAssocID="{FAF2578D-8FD5-4A26-B54E-D1688DF1829A}" presName="c11" presStyleLbl="node1" presStyleIdx="10" presStyleCnt="19"/>
      <dgm:spPr/>
      <dgm:t>
        <a:bodyPr/>
        <a:lstStyle/>
        <a:p>
          <a:endParaRPr lang="es-ES"/>
        </a:p>
      </dgm:t>
    </dgm:pt>
    <dgm:pt modelId="{F0EB78C3-9583-46DB-AE37-BA63FB5D57F9}" type="pres">
      <dgm:prSet presAssocID="{FAF2578D-8FD5-4A26-B54E-D1688DF1829A}" presName="c12" presStyleLbl="node1" presStyleIdx="11" presStyleCnt="19"/>
      <dgm:spPr/>
      <dgm:t>
        <a:bodyPr/>
        <a:lstStyle/>
        <a:p>
          <a:endParaRPr lang="es-ES"/>
        </a:p>
      </dgm:t>
    </dgm:pt>
    <dgm:pt modelId="{F8490814-ED92-4D2E-B1F6-A11C5BA3ADBB}" type="pres">
      <dgm:prSet presAssocID="{FAF2578D-8FD5-4A26-B54E-D1688DF1829A}" presName="c13" presStyleLbl="node1" presStyleIdx="12" presStyleCnt="19"/>
      <dgm:spPr/>
      <dgm:t>
        <a:bodyPr/>
        <a:lstStyle/>
        <a:p>
          <a:endParaRPr lang="es-ES"/>
        </a:p>
      </dgm:t>
    </dgm:pt>
    <dgm:pt modelId="{5000741C-0733-4564-9F99-4A6576931A59}" type="pres">
      <dgm:prSet presAssocID="{FAF2578D-8FD5-4A26-B54E-D1688DF1829A}" presName="c14" presStyleLbl="node1" presStyleIdx="13" presStyleCnt="19"/>
      <dgm:spPr/>
      <dgm:t>
        <a:bodyPr/>
        <a:lstStyle/>
        <a:p>
          <a:endParaRPr lang="es-ES"/>
        </a:p>
      </dgm:t>
    </dgm:pt>
    <dgm:pt modelId="{91F11146-C0F0-4349-B274-CD848858307A}" type="pres">
      <dgm:prSet presAssocID="{FAF2578D-8FD5-4A26-B54E-D1688DF1829A}" presName="c15" presStyleLbl="node1" presStyleIdx="14" presStyleCnt="19"/>
      <dgm:spPr/>
      <dgm:t>
        <a:bodyPr/>
        <a:lstStyle/>
        <a:p>
          <a:endParaRPr lang="es-ES"/>
        </a:p>
      </dgm:t>
    </dgm:pt>
    <dgm:pt modelId="{C5D93EDD-CD73-49C2-A72F-F76F923F55BE}" type="pres">
      <dgm:prSet presAssocID="{FAF2578D-8FD5-4A26-B54E-D1688DF1829A}" presName="c16" presStyleLbl="node1" presStyleIdx="15" presStyleCnt="19"/>
      <dgm:spPr/>
      <dgm:t>
        <a:bodyPr/>
        <a:lstStyle/>
        <a:p>
          <a:endParaRPr lang="es-ES"/>
        </a:p>
      </dgm:t>
    </dgm:pt>
    <dgm:pt modelId="{7A0E9CAE-7162-4B77-A7E0-2449445569DA}" type="pres">
      <dgm:prSet presAssocID="{FAF2578D-8FD5-4A26-B54E-D1688DF1829A}" presName="c17" presStyleLbl="node1" presStyleIdx="16" presStyleCnt="19"/>
      <dgm:spPr/>
      <dgm:t>
        <a:bodyPr/>
        <a:lstStyle/>
        <a:p>
          <a:endParaRPr lang="es-ES"/>
        </a:p>
      </dgm:t>
    </dgm:pt>
    <dgm:pt modelId="{452EEF09-3E82-46E2-97B2-F71DF4705EBB}" type="pres">
      <dgm:prSet presAssocID="{FAF2578D-8FD5-4A26-B54E-D1688DF1829A}" presName="c18" presStyleLbl="node1" presStyleIdx="17" presStyleCnt="19"/>
      <dgm:spPr/>
      <dgm:t>
        <a:bodyPr/>
        <a:lstStyle/>
        <a:p>
          <a:endParaRPr lang="es-ES"/>
        </a:p>
      </dgm:t>
    </dgm:pt>
    <dgm:pt modelId="{D877FE5D-12E4-4AE2-95AE-8B42CFB32933}" type="pres">
      <dgm:prSet presAssocID="{D13DBA19-685A-4844-9D76-BE4F2519B346}" presName="chevronComposite1" presStyleCnt="0"/>
      <dgm:spPr/>
      <dgm:t>
        <a:bodyPr/>
        <a:lstStyle/>
        <a:p>
          <a:endParaRPr lang="es-ES"/>
        </a:p>
      </dgm:t>
    </dgm:pt>
    <dgm:pt modelId="{2C93844B-EDAD-434A-853B-172AB64B30A8}" type="pres">
      <dgm:prSet presAssocID="{D13DBA19-685A-4844-9D76-BE4F2519B346}" presName="chevron1" presStyleLbl="sibTrans2D1" presStyleIdx="0" presStyleCnt="2" custLinFactNeighborX="76754"/>
      <dgm:spPr/>
      <dgm:t>
        <a:bodyPr/>
        <a:lstStyle/>
        <a:p>
          <a:endParaRPr lang="es-ES"/>
        </a:p>
      </dgm:t>
    </dgm:pt>
    <dgm:pt modelId="{CA353877-AEB7-45FE-A043-D584CD7F544C}" type="pres">
      <dgm:prSet presAssocID="{D13DBA19-685A-4844-9D76-BE4F2519B346}" presName="spChevron1" presStyleCnt="0"/>
      <dgm:spPr/>
      <dgm:t>
        <a:bodyPr/>
        <a:lstStyle/>
        <a:p>
          <a:endParaRPr lang="es-ES"/>
        </a:p>
      </dgm:t>
    </dgm:pt>
    <dgm:pt modelId="{9D711687-476B-4F43-A41E-0D89BB949634}" type="pres">
      <dgm:prSet presAssocID="{D13DBA19-685A-4844-9D76-BE4F2519B346}" presName="overlap" presStyleCnt="0"/>
      <dgm:spPr/>
      <dgm:t>
        <a:bodyPr/>
        <a:lstStyle/>
        <a:p>
          <a:endParaRPr lang="es-ES"/>
        </a:p>
      </dgm:t>
    </dgm:pt>
    <dgm:pt modelId="{16258C55-5D44-42DE-9EE4-2E9D31335DB2}" type="pres">
      <dgm:prSet presAssocID="{D13DBA19-685A-4844-9D76-BE4F2519B346}" presName="chevronComposite2" presStyleCnt="0"/>
      <dgm:spPr/>
      <dgm:t>
        <a:bodyPr/>
        <a:lstStyle/>
        <a:p>
          <a:endParaRPr lang="es-ES"/>
        </a:p>
      </dgm:t>
    </dgm:pt>
    <dgm:pt modelId="{8E6FD4ED-3FBE-4F9C-ABD8-ABC453230350}" type="pres">
      <dgm:prSet presAssocID="{D13DBA19-685A-4844-9D76-BE4F2519B346}" presName="chevron2" presStyleLbl="sibTrans2D1" presStyleIdx="1" presStyleCnt="2" custLinFactNeighborX="76754"/>
      <dgm:spPr/>
      <dgm:t>
        <a:bodyPr/>
        <a:lstStyle/>
        <a:p>
          <a:endParaRPr lang="es-ES"/>
        </a:p>
      </dgm:t>
    </dgm:pt>
    <dgm:pt modelId="{CD09614F-97D1-4269-BFB2-81E33B6943E8}" type="pres">
      <dgm:prSet presAssocID="{D13DBA19-685A-4844-9D76-BE4F2519B346}" presName="spChevron2" presStyleCnt="0"/>
      <dgm:spPr/>
      <dgm:t>
        <a:bodyPr/>
        <a:lstStyle/>
        <a:p>
          <a:endParaRPr lang="es-ES"/>
        </a:p>
      </dgm:t>
    </dgm:pt>
    <dgm:pt modelId="{39D8E6BA-DA04-473C-B2FF-A4956EA44C85}" type="pres">
      <dgm:prSet presAssocID="{E6C2029B-A9A0-424B-A189-0A8AA0EC15E5}" presName="last" presStyleCnt="0"/>
      <dgm:spPr/>
      <dgm:t>
        <a:bodyPr/>
        <a:lstStyle/>
        <a:p>
          <a:endParaRPr lang="es-ES"/>
        </a:p>
      </dgm:t>
    </dgm:pt>
    <dgm:pt modelId="{E1645BA9-F28F-4724-8157-0EF36FB4C0D1}" type="pres">
      <dgm:prSet presAssocID="{E6C2029B-A9A0-424B-A189-0A8AA0EC15E5}" presName="circleTx" presStyleLbl="node1" presStyleIdx="18" presStyleCnt="19" custScaleX="164163" custLinFactNeighborX="21868" custLinFactNeighborY="-2855"/>
      <dgm:spPr/>
      <dgm:t>
        <a:bodyPr/>
        <a:lstStyle/>
        <a:p>
          <a:endParaRPr lang="es-EC"/>
        </a:p>
      </dgm:t>
    </dgm:pt>
    <dgm:pt modelId="{DC914A43-6E1B-40FC-9F9B-A17AEAFEA65F}" type="pres">
      <dgm:prSet presAssocID="{E6C2029B-A9A0-424B-A189-0A8AA0EC15E5}" presName="desTxN" presStyleLbl="revTx" presStyleIdx="1" presStyleCnt="2" custScaleX="186337" custScaleY="82838" custLinFactX="-51938" custLinFactNeighborX="-100000" custLinFactNeighborY="18177">
        <dgm:presLayoutVars>
          <dgm:bulletEnabled val="1"/>
        </dgm:presLayoutVars>
      </dgm:prSet>
      <dgm:spPr/>
      <dgm:t>
        <a:bodyPr/>
        <a:lstStyle/>
        <a:p>
          <a:endParaRPr lang="es-ES"/>
        </a:p>
      </dgm:t>
    </dgm:pt>
    <dgm:pt modelId="{D71BFB87-CCA9-4C7C-8EE0-BFA031D14354}" type="pres">
      <dgm:prSet presAssocID="{E6C2029B-A9A0-424B-A189-0A8AA0EC15E5}" presName="spN" presStyleCnt="0"/>
      <dgm:spPr/>
      <dgm:t>
        <a:bodyPr/>
        <a:lstStyle/>
        <a:p>
          <a:endParaRPr lang="es-ES"/>
        </a:p>
      </dgm:t>
    </dgm:pt>
  </dgm:ptLst>
  <dgm:cxnLst>
    <dgm:cxn modelId="{41197DF2-8117-447E-8D20-2A757B8AF2C5}" srcId="{E6C2029B-A9A0-424B-A189-0A8AA0EC15E5}" destId="{AA09AE0B-33C1-473C-9521-8BF8F2E2E39C}" srcOrd="0" destOrd="0" parTransId="{F8F2CA71-3EE7-4C82-8DE3-3B82EC57B604}" sibTransId="{F6E57DB8-3A60-4BE3-99A2-1E2E7A7DDD8C}"/>
    <dgm:cxn modelId="{4C8D12AC-670A-4825-AA67-84AE0239862F}" srcId="{C108770B-7E41-45E1-B476-78FD319B5870}" destId="{E6C2029B-A9A0-424B-A189-0A8AA0EC15E5}" srcOrd="1" destOrd="0" parTransId="{0B5316C5-6C82-4533-AD9A-CF2ECC1D0985}" sibTransId="{F9691810-6852-4E15-9355-F2F8300DA7C7}"/>
    <dgm:cxn modelId="{6E38EA77-821C-486E-826D-E98F62513592}" type="presOf" srcId="{FAF2578D-8FD5-4A26-B54E-D1688DF1829A}" destId="{6499DE9D-9AC0-4526-B1A9-23D50542BDC3}" srcOrd="0" destOrd="0" presId="urn:microsoft.com/office/officeart/2009/3/layout/RandomtoResultProcess"/>
    <dgm:cxn modelId="{8384B0FF-919D-4384-B7F5-6D661449C909}" srcId="{C108770B-7E41-45E1-B476-78FD319B5870}" destId="{FAF2578D-8FD5-4A26-B54E-D1688DF1829A}" srcOrd="0" destOrd="0" parTransId="{FE66B633-1C52-4F59-BEF1-6CBA9F5953E5}" sibTransId="{D13DBA19-685A-4844-9D76-BE4F2519B346}"/>
    <dgm:cxn modelId="{028409E2-8B1C-4C1F-9102-FCABFB57045A}" type="presOf" srcId="{E6C2029B-A9A0-424B-A189-0A8AA0EC15E5}" destId="{E1645BA9-F28F-4724-8157-0EF36FB4C0D1}" srcOrd="0" destOrd="0" presId="urn:microsoft.com/office/officeart/2009/3/layout/RandomtoResultProcess"/>
    <dgm:cxn modelId="{75BA1184-BE1A-4A08-BC76-7EC1BC00E5E8}" type="presOf" srcId="{C108770B-7E41-45E1-B476-78FD319B5870}" destId="{1139B662-2D04-4B27-88B1-EC118BF60D4E}" srcOrd="0" destOrd="0" presId="urn:microsoft.com/office/officeart/2009/3/layout/RandomtoResultProcess"/>
    <dgm:cxn modelId="{72D7D050-1634-4374-A430-A82ECC2E5067}" type="presOf" srcId="{AA09AE0B-33C1-473C-9521-8BF8F2E2E39C}" destId="{DC914A43-6E1B-40FC-9F9B-A17AEAFEA65F}" srcOrd="0" destOrd="0" presId="urn:microsoft.com/office/officeart/2009/3/layout/RandomtoResultProcess"/>
    <dgm:cxn modelId="{ADD2031D-8696-47B2-BC5F-ED9B7284BF26}" type="presParOf" srcId="{1139B662-2D04-4B27-88B1-EC118BF60D4E}" destId="{5E8E2CA2-5BFE-4A91-A4CF-A9E4492F9886}" srcOrd="0" destOrd="0" presId="urn:microsoft.com/office/officeart/2009/3/layout/RandomtoResultProcess"/>
    <dgm:cxn modelId="{C4733D56-80B9-4114-B004-BEDDC84BFF39}" type="presParOf" srcId="{5E8E2CA2-5BFE-4A91-A4CF-A9E4492F9886}" destId="{6499DE9D-9AC0-4526-B1A9-23D50542BDC3}" srcOrd="0" destOrd="0" presId="urn:microsoft.com/office/officeart/2009/3/layout/RandomtoResultProcess"/>
    <dgm:cxn modelId="{7108C26D-5506-4E0A-B797-41DD54EBBAE6}" type="presParOf" srcId="{5E8E2CA2-5BFE-4A91-A4CF-A9E4492F9886}" destId="{B9A2BFD7-17DC-4CDA-8EBD-EDB80725EE4A}" srcOrd="1" destOrd="0" presId="urn:microsoft.com/office/officeart/2009/3/layout/RandomtoResultProcess"/>
    <dgm:cxn modelId="{7BD3FB30-E05A-4494-95CA-1D67E63B4096}" type="presParOf" srcId="{5E8E2CA2-5BFE-4A91-A4CF-A9E4492F9886}" destId="{2A449FB5-0E3F-4922-85DB-269C4AC60439}" srcOrd="2" destOrd="0" presId="urn:microsoft.com/office/officeart/2009/3/layout/RandomtoResultProcess"/>
    <dgm:cxn modelId="{83E40842-A610-427B-83D3-BC79B4EFCCC8}" type="presParOf" srcId="{5E8E2CA2-5BFE-4A91-A4CF-A9E4492F9886}" destId="{459FFA14-6186-4578-AA49-7CD029178C1B}" srcOrd="3" destOrd="0" presId="urn:microsoft.com/office/officeart/2009/3/layout/RandomtoResultProcess"/>
    <dgm:cxn modelId="{19D45275-9374-46E6-A416-27CA2B45C859}" type="presParOf" srcId="{5E8E2CA2-5BFE-4A91-A4CF-A9E4492F9886}" destId="{F72B4446-59A6-4EF2-BA4A-A3A119D91A63}" srcOrd="4" destOrd="0" presId="urn:microsoft.com/office/officeart/2009/3/layout/RandomtoResultProcess"/>
    <dgm:cxn modelId="{7FF9DA95-30D8-4DDC-8432-DE61D2EC81CC}" type="presParOf" srcId="{5E8E2CA2-5BFE-4A91-A4CF-A9E4492F9886}" destId="{C0C8D3A4-EEFD-4F39-9433-417425F24A46}" srcOrd="5" destOrd="0" presId="urn:microsoft.com/office/officeart/2009/3/layout/RandomtoResultProcess"/>
    <dgm:cxn modelId="{F3483C84-55CE-4F32-8392-22ABBE4297C2}" type="presParOf" srcId="{5E8E2CA2-5BFE-4A91-A4CF-A9E4492F9886}" destId="{C225D5A8-6F12-47E4-91DB-A74270CB556A}" srcOrd="6" destOrd="0" presId="urn:microsoft.com/office/officeart/2009/3/layout/RandomtoResultProcess"/>
    <dgm:cxn modelId="{0F2F6895-B7AC-40D1-A313-27E93CB56C90}" type="presParOf" srcId="{5E8E2CA2-5BFE-4A91-A4CF-A9E4492F9886}" destId="{D74724B1-4B32-47E6-A46A-0D71AFE0BA1B}" srcOrd="7" destOrd="0" presId="urn:microsoft.com/office/officeart/2009/3/layout/RandomtoResultProcess"/>
    <dgm:cxn modelId="{748189FB-87E9-4945-AF28-76E0736FAD3D}" type="presParOf" srcId="{5E8E2CA2-5BFE-4A91-A4CF-A9E4492F9886}" destId="{330B5468-0204-47BB-AC0E-A9B0BF29AB95}" srcOrd="8" destOrd="0" presId="urn:microsoft.com/office/officeart/2009/3/layout/RandomtoResultProcess"/>
    <dgm:cxn modelId="{C3FE7B9B-A35F-43BF-932F-BC56B4F3AAF9}" type="presParOf" srcId="{5E8E2CA2-5BFE-4A91-A4CF-A9E4492F9886}" destId="{24037FC3-02F6-4FA4-A394-8C7360543A8F}" srcOrd="9" destOrd="0" presId="urn:microsoft.com/office/officeart/2009/3/layout/RandomtoResultProcess"/>
    <dgm:cxn modelId="{08E30FFD-8D11-4E18-A3C9-7D3E6758DB22}" type="presParOf" srcId="{5E8E2CA2-5BFE-4A91-A4CF-A9E4492F9886}" destId="{5A337340-525A-40CC-8A4F-857F5D9819D2}" srcOrd="10" destOrd="0" presId="urn:microsoft.com/office/officeart/2009/3/layout/RandomtoResultProcess"/>
    <dgm:cxn modelId="{67B6ADFB-1966-4F12-92D9-F8EBAE92AE87}" type="presParOf" srcId="{5E8E2CA2-5BFE-4A91-A4CF-A9E4492F9886}" destId="{B038AAF6-1ECB-45CB-8A85-749869306FED}" srcOrd="11" destOrd="0" presId="urn:microsoft.com/office/officeart/2009/3/layout/RandomtoResultProcess"/>
    <dgm:cxn modelId="{CD361A82-2362-4FE1-A3CC-C805F8586711}" type="presParOf" srcId="{5E8E2CA2-5BFE-4A91-A4CF-A9E4492F9886}" destId="{F0EB78C3-9583-46DB-AE37-BA63FB5D57F9}" srcOrd="12" destOrd="0" presId="urn:microsoft.com/office/officeart/2009/3/layout/RandomtoResultProcess"/>
    <dgm:cxn modelId="{323E80F6-8620-4248-A08E-FD936670787F}" type="presParOf" srcId="{5E8E2CA2-5BFE-4A91-A4CF-A9E4492F9886}" destId="{F8490814-ED92-4D2E-B1F6-A11C5BA3ADBB}" srcOrd="13" destOrd="0" presId="urn:microsoft.com/office/officeart/2009/3/layout/RandomtoResultProcess"/>
    <dgm:cxn modelId="{936BCD5C-0EEA-4B49-850E-73A70015E741}" type="presParOf" srcId="{5E8E2CA2-5BFE-4A91-A4CF-A9E4492F9886}" destId="{5000741C-0733-4564-9F99-4A6576931A59}" srcOrd="14" destOrd="0" presId="urn:microsoft.com/office/officeart/2009/3/layout/RandomtoResultProcess"/>
    <dgm:cxn modelId="{11E4F635-3272-47DA-9378-43086B21DF74}" type="presParOf" srcId="{5E8E2CA2-5BFE-4A91-A4CF-A9E4492F9886}" destId="{91F11146-C0F0-4349-B274-CD848858307A}" srcOrd="15" destOrd="0" presId="urn:microsoft.com/office/officeart/2009/3/layout/RandomtoResultProcess"/>
    <dgm:cxn modelId="{64D66837-09F9-4726-9277-010C86781EF8}" type="presParOf" srcId="{5E8E2CA2-5BFE-4A91-A4CF-A9E4492F9886}" destId="{C5D93EDD-CD73-49C2-A72F-F76F923F55BE}" srcOrd="16" destOrd="0" presId="urn:microsoft.com/office/officeart/2009/3/layout/RandomtoResultProcess"/>
    <dgm:cxn modelId="{DCDEC0B0-625D-40B4-9985-8ED1784CED20}" type="presParOf" srcId="{5E8E2CA2-5BFE-4A91-A4CF-A9E4492F9886}" destId="{7A0E9CAE-7162-4B77-A7E0-2449445569DA}" srcOrd="17" destOrd="0" presId="urn:microsoft.com/office/officeart/2009/3/layout/RandomtoResultProcess"/>
    <dgm:cxn modelId="{5CCD04E7-B14A-4895-B26E-90BB7DDE1653}" type="presParOf" srcId="{5E8E2CA2-5BFE-4A91-A4CF-A9E4492F9886}" destId="{452EEF09-3E82-46E2-97B2-F71DF4705EBB}" srcOrd="18" destOrd="0" presId="urn:microsoft.com/office/officeart/2009/3/layout/RandomtoResultProcess"/>
    <dgm:cxn modelId="{5CFCE334-04FD-455D-9CD5-4D86D23BE53D}" type="presParOf" srcId="{1139B662-2D04-4B27-88B1-EC118BF60D4E}" destId="{D877FE5D-12E4-4AE2-95AE-8B42CFB32933}" srcOrd="1" destOrd="0" presId="urn:microsoft.com/office/officeart/2009/3/layout/RandomtoResultProcess"/>
    <dgm:cxn modelId="{6DE5DF5F-500C-497A-A3DA-46861398DF21}" type="presParOf" srcId="{D877FE5D-12E4-4AE2-95AE-8B42CFB32933}" destId="{2C93844B-EDAD-434A-853B-172AB64B30A8}" srcOrd="0" destOrd="0" presId="urn:microsoft.com/office/officeart/2009/3/layout/RandomtoResultProcess"/>
    <dgm:cxn modelId="{FADD2EB0-72EE-4019-9CB0-7835C31A4EDC}" type="presParOf" srcId="{D877FE5D-12E4-4AE2-95AE-8B42CFB32933}" destId="{CA353877-AEB7-45FE-A043-D584CD7F544C}" srcOrd="1" destOrd="0" presId="urn:microsoft.com/office/officeart/2009/3/layout/RandomtoResultProcess"/>
    <dgm:cxn modelId="{E43AED67-9DE3-4B24-895A-F224E3E7617F}" type="presParOf" srcId="{1139B662-2D04-4B27-88B1-EC118BF60D4E}" destId="{9D711687-476B-4F43-A41E-0D89BB949634}" srcOrd="2" destOrd="0" presId="urn:microsoft.com/office/officeart/2009/3/layout/RandomtoResultProcess"/>
    <dgm:cxn modelId="{D9917E16-C7BA-4B79-B619-34F2D4B57CD7}" type="presParOf" srcId="{1139B662-2D04-4B27-88B1-EC118BF60D4E}" destId="{16258C55-5D44-42DE-9EE4-2E9D31335DB2}" srcOrd="3" destOrd="0" presId="urn:microsoft.com/office/officeart/2009/3/layout/RandomtoResultProcess"/>
    <dgm:cxn modelId="{1EC939D0-D175-461F-9820-BCD4D3D3058C}" type="presParOf" srcId="{16258C55-5D44-42DE-9EE4-2E9D31335DB2}" destId="{8E6FD4ED-3FBE-4F9C-ABD8-ABC453230350}" srcOrd="0" destOrd="0" presId="urn:microsoft.com/office/officeart/2009/3/layout/RandomtoResultProcess"/>
    <dgm:cxn modelId="{ACB6B72B-A54E-4D11-B4BA-985398BB0A84}" type="presParOf" srcId="{16258C55-5D44-42DE-9EE4-2E9D31335DB2}" destId="{CD09614F-97D1-4269-BFB2-81E33B6943E8}" srcOrd="1" destOrd="0" presId="urn:microsoft.com/office/officeart/2009/3/layout/RandomtoResultProcess"/>
    <dgm:cxn modelId="{E7520CD7-777C-4B2A-B78A-576EA53BFB5D}" type="presParOf" srcId="{1139B662-2D04-4B27-88B1-EC118BF60D4E}" destId="{39D8E6BA-DA04-473C-B2FF-A4956EA44C85}" srcOrd="4" destOrd="0" presId="urn:microsoft.com/office/officeart/2009/3/layout/RandomtoResultProcess"/>
    <dgm:cxn modelId="{BB9913F3-BE50-4841-8770-C87491F0C556}" type="presParOf" srcId="{39D8E6BA-DA04-473C-B2FF-A4956EA44C85}" destId="{E1645BA9-F28F-4724-8157-0EF36FB4C0D1}" srcOrd="0" destOrd="0" presId="urn:microsoft.com/office/officeart/2009/3/layout/RandomtoResultProcess"/>
    <dgm:cxn modelId="{930F863E-4842-47B6-B500-EB150E3CFABD}" type="presParOf" srcId="{39D8E6BA-DA04-473C-B2FF-A4956EA44C85}" destId="{DC914A43-6E1B-40FC-9F9B-A17AEAFEA65F}" srcOrd="1" destOrd="0" presId="urn:microsoft.com/office/officeart/2009/3/layout/RandomtoResultProcess"/>
    <dgm:cxn modelId="{1034B6ED-6293-4BCB-A9B7-071ECD4D8BCE}" type="presParOf" srcId="{39D8E6BA-DA04-473C-B2FF-A4956EA44C85}" destId="{D71BFB87-CCA9-4C7C-8EE0-BFA031D14354}"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6806BA0-D8B9-49BA-A566-6BDDE0ABBA02}"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es-EC"/>
        </a:p>
      </dgm:t>
    </dgm:pt>
    <dgm:pt modelId="{654875B8-52FB-46D5-A764-F32501FE3474}">
      <dgm:prSet phldrT="[Texto]" custT="1"/>
      <dgm:spPr/>
      <dgm:t>
        <a:bodyPr/>
        <a:lstStyle/>
        <a:p>
          <a:r>
            <a:rPr lang="es-EC" sz="1400" b="1" dirty="0" smtClean="0"/>
            <a:t>N=</a:t>
          </a:r>
          <a:r>
            <a:rPr lang="es-EC" sz="1400" dirty="0" smtClean="0"/>
            <a:t> Tamaño de la población</a:t>
          </a:r>
          <a:endParaRPr lang="es-EC" sz="1400" dirty="0"/>
        </a:p>
      </dgm:t>
    </dgm:pt>
    <dgm:pt modelId="{3EA9BB5C-D9FB-45BC-BC6D-E671B05A2E11}" type="parTrans" cxnId="{2D69E5E4-1EDF-48F0-9EAB-92E8B4B6CC0A}">
      <dgm:prSet/>
      <dgm:spPr/>
      <dgm:t>
        <a:bodyPr/>
        <a:lstStyle/>
        <a:p>
          <a:endParaRPr lang="es-EC" sz="1400"/>
        </a:p>
      </dgm:t>
    </dgm:pt>
    <dgm:pt modelId="{D8D6D1FF-D610-4B4B-B3E5-B69CA115B696}" type="sibTrans" cxnId="{2D69E5E4-1EDF-48F0-9EAB-92E8B4B6CC0A}">
      <dgm:prSet/>
      <dgm:spPr/>
      <dgm:t>
        <a:bodyPr/>
        <a:lstStyle/>
        <a:p>
          <a:endParaRPr lang="es-EC" sz="1400"/>
        </a:p>
      </dgm:t>
    </dgm:pt>
    <dgm:pt modelId="{1F885F72-80F5-4B38-84A0-48E8EB00EC45}">
      <dgm:prSet phldrT="[Texto]" custT="1"/>
      <dgm:spPr/>
      <dgm:t>
        <a:bodyPr/>
        <a:lstStyle/>
        <a:p>
          <a:r>
            <a:rPr lang="es-EC" sz="1400" b="1" dirty="0" smtClean="0"/>
            <a:t>P=</a:t>
          </a:r>
          <a:r>
            <a:rPr lang="es-EC" sz="1400" dirty="0" smtClean="0"/>
            <a:t> Probabilidad de éxito</a:t>
          </a:r>
          <a:endParaRPr lang="es-EC" sz="1400" dirty="0"/>
        </a:p>
      </dgm:t>
    </dgm:pt>
    <dgm:pt modelId="{2E43E9EC-44FB-4281-BF13-19FC528C6FB5}" type="parTrans" cxnId="{7B3EF4E8-41E6-4B7A-BD95-95C3C04D82D5}">
      <dgm:prSet/>
      <dgm:spPr/>
      <dgm:t>
        <a:bodyPr/>
        <a:lstStyle/>
        <a:p>
          <a:endParaRPr lang="es-EC" sz="1400"/>
        </a:p>
      </dgm:t>
    </dgm:pt>
    <dgm:pt modelId="{38371102-B678-451A-8A89-A342DD455576}" type="sibTrans" cxnId="{7B3EF4E8-41E6-4B7A-BD95-95C3C04D82D5}">
      <dgm:prSet/>
      <dgm:spPr/>
      <dgm:t>
        <a:bodyPr/>
        <a:lstStyle/>
        <a:p>
          <a:endParaRPr lang="es-EC" sz="1400"/>
        </a:p>
      </dgm:t>
    </dgm:pt>
    <dgm:pt modelId="{5F52DC6F-05D6-482A-BD89-9FBD1252BC21}">
      <dgm:prSet phldrT="[Texto]" custT="1"/>
      <dgm:spPr/>
      <dgm:t>
        <a:bodyPr/>
        <a:lstStyle/>
        <a:p>
          <a:pPr algn="l"/>
          <a:r>
            <a:rPr lang="es-EC" sz="1400" b="1" dirty="0" smtClean="0"/>
            <a:t>Z= </a:t>
          </a:r>
          <a:r>
            <a:rPr lang="es-EC" sz="1400" dirty="0" smtClean="0"/>
            <a:t>Valor estadístico de la curva normal</a:t>
          </a:r>
          <a:endParaRPr lang="es-EC" sz="1400" dirty="0"/>
        </a:p>
      </dgm:t>
    </dgm:pt>
    <dgm:pt modelId="{B046BD05-E771-427B-967F-014A4650F97D}" type="parTrans" cxnId="{14E98691-34B3-41B6-B53B-7735E22D42AD}">
      <dgm:prSet/>
      <dgm:spPr/>
      <dgm:t>
        <a:bodyPr/>
        <a:lstStyle/>
        <a:p>
          <a:endParaRPr lang="es-EC" sz="1400"/>
        </a:p>
      </dgm:t>
    </dgm:pt>
    <dgm:pt modelId="{A6B06BFB-5854-4A3D-902E-7516C0D769CD}" type="sibTrans" cxnId="{14E98691-34B3-41B6-B53B-7735E22D42AD}">
      <dgm:prSet/>
      <dgm:spPr/>
      <dgm:t>
        <a:bodyPr/>
        <a:lstStyle/>
        <a:p>
          <a:endParaRPr lang="es-EC" sz="1400"/>
        </a:p>
      </dgm:t>
    </dgm:pt>
    <dgm:pt modelId="{D88E82EE-BBDD-41E2-8B24-7A6A5076C89C}">
      <dgm:prSet custT="1"/>
      <dgm:spPr/>
      <dgm:t>
        <a:bodyPr/>
        <a:lstStyle/>
        <a:p>
          <a:r>
            <a:rPr lang="es-EC" sz="1400" b="1" dirty="0" smtClean="0"/>
            <a:t>Q=</a:t>
          </a:r>
          <a:r>
            <a:rPr lang="es-EC" sz="1400" dirty="0" smtClean="0"/>
            <a:t> Probabilidad de fracaso</a:t>
          </a:r>
          <a:endParaRPr lang="es-EC" sz="1400" dirty="0"/>
        </a:p>
      </dgm:t>
    </dgm:pt>
    <dgm:pt modelId="{AEC7F5A3-EF15-41BC-8EFA-EE1BCE024C35}" type="parTrans" cxnId="{1D5A1673-90AF-4C6C-9FC3-93793926FC02}">
      <dgm:prSet/>
      <dgm:spPr/>
      <dgm:t>
        <a:bodyPr/>
        <a:lstStyle/>
        <a:p>
          <a:endParaRPr lang="es-EC" sz="1400"/>
        </a:p>
      </dgm:t>
    </dgm:pt>
    <dgm:pt modelId="{A2467F0F-CD03-4E80-831C-3F8C85F7A172}" type="sibTrans" cxnId="{1D5A1673-90AF-4C6C-9FC3-93793926FC02}">
      <dgm:prSet/>
      <dgm:spPr/>
      <dgm:t>
        <a:bodyPr/>
        <a:lstStyle/>
        <a:p>
          <a:endParaRPr lang="es-EC" sz="1400"/>
        </a:p>
      </dgm:t>
    </dgm:pt>
    <dgm:pt modelId="{D0B911D6-FCDB-4E41-92BD-810C8AC195AD}">
      <dgm:prSet custT="1"/>
      <dgm:spPr/>
      <dgm:t>
        <a:bodyPr/>
        <a:lstStyle/>
        <a:p>
          <a:pPr algn="l"/>
          <a:r>
            <a:rPr lang="es-EC" sz="1400" b="1" dirty="0" smtClean="0"/>
            <a:t>E=</a:t>
          </a:r>
          <a:r>
            <a:rPr lang="es-EC" sz="1400" dirty="0" smtClean="0"/>
            <a:t> Error muestral</a:t>
          </a:r>
          <a:endParaRPr lang="es-EC" sz="1400" dirty="0"/>
        </a:p>
      </dgm:t>
    </dgm:pt>
    <dgm:pt modelId="{9E8CBE87-EEEC-4D1A-8F5E-DB968EBFFFAE}" type="parTrans" cxnId="{E36BE90F-38D2-4267-9699-F09892AF793C}">
      <dgm:prSet/>
      <dgm:spPr/>
      <dgm:t>
        <a:bodyPr/>
        <a:lstStyle/>
        <a:p>
          <a:endParaRPr lang="es-EC" sz="1400"/>
        </a:p>
      </dgm:t>
    </dgm:pt>
    <dgm:pt modelId="{0E20A668-C6ED-4D6A-BD90-393D8B344D3D}" type="sibTrans" cxnId="{E36BE90F-38D2-4267-9699-F09892AF793C}">
      <dgm:prSet/>
      <dgm:spPr/>
      <dgm:t>
        <a:bodyPr/>
        <a:lstStyle/>
        <a:p>
          <a:endParaRPr lang="es-EC" sz="1400"/>
        </a:p>
      </dgm:t>
    </dgm:pt>
    <dgm:pt modelId="{46608461-BF7E-4535-BDF3-C0BE72BC945D}">
      <dgm:prSet custT="1"/>
      <dgm:spPr/>
      <dgm:t>
        <a:bodyPr/>
        <a:lstStyle/>
        <a:p>
          <a:pPr algn="l"/>
          <a:r>
            <a:rPr lang="es-EC" sz="1400" b="1" dirty="0" smtClean="0">
              <a:latin typeface="Helvetica" panose="020B0604020202020204" pitchFamily="34" charset="0"/>
              <a:cs typeface="Helvetica" panose="020B0604020202020204" pitchFamily="34" charset="0"/>
            </a:rPr>
            <a:t>n= </a:t>
          </a:r>
          <a:r>
            <a:rPr lang="es-EC" sz="1400" dirty="0" smtClean="0">
              <a:latin typeface="Helvetica" panose="020B0604020202020204" pitchFamily="34" charset="0"/>
              <a:cs typeface="Helvetica" panose="020B0604020202020204" pitchFamily="34" charset="0"/>
            </a:rPr>
            <a:t>tamaño de la muestra </a:t>
          </a:r>
          <a:endParaRPr lang="es-EC" sz="1400" dirty="0"/>
        </a:p>
      </dgm:t>
    </dgm:pt>
    <dgm:pt modelId="{E8EC65C3-80C6-45C6-BE17-67009BCB3DFC}" type="parTrans" cxnId="{6E8DD56E-1750-4A7D-A758-C8FA0937FE61}">
      <dgm:prSet/>
      <dgm:spPr/>
      <dgm:t>
        <a:bodyPr/>
        <a:lstStyle/>
        <a:p>
          <a:endParaRPr lang="es-EC" sz="1400"/>
        </a:p>
      </dgm:t>
    </dgm:pt>
    <dgm:pt modelId="{F261D145-8BE3-4AAE-AE42-FD0354D153B9}" type="sibTrans" cxnId="{6E8DD56E-1750-4A7D-A758-C8FA0937FE61}">
      <dgm:prSet/>
      <dgm:spPr/>
      <dgm:t>
        <a:bodyPr/>
        <a:lstStyle/>
        <a:p>
          <a:endParaRPr lang="es-EC" sz="1400"/>
        </a:p>
      </dgm:t>
    </dgm:pt>
    <dgm:pt modelId="{0B5A7A0D-7295-456D-91AC-2F0FDEF28A00}" type="pres">
      <dgm:prSet presAssocID="{E6806BA0-D8B9-49BA-A566-6BDDE0ABBA02}" presName="linear" presStyleCnt="0">
        <dgm:presLayoutVars>
          <dgm:dir/>
          <dgm:animLvl val="lvl"/>
          <dgm:resizeHandles val="exact"/>
        </dgm:presLayoutVars>
      </dgm:prSet>
      <dgm:spPr/>
      <dgm:t>
        <a:bodyPr/>
        <a:lstStyle/>
        <a:p>
          <a:endParaRPr lang="es-ES"/>
        </a:p>
      </dgm:t>
    </dgm:pt>
    <dgm:pt modelId="{F8B7F3B4-BB28-4C97-B5BA-92034020BC6E}" type="pres">
      <dgm:prSet presAssocID="{654875B8-52FB-46D5-A764-F32501FE3474}" presName="parentLin" presStyleCnt="0"/>
      <dgm:spPr/>
      <dgm:t>
        <a:bodyPr/>
        <a:lstStyle/>
        <a:p>
          <a:endParaRPr lang="es-ES"/>
        </a:p>
      </dgm:t>
    </dgm:pt>
    <dgm:pt modelId="{502F2F7D-92EF-4E30-A39A-77AF93BDE307}" type="pres">
      <dgm:prSet presAssocID="{654875B8-52FB-46D5-A764-F32501FE3474}" presName="parentLeftMargin" presStyleLbl="node1" presStyleIdx="0" presStyleCnt="6"/>
      <dgm:spPr/>
      <dgm:t>
        <a:bodyPr/>
        <a:lstStyle/>
        <a:p>
          <a:endParaRPr lang="es-ES"/>
        </a:p>
      </dgm:t>
    </dgm:pt>
    <dgm:pt modelId="{C5570692-5A1A-4FD1-BF8D-048ED9705C53}" type="pres">
      <dgm:prSet presAssocID="{654875B8-52FB-46D5-A764-F32501FE3474}" presName="parentText" presStyleLbl="node1" presStyleIdx="0" presStyleCnt="6">
        <dgm:presLayoutVars>
          <dgm:chMax val="0"/>
          <dgm:bulletEnabled val="1"/>
        </dgm:presLayoutVars>
      </dgm:prSet>
      <dgm:spPr/>
      <dgm:t>
        <a:bodyPr/>
        <a:lstStyle/>
        <a:p>
          <a:endParaRPr lang="es-ES"/>
        </a:p>
      </dgm:t>
    </dgm:pt>
    <dgm:pt modelId="{9B73A2D0-7A31-4149-A9F0-6A55911E1C36}" type="pres">
      <dgm:prSet presAssocID="{654875B8-52FB-46D5-A764-F32501FE3474}" presName="negativeSpace" presStyleCnt="0"/>
      <dgm:spPr/>
      <dgm:t>
        <a:bodyPr/>
        <a:lstStyle/>
        <a:p>
          <a:endParaRPr lang="es-ES"/>
        </a:p>
      </dgm:t>
    </dgm:pt>
    <dgm:pt modelId="{CB0B93E7-5167-45AB-83D0-9C87C09D8E9C}" type="pres">
      <dgm:prSet presAssocID="{654875B8-52FB-46D5-A764-F32501FE3474}" presName="childText" presStyleLbl="conFgAcc1" presStyleIdx="0" presStyleCnt="6" custScaleX="67684" custLinFactNeighborX="10476" custLinFactNeighborY="7266">
        <dgm:presLayoutVars>
          <dgm:bulletEnabled val="1"/>
        </dgm:presLayoutVars>
      </dgm:prSet>
      <dgm:spPr/>
      <dgm:t>
        <a:bodyPr/>
        <a:lstStyle/>
        <a:p>
          <a:endParaRPr lang="es-ES"/>
        </a:p>
      </dgm:t>
    </dgm:pt>
    <dgm:pt modelId="{7EA96E91-5D9E-4B6A-8055-F3FDB4C27C6A}" type="pres">
      <dgm:prSet presAssocID="{D8D6D1FF-D610-4B4B-B3E5-B69CA115B696}" presName="spaceBetweenRectangles" presStyleCnt="0"/>
      <dgm:spPr/>
      <dgm:t>
        <a:bodyPr/>
        <a:lstStyle/>
        <a:p>
          <a:endParaRPr lang="es-ES"/>
        </a:p>
      </dgm:t>
    </dgm:pt>
    <dgm:pt modelId="{F5023FAF-3452-4B87-A6DA-F867FE811141}" type="pres">
      <dgm:prSet presAssocID="{1F885F72-80F5-4B38-84A0-48E8EB00EC45}" presName="parentLin" presStyleCnt="0"/>
      <dgm:spPr/>
      <dgm:t>
        <a:bodyPr/>
        <a:lstStyle/>
        <a:p>
          <a:endParaRPr lang="es-ES"/>
        </a:p>
      </dgm:t>
    </dgm:pt>
    <dgm:pt modelId="{334C415B-B366-42D0-BD13-62DB7E5BD4FB}" type="pres">
      <dgm:prSet presAssocID="{1F885F72-80F5-4B38-84A0-48E8EB00EC45}" presName="parentLeftMargin" presStyleLbl="node1" presStyleIdx="0" presStyleCnt="6"/>
      <dgm:spPr/>
      <dgm:t>
        <a:bodyPr/>
        <a:lstStyle/>
        <a:p>
          <a:endParaRPr lang="es-ES"/>
        </a:p>
      </dgm:t>
    </dgm:pt>
    <dgm:pt modelId="{543A3A5E-CC29-4AA3-81C9-E4ED0CD664B1}" type="pres">
      <dgm:prSet presAssocID="{1F885F72-80F5-4B38-84A0-48E8EB00EC45}" presName="parentText" presStyleLbl="node1" presStyleIdx="1" presStyleCnt="6">
        <dgm:presLayoutVars>
          <dgm:chMax val="0"/>
          <dgm:bulletEnabled val="1"/>
        </dgm:presLayoutVars>
      </dgm:prSet>
      <dgm:spPr/>
      <dgm:t>
        <a:bodyPr/>
        <a:lstStyle/>
        <a:p>
          <a:endParaRPr lang="es-ES"/>
        </a:p>
      </dgm:t>
    </dgm:pt>
    <dgm:pt modelId="{26C5D46D-4588-49C9-A464-63E27FED8652}" type="pres">
      <dgm:prSet presAssocID="{1F885F72-80F5-4B38-84A0-48E8EB00EC45}" presName="negativeSpace" presStyleCnt="0"/>
      <dgm:spPr/>
      <dgm:t>
        <a:bodyPr/>
        <a:lstStyle/>
        <a:p>
          <a:endParaRPr lang="es-ES"/>
        </a:p>
      </dgm:t>
    </dgm:pt>
    <dgm:pt modelId="{C6426963-6081-4802-8FFA-943C2C6ED327}" type="pres">
      <dgm:prSet presAssocID="{1F885F72-80F5-4B38-84A0-48E8EB00EC45}" presName="childText" presStyleLbl="conFgAcc1" presStyleIdx="1" presStyleCnt="6" custScaleX="67684" custLinFactNeighborX="10476" custLinFactNeighborY="7266">
        <dgm:presLayoutVars>
          <dgm:bulletEnabled val="1"/>
        </dgm:presLayoutVars>
      </dgm:prSet>
      <dgm:spPr/>
      <dgm:t>
        <a:bodyPr/>
        <a:lstStyle/>
        <a:p>
          <a:endParaRPr lang="es-ES"/>
        </a:p>
      </dgm:t>
    </dgm:pt>
    <dgm:pt modelId="{4E1B5CDF-7D95-4961-98FF-65F2D7D6764B}" type="pres">
      <dgm:prSet presAssocID="{38371102-B678-451A-8A89-A342DD455576}" presName="spaceBetweenRectangles" presStyleCnt="0"/>
      <dgm:spPr/>
      <dgm:t>
        <a:bodyPr/>
        <a:lstStyle/>
        <a:p>
          <a:endParaRPr lang="es-ES"/>
        </a:p>
      </dgm:t>
    </dgm:pt>
    <dgm:pt modelId="{D4773161-4D5A-4AA6-B947-EDA1FB0D0A84}" type="pres">
      <dgm:prSet presAssocID="{D88E82EE-BBDD-41E2-8B24-7A6A5076C89C}" presName="parentLin" presStyleCnt="0"/>
      <dgm:spPr/>
      <dgm:t>
        <a:bodyPr/>
        <a:lstStyle/>
        <a:p>
          <a:endParaRPr lang="es-ES"/>
        </a:p>
      </dgm:t>
    </dgm:pt>
    <dgm:pt modelId="{8925D1AA-EB05-45AC-BD3F-78DA3B5C7A3D}" type="pres">
      <dgm:prSet presAssocID="{D88E82EE-BBDD-41E2-8B24-7A6A5076C89C}" presName="parentLeftMargin" presStyleLbl="node1" presStyleIdx="1" presStyleCnt="6"/>
      <dgm:spPr/>
      <dgm:t>
        <a:bodyPr/>
        <a:lstStyle/>
        <a:p>
          <a:endParaRPr lang="es-ES"/>
        </a:p>
      </dgm:t>
    </dgm:pt>
    <dgm:pt modelId="{0BFE8CAA-B5E5-4978-9255-7E3E95C37B0C}" type="pres">
      <dgm:prSet presAssocID="{D88E82EE-BBDD-41E2-8B24-7A6A5076C89C}" presName="parentText" presStyleLbl="node1" presStyleIdx="2" presStyleCnt="6">
        <dgm:presLayoutVars>
          <dgm:chMax val="0"/>
          <dgm:bulletEnabled val="1"/>
        </dgm:presLayoutVars>
      </dgm:prSet>
      <dgm:spPr/>
      <dgm:t>
        <a:bodyPr/>
        <a:lstStyle/>
        <a:p>
          <a:endParaRPr lang="es-ES"/>
        </a:p>
      </dgm:t>
    </dgm:pt>
    <dgm:pt modelId="{0290095F-41B7-46D4-8124-E3E1A3C78A40}" type="pres">
      <dgm:prSet presAssocID="{D88E82EE-BBDD-41E2-8B24-7A6A5076C89C}" presName="negativeSpace" presStyleCnt="0"/>
      <dgm:spPr/>
      <dgm:t>
        <a:bodyPr/>
        <a:lstStyle/>
        <a:p>
          <a:endParaRPr lang="es-ES"/>
        </a:p>
      </dgm:t>
    </dgm:pt>
    <dgm:pt modelId="{981E0B3F-7499-400B-B8CA-1890AB32505A}" type="pres">
      <dgm:prSet presAssocID="{D88E82EE-BBDD-41E2-8B24-7A6A5076C89C}" presName="childText" presStyleLbl="conFgAcc1" presStyleIdx="2" presStyleCnt="6" custScaleX="67684" custLinFactNeighborX="10476" custLinFactNeighborY="7266">
        <dgm:presLayoutVars>
          <dgm:bulletEnabled val="1"/>
        </dgm:presLayoutVars>
      </dgm:prSet>
      <dgm:spPr/>
      <dgm:t>
        <a:bodyPr/>
        <a:lstStyle/>
        <a:p>
          <a:endParaRPr lang="es-ES"/>
        </a:p>
      </dgm:t>
    </dgm:pt>
    <dgm:pt modelId="{8A07DE56-F8E9-4A65-8E94-18005F4FCD5F}" type="pres">
      <dgm:prSet presAssocID="{A2467F0F-CD03-4E80-831C-3F8C85F7A172}" presName="spaceBetweenRectangles" presStyleCnt="0"/>
      <dgm:spPr/>
      <dgm:t>
        <a:bodyPr/>
        <a:lstStyle/>
        <a:p>
          <a:endParaRPr lang="es-ES"/>
        </a:p>
      </dgm:t>
    </dgm:pt>
    <dgm:pt modelId="{F093B710-8AAD-40B1-9AFC-210B9A652E29}" type="pres">
      <dgm:prSet presAssocID="{D0B911D6-FCDB-4E41-92BD-810C8AC195AD}" presName="parentLin" presStyleCnt="0"/>
      <dgm:spPr/>
      <dgm:t>
        <a:bodyPr/>
        <a:lstStyle/>
        <a:p>
          <a:endParaRPr lang="es-ES"/>
        </a:p>
      </dgm:t>
    </dgm:pt>
    <dgm:pt modelId="{61CA349F-673F-45B7-BC83-8604617A8D3D}" type="pres">
      <dgm:prSet presAssocID="{D0B911D6-FCDB-4E41-92BD-810C8AC195AD}" presName="parentLeftMargin" presStyleLbl="node1" presStyleIdx="2" presStyleCnt="6"/>
      <dgm:spPr/>
      <dgm:t>
        <a:bodyPr/>
        <a:lstStyle/>
        <a:p>
          <a:endParaRPr lang="es-ES"/>
        </a:p>
      </dgm:t>
    </dgm:pt>
    <dgm:pt modelId="{326D1680-E3E2-456E-BE83-68BFC69ADF1A}" type="pres">
      <dgm:prSet presAssocID="{D0B911D6-FCDB-4E41-92BD-810C8AC195AD}" presName="parentText" presStyleLbl="node1" presStyleIdx="3" presStyleCnt="6">
        <dgm:presLayoutVars>
          <dgm:chMax val="0"/>
          <dgm:bulletEnabled val="1"/>
        </dgm:presLayoutVars>
      </dgm:prSet>
      <dgm:spPr/>
      <dgm:t>
        <a:bodyPr/>
        <a:lstStyle/>
        <a:p>
          <a:endParaRPr lang="es-ES"/>
        </a:p>
      </dgm:t>
    </dgm:pt>
    <dgm:pt modelId="{52A33591-F3A9-4CA2-A21A-29E5D1DAA9EF}" type="pres">
      <dgm:prSet presAssocID="{D0B911D6-FCDB-4E41-92BD-810C8AC195AD}" presName="negativeSpace" presStyleCnt="0"/>
      <dgm:spPr/>
      <dgm:t>
        <a:bodyPr/>
        <a:lstStyle/>
        <a:p>
          <a:endParaRPr lang="es-ES"/>
        </a:p>
      </dgm:t>
    </dgm:pt>
    <dgm:pt modelId="{E4D736C7-7065-493F-B474-C041223625A7}" type="pres">
      <dgm:prSet presAssocID="{D0B911D6-FCDB-4E41-92BD-810C8AC195AD}" presName="childText" presStyleLbl="conFgAcc1" presStyleIdx="3" presStyleCnt="6" custScaleX="67684" custLinFactNeighborX="10476" custLinFactNeighborY="7266">
        <dgm:presLayoutVars>
          <dgm:bulletEnabled val="1"/>
        </dgm:presLayoutVars>
      </dgm:prSet>
      <dgm:spPr/>
      <dgm:t>
        <a:bodyPr/>
        <a:lstStyle/>
        <a:p>
          <a:endParaRPr lang="es-ES"/>
        </a:p>
      </dgm:t>
    </dgm:pt>
    <dgm:pt modelId="{F070A69C-6195-4E89-AE6C-69D22EDFE428}" type="pres">
      <dgm:prSet presAssocID="{0E20A668-C6ED-4D6A-BD90-393D8B344D3D}" presName="spaceBetweenRectangles" presStyleCnt="0"/>
      <dgm:spPr/>
      <dgm:t>
        <a:bodyPr/>
        <a:lstStyle/>
        <a:p>
          <a:endParaRPr lang="es-ES"/>
        </a:p>
      </dgm:t>
    </dgm:pt>
    <dgm:pt modelId="{57D8B1B9-C275-4F09-AB9A-87FE952C272A}" type="pres">
      <dgm:prSet presAssocID="{5F52DC6F-05D6-482A-BD89-9FBD1252BC21}" presName="parentLin" presStyleCnt="0"/>
      <dgm:spPr/>
      <dgm:t>
        <a:bodyPr/>
        <a:lstStyle/>
        <a:p>
          <a:endParaRPr lang="es-ES"/>
        </a:p>
      </dgm:t>
    </dgm:pt>
    <dgm:pt modelId="{2890BD47-8E64-46D6-BD5E-14A064D2900E}" type="pres">
      <dgm:prSet presAssocID="{5F52DC6F-05D6-482A-BD89-9FBD1252BC21}" presName="parentLeftMargin" presStyleLbl="node1" presStyleIdx="3" presStyleCnt="6"/>
      <dgm:spPr/>
      <dgm:t>
        <a:bodyPr/>
        <a:lstStyle/>
        <a:p>
          <a:endParaRPr lang="es-ES"/>
        </a:p>
      </dgm:t>
    </dgm:pt>
    <dgm:pt modelId="{5DDAD2E5-0D02-46EC-81CF-CC0DB4B00FB6}" type="pres">
      <dgm:prSet presAssocID="{5F52DC6F-05D6-482A-BD89-9FBD1252BC21}" presName="parentText" presStyleLbl="node1" presStyleIdx="4" presStyleCnt="6">
        <dgm:presLayoutVars>
          <dgm:chMax val="0"/>
          <dgm:bulletEnabled val="1"/>
        </dgm:presLayoutVars>
      </dgm:prSet>
      <dgm:spPr/>
      <dgm:t>
        <a:bodyPr/>
        <a:lstStyle/>
        <a:p>
          <a:endParaRPr lang="es-ES"/>
        </a:p>
      </dgm:t>
    </dgm:pt>
    <dgm:pt modelId="{ABCCDFC2-50E9-44FF-A3B7-3FF761081E27}" type="pres">
      <dgm:prSet presAssocID="{5F52DC6F-05D6-482A-BD89-9FBD1252BC21}" presName="negativeSpace" presStyleCnt="0"/>
      <dgm:spPr/>
      <dgm:t>
        <a:bodyPr/>
        <a:lstStyle/>
        <a:p>
          <a:endParaRPr lang="es-ES"/>
        </a:p>
      </dgm:t>
    </dgm:pt>
    <dgm:pt modelId="{C48CC7AA-6805-4D4A-8256-31CD0D22121D}" type="pres">
      <dgm:prSet presAssocID="{5F52DC6F-05D6-482A-BD89-9FBD1252BC21}" presName="childText" presStyleLbl="conFgAcc1" presStyleIdx="4" presStyleCnt="6" custScaleX="67684" custLinFactNeighborX="10476" custLinFactNeighborY="7266">
        <dgm:presLayoutVars>
          <dgm:bulletEnabled val="1"/>
        </dgm:presLayoutVars>
      </dgm:prSet>
      <dgm:spPr/>
      <dgm:t>
        <a:bodyPr/>
        <a:lstStyle/>
        <a:p>
          <a:endParaRPr lang="es-ES"/>
        </a:p>
      </dgm:t>
    </dgm:pt>
    <dgm:pt modelId="{581CF403-40A4-41AD-AC1A-8852BAA5751D}" type="pres">
      <dgm:prSet presAssocID="{A6B06BFB-5854-4A3D-902E-7516C0D769CD}" presName="spaceBetweenRectangles" presStyleCnt="0"/>
      <dgm:spPr/>
      <dgm:t>
        <a:bodyPr/>
        <a:lstStyle/>
        <a:p>
          <a:endParaRPr lang="es-ES"/>
        </a:p>
      </dgm:t>
    </dgm:pt>
    <dgm:pt modelId="{2BD1065B-6585-4E95-9B0C-540FAD33DA16}" type="pres">
      <dgm:prSet presAssocID="{46608461-BF7E-4535-BDF3-C0BE72BC945D}" presName="parentLin" presStyleCnt="0"/>
      <dgm:spPr/>
      <dgm:t>
        <a:bodyPr/>
        <a:lstStyle/>
        <a:p>
          <a:endParaRPr lang="es-ES"/>
        </a:p>
      </dgm:t>
    </dgm:pt>
    <dgm:pt modelId="{BC6A7D50-610B-4968-8069-92892557C00F}" type="pres">
      <dgm:prSet presAssocID="{46608461-BF7E-4535-BDF3-C0BE72BC945D}" presName="parentLeftMargin" presStyleLbl="node1" presStyleIdx="4" presStyleCnt="6"/>
      <dgm:spPr/>
      <dgm:t>
        <a:bodyPr/>
        <a:lstStyle/>
        <a:p>
          <a:endParaRPr lang="es-ES"/>
        </a:p>
      </dgm:t>
    </dgm:pt>
    <dgm:pt modelId="{ECEB40DE-FA26-4F98-BBA0-A134B5F15977}" type="pres">
      <dgm:prSet presAssocID="{46608461-BF7E-4535-BDF3-C0BE72BC945D}" presName="parentText" presStyleLbl="node1" presStyleIdx="5" presStyleCnt="6">
        <dgm:presLayoutVars>
          <dgm:chMax val="0"/>
          <dgm:bulletEnabled val="1"/>
        </dgm:presLayoutVars>
      </dgm:prSet>
      <dgm:spPr/>
      <dgm:t>
        <a:bodyPr/>
        <a:lstStyle/>
        <a:p>
          <a:endParaRPr lang="es-ES"/>
        </a:p>
      </dgm:t>
    </dgm:pt>
    <dgm:pt modelId="{133B40BD-7858-4A8A-92AD-F1313772CF67}" type="pres">
      <dgm:prSet presAssocID="{46608461-BF7E-4535-BDF3-C0BE72BC945D}" presName="negativeSpace" presStyleCnt="0"/>
      <dgm:spPr/>
      <dgm:t>
        <a:bodyPr/>
        <a:lstStyle/>
        <a:p>
          <a:endParaRPr lang="es-ES"/>
        </a:p>
      </dgm:t>
    </dgm:pt>
    <dgm:pt modelId="{70B95E71-9321-435D-9240-83276E92E1AF}" type="pres">
      <dgm:prSet presAssocID="{46608461-BF7E-4535-BDF3-C0BE72BC945D}" presName="childText" presStyleLbl="conFgAcc1" presStyleIdx="5" presStyleCnt="6" custScaleX="67684" custLinFactNeighborX="10476" custLinFactNeighborY="2658">
        <dgm:presLayoutVars>
          <dgm:bulletEnabled val="1"/>
        </dgm:presLayoutVars>
      </dgm:prSet>
      <dgm:spPr/>
      <dgm:t>
        <a:bodyPr/>
        <a:lstStyle/>
        <a:p>
          <a:endParaRPr lang="es-ES"/>
        </a:p>
      </dgm:t>
    </dgm:pt>
  </dgm:ptLst>
  <dgm:cxnLst>
    <dgm:cxn modelId="{9C823C3A-D4B8-4628-8888-7940DA40D6D9}" type="presOf" srcId="{1F885F72-80F5-4B38-84A0-48E8EB00EC45}" destId="{543A3A5E-CC29-4AA3-81C9-E4ED0CD664B1}" srcOrd="1" destOrd="0" presId="urn:microsoft.com/office/officeart/2005/8/layout/list1"/>
    <dgm:cxn modelId="{2D69E5E4-1EDF-48F0-9EAB-92E8B4B6CC0A}" srcId="{E6806BA0-D8B9-49BA-A566-6BDDE0ABBA02}" destId="{654875B8-52FB-46D5-A764-F32501FE3474}" srcOrd="0" destOrd="0" parTransId="{3EA9BB5C-D9FB-45BC-BC6D-E671B05A2E11}" sibTransId="{D8D6D1FF-D610-4B4B-B3E5-B69CA115B696}"/>
    <dgm:cxn modelId="{8422CCA3-E9A2-447B-8B58-662960211787}" type="presOf" srcId="{46608461-BF7E-4535-BDF3-C0BE72BC945D}" destId="{ECEB40DE-FA26-4F98-BBA0-A134B5F15977}" srcOrd="1" destOrd="0" presId="urn:microsoft.com/office/officeart/2005/8/layout/list1"/>
    <dgm:cxn modelId="{C4AA1625-6CBB-4D47-B681-DF8531268A43}" type="presOf" srcId="{D88E82EE-BBDD-41E2-8B24-7A6A5076C89C}" destId="{8925D1AA-EB05-45AC-BD3F-78DA3B5C7A3D}" srcOrd="0" destOrd="0" presId="urn:microsoft.com/office/officeart/2005/8/layout/list1"/>
    <dgm:cxn modelId="{7B3EF4E8-41E6-4B7A-BD95-95C3C04D82D5}" srcId="{E6806BA0-D8B9-49BA-A566-6BDDE0ABBA02}" destId="{1F885F72-80F5-4B38-84A0-48E8EB00EC45}" srcOrd="1" destOrd="0" parTransId="{2E43E9EC-44FB-4281-BF13-19FC528C6FB5}" sibTransId="{38371102-B678-451A-8A89-A342DD455576}"/>
    <dgm:cxn modelId="{4C29418C-D6C9-4D1A-B747-D9A0E88F9282}" type="presOf" srcId="{654875B8-52FB-46D5-A764-F32501FE3474}" destId="{502F2F7D-92EF-4E30-A39A-77AF93BDE307}" srcOrd="0" destOrd="0" presId="urn:microsoft.com/office/officeart/2005/8/layout/list1"/>
    <dgm:cxn modelId="{E36BE90F-38D2-4267-9699-F09892AF793C}" srcId="{E6806BA0-D8B9-49BA-A566-6BDDE0ABBA02}" destId="{D0B911D6-FCDB-4E41-92BD-810C8AC195AD}" srcOrd="3" destOrd="0" parTransId="{9E8CBE87-EEEC-4D1A-8F5E-DB968EBFFFAE}" sibTransId="{0E20A668-C6ED-4D6A-BD90-393D8B344D3D}"/>
    <dgm:cxn modelId="{6E8DD56E-1750-4A7D-A758-C8FA0937FE61}" srcId="{E6806BA0-D8B9-49BA-A566-6BDDE0ABBA02}" destId="{46608461-BF7E-4535-BDF3-C0BE72BC945D}" srcOrd="5" destOrd="0" parTransId="{E8EC65C3-80C6-45C6-BE17-67009BCB3DFC}" sibTransId="{F261D145-8BE3-4AAE-AE42-FD0354D153B9}"/>
    <dgm:cxn modelId="{14E98691-34B3-41B6-B53B-7735E22D42AD}" srcId="{E6806BA0-D8B9-49BA-A566-6BDDE0ABBA02}" destId="{5F52DC6F-05D6-482A-BD89-9FBD1252BC21}" srcOrd="4" destOrd="0" parTransId="{B046BD05-E771-427B-967F-014A4650F97D}" sibTransId="{A6B06BFB-5854-4A3D-902E-7516C0D769CD}"/>
    <dgm:cxn modelId="{FDD65EC4-C2F7-4472-A8A1-B4C0A8D7BA92}" type="presOf" srcId="{D88E82EE-BBDD-41E2-8B24-7A6A5076C89C}" destId="{0BFE8CAA-B5E5-4978-9255-7E3E95C37B0C}" srcOrd="1" destOrd="0" presId="urn:microsoft.com/office/officeart/2005/8/layout/list1"/>
    <dgm:cxn modelId="{7F8D9A1F-12FC-4763-951D-254EE6BCFFA3}" type="presOf" srcId="{654875B8-52FB-46D5-A764-F32501FE3474}" destId="{C5570692-5A1A-4FD1-BF8D-048ED9705C53}" srcOrd="1" destOrd="0" presId="urn:microsoft.com/office/officeart/2005/8/layout/list1"/>
    <dgm:cxn modelId="{ADB97F1A-D5F4-4C5C-B10C-BA8904D07C58}" type="presOf" srcId="{46608461-BF7E-4535-BDF3-C0BE72BC945D}" destId="{BC6A7D50-610B-4968-8069-92892557C00F}" srcOrd="0" destOrd="0" presId="urn:microsoft.com/office/officeart/2005/8/layout/list1"/>
    <dgm:cxn modelId="{1D5A1673-90AF-4C6C-9FC3-93793926FC02}" srcId="{E6806BA0-D8B9-49BA-A566-6BDDE0ABBA02}" destId="{D88E82EE-BBDD-41E2-8B24-7A6A5076C89C}" srcOrd="2" destOrd="0" parTransId="{AEC7F5A3-EF15-41BC-8EFA-EE1BCE024C35}" sibTransId="{A2467F0F-CD03-4E80-831C-3F8C85F7A172}"/>
    <dgm:cxn modelId="{3BC8F3C3-FC12-4E5F-8831-9BFCDF4B137F}" type="presOf" srcId="{1F885F72-80F5-4B38-84A0-48E8EB00EC45}" destId="{334C415B-B366-42D0-BD13-62DB7E5BD4FB}" srcOrd="0" destOrd="0" presId="urn:microsoft.com/office/officeart/2005/8/layout/list1"/>
    <dgm:cxn modelId="{695F10E4-BD5A-4894-97C6-D22F0FB331E6}" type="presOf" srcId="{5F52DC6F-05D6-482A-BD89-9FBD1252BC21}" destId="{5DDAD2E5-0D02-46EC-81CF-CC0DB4B00FB6}" srcOrd="1" destOrd="0" presId="urn:microsoft.com/office/officeart/2005/8/layout/list1"/>
    <dgm:cxn modelId="{375AABF5-0C61-4883-AE7F-EC75F6EDDBDA}" type="presOf" srcId="{D0B911D6-FCDB-4E41-92BD-810C8AC195AD}" destId="{61CA349F-673F-45B7-BC83-8604617A8D3D}" srcOrd="0" destOrd="0" presId="urn:microsoft.com/office/officeart/2005/8/layout/list1"/>
    <dgm:cxn modelId="{A4F3F8A6-4595-4781-8661-4C9ABAAC2487}" type="presOf" srcId="{5F52DC6F-05D6-482A-BD89-9FBD1252BC21}" destId="{2890BD47-8E64-46D6-BD5E-14A064D2900E}" srcOrd="0" destOrd="0" presId="urn:microsoft.com/office/officeart/2005/8/layout/list1"/>
    <dgm:cxn modelId="{F3173060-8BD2-4DF4-B4C3-CB3A1A67FF83}" type="presOf" srcId="{E6806BA0-D8B9-49BA-A566-6BDDE0ABBA02}" destId="{0B5A7A0D-7295-456D-91AC-2F0FDEF28A00}" srcOrd="0" destOrd="0" presId="urn:microsoft.com/office/officeart/2005/8/layout/list1"/>
    <dgm:cxn modelId="{097F77DE-AC65-4088-9680-B29901DE484C}" type="presOf" srcId="{D0B911D6-FCDB-4E41-92BD-810C8AC195AD}" destId="{326D1680-E3E2-456E-BE83-68BFC69ADF1A}" srcOrd="1" destOrd="0" presId="urn:microsoft.com/office/officeart/2005/8/layout/list1"/>
    <dgm:cxn modelId="{D06A466C-B7D6-414D-A5F4-B0613278EF10}" type="presParOf" srcId="{0B5A7A0D-7295-456D-91AC-2F0FDEF28A00}" destId="{F8B7F3B4-BB28-4C97-B5BA-92034020BC6E}" srcOrd="0" destOrd="0" presId="urn:microsoft.com/office/officeart/2005/8/layout/list1"/>
    <dgm:cxn modelId="{59FA717D-3F12-4760-92E8-7864AB2C06C2}" type="presParOf" srcId="{F8B7F3B4-BB28-4C97-B5BA-92034020BC6E}" destId="{502F2F7D-92EF-4E30-A39A-77AF93BDE307}" srcOrd="0" destOrd="0" presId="urn:microsoft.com/office/officeart/2005/8/layout/list1"/>
    <dgm:cxn modelId="{8B2DEAEA-D00B-4B3A-AABF-3657B5EDC0AA}" type="presParOf" srcId="{F8B7F3B4-BB28-4C97-B5BA-92034020BC6E}" destId="{C5570692-5A1A-4FD1-BF8D-048ED9705C53}" srcOrd="1" destOrd="0" presId="urn:microsoft.com/office/officeart/2005/8/layout/list1"/>
    <dgm:cxn modelId="{1504AE84-9F5F-4192-87B6-015BCE79FC59}" type="presParOf" srcId="{0B5A7A0D-7295-456D-91AC-2F0FDEF28A00}" destId="{9B73A2D0-7A31-4149-A9F0-6A55911E1C36}" srcOrd="1" destOrd="0" presId="urn:microsoft.com/office/officeart/2005/8/layout/list1"/>
    <dgm:cxn modelId="{3840711A-6A3D-4235-94AE-017D6373673F}" type="presParOf" srcId="{0B5A7A0D-7295-456D-91AC-2F0FDEF28A00}" destId="{CB0B93E7-5167-45AB-83D0-9C87C09D8E9C}" srcOrd="2" destOrd="0" presId="urn:microsoft.com/office/officeart/2005/8/layout/list1"/>
    <dgm:cxn modelId="{EAE750BA-17DC-4EC5-8763-72A73803EFE9}" type="presParOf" srcId="{0B5A7A0D-7295-456D-91AC-2F0FDEF28A00}" destId="{7EA96E91-5D9E-4B6A-8055-F3FDB4C27C6A}" srcOrd="3" destOrd="0" presId="urn:microsoft.com/office/officeart/2005/8/layout/list1"/>
    <dgm:cxn modelId="{B8815B09-D196-4666-B10D-65F7F3AB03F5}" type="presParOf" srcId="{0B5A7A0D-7295-456D-91AC-2F0FDEF28A00}" destId="{F5023FAF-3452-4B87-A6DA-F867FE811141}" srcOrd="4" destOrd="0" presId="urn:microsoft.com/office/officeart/2005/8/layout/list1"/>
    <dgm:cxn modelId="{BFD30E97-FEED-4D4C-B116-2E7BA1637556}" type="presParOf" srcId="{F5023FAF-3452-4B87-A6DA-F867FE811141}" destId="{334C415B-B366-42D0-BD13-62DB7E5BD4FB}" srcOrd="0" destOrd="0" presId="urn:microsoft.com/office/officeart/2005/8/layout/list1"/>
    <dgm:cxn modelId="{DA33BCD3-2CE1-4D4D-9BD5-D394514706D2}" type="presParOf" srcId="{F5023FAF-3452-4B87-A6DA-F867FE811141}" destId="{543A3A5E-CC29-4AA3-81C9-E4ED0CD664B1}" srcOrd="1" destOrd="0" presId="urn:microsoft.com/office/officeart/2005/8/layout/list1"/>
    <dgm:cxn modelId="{6662D450-8AA0-4E28-A2CC-80069A87D64F}" type="presParOf" srcId="{0B5A7A0D-7295-456D-91AC-2F0FDEF28A00}" destId="{26C5D46D-4588-49C9-A464-63E27FED8652}" srcOrd="5" destOrd="0" presId="urn:microsoft.com/office/officeart/2005/8/layout/list1"/>
    <dgm:cxn modelId="{E788B6F4-2FDA-4F5C-A91E-72B94608C9A2}" type="presParOf" srcId="{0B5A7A0D-7295-456D-91AC-2F0FDEF28A00}" destId="{C6426963-6081-4802-8FFA-943C2C6ED327}" srcOrd="6" destOrd="0" presId="urn:microsoft.com/office/officeart/2005/8/layout/list1"/>
    <dgm:cxn modelId="{C804AF7B-739A-40A1-B9D2-6E096E5FF3DE}" type="presParOf" srcId="{0B5A7A0D-7295-456D-91AC-2F0FDEF28A00}" destId="{4E1B5CDF-7D95-4961-98FF-65F2D7D6764B}" srcOrd="7" destOrd="0" presId="urn:microsoft.com/office/officeart/2005/8/layout/list1"/>
    <dgm:cxn modelId="{D10F55C3-9CEC-46FC-8DCA-9529592834BE}" type="presParOf" srcId="{0B5A7A0D-7295-456D-91AC-2F0FDEF28A00}" destId="{D4773161-4D5A-4AA6-B947-EDA1FB0D0A84}" srcOrd="8" destOrd="0" presId="urn:microsoft.com/office/officeart/2005/8/layout/list1"/>
    <dgm:cxn modelId="{60C52307-A377-442B-8A89-1A087AD64CB0}" type="presParOf" srcId="{D4773161-4D5A-4AA6-B947-EDA1FB0D0A84}" destId="{8925D1AA-EB05-45AC-BD3F-78DA3B5C7A3D}" srcOrd="0" destOrd="0" presId="urn:microsoft.com/office/officeart/2005/8/layout/list1"/>
    <dgm:cxn modelId="{B77B9F3A-E539-4151-B976-58BE241EE160}" type="presParOf" srcId="{D4773161-4D5A-4AA6-B947-EDA1FB0D0A84}" destId="{0BFE8CAA-B5E5-4978-9255-7E3E95C37B0C}" srcOrd="1" destOrd="0" presId="urn:microsoft.com/office/officeart/2005/8/layout/list1"/>
    <dgm:cxn modelId="{0F48795C-394E-4988-AE29-4277187A94F1}" type="presParOf" srcId="{0B5A7A0D-7295-456D-91AC-2F0FDEF28A00}" destId="{0290095F-41B7-46D4-8124-E3E1A3C78A40}" srcOrd="9" destOrd="0" presId="urn:microsoft.com/office/officeart/2005/8/layout/list1"/>
    <dgm:cxn modelId="{26799FA3-D70A-4E82-84F1-3C1063B152A1}" type="presParOf" srcId="{0B5A7A0D-7295-456D-91AC-2F0FDEF28A00}" destId="{981E0B3F-7499-400B-B8CA-1890AB32505A}" srcOrd="10" destOrd="0" presId="urn:microsoft.com/office/officeart/2005/8/layout/list1"/>
    <dgm:cxn modelId="{B5CD9470-6175-44C2-9C21-EB39E973F41E}" type="presParOf" srcId="{0B5A7A0D-7295-456D-91AC-2F0FDEF28A00}" destId="{8A07DE56-F8E9-4A65-8E94-18005F4FCD5F}" srcOrd="11" destOrd="0" presId="urn:microsoft.com/office/officeart/2005/8/layout/list1"/>
    <dgm:cxn modelId="{173CBADD-EF39-4A2A-AD77-F594A58004EE}" type="presParOf" srcId="{0B5A7A0D-7295-456D-91AC-2F0FDEF28A00}" destId="{F093B710-8AAD-40B1-9AFC-210B9A652E29}" srcOrd="12" destOrd="0" presId="urn:microsoft.com/office/officeart/2005/8/layout/list1"/>
    <dgm:cxn modelId="{575A81D9-59C6-49A6-957A-1C53515E3644}" type="presParOf" srcId="{F093B710-8AAD-40B1-9AFC-210B9A652E29}" destId="{61CA349F-673F-45B7-BC83-8604617A8D3D}" srcOrd="0" destOrd="0" presId="urn:microsoft.com/office/officeart/2005/8/layout/list1"/>
    <dgm:cxn modelId="{5B651627-A7D9-47EA-B644-726FB88E68C7}" type="presParOf" srcId="{F093B710-8AAD-40B1-9AFC-210B9A652E29}" destId="{326D1680-E3E2-456E-BE83-68BFC69ADF1A}" srcOrd="1" destOrd="0" presId="urn:microsoft.com/office/officeart/2005/8/layout/list1"/>
    <dgm:cxn modelId="{9E2CB815-EDF8-4C6E-ABF4-6C3703A4B01B}" type="presParOf" srcId="{0B5A7A0D-7295-456D-91AC-2F0FDEF28A00}" destId="{52A33591-F3A9-4CA2-A21A-29E5D1DAA9EF}" srcOrd="13" destOrd="0" presId="urn:microsoft.com/office/officeart/2005/8/layout/list1"/>
    <dgm:cxn modelId="{64C829FD-3A56-4605-823E-16896E72E838}" type="presParOf" srcId="{0B5A7A0D-7295-456D-91AC-2F0FDEF28A00}" destId="{E4D736C7-7065-493F-B474-C041223625A7}" srcOrd="14" destOrd="0" presId="urn:microsoft.com/office/officeart/2005/8/layout/list1"/>
    <dgm:cxn modelId="{75971BC6-8A55-4686-AD1F-962FF633432A}" type="presParOf" srcId="{0B5A7A0D-7295-456D-91AC-2F0FDEF28A00}" destId="{F070A69C-6195-4E89-AE6C-69D22EDFE428}" srcOrd="15" destOrd="0" presId="urn:microsoft.com/office/officeart/2005/8/layout/list1"/>
    <dgm:cxn modelId="{837CF04D-AED7-4D5C-94D2-4C1376CD515E}" type="presParOf" srcId="{0B5A7A0D-7295-456D-91AC-2F0FDEF28A00}" destId="{57D8B1B9-C275-4F09-AB9A-87FE952C272A}" srcOrd="16" destOrd="0" presId="urn:microsoft.com/office/officeart/2005/8/layout/list1"/>
    <dgm:cxn modelId="{A28A31F5-2D51-4219-B040-05F2E2C7FEA6}" type="presParOf" srcId="{57D8B1B9-C275-4F09-AB9A-87FE952C272A}" destId="{2890BD47-8E64-46D6-BD5E-14A064D2900E}" srcOrd="0" destOrd="0" presId="urn:microsoft.com/office/officeart/2005/8/layout/list1"/>
    <dgm:cxn modelId="{D964DDA3-ED0E-4290-B657-ADAF15CBC7E6}" type="presParOf" srcId="{57D8B1B9-C275-4F09-AB9A-87FE952C272A}" destId="{5DDAD2E5-0D02-46EC-81CF-CC0DB4B00FB6}" srcOrd="1" destOrd="0" presId="urn:microsoft.com/office/officeart/2005/8/layout/list1"/>
    <dgm:cxn modelId="{C73CA9B9-0A2A-4000-B7E3-A2A475E72538}" type="presParOf" srcId="{0B5A7A0D-7295-456D-91AC-2F0FDEF28A00}" destId="{ABCCDFC2-50E9-44FF-A3B7-3FF761081E27}" srcOrd="17" destOrd="0" presId="urn:microsoft.com/office/officeart/2005/8/layout/list1"/>
    <dgm:cxn modelId="{3D3FE365-BB19-4600-96B1-DC1F4F99513C}" type="presParOf" srcId="{0B5A7A0D-7295-456D-91AC-2F0FDEF28A00}" destId="{C48CC7AA-6805-4D4A-8256-31CD0D22121D}" srcOrd="18" destOrd="0" presId="urn:microsoft.com/office/officeart/2005/8/layout/list1"/>
    <dgm:cxn modelId="{A81E39CC-9232-421B-87B1-AE0BC5E09AAB}" type="presParOf" srcId="{0B5A7A0D-7295-456D-91AC-2F0FDEF28A00}" destId="{581CF403-40A4-41AD-AC1A-8852BAA5751D}" srcOrd="19" destOrd="0" presId="urn:microsoft.com/office/officeart/2005/8/layout/list1"/>
    <dgm:cxn modelId="{5A60BFAE-CD67-4FC7-813E-520AA85A6B49}" type="presParOf" srcId="{0B5A7A0D-7295-456D-91AC-2F0FDEF28A00}" destId="{2BD1065B-6585-4E95-9B0C-540FAD33DA16}" srcOrd="20" destOrd="0" presId="urn:microsoft.com/office/officeart/2005/8/layout/list1"/>
    <dgm:cxn modelId="{CD74490C-CFED-40FD-A7C2-EE634F689968}" type="presParOf" srcId="{2BD1065B-6585-4E95-9B0C-540FAD33DA16}" destId="{BC6A7D50-610B-4968-8069-92892557C00F}" srcOrd="0" destOrd="0" presId="urn:microsoft.com/office/officeart/2005/8/layout/list1"/>
    <dgm:cxn modelId="{F7DC25CA-921A-4469-B49E-16BF34DED7EE}" type="presParOf" srcId="{2BD1065B-6585-4E95-9B0C-540FAD33DA16}" destId="{ECEB40DE-FA26-4F98-BBA0-A134B5F15977}" srcOrd="1" destOrd="0" presId="urn:microsoft.com/office/officeart/2005/8/layout/list1"/>
    <dgm:cxn modelId="{0018D8C9-39FC-438A-9D3A-577F1EB527C3}" type="presParOf" srcId="{0B5A7A0D-7295-456D-91AC-2F0FDEF28A00}" destId="{133B40BD-7858-4A8A-92AD-F1313772CF67}" srcOrd="21" destOrd="0" presId="urn:microsoft.com/office/officeart/2005/8/layout/list1"/>
    <dgm:cxn modelId="{D8CD8EB4-B5B2-4609-A8E6-61076A481AD7}" type="presParOf" srcId="{0B5A7A0D-7295-456D-91AC-2F0FDEF28A00}" destId="{70B95E71-9321-435D-9240-83276E92E1AF}"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E2F1640-46C7-4E3D-BE37-FB3B9894D63A}" type="doc">
      <dgm:prSet loTypeId="urn:microsoft.com/office/officeart/2005/8/layout/hierarchy3" loCatId="list" qsTypeId="urn:microsoft.com/office/officeart/2005/8/quickstyle/simple3" qsCatId="simple" csTypeId="urn:microsoft.com/office/officeart/2005/8/colors/colorful1" csCatId="colorful" phldr="1"/>
      <dgm:spPr/>
      <dgm:t>
        <a:bodyPr/>
        <a:lstStyle/>
        <a:p>
          <a:endParaRPr lang="es-EC"/>
        </a:p>
      </dgm:t>
    </dgm:pt>
    <dgm:pt modelId="{9BD41511-1DE0-4ECE-9DC6-5B27F5BC624D}">
      <dgm:prSet phldrT="[Texto]"/>
      <dgm:spPr/>
      <dgm:t>
        <a:bodyPr/>
        <a:lstStyle/>
        <a:p>
          <a:r>
            <a:rPr lang="es-EC" dirty="0" smtClean="0"/>
            <a:t>Genero</a:t>
          </a:r>
          <a:endParaRPr lang="es-EC" dirty="0"/>
        </a:p>
      </dgm:t>
    </dgm:pt>
    <dgm:pt modelId="{591618C4-9812-404B-8829-8CBE1C0E46F3}" type="parTrans" cxnId="{FB198D47-F8EB-4503-8B4F-20850C35CE78}">
      <dgm:prSet/>
      <dgm:spPr/>
      <dgm:t>
        <a:bodyPr/>
        <a:lstStyle/>
        <a:p>
          <a:endParaRPr lang="es-EC"/>
        </a:p>
      </dgm:t>
    </dgm:pt>
    <dgm:pt modelId="{CFFCBBDD-3101-4FCA-96AF-3FE0848378FE}" type="sibTrans" cxnId="{FB198D47-F8EB-4503-8B4F-20850C35CE78}">
      <dgm:prSet/>
      <dgm:spPr/>
      <dgm:t>
        <a:bodyPr/>
        <a:lstStyle/>
        <a:p>
          <a:endParaRPr lang="es-EC"/>
        </a:p>
      </dgm:t>
    </dgm:pt>
    <dgm:pt modelId="{80E82F3C-472A-42CB-96E6-0FD8008D3516}">
      <dgm:prSet phldrT="[Texto]"/>
      <dgm:spPr/>
      <dgm:t>
        <a:bodyPr/>
        <a:lstStyle/>
        <a:p>
          <a:r>
            <a:rPr lang="es-EC" dirty="0" smtClean="0"/>
            <a:t>Edad</a:t>
          </a:r>
          <a:endParaRPr lang="es-EC" dirty="0"/>
        </a:p>
      </dgm:t>
    </dgm:pt>
    <dgm:pt modelId="{D4777A46-DD52-4275-BADF-2093E64C6CB5}" type="parTrans" cxnId="{04DC0E34-C6BC-4465-BE13-174DD328739B}">
      <dgm:prSet/>
      <dgm:spPr/>
      <dgm:t>
        <a:bodyPr/>
        <a:lstStyle/>
        <a:p>
          <a:endParaRPr lang="es-EC"/>
        </a:p>
      </dgm:t>
    </dgm:pt>
    <dgm:pt modelId="{2F744E01-4EBE-4028-9CFF-5ABC2E99FD41}" type="sibTrans" cxnId="{04DC0E34-C6BC-4465-BE13-174DD328739B}">
      <dgm:prSet/>
      <dgm:spPr/>
      <dgm:t>
        <a:bodyPr/>
        <a:lstStyle/>
        <a:p>
          <a:endParaRPr lang="es-EC"/>
        </a:p>
      </dgm:t>
    </dgm:pt>
    <dgm:pt modelId="{8255919E-F526-4EBC-BA8A-2D12B43CF550}">
      <dgm:prSet phldrT="[Texto]"/>
      <dgm:spPr/>
      <dgm:t>
        <a:bodyPr/>
        <a:lstStyle/>
        <a:p>
          <a:r>
            <a:rPr lang="es-EC" dirty="0" smtClean="0"/>
            <a:t>Variable Independiente (Social Media)</a:t>
          </a:r>
          <a:endParaRPr lang="es-EC" dirty="0"/>
        </a:p>
      </dgm:t>
    </dgm:pt>
    <dgm:pt modelId="{9BA79A68-696D-425E-8DCE-F27265B605D7}" type="parTrans" cxnId="{612F0C3F-B670-401E-A304-79E0B8C5349A}">
      <dgm:prSet/>
      <dgm:spPr/>
      <dgm:t>
        <a:bodyPr/>
        <a:lstStyle/>
        <a:p>
          <a:endParaRPr lang="es-EC"/>
        </a:p>
      </dgm:t>
    </dgm:pt>
    <dgm:pt modelId="{599B6F62-735F-461E-B483-58CD8AC55AC5}" type="sibTrans" cxnId="{612F0C3F-B670-401E-A304-79E0B8C5349A}">
      <dgm:prSet/>
      <dgm:spPr/>
      <dgm:t>
        <a:bodyPr/>
        <a:lstStyle/>
        <a:p>
          <a:endParaRPr lang="es-EC"/>
        </a:p>
      </dgm:t>
    </dgm:pt>
    <dgm:pt modelId="{709D2FE8-9A4D-48D1-B6E2-2700CB176A72}">
      <dgm:prSet phldrT="[Texto]"/>
      <dgm:spPr/>
      <dgm:t>
        <a:bodyPr/>
        <a:lstStyle/>
        <a:p>
          <a:r>
            <a:rPr lang="es-EC" dirty="0" smtClean="0"/>
            <a:t>Variable dependiente (Decisión de compra)</a:t>
          </a:r>
          <a:endParaRPr lang="es-EC" dirty="0"/>
        </a:p>
      </dgm:t>
    </dgm:pt>
    <dgm:pt modelId="{0FD4B49B-1004-4C6D-899D-3D328D1C8C8F}" type="parTrans" cxnId="{62CB8C84-2781-471C-8452-BA62374D5254}">
      <dgm:prSet/>
      <dgm:spPr/>
      <dgm:t>
        <a:bodyPr/>
        <a:lstStyle/>
        <a:p>
          <a:endParaRPr lang="es-ES"/>
        </a:p>
      </dgm:t>
    </dgm:pt>
    <dgm:pt modelId="{B9C00A8A-9B9B-4A60-983D-601C9BD078E9}" type="sibTrans" cxnId="{62CB8C84-2781-471C-8452-BA62374D5254}">
      <dgm:prSet/>
      <dgm:spPr/>
      <dgm:t>
        <a:bodyPr/>
        <a:lstStyle/>
        <a:p>
          <a:endParaRPr lang="es-ES"/>
        </a:p>
      </dgm:t>
    </dgm:pt>
    <dgm:pt modelId="{8D3692D7-34B2-476E-998C-517FD5A87B77}">
      <dgm:prSet phldrT="[Texto]"/>
      <dgm:spPr/>
      <dgm:t>
        <a:bodyPr/>
        <a:lstStyle/>
        <a:p>
          <a:r>
            <a:rPr lang="es-EC" dirty="0" smtClean="0"/>
            <a:t>Reconocimiento de la necesidad</a:t>
          </a:r>
          <a:endParaRPr lang="es-EC" dirty="0"/>
        </a:p>
      </dgm:t>
    </dgm:pt>
    <dgm:pt modelId="{92227EAA-4C84-4C67-8393-AC3D7ECDCCBF}" type="parTrans" cxnId="{5A6B41FE-80AE-41CD-9DE5-70D28A280900}">
      <dgm:prSet/>
      <dgm:spPr/>
      <dgm:t>
        <a:bodyPr/>
        <a:lstStyle/>
        <a:p>
          <a:endParaRPr lang="es-ES"/>
        </a:p>
      </dgm:t>
    </dgm:pt>
    <dgm:pt modelId="{1657983E-5873-4BDD-9369-195A1E068F72}" type="sibTrans" cxnId="{5A6B41FE-80AE-41CD-9DE5-70D28A280900}">
      <dgm:prSet/>
      <dgm:spPr/>
      <dgm:t>
        <a:bodyPr/>
        <a:lstStyle/>
        <a:p>
          <a:endParaRPr lang="es-ES"/>
        </a:p>
      </dgm:t>
    </dgm:pt>
    <dgm:pt modelId="{A6D4E2C4-7746-4CB4-9A35-E168B56E384D}">
      <dgm:prSet phldrT="[Texto]"/>
      <dgm:spPr/>
      <dgm:t>
        <a:bodyPr/>
        <a:lstStyle/>
        <a:p>
          <a:r>
            <a:rPr lang="es-EC" dirty="0" smtClean="0"/>
            <a:t>Variable Interviniente (Demográfica)</a:t>
          </a:r>
          <a:endParaRPr lang="es-EC" dirty="0"/>
        </a:p>
      </dgm:t>
    </dgm:pt>
    <dgm:pt modelId="{C887F083-BA4A-4959-A3BF-F42FE1350BC7}" type="parTrans" cxnId="{9E0A6551-4306-48C2-A2E0-11E30D330C3F}">
      <dgm:prSet/>
      <dgm:spPr/>
      <dgm:t>
        <a:bodyPr/>
        <a:lstStyle/>
        <a:p>
          <a:endParaRPr lang="es-ES"/>
        </a:p>
      </dgm:t>
    </dgm:pt>
    <dgm:pt modelId="{A5452DDC-0634-46AE-ABE8-CEED966E1613}" type="sibTrans" cxnId="{9E0A6551-4306-48C2-A2E0-11E30D330C3F}">
      <dgm:prSet/>
      <dgm:spPr/>
      <dgm:t>
        <a:bodyPr/>
        <a:lstStyle/>
        <a:p>
          <a:endParaRPr lang="es-ES"/>
        </a:p>
      </dgm:t>
    </dgm:pt>
    <dgm:pt modelId="{F1FCCB46-0387-4220-86F3-221ECD838B9D}">
      <dgm:prSet phldrT="[Texto]"/>
      <dgm:spPr/>
      <dgm:t>
        <a:bodyPr/>
        <a:lstStyle/>
        <a:p>
          <a:r>
            <a:rPr lang="es-EC" dirty="0" smtClean="0"/>
            <a:t>Nivel de ingresos</a:t>
          </a:r>
          <a:endParaRPr lang="es-EC" dirty="0"/>
        </a:p>
      </dgm:t>
    </dgm:pt>
    <dgm:pt modelId="{E6ECE080-1BEE-4927-AFBE-A247B302C46B}" type="parTrans" cxnId="{BCEF6BA4-22BF-4FDC-9393-CB5698C758E4}">
      <dgm:prSet/>
      <dgm:spPr/>
      <dgm:t>
        <a:bodyPr/>
        <a:lstStyle/>
        <a:p>
          <a:endParaRPr lang="es-ES"/>
        </a:p>
      </dgm:t>
    </dgm:pt>
    <dgm:pt modelId="{100080ED-8A58-4E5D-AA1E-6218D925B1AE}" type="sibTrans" cxnId="{BCEF6BA4-22BF-4FDC-9393-CB5698C758E4}">
      <dgm:prSet/>
      <dgm:spPr/>
      <dgm:t>
        <a:bodyPr/>
        <a:lstStyle/>
        <a:p>
          <a:endParaRPr lang="es-ES"/>
        </a:p>
      </dgm:t>
    </dgm:pt>
    <dgm:pt modelId="{15DD5D06-74ED-4473-8CAA-E0CD7232B9E5}">
      <dgm:prSet phldrT="[Texto]"/>
      <dgm:spPr/>
      <dgm:t>
        <a:bodyPr/>
        <a:lstStyle/>
        <a:p>
          <a:r>
            <a:rPr lang="es-EC" dirty="0" smtClean="0"/>
            <a:t>Estado Civil </a:t>
          </a:r>
          <a:endParaRPr lang="es-EC" dirty="0"/>
        </a:p>
      </dgm:t>
    </dgm:pt>
    <dgm:pt modelId="{8505B1E4-C106-448F-8DFD-F76620FCBC17}" type="parTrans" cxnId="{3B02F97E-550C-4424-A1D5-E2EE040B2508}">
      <dgm:prSet/>
      <dgm:spPr/>
      <dgm:t>
        <a:bodyPr/>
        <a:lstStyle/>
        <a:p>
          <a:endParaRPr lang="es-ES"/>
        </a:p>
      </dgm:t>
    </dgm:pt>
    <dgm:pt modelId="{3103CC4A-B8D5-4C22-8AB2-AF550CA229C4}" type="sibTrans" cxnId="{3B02F97E-550C-4424-A1D5-E2EE040B2508}">
      <dgm:prSet/>
      <dgm:spPr/>
      <dgm:t>
        <a:bodyPr/>
        <a:lstStyle/>
        <a:p>
          <a:endParaRPr lang="es-ES"/>
        </a:p>
      </dgm:t>
    </dgm:pt>
    <dgm:pt modelId="{D5352B89-6C52-46CE-A018-F10BA4B38F94}">
      <dgm:prSet phldrT="[Texto]"/>
      <dgm:spPr/>
      <dgm:t>
        <a:bodyPr/>
        <a:lstStyle/>
        <a:p>
          <a:r>
            <a:rPr lang="es-EC" dirty="0" smtClean="0"/>
            <a:t>Ocupación </a:t>
          </a:r>
          <a:endParaRPr lang="es-EC" dirty="0"/>
        </a:p>
      </dgm:t>
    </dgm:pt>
    <dgm:pt modelId="{AFC7A604-A524-4CB3-A44A-C4D9F7BC1B8B}" type="parTrans" cxnId="{84A8DE1B-BCF1-41AC-A587-577703AE638D}">
      <dgm:prSet/>
      <dgm:spPr/>
      <dgm:t>
        <a:bodyPr/>
        <a:lstStyle/>
        <a:p>
          <a:endParaRPr lang="es-ES"/>
        </a:p>
      </dgm:t>
    </dgm:pt>
    <dgm:pt modelId="{6D771D2A-29C0-44DE-8FFC-6D87D495B6A9}" type="sibTrans" cxnId="{84A8DE1B-BCF1-41AC-A587-577703AE638D}">
      <dgm:prSet/>
      <dgm:spPr/>
      <dgm:t>
        <a:bodyPr/>
        <a:lstStyle/>
        <a:p>
          <a:endParaRPr lang="es-ES"/>
        </a:p>
      </dgm:t>
    </dgm:pt>
    <dgm:pt modelId="{B8C48A9D-67A5-4938-AA8B-4E8A5BD0F988}">
      <dgm:prSet phldrT="[Texto]"/>
      <dgm:spPr/>
      <dgm:t>
        <a:bodyPr/>
        <a:lstStyle/>
        <a:p>
          <a:r>
            <a:rPr lang="es-EC" dirty="0" smtClean="0"/>
            <a:t>Creación de valor </a:t>
          </a:r>
          <a:endParaRPr lang="es-EC" dirty="0"/>
        </a:p>
      </dgm:t>
    </dgm:pt>
    <dgm:pt modelId="{691D1CF5-BC9C-48A1-84EA-E8142ABB65A9}" type="parTrans" cxnId="{ABDD974A-FB5E-4572-BA1F-A87B6E57A9E4}">
      <dgm:prSet/>
      <dgm:spPr/>
      <dgm:t>
        <a:bodyPr/>
        <a:lstStyle/>
        <a:p>
          <a:endParaRPr lang="es-ES"/>
        </a:p>
      </dgm:t>
    </dgm:pt>
    <dgm:pt modelId="{ACD81538-2FFE-414B-BCA2-CEEB0CDB22AA}" type="sibTrans" cxnId="{ABDD974A-FB5E-4572-BA1F-A87B6E57A9E4}">
      <dgm:prSet/>
      <dgm:spPr/>
      <dgm:t>
        <a:bodyPr/>
        <a:lstStyle/>
        <a:p>
          <a:endParaRPr lang="es-ES"/>
        </a:p>
      </dgm:t>
    </dgm:pt>
    <dgm:pt modelId="{B6AFD69B-CE1D-439E-AE26-35F9F91B8F05}">
      <dgm:prSet phldrT="[Texto]"/>
      <dgm:spPr/>
      <dgm:t>
        <a:bodyPr/>
        <a:lstStyle/>
        <a:p>
          <a:r>
            <a:rPr lang="es-EC" dirty="0" smtClean="0"/>
            <a:t>Búsqueda de información</a:t>
          </a:r>
          <a:endParaRPr lang="es-EC" dirty="0"/>
        </a:p>
      </dgm:t>
    </dgm:pt>
    <dgm:pt modelId="{FF67EB01-B674-4A94-8315-7A0A6A8CE07F}" type="parTrans" cxnId="{53B78112-0687-41BB-B055-F8D5C2929AC2}">
      <dgm:prSet/>
      <dgm:spPr/>
      <dgm:t>
        <a:bodyPr/>
        <a:lstStyle/>
        <a:p>
          <a:endParaRPr lang="es-ES"/>
        </a:p>
      </dgm:t>
    </dgm:pt>
    <dgm:pt modelId="{36D64A25-B99D-4AFA-821D-833950433205}" type="sibTrans" cxnId="{53B78112-0687-41BB-B055-F8D5C2929AC2}">
      <dgm:prSet/>
      <dgm:spPr/>
      <dgm:t>
        <a:bodyPr/>
        <a:lstStyle/>
        <a:p>
          <a:endParaRPr lang="es-ES"/>
        </a:p>
      </dgm:t>
    </dgm:pt>
    <dgm:pt modelId="{FD5C53CC-F6F0-49C3-9BB6-8C509B528A9A}">
      <dgm:prSet phldrT="[Texto]"/>
      <dgm:spPr/>
      <dgm:t>
        <a:bodyPr/>
        <a:lstStyle/>
        <a:p>
          <a:r>
            <a:rPr lang="es-EC" dirty="0" smtClean="0"/>
            <a:t>Evaluación de alternativas</a:t>
          </a:r>
          <a:endParaRPr lang="es-EC" dirty="0"/>
        </a:p>
      </dgm:t>
    </dgm:pt>
    <dgm:pt modelId="{423D6A7A-8DDD-4DFE-817A-1006F419C5D4}" type="parTrans" cxnId="{374DDA92-A300-4CB4-A414-07D73A88CFFD}">
      <dgm:prSet/>
      <dgm:spPr/>
      <dgm:t>
        <a:bodyPr/>
        <a:lstStyle/>
        <a:p>
          <a:endParaRPr lang="es-ES"/>
        </a:p>
      </dgm:t>
    </dgm:pt>
    <dgm:pt modelId="{DA3DBEBE-EB2E-4E41-915B-F1C6098F62F4}" type="sibTrans" cxnId="{374DDA92-A300-4CB4-A414-07D73A88CFFD}">
      <dgm:prSet/>
      <dgm:spPr/>
      <dgm:t>
        <a:bodyPr/>
        <a:lstStyle/>
        <a:p>
          <a:endParaRPr lang="es-ES"/>
        </a:p>
      </dgm:t>
    </dgm:pt>
    <dgm:pt modelId="{5229E09B-B52B-439F-8739-F5ED1C0BD743}">
      <dgm:prSet phldrT="[Texto]"/>
      <dgm:spPr/>
      <dgm:t>
        <a:bodyPr/>
        <a:lstStyle/>
        <a:p>
          <a:r>
            <a:rPr lang="es-EC" dirty="0" smtClean="0"/>
            <a:t>Decisión de compra </a:t>
          </a:r>
          <a:endParaRPr lang="es-EC" dirty="0"/>
        </a:p>
      </dgm:t>
    </dgm:pt>
    <dgm:pt modelId="{561ADBA7-FBE5-404A-B684-0515EC22463B}" type="parTrans" cxnId="{92235DA3-515C-4F5B-9CE9-E8FA5B37E772}">
      <dgm:prSet/>
      <dgm:spPr/>
      <dgm:t>
        <a:bodyPr/>
        <a:lstStyle/>
        <a:p>
          <a:endParaRPr lang="es-ES"/>
        </a:p>
      </dgm:t>
    </dgm:pt>
    <dgm:pt modelId="{3880BD42-2A5D-4B34-8126-20CB39891DC3}" type="sibTrans" cxnId="{92235DA3-515C-4F5B-9CE9-E8FA5B37E772}">
      <dgm:prSet/>
      <dgm:spPr/>
      <dgm:t>
        <a:bodyPr/>
        <a:lstStyle/>
        <a:p>
          <a:endParaRPr lang="es-ES"/>
        </a:p>
      </dgm:t>
    </dgm:pt>
    <dgm:pt modelId="{512B2084-A99A-4EFF-B956-8FB31E120238}">
      <dgm:prSet phldrT="[Texto]"/>
      <dgm:spPr/>
      <dgm:t>
        <a:bodyPr/>
        <a:lstStyle/>
        <a:p>
          <a:r>
            <a:rPr lang="es-EC" dirty="0" smtClean="0"/>
            <a:t>Post compra</a:t>
          </a:r>
          <a:endParaRPr lang="es-EC" dirty="0"/>
        </a:p>
      </dgm:t>
    </dgm:pt>
    <dgm:pt modelId="{FBAAAE8A-505D-4B91-9B3B-26923C634A0B}" type="parTrans" cxnId="{7F7D832D-3695-48EF-8D3D-5067BD3B5A7A}">
      <dgm:prSet/>
      <dgm:spPr/>
      <dgm:t>
        <a:bodyPr/>
        <a:lstStyle/>
        <a:p>
          <a:endParaRPr lang="es-ES"/>
        </a:p>
      </dgm:t>
    </dgm:pt>
    <dgm:pt modelId="{DAC1F3E9-652A-4C4C-B59B-8B3FFFA7F7B9}" type="sibTrans" cxnId="{7F7D832D-3695-48EF-8D3D-5067BD3B5A7A}">
      <dgm:prSet/>
      <dgm:spPr/>
      <dgm:t>
        <a:bodyPr/>
        <a:lstStyle/>
        <a:p>
          <a:endParaRPr lang="es-ES"/>
        </a:p>
      </dgm:t>
    </dgm:pt>
    <dgm:pt modelId="{DDEDEF2F-A09C-4632-B103-42F43516CC71}">
      <dgm:prSet phldrT="[Texto]"/>
      <dgm:spPr/>
      <dgm:t>
        <a:bodyPr/>
        <a:lstStyle/>
        <a:p>
          <a:r>
            <a:rPr lang="es-EC" dirty="0" smtClean="0"/>
            <a:t>Creación de relaciones </a:t>
          </a:r>
          <a:endParaRPr lang="es-EC" dirty="0"/>
        </a:p>
      </dgm:t>
    </dgm:pt>
    <dgm:pt modelId="{B3ADDA9E-A552-4F19-ADDB-733D8BC79C0F}" type="parTrans" cxnId="{D90E1040-FD97-41AC-85B5-BAFB26292A50}">
      <dgm:prSet/>
      <dgm:spPr/>
      <dgm:t>
        <a:bodyPr/>
        <a:lstStyle/>
        <a:p>
          <a:endParaRPr lang="es-ES"/>
        </a:p>
      </dgm:t>
    </dgm:pt>
    <dgm:pt modelId="{CBEC2308-46D0-437A-BD26-AEC5F1808D2F}" type="sibTrans" cxnId="{D90E1040-FD97-41AC-85B5-BAFB26292A50}">
      <dgm:prSet/>
      <dgm:spPr/>
      <dgm:t>
        <a:bodyPr/>
        <a:lstStyle/>
        <a:p>
          <a:endParaRPr lang="es-ES"/>
        </a:p>
      </dgm:t>
    </dgm:pt>
    <dgm:pt modelId="{5629EE00-0510-49D5-9216-81A48A74A162}">
      <dgm:prSet phldrT="[Texto]"/>
      <dgm:spPr/>
      <dgm:t>
        <a:bodyPr/>
        <a:lstStyle/>
        <a:p>
          <a:r>
            <a:rPr lang="es-EC" dirty="0" smtClean="0"/>
            <a:t>Valor de marca</a:t>
          </a:r>
          <a:endParaRPr lang="es-EC" dirty="0"/>
        </a:p>
      </dgm:t>
    </dgm:pt>
    <dgm:pt modelId="{63D576BA-5300-427C-A989-0EAE9700ABE9}" type="parTrans" cxnId="{8080CBF4-EE32-4220-9E14-FF73143E0BAA}">
      <dgm:prSet/>
      <dgm:spPr/>
      <dgm:t>
        <a:bodyPr/>
        <a:lstStyle/>
        <a:p>
          <a:endParaRPr lang="es-ES"/>
        </a:p>
      </dgm:t>
    </dgm:pt>
    <dgm:pt modelId="{F535CA86-5992-48DC-A385-113582515CE4}" type="sibTrans" cxnId="{8080CBF4-EE32-4220-9E14-FF73143E0BAA}">
      <dgm:prSet/>
      <dgm:spPr/>
      <dgm:t>
        <a:bodyPr/>
        <a:lstStyle/>
        <a:p>
          <a:endParaRPr lang="es-ES"/>
        </a:p>
      </dgm:t>
    </dgm:pt>
    <dgm:pt modelId="{E550750E-E6E7-435C-B5BF-B1AE32262D27}" type="pres">
      <dgm:prSet presAssocID="{2E2F1640-46C7-4E3D-BE37-FB3B9894D63A}" presName="diagram" presStyleCnt="0">
        <dgm:presLayoutVars>
          <dgm:chPref val="1"/>
          <dgm:dir/>
          <dgm:animOne val="branch"/>
          <dgm:animLvl val="lvl"/>
          <dgm:resizeHandles/>
        </dgm:presLayoutVars>
      </dgm:prSet>
      <dgm:spPr/>
      <dgm:t>
        <a:bodyPr/>
        <a:lstStyle/>
        <a:p>
          <a:endParaRPr lang="es-EC"/>
        </a:p>
      </dgm:t>
    </dgm:pt>
    <dgm:pt modelId="{6EE1F053-6B03-4310-AA0F-AD1145624F71}" type="pres">
      <dgm:prSet presAssocID="{A6D4E2C4-7746-4CB4-9A35-E168B56E384D}" presName="root" presStyleCnt="0"/>
      <dgm:spPr/>
      <dgm:t>
        <a:bodyPr/>
        <a:lstStyle/>
        <a:p>
          <a:endParaRPr lang="es-ES"/>
        </a:p>
      </dgm:t>
    </dgm:pt>
    <dgm:pt modelId="{BE0C1243-6717-4F22-86A6-FD447CE96D87}" type="pres">
      <dgm:prSet presAssocID="{A6D4E2C4-7746-4CB4-9A35-E168B56E384D}" presName="rootComposite" presStyleCnt="0"/>
      <dgm:spPr/>
      <dgm:t>
        <a:bodyPr/>
        <a:lstStyle/>
        <a:p>
          <a:endParaRPr lang="es-ES"/>
        </a:p>
      </dgm:t>
    </dgm:pt>
    <dgm:pt modelId="{510B93AE-7A97-4ECC-9007-2B46185265FE}" type="pres">
      <dgm:prSet presAssocID="{A6D4E2C4-7746-4CB4-9A35-E168B56E384D}" presName="rootText" presStyleLbl="node1" presStyleIdx="0" presStyleCnt="3" custScaleX="136885"/>
      <dgm:spPr/>
      <dgm:t>
        <a:bodyPr/>
        <a:lstStyle/>
        <a:p>
          <a:endParaRPr lang="es-ES"/>
        </a:p>
      </dgm:t>
    </dgm:pt>
    <dgm:pt modelId="{DDB44DB2-98A4-4584-ABF6-83A96514F0AD}" type="pres">
      <dgm:prSet presAssocID="{A6D4E2C4-7746-4CB4-9A35-E168B56E384D}" presName="rootConnector" presStyleLbl="node1" presStyleIdx="0" presStyleCnt="3"/>
      <dgm:spPr/>
      <dgm:t>
        <a:bodyPr/>
        <a:lstStyle/>
        <a:p>
          <a:endParaRPr lang="es-ES"/>
        </a:p>
      </dgm:t>
    </dgm:pt>
    <dgm:pt modelId="{24B6D1E6-88EE-4A04-B2EC-A672D019332E}" type="pres">
      <dgm:prSet presAssocID="{A6D4E2C4-7746-4CB4-9A35-E168B56E384D}" presName="childShape" presStyleCnt="0"/>
      <dgm:spPr/>
      <dgm:t>
        <a:bodyPr/>
        <a:lstStyle/>
        <a:p>
          <a:endParaRPr lang="es-ES"/>
        </a:p>
      </dgm:t>
    </dgm:pt>
    <dgm:pt modelId="{2403A6DF-CD8C-4A8A-A4A7-929FB287D6E6}" type="pres">
      <dgm:prSet presAssocID="{591618C4-9812-404B-8829-8CBE1C0E46F3}" presName="Name13" presStyleLbl="parChTrans1D2" presStyleIdx="0" presStyleCnt="13"/>
      <dgm:spPr/>
      <dgm:t>
        <a:bodyPr/>
        <a:lstStyle/>
        <a:p>
          <a:endParaRPr lang="es-ES"/>
        </a:p>
      </dgm:t>
    </dgm:pt>
    <dgm:pt modelId="{E771BDCD-FE81-47A0-9CE1-CF5274E77F0F}" type="pres">
      <dgm:prSet presAssocID="{9BD41511-1DE0-4ECE-9DC6-5B27F5BC624D}" presName="childText" presStyleLbl="bgAcc1" presStyleIdx="0" presStyleCnt="13" custScaleX="136885">
        <dgm:presLayoutVars>
          <dgm:bulletEnabled val="1"/>
        </dgm:presLayoutVars>
      </dgm:prSet>
      <dgm:spPr/>
      <dgm:t>
        <a:bodyPr/>
        <a:lstStyle/>
        <a:p>
          <a:endParaRPr lang="es-ES"/>
        </a:p>
      </dgm:t>
    </dgm:pt>
    <dgm:pt modelId="{01897235-9A65-4116-8582-2A71EC86D312}" type="pres">
      <dgm:prSet presAssocID="{D4777A46-DD52-4275-BADF-2093E64C6CB5}" presName="Name13" presStyleLbl="parChTrans1D2" presStyleIdx="1" presStyleCnt="13"/>
      <dgm:spPr/>
      <dgm:t>
        <a:bodyPr/>
        <a:lstStyle/>
        <a:p>
          <a:endParaRPr lang="es-EC"/>
        </a:p>
      </dgm:t>
    </dgm:pt>
    <dgm:pt modelId="{7F24E9DB-8B1B-4983-BAE8-F4FD751B8DBC}" type="pres">
      <dgm:prSet presAssocID="{80E82F3C-472A-42CB-96E6-0FD8008D3516}" presName="childText" presStyleLbl="bgAcc1" presStyleIdx="1" presStyleCnt="13" custScaleX="136885">
        <dgm:presLayoutVars>
          <dgm:bulletEnabled val="1"/>
        </dgm:presLayoutVars>
      </dgm:prSet>
      <dgm:spPr/>
      <dgm:t>
        <a:bodyPr/>
        <a:lstStyle/>
        <a:p>
          <a:endParaRPr lang="es-EC"/>
        </a:p>
      </dgm:t>
    </dgm:pt>
    <dgm:pt modelId="{E038A974-DFDD-4768-897E-69F863C22211}" type="pres">
      <dgm:prSet presAssocID="{E6ECE080-1BEE-4927-AFBE-A247B302C46B}" presName="Name13" presStyleLbl="parChTrans1D2" presStyleIdx="2" presStyleCnt="13"/>
      <dgm:spPr/>
      <dgm:t>
        <a:bodyPr/>
        <a:lstStyle/>
        <a:p>
          <a:endParaRPr lang="es-ES"/>
        </a:p>
      </dgm:t>
    </dgm:pt>
    <dgm:pt modelId="{AB541ABB-30FB-499B-AF4B-F35E88603E8E}" type="pres">
      <dgm:prSet presAssocID="{F1FCCB46-0387-4220-86F3-221ECD838B9D}" presName="childText" presStyleLbl="bgAcc1" presStyleIdx="2" presStyleCnt="13" custScaleX="136885">
        <dgm:presLayoutVars>
          <dgm:bulletEnabled val="1"/>
        </dgm:presLayoutVars>
      </dgm:prSet>
      <dgm:spPr/>
      <dgm:t>
        <a:bodyPr/>
        <a:lstStyle/>
        <a:p>
          <a:endParaRPr lang="es-ES"/>
        </a:p>
      </dgm:t>
    </dgm:pt>
    <dgm:pt modelId="{4B52A711-144A-4F79-B2A8-6ACB2B83DFD5}" type="pres">
      <dgm:prSet presAssocID="{8505B1E4-C106-448F-8DFD-F76620FCBC17}" presName="Name13" presStyleLbl="parChTrans1D2" presStyleIdx="3" presStyleCnt="13"/>
      <dgm:spPr/>
      <dgm:t>
        <a:bodyPr/>
        <a:lstStyle/>
        <a:p>
          <a:endParaRPr lang="es-ES"/>
        </a:p>
      </dgm:t>
    </dgm:pt>
    <dgm:pt modelId="{ECB6C21B-D5EB-4FAE-96F9-367042A11BB4}" type="pres">
      <dgm:prSet presAssocID="{15DD5D06-74ED-4473-8CAA-E0CD7232B9E5}" presName="childText" presStyleLbl="bgAcc1" presStyleIdx="3" presStyleCnt="13" custScaleX="136885">
        <dgm:presLayoutVars>
          <dgm:bulletEnabled val="1"/>
        </dgm:presLayoutVars>
      </dgm:prSet>
      <dgm:spPr/>
      <dgm:t>
        <a:bodyPr/>
        <a:lstStyle/>
        <a:p>
          <a:endParaRPr lang="es-ES"/>
        </a:p>
      </dgm:t>
    </dgm:pt>
    <dgm:pt modelId="{96DBACAB-E640-4F67-9A25-E068A3AEAE68}" type="pres">
      <dgm:prSet presAssocID="{AFC7A604-A524-4CB3-A44A-C4D9F7BC1B8B}" presName="Name13" presStyleLbl="parChTrans1D2" presStyleIdx="4" presStyleCnt="13"/>
      <dgm:spPr/>
      <dgm:t>
        <a:bodyPr/>
        <a:lstStyle/>
        <a:p>
          <a:endParaRPr lang="es-ES"/>
        </a:p>
      </dgm:t>
    </dgm:pt>
    <dgm:pt modelId="{9970669C-29C3-425B-A5E9-44FC21190B40}" type="pres">
      <dgm:prSet presAssocID="{D5352B89-6C52-46CE-A018-F10BA4B38F94}" presName="childText" presStyleLbl="bgAcc1" presStyleIdx="4" presStyleCnt="13" custScaleX="136885">
        <dgm:presLayoutVars>
          <dgm:bulletEnabled val="1"/>
        </dgm:presLayoutVars>
      </dgm:prSet>
      <dgm:spPr/>
      <dgm:t>
        <a:bodyPr/>
        <a:lstStyle/>
        <a:p>
          <a:endParaRPr lang="es-ES"/>
        </a:p>
      </dgm:t>
    </dgm:pt>
    <dgm:pt modelId="{FF32E078-749E-4E9C-92A2-FA601051FBE6}" type="pres">
      <dgm:prSet presAssocID="{8255919E-F526-4EBC-BA8A-2D12B43CF550}" presName="root" presStyleCnt="0"/>
      <dgm:spPr/>
      <dgm:t>
        <a:bodyPr/>
        <a:lstStyle/>
        <a:p>
          <a:endParaRPr lang="es-ES"/>
        </a:p>
      </dgm:t>
    </dgm:pt>
    <dgm:pt modelId="{F2993BD7-3CBE-4A35-9CCE-D5F3738B03E9}" type="pres">
      <dgm:prSet presAssocID="{8255919E-F526-4EBC-BA8A-2D12B43CF550}" presName="rootComposite" presStyleCnt="0"/>
      <dgm:spPr/>
      <dgm:t>
        <a:bodyPr/>
        <a:lstStyle/>
        <a:p>
          <a:endParaRPr lang="es-ES"/>
        </a:p>
      </dgm:t>
    </dgm:pt>
    <dgm:pt modelId="{56D944D3-4536-4C33-A6DE-821BD7ADCE2B}" type="pres">
      <dgm:prSet presAssocID="{8255919E-F526-4EBC-BA8A-2D12B43CF550}" presName="rootText" presStyleLbl="node1" presStyleIdx="1" presStyleCnt="3" custScaleX="136885"/>
      <dgm:spPr/>
      <dgm:t>
        <a:bodyPr/>
        <a:lstStyle/>
        <a:p>
          <a:endParaRPr lang="es-EC"/>
        </a:p>
      </dgm:t>
    </dgm:pt>
    <dgm:pt modelId="{962ADB86-D24C-420B-8DA3-F168488DF9E1}" type="pres">
      <dgm:prSet presAssocID="{8255919E-F526-4EBC-BA8A-2D12B43CF550}" presName="rootConnector" presStyleLbl="node1" presStyleIdx="1" presStyleCnt="3"/>
      <dgm:spPr/>
      <dgm:t>
        <a:bodyPr/>
        <a:lstStyle/>
        <a:p>
          <a:endParaRPr lang="es-EC"/>
        </a:p>
      </dgm:t>
    </dgm:pt>
    <dgm:pt modelId="{C4408120-55C9-482F-9AC3-F426B3CF7631}" type="pres">
      <dgm:prSet presAssocID="{8255919E-F526-4EBC-BA8A-2D12B43CF550}" presName="childShape" presStyleCnt="0"/>
      <dgm:spPr/>
      <dgm:t>
        <a:bodyPr/>
        <a:lstStyle/>
        <a:p>
          <a:endParaRPr lang="es-ES"/>
        </a:p>
      </dgm:t>
    </dgm:pt>
    <dgm:pt modelId="{3E071681-8C97-40E0-ADF9-40E05EF36BCC}" type="pres">
      <dgm:prSet presAssocID="{691D1CF5-BC9C-48A1-84EA-E8142ABB65A9}" presName="Name13" presStyleLbl="parChTrans1D2" presStyleIdx="5" presStyleCnt="13"/>
      <dgm:spPr/>
      <dgm:t>
        <a:bodyPr/>
        <a:lstStyle/>
        <a:p>
          <a:endParaRPr lang="es-ES"/>
        </a:p>
      </dgm:t>
    </dgm:pt>
    <dgm:pt modelId="{C135258F-2446-4846-A0DB-23DBA7D54D07}" type="pres">
      <dgm:prSet presAssocID="{B8C48A9D-67A5-4938-AA8B-4E8A5BD0F988}" presName="childText" presStyleLbl="bgAcc1" presStyleIdx="5" presStyleCnt="13" custScaleX="136885">
        <dgm:presLayoutVars>
          <dgm:bulletEnabled val="1"/>
        </dgm:presLayoutVars>
      </dgm:prSet>
      <dgm:spPr/>
      <dgm:t>
        <a:bodyPr/>
        <a:lstStyle/>
        <a:p>
          <a:endParaRPr lang="es-ES"/>
        </a:p>
      </dgm:t>
    </dgm:pt>
    <dgm:pt modelId="{82B04EE8-80D3-4275-944D-2CC43E3A5417}" type="pres">
      <dgm:prSet presAssocID="{B3ADDA9E-A552-4F19-ADDB-733D8BC79C0F}" presName="Name13" presStyleLbl="parChTrans1D2" presStyleIdx="6" presStyleCnt="13"/>
      <dgm:spPr/>
      <dgm:t>
        <a:bodyPr/>
        <a:lstStyle/>
        <a:p>
          <a:endParaRPr lang="es-ES"/>
        </a:p>
      </dgm:t>
    </dgm:pt>
    <dgm:pt modelId="{0E2DAD37-36AE-4D28-909F-82C98E7A91DB}" type="pres">
      <dgm:prSet presAssocID="{DDEDEF2F-A09C-4632-B103-42F43516CC71}" presName="childText" presStyleLbl="bgAcc1" presStyleIdx="6" presStyleCnt="13" custScaleX="136885">
        <dgm:presLayoutVars>
          <dgm:bulletEnabled val="1"/>
        </dgm:presLayoutVars>
      </dgm:prSet>
      <dgm:spPr/>
      <dgm:t>
        <a:bodyPr/>
        <a:lstStyle/>
        <a:p>
          <a:endParaRPr lang="es-ES"/>
        </a:p>
      </dgm:t>
    </dgm:pt>
    <dgm:pt modelId="{ECD2D754-90CD-4840-80C5-0B33B3F25F20}" type="pres">
      <dgm:prSet presAssocID="{63D576BA-5300-427C-A989-0EAE9700ABE9}" presName="Name13" presStyleLbl="parChTrans1D2" presStyleIdx="7" presStyleCnt="13"/>
      <dgm:spPr/>
      <dgm:t>
        <a:bodyPr/>
        <a:lstStyle/>
        <a:p>
          <a:endParaRPr lang="es-ES"/>
        </a:p>
      </dgm:t>
    </dgm:pt>
    <dgm:pt modelId="{E6C08A7B-ABEC-47E4-BD7E-22394E23B9A5}" type="pres">
      <dgm:prSet presAssocID="{5629EE00-0510-49D5-9216-81A48A74A162}" presName="childText" presStyleLbl="bgAcc1" presStyleIdx="7" presStyleCnt="13" custScaleX="136885">
        <dgm:presLayoutVars>
          <dgm:bulletEnabled val="1"/>
        </dgm:presLayoutVars>
      </dgm:prSet>
      <dgm:spPr/>
      <dgm:t>
        <a:bodyPr/>
        <a:lstStyle/>
        <a:p>
          <a:endParaRPr lang="es-ES"/>
        </a:p>
      </dgm:t>
    </dgm:pt>
    <dgm:pt modelId="{7DE9B5F7-5C8A-4A34-B077-AEE1E4AFE590}" type="pres">
      <dgm:prSet presAssocID="{709D2FE8-9A4D-48D1-B6E2-2700CB176A72}" presName="root" presStyleCnt="0"/>
      <dgm:spPr/>
      <dgm:t>
        <a:bodyPr/>
        <a:lstStyle/>
        <a:p>
          <a:endParaRPr lang="es-ES"/>
        </a:p>
      </dgm:t>
    </dgm:pt>
    <dgm:pt modelId="{9D195395-90C9-4D9D-A186-02E25FDE409A}" type="pres">
      <dgm:prSet presAssocID="{709D2FE8-9A4D-48D1-B6E2-2700CB176A72}" presName="rootComposite" presStyleCnt="0"/>
      <dgm:spPr/>
      <dgm:t>
        <a:bodyPr/>
        <a:lstStyle/>
        <a:p>
          <a:endParaRPr lang="es-ES"/>
        </a:p>
      </dgm:t>
    </dgm:pt>
    <dgm:pt modelId="{A12F66DC-C6CC-4A7F-8FC2-6775B10CC0A4}" type="pres">
      <dgm:prSet presAssocID="{709D2FE8-9A4D-48D1-B6E2-2700CB176A72}" presName="rootText" presStyleLbl="node1" presStyleIdx="2" presStyleCnt="3" custScaleX="136885"/>
      <dgm:spPr/>
      <dgm:t>
        <a:bodyPr/>
        <a:lstStyle/>
        <a:p>
          <a:endParaRPr lang="es-ES"/>
        </a:p>
      </dgm:t>
    </dgm:pt>
    <dgm:pt modelId="{0E027D34-42D4-46B5-A943-F03E7622A13E}" type="pres">
      <dgm:prSet presAssocID="{709D2FE8-9A4D-48D1-B6E2-2700CB176A72}" presName="rootConnector" presStyleLbl="node1" presStyleIdx="2" presStyleCnt="3"/>
      <dgm:spPr/>
      <dgm:t>
        <a:bodyPr/>
        <a:lstStyle/>
        <a:p>
          <a:endParaRPr lang="es-ES"/>
        </a:p>
      </dgm:t>
    </dgm:pt>
    <dgm:pt modelId="{FB688014-2D08-4A1A-BB6B-9705E2DC6AC9}" type="pres">
      <dgm:prSet presAssocID="{709D2FE8-9A4D-48D1-B6E2-2700CB176A72}" presName="childShape" presStyleCnt="0"/>
      <dgm:spPr/>
      <dgm:t>
        <a:bodyPr/>
        <a:lstStyle/>
        <a:p>
          <a:endParaRPr lang="es-ES"/>
        </a:p>
      </dgm:t>
    </dgm:pt>
    <dgm:pt modelId="{AF2A5624-63B5-40F1-92B2-3DBCC555EB3F}" type="pres">
      <dgm:prSet presAssocID="{92227EAA-4C84-4C67-8393-AC3D7ECDCCBF}" presName="Name13" presStyleLbl="parChTrans1D2" presStyleIdx="8" presStyleCnt="13"/>
      <dgm:spPr/>
      <dgm:t>
        <a:bodyPr/>
        <a:lstStyle/>
        <a:p>
          <a:endParaRPr lang="es-ES"/>
        </a:p>
      </dgm:t>
    </dgm:pt>
    <dgm:pt modelId="{CC540321-3704-471D-84D9-43C154186FD9}" type="pres">
      <dgm:prSet presAssocID="{8D3692D7-34B2-476E-998C-517FD5A87B77}" presName="childText" presStyleLbl="bgAcc1" presStyleIdx="8" presStyleCnt="13" custScaleX="136885">
        <dgm:presLayoutVars>
          <dgm:bulletEnabled val="1"/>
        </dgm:presLayoutVars>
      </dgm:prSet>
      <dgm:spPr/>
      <dgm:t>
        <a:bodyPr/>
        <a:lstStyle/>
        <a:p>
          <a:endParaRPr lang="es-ES"/>
        </a:p>
      </dgm:t>
    </dgm:pt>
    <dgm:pt modelId="{34C258A4-A366-4421-88CF-1E131CDB1133}" type="pres">
      <dgm:prSet presAssocID="{FF67EB01-B674-4A94-8315-7A0A6A8CE07F}" presName="Name13" presStyleLbl="parChTrans1D2" presStyleIdx="9" presStyleCnt="13"/>
      <dgm:spPr/>
      <dgm:t>
        <a:bodyPr/>
        <a:lstStyle/>
        <a:p>
          <a:endParaRPr lang="es-ES"/>
        </a:p>
      </dgm:t>
    </dgm:pt>
    <dgm:pt modelId="{7C7803F0-2E4B-4AEC-8252-42F9D8964E48}" type="pres">
      <dgm:prSet presAssocID="{B6AFD69B-CE1D-439E-AE26-35F9F91B8F05}" presName="childText" presStyleLbl="bgAcc1" presStyleIdx="9" presStyleCnt="13" custScaleX="136885">
        <dgm:presLayoutVars>
          <dgm:bulletEnabled val="1"/>
        </dgm:presLayoutVars>
      </dgm:prSet>
      <dgm:spPr/>
      <dgm:t>
        <a:bodyPr/>
        <a:lstStyle/>
        <a:p>
          <a:endParaRPr lang="es-ES"/>
        </a:p>
      </dgm:t>
    </dgm:pt>
    <dgm:pt modelId="{03292F77-D7CB-4DF5-828A-78E4A2433EF8}" type="pres">
      <dgm:prSet presAssocID="{423D6A7A-8DDD-4DFE-817A-1006F419C5D4}" presName="Name13" presStyleLbl="parChTrans1D2" presStyleIdx="10" presStyleCnt="13"/>
      <dgm:spPr/>
      <dgm:t>
        <a:bodyPr/>
        <a:lstStyle/>
        <a:p>
          <a:endParaRPr lang="es-ES"/>
        </a:p>
      </dgm:t>
    </dgm:pt>
    <dgm:pt modelId="{0FF0C564-AB9C-4927-8AD0-973FF0D5D358}" type="pres">
      <dgm:prSet presAssocID="{FD5C53CC-F6F0-49C3-9BB6-8C509B528A9A}" presName="childText" presStyleLbl="bgAcc1" presStyleIdx="10" presStyleCnt="13" custScaleX="136885">
        <dgm:presLayoutVars>
          <dgm:bulletEnabled val="1"/>
        </dgm:presLayoutVars>
      </dgm:prSet>
      <dgm:spPr/>
      <dgm:t>
        <a:bodyPr/>
        <a:lstStyle/>
        <a:p>
          <a:endParaRPr lang="es-ES"/>
        </a:p>
      </dgm:t>
    </dgm:pt>
    <dgm:pt modelId="{9A0D3D99-AB8B-4DE2-9EBA-12F6E0C15375}" type="pres">
      <dgm:prSet presAssocID="{561ADBA7-FBE5-404A-B684-0515EC22463B}" presName="Name13" presStyleLbl="parChTrans1D2" presStyleIdx="11" presStyleCnt="13"/>
      <dgm:spPr/>
      <dgm:t>
        <a:bodyPr/>
        <a:lstStyle/>
        <a:p>
          <a:endParaRPr lang="es-ES"/>
        </a:p>
      </dgm:t>
    </dgm:pt>
    <dgm:pt modelId="{960FE97D-55F0-4EEE-A3C7-4F57018C65E6}" type="pres">
      <dgm:prSet presAssocID="{5229E09B-B52B-439F-8739-F5ED1C0BD743}" presName="childText" presStyleLbl="bgAcc1" presStyleIdx="11" presStyleCnt="13" custScaleX="136885">
        <dgm:presLayoutVars>
          <dgm:bulletEnabled val="1"/>
        </dgm:presLayoutVars>
      </dgm:prSet>
      <dgm:spPr/>
      <dgm:t>
        <a:bodyPr/>
        <a:lstStyle/>
        <a:p>
          <a:endParaRPr lang="es-ES"/>
        </a:p>
      </dgm:t>
    </dgm:pt>
    <dgm:pt modelId="{F9C5D191-193F-489C-A7BF-DA4E6575A9BD}" type="pres">
      <dgm:prSet presAssocID="{FBAAAE8A-505D-4B91-9B3B-26923C634A0B}" presName="Name13" presStyleLbl="parChTrans1D2" presStyleIdx="12" presStyleCnt="13"/>
      <dgm:spPr/>
      <dgm:t>
        <a:bodyPr/>
        <a:lstStyle/>
        <a:p>
          <a:endParaRPr lang="es-ES"/>
        </a:p>
      </dgm:t>
    </dgm:pt>
    <dgm:pt modelId="{F862DFA8-79D6-4733-BBC5-88D1354FEC3E}" type="pres">
      <dgm:prSet presAssocID="{512B2084-A99A-4EFF-B956-8FB31E120238}" presName="childText" presStyleLbl="bgAcc1" presStyleIdx="12" presStyleCnt="13" custScaleX="136885">
        <dgm:presLayoutVars>
          <dgm:bulletEnabled val="1"/>
        </dgm:presLayoutVars>
      </dgm:prSet>
      <dgm:spPr/>
      <dgm:t>
        <a:bodyPr/>
        <a:lstStyle/>
        <a:p>
          <a:endParaRPr lang="es-ES"/>
        </a:p>
      </dgm:t>
    </dgm:pt>
  </dgm:ptLst>
  <dgm:cxnLst>
    <dgm:cxn modelId="{2D09BF2D-61D3-4E03-945E-9668F34D276A}" type="presOf" srcId="{8D3692D7-34B2-476E-998C-517FD5A87B77}" destId="{CC540321-3704-471D-84D9-43C154186FD9}" srcOrd="0" destOrd="0" presId="urn:microsoft.com/office/officeart/2005/8/layout/hierarchy3"/>
    <dgm:cxn modelId="{374DDA92-A300-4CB4-A414-07D73A88CFFD}" srcId="{709D2FE8-9A4D-48D1-B6E2-2700CB176A72}" destId="{FD5C53CC-F6F0-49C3-9BB6-8C509B528A9A}" srcOrd="2" destOrd="0" parTransId="{423D6A7A-8DDD-4DFE-817A-1006F419C5D4}" sibTransId="{DA3DBEBE-EB2E-4E41-915B-F1C6098F62F4}"/>
    <dgm:cxn modelId="{84A8DE1B-BCF1-41AC-A587-577703AE638D}" srcId="{A6D4E2C4-7746-4CB4-9A35-E168B56E384D}" destId="{D5352B89-6C52-46CE-A018-F10BA4B38F94}" srcOrd="4" destOrd="0" parTransId="{AFC7A604-A524-4CB3-A44A-C4D9F7BC1B8B}" sibTransId="{6D771D2A-29C0-44DE-8FFC-6D87D495B6A9}"/>
    <dgm:cxn modelId="{612F0C3F-B670-401E-A304-79E0B8C5349A}" srcId="{2E2F1640-46C7-4E3D-BE37-FB3B9894D63A}" destId="{8255919E-F526-4EBC-BA8A-2D12B43CF550}" srcOrd="1" destOrd="0" parTransId="{9BA79A68-696D-425E-8DCE-F27265B605D7}" sibTransId="{599B6F62-735F-461E-B483-58CD8AC55AC5}"/>
    <dgm:cxn modelId="{62CB8C84-2781-471C-8452-BA62374D5254}" srcId="{2E2F1640-46C7-4E3D-BE37-FB3B9894D63A}" destId="{709D2FE8-9A4D-48D1-B6E2-2700CB176A72}" srcOrd="2" destOrd="0" parTransId="{0FD4B49B-1004-4C6D-899D-3D328D1C8C8F}" sibTransId="{B9C00A8A-9B9B-4A60-983D-601C9BD078E9}"/>
    <dgm:cxn modelId="{52BB1D7D-53AE-4828-8DEE-08D776CF21A0}" type="presOf" srcId="{92227EAA-4C84-4C67-8393-AC3D7ECDCCBF}" destId="{AF2A5624-63B5-40F1-92B2-3DBCC555EB3F}" srcOrd="0" destOrd="0" presId="urn:microsoft.com/office/officeart/2005/8/layout/hierarchy3"/>
    <dgm:cxn modelId="{04DC0E34-C6BC-4465-BE13-174DD328739B}" srcId="{A6D4E2C4-7746-4CB4-9A35-E168B56E384D}" destId="{80E82F3C-472A-42CB-96E6-0FD8008D3516}" srcOrd="1" destOrd="0" parTransId="{D4777A46-DD52-4275-BADF-2093E64C6CB5}" sibTransId="{2F744E01-4EBE-4028-9CFF-5ABC2E99FD41}"/>
    <dgm:cxn modelId="{5A6B41FE-80AE-41CD-9DE5-70D28A280900}" srcId="{709D2FE8-9A4D-48D1-B6E2-2700CB176A72}" destId="{8D3692D7-34B2-476E-998C-517FD5A87B77}" srcOrd="0" destOrd="0" parTransId="{92227EAA-4C84-4C67-8393-AC3D7ECDCCBF}" sibTransId="{1657983E-5873-4BDD-9369-195A1E068F72}"/>
    <dgm:cxn modelId="{AF926D90-761F-4D00-AC65-B3335C716372}" type="presOf" srcId="{DDEDEF2F-A09C-4632-B103-42F43516CC71}" destId="{0E2DAD37-36AE-4D28-909F-82C98E7A91DB}" srcOrd="0" destOrd="0" presId="urn:microsoft.com/office/officeart/2005/8/layout/hierarchy3"/>
    <dgm:cxn modelId="{ABDD974A-FB5E-4572-BA1F-A87B6E57A9E4}" srcId="{8255919E-F526-4EBC-BA8A-2D12B43CF550}" destId="{B8C48A9D-67A5-4938-AA8B-4E8A5BD0F988}" srcOrd="0" destOrd="0" parTransId="{691D1CF5-BC9C-48A1-84EA-E8142ABB65A9}" sibTransId="{ACD81538-2FFE-414B-BCA2-CEEB0CDB22AA}"/>
    <dgm:cxn modelId="{93C516B5-9564-4F73-86C0-41041F50DA28}" type="presOf" srcId="{63D576BA-5300-427C-A989-0EAE9700ABE9}" destId="{ECD2D754-90CD-4840-80C5-0B33B3F25F20}" srcOrd="0" destOrd="0" presId="urn:microsoft.com/office/officeart/2005/8/layout/hierarchy3"/>
    <dgm:cxn modelId="{69E21FB9-8E43-47E8-AD9B-BA5BDCAFC478}" type="presOf" srcId="{561ADBA7-FBE5-404A-B684-0515EC22463B}" destId="{9A0D3D99-AB8B-4DE2-9EBA-12F6E0C15375}" srcOrd="0" destOrd="0" presId="urn:microsoft.com/office/officeart/2005/8/layout/hierarchy3"/>
    <dgm:cxn modelId="{4276EF86-4FA2-4BF5-A9CB-4794D82695F3}" type="presOf" srcId="{8255919E-F526-4EBC-BA8A-2D12B43CF550}" destId="{962ADB86-D24C-420B-8DA3-F168488DF9E1}" srcOrd="1" destOrd="0" presId="urn:microsoft.com/office/officeart/2005/8/layout/hierarchy3"/>
    <dgm:cxn modelId="{9E0A6551-4306-48C2-A2E0-11E30D330C3F}" srcId="{2E2F1640-46C7-4E3D-BE37-FB3B9894D63A}" destId="{A6D4E2C4-7746-4CB4-9A35-E168B56E384D}" srcOrd="0" destOrd="0" parTransId="{C887F083-BA4A-4959-A3BF-F42FE1350BC7}" sibTransId="{A5452DDC-0634-46AE-ABE8-CEED966E1613}"/>
    <dgm:cxn modelId="{FB81C4A6-A9BD-478A-A9A3-656D944A9712}" type="presOf" srcId="{B3ADDA9E-A552-4F19-ADDB-733D8BC79C0F}" destId="{82B04EE8-80D3-4275-944D-2CC43E3A5417}" srcOrd="0" destOrd="0" presId="urn:microsoft.com/office/officeart/2005/8/layout/hierarchy3"/>
    <dgm:cxn modelId="{91B16F85-85AD-4A38-B70A-2FF7E0A0C38F}" type="presOf" srcId="{F1FCCB46-0387-4220-86F3-221ECD838B9D}" destId="{AB541ABB-30FB-499B-AF4B-F35E88603E8E}" srcOrd="0" destOrd="0" presId="urn:microsoft.com/office/officeart/2005/8/layout/hierarchy3"/>
    <dgm:cxn modelId="{93596410-9674-4ED0-A1D8-82999F8C32EC}" type="presOf" srcId="{591618C4-9812-404B-8829-8CBE1C0E46F3}" destId="{2403A6DF-CD8C-4A8A-A4A7-929FB287D6E6}" srcOrd="0" destOrd="0" presId="urn:microsoft.com/office/officeart/2005/8/layout/hierarchy3"/>
    <dgm:cxn modelId="{D51CC8AD-8A53-4675-AF76-1F40FF314323}" type="presOf" srcId="{423D6A7A-8DDD-4DFE-817A-1006F419C5D4}" destId="{03292F77-D7CB-4DF5-828A-78E4A2433EF8}" srcOrd="0" destOrd="0" presId="urn:microsoft.com/office/officeart/2005/8/layout/hierarchy3"/>
    <dgm:cxn modelId="{923BFEF2-F3EE-4FB5-90A7-D09D2FD9EC3F}" type="presOf" srcId="{8255919E-F526-4EBC-BA8A-2D12B43CF550}" destId="{56D944D3-4536-4C33-A6DE-821BD7ADCE2B}" srcOrd="0" destOrd="0" presId="urn:microsoft.com/office/officeart/2005/8/layout/hierarchy3"/>
    <dgm:cxn modelId="{AD7B4437-D8B5-405C-9492-15414BF8F575}" type="presOf" srcId="{FD5C53CC-F6F0-49C3-9BB6-8C509B528A9A}" destId="{0FF0C564-AB9C-4927-8AD0-973FF0D5D358}" srcOrd="0" destOrd="0" presId="urn:microsoft.com/office/officeart/2005/8/layout/hierarchy3"/>
    <dgm:cxn modelId="{3B02F97E-550C-4424-A1D5-E2EE040B2508}" srcId="{A6D4E2C4-7746-4CB4-9A35-E168B56E384D}" destId="{15DD5D06-74ED-4473-8CAA-E0CD7232B9E5}" srcOrd="3" destOrd="0" parTransId="{8505B1E4-C106-448F-8DFD-F76620FCBC17}" sibTransId="{3103CC4A-B8D5-4C22-8AB2-AF550CA229C4}"/>
    <dgm:cxn modelId="{1DBD3FFF-2898-48B4-BA6E-ABB4170099E4}" type="presOf" srcId="{B6AFD69B-CE1D-439E-AE26-35F9F91B8F05}" destId="{7C7803F0-2E4B-4AEC-8252-42F9D8964E48}" srcOrd="0" destOrd="0" presId="urn:microsoft.com/office/officeart/2005/8/layout/hierarchy3"/>
    <dgm:cxn modelId="{A764BC36-659F-4AEA-B0C3-30E1A1630B31}" type="presOf" srcId="{AFC7A604-A524-4CB3-A44A-C4D9F7BC1B8B}" destId="{96DBACAB-E640-4F67-9A25-E068A3AEAE68}" srcOrd="0" destOrd="0" presId="urn:microsoft.com/office/officeart/2005/8/layout/hierarchy3"/>
    <dgm:cxn modelId="{D559BCDD-5120-4F3F-818A-0C99DBF62BEC}" type="presOf" srcId="{E6ECE080-1BEE-4927-AFBE-A247B302C46B}" destId="{E038A974-DFDD-4768-897E-69F863C22211}" srcOrd="0" destOrd="0" presId="urn:microsoft.com/office/officeart/2005/8/layout/hierarchy3"/>
    <dgm:cxn modelId="{4788BC60-B806-44FE-B750-7AC2E262C580}" type="presOf" srcId="{9BD41511-1DE0-4ECE-9DC6-5B27F5BC624D}" destId="{E771BDCD-FE81-47A0-9CE1-CF5274E77F0F}" srcOrd="0" destOrd="0" presId="urn:microsoft.com/office/officeart/2005/8/layout/hierarchy3"/>
    <dgm:cxn modelId="{F66008E9-1834-4D9C-A491-029FFC8E56CC}" type="presOf" srcId="{709D2FE8-9A4D-48D1-B6E2-2700CB176A72}" destId="{A12F66DC-C6CC-4A7F-8FC2-6775B10CC0A4}" srcOrd="0" destOrd="0" presId="urn:microsoft.com/office/officeart/2005/8/layout/hierarchy3"/>
    <dgm:cxn modelId="{6E2D0BE6-53FF-4215-93F4-5823AAA80499}" type="presOf" srcId="{5229E09B-B52B-439F-8739-F5ED1C0BD743}" destId="{960FE97D-55F0-4EEE-A3C7-4F57018C65E6}" srcOrd="0" destOrd="0" presId="urn:microsoft.com/office/officeart/2005/8/layout/hierarchy3"/>
    <dgm:cxn modelId="{C0D904EB-277E-4D69-B382-ECE5648BF479}" type="presOf" srcId="{FBAAAE8A-505D-4B91-9B3B-26923C634A0B}" destId="{F9C5D191-193F-489C-A7BF-DA4E6575A9BD}" srcOrd="0" destOrd="0" presId="urn:microsoft.com/office/officeart/2005/8/layout/hierarchy3"/>
    <dgm:cxn modelId="{8080CBF4-EE32-4220-9E14-FF73143E0BAA}" srcId="{8255919E-F526-4EBC-BA8A-2D12B43CF550}" destId="{5629EE00-0510-49D5-9216-81A48A74A162}" srcOrd="2" destOrd="0" parTransId="{63D576BA-5300-427C-A989-0EAE9700ABE9}" sibTransId="{F535CA86-5992-48DC-A385-113582515CE4}"/>
    <dgm:cxn modelId="{B7A37943-886F-498A-9730-1A5CCCA5930B}" type="presOf" srcId="{A6D4E2C4-7746-4CB4-9A35-E168B56E384D}" destId="{510B93AE-7A97-4ECC-9007-2B46185265FE}" srcOrd="0" destOrd="0" presId="urn:microsoft.com/office/officeart/2005/8/layout/hierarchy3"/>
    <dgm:cxn modelId="{FB198D47-F8EB-4503-8B4F-20850C35CE78}" srcId="{A6D4E2C4-7746-4CB4-9A35-E168B56E384D}" destId="{9BD41511-1DE0-4ECE-9DC6-5B27F5BC624D}" srcOrd="0" destOrd="0" parTransId="{591618C4-9812-404B-8829-8CBE1C0E46F3}" sibTransId="{CFFCBBDD-3101-4FCA-96AF-3FE0848378FE}"/>
    <dgm:cxn modelId="{735DA439-EEDF-42AF-AD7E-0CA575D735F6}" type="presOf" srcId="{80E82F3C-472A-42CB-96E6-0FD8008D3516}" destId="{7F24E9DB-8B1B-4983-BAE8-F4FD751B8DBC}" srcOrd="0" destOrd="0" presId="urn:microsoft.com/office/officeart/2005/8/layout/hierarchy3"/>
    <dgm:cxn modelId="{3856C0FD-AA1C-46B8-BEDA-47D9C05F39C6}" type="presOf" srcId="{709D2FE8-9A4D-48D1-B6E2-2700CB176A72}" destId="{0E027D34-42D4-46B5-A943-F03E7622A13E}" srcOrd="1" destOrd="0" presId="urn:microsoft.com/office/officeart/2005/8/layout/hierarchy3"/>
    <dgm:cxn modelId="{A6B0D865-E798-48BE-9A3C-1ECF6FCF7AA2}" type="presOf" srcId="{A6D4E2C4-7746-4CB4-9A35-E168B56E384D}" destId="{DDB44DB2-98A4-4584-ABF6-83A96514F0AD}" srcOrd="1" destOrd="0" presId="urn:microsoft.com/office/officeart/2005/8/layout/hierarchy3"/>
    <dgm:cxn modelId="{463E04F8-E40B-4DD0-A572-3D2847C4CE74}" type="presOf" srcId="{D5352B89-6C52-46CE-A018-F10BA4B38F94}" destId="{9970669C-29C3-425B-A5E9-44FC21190B40}" srcOrd="0" destOrd="0" presId="urn:microsoft.com/office/officeart/2005/8/layout/hierarchy3"/>
    <dgm:cxn modelId="{44D7858E-AC9C-4687-92F4-4A198F0A958D}" type="presOf" srcId="{8505B1E4-C106-448F-8DFD-F76620FCBC17}" destId="{4B52A711-144A-4F79-B2A8-6ACB2B83DFD5}" srcOrd="0" destOrd="0" presId="urn:microsoft.com/office/officeart/2005/8/layout/hierarchy3"/>
    <dgm:cxn modelId="{BCEF6BA4-22BF-4FDC-9393-CB5698C758E4}" srcId="{A6D4E2C4-7746-4CB4-9A35-E168B56E384D}" destId="{F1FCCB46-0387-4220-86F3-221ECD838B9D}" srcOrd="2" destOrd="0" parTransId="{E6ECE080-1BEE-4927-AFBE-A247B302C46B}" sibTransId="{100080ED-8A58-4E5D-AA1E-6218D925B1AE}"/>
    <dgm:cxn modelId="{1AB54F5B-1847-43E1-899A-10CA259BF3BB}" type="presOf" srcId="{691D1CF5-BC9C-48A1-84EA-E8142ABB65A9}" destId="{3E071681-8C97-40E0-ADF9-40E05EF36BCC}" srcOrd="0" destOrd="0" presId="urn:microsoft.com/office/officeart/2005/8/layout/hierarchy3"/>
    <dgm:cxn modelId="{53B78112-0687-41BB-B055-F8D5C2929AC2}" srcId="{709D2FE8-9A4D-48D1-B6E2-2700CB176A72}" destId="{B6AFD69B-CE1D-439E-AE26-35F9F91B8F05}" srcOrd="1" destOrd="0" parTransId="{FF67EB01-B674-4A94-8315-7A0A6A8CE07F}" sibTransId="{36D64A25-B99D-4AFA-821D-833950433205}"/>
    <dgm:cxn modelId="{220C4970-2FD4-4938-B25D-8C10828C32C6}" type="presOf" srcId="{5629EE00-0510-49D5-9216-81A48A74A162}" destId="{E6C08A7B-ABEC-47E4-BD7E-22394E23B9A5}" srcOrd="0" destOrd="0" presId="urn:microsoft.com/office/officeart/2005/8/layout/hierarchy3"/>
    <dgm:cxn modelId="{92235DA3-515C-4F5B-9CE9-E8FA5B37E772}" srcId="{709D2FE8-9A4D-48D1-B6E2-2700CB176A72}" destId="{5229E09B-B52B-439F-8739-F5ED1C0BD743}" srcOrd="3" destOrd="0" parTransId="{561ADBA7-FBE5-404A-B684-0515EC22463B}" sibTransId="{3880BD42-2A5D-4B34-8126-20CB39891DC3}"/>
    <dgm:cxn modelId="{D90E1040-FD97-41AC-85B5-BAFB26292A50}" srcId="{8255919E-F526-4EBC-BA8A-2D12B43CF550}" destId="{DDEDEF2F-A09C-4632-B103-42F43516CC71}" srcOrd="1" destOrd="0" parTransId="{B3ADDA9E-A552-4F19-ADDB-733D8BC79C0F}" sibTransId="{CBEC2308-46D0-437A-BD26-AEC5F1808D2F}"/>
    <dgm:cxn modelId="{680C2E3D-4055-4485-9A2C-0EBB054EE2A0}" type="presOf" srcId="{512B2084-A99A-4EFF-B956-8FB31E120238}" destId="{F862DFA8-79D6-4733-BBC5-88D1354FEC3E}" srcOrd="0" destOrd="0" presId="urn:microsoft.com/office/officeart/2005/8/layout/hierarchy3"/>
    <dgm:cxn modelId="{7F7D832D-3695-48EF-8D3D-5067BD3B5A7A}" srcId="{709D2FE8-9A4D-48D1-B6E2-2700CB176A72}" destId="{512B2084-A99A-4EFF-B956-8FB31E120238}" srcOrd="4" destOrd="0" parTransId="{FBAAAE8A-505D-4B91-9B3B-26923C634A0B}" sibTransId="{DAC1F3E9-652A-4C4C-B59B-8B3FFFA7F7B9}"/>
    <dgm:cxn modelId="{E9C08875-EB47-41BA-9909-23D4480CB761}" type="presOf" srcId="{2E2F1640-46C7-4E3D-BE37-FB3B9894D63A}" destId="{E550750E-E6E7-435C-B5BF-B1AE32262D27}" srcOrd="0" destOrd="0" presId="urn:microsoft.com/office/officeart/2005/8/layout/hierarchy3"/>
    <dgm:cxn modelId="{07F8FF30-6730-4321-BE24-39C9F50A4A8C}" type="presOf" srcId="{15DD5D06-74ED-4473-8CAA-E0CD7232B9E5}" destId="{ECB6C21B-D5EB-4FAE-96F9-367042A11BB4}" srcOrd="0" destOrd="0" presId="urn:microsoft.com/office/officeart/2005/8/layout/hierarchy3"/>
    <dgm:cxn modelId="{C63B9AA1-AA6A-49E1-9459-6A8C591F7550}" type="presOf" srcId="{FF67EB01-B674-4A94-8315-7A0A6A8CE07F}" destId="{34C258A4-A366-4421-88CF-1E131CDB1133}" srcOrd="0" destOrd="0" presId="urn:microsoft.com/office/officeart/2005/8/layout/hierarchy3"/>
    <dgm:cxn modelId="{F851C0FE-477F-4317-A508-C0487296DB32}" type="presOf" srcId="{B8C48A9D-67A5-4938-AA8B-4E8A5BD0F988}" destId="{C135258F-2446-4846-A0DB-23DBA7D54D07}" srcOrd="0" destOrd="0" presId="urn:microsoft.com/office/officeart/2005/8/layout/hierarchy3"/>
    <dgm:cxn modelId="{5C6B0D03-806A-4577-A249-34E578A1D3F2}" type="presOf" srcId="{D4777A46-DD52-4275-BADF-2093E64C6CB5}" destId="{01897235-9A65-4116-8582-2A71EC86D312}" srcOrd="0" destOrd="0" presId="urn:microsoft.com/office/officeart/2005/8/layout/hierarchy3"/>
    <dgm:cxn modelId="{A081CE70-EE02-4D00-A92A-57A3EDE06613}" type="presParOf" srcId="{E550750E-E6E7-435C-B5BF-B1AE32262D27}" destId="{6EE1F053-6B03-4310-AA0F-AD1145624F71}" srcOrd="0" destOrd="0" presId="urn:microsoft.com/office/officeart/2005/8/layout/hierarchy3"/>
    <dgm:cxn modelId="{7E0873E3-FE52-4C01-B528-110DF4C10C52}" type="presParOf" srcId="{6EE1F053-6B03-4310-AA0F-AD1145624F71}" destId="{BE0C1243-6717-4F22-86A6-FD447CE96D87}" srcOrd="0" destOrd="0" presId="urn:microsoft.com/office/officeart/2005/8/layout/hierarchy3"/>
    <dgm:cxn modelId="{DDC2889D-A537-4E50-8E26-1372E49F1315}" type="presParOf" srcId="{BE0C1243-6717-4F22-86A6-FD447CE96D87}" destId="{510B93AE-7A97-4ECC-9007-2B46185265FE}" srcOrd="0" destOrd="0" presId="urn:microsoft.com/office/officeart/2005/8/layout/hierarchy3"/>
    <dgm:cxn modelId="{4FEC4C00-18DF-4195-B06D-166C61B453A7}" type="presParOf" srcId="{BE0C1243-6717-4F22-86A6-FD447CE96D87}" destId="{DDB44DB2-98A4-4584-ABF6-83A96514F0AD}" srcOrd="1" destOrd="0" presId="urn:microsoft.com/office/officeart/2005/8/layout/hierarchy3"/>
    <dgm:cxn modelId="{A2AABBFD-33F9-410A-BCB6-86F5B6DEBBEA}" type="presParOf" srcId="{6EE1F053-6B03-4310-AA0F-AD1145624F71}" destId="{24B6D1E6-88EE-4A04-B2EC-A672D019332E}" srcOrd="1" destOrd="0" presId="urn:microsoft.com/office/officeart/2005/8/layout/hierarchy3"/>
    <dgm:cxn modelId="{A7CB0659-8A6F-4A1B-BD9A-C6DB6907CE00}" type="presParOf" srcId="{24B6D1E6-88EE-4A04-B2EC-A672D019332E}" destId="{2403A6DF-CD8C-4A8A-A4A7-929FB287D6E6}" srcOrd="0" destOrd="0" presId="urn:microsoft.com/office/officeart/2005/8/layout/hierarchy3"/>
    <dgm:cxn modelId="{2850AC18-DC34-443E-AAAA-E521DBC65299}" type="presParOf" srcId="{24B6D1E6-88EE-4A04-B2EC-A672D019332E}" destId="{E771BDCD-FE81-47A0-9CE1-CF5274E77F0F}" srcOrd="1" destOrd="0" presId="urn:microsoft.com/office/officeart/2005/8/layout/hierarchy3"/>
    <dgm:cxn modelId="{8F9FCFB7-7C99-4269-947D-F0914C57802C}" type="presParOf" srcId="{24B6D1E6-88EE-4A04-B2EC-A672D019332E}" destId="{01897235-9A65-4116-8582-2A71EC86D312}" srcOrd="2" destOrd="0" presId="urn:microsoft.com/office/officeart/2005/8/layout/hierarchy3"/>
    <dgm:cxn modelId="{9F48846B-3839-435C-AF62-691DEA19FCD7}" type="presParOf" srcId="{24B6D1E6-88EE-4A04-B2EC-A672D019332E}" destId="{7F24E9DB-8B1B-4983-BAE8-F4FD751B8DBC}" srcOrd="3" destOrd="0" presId="urn:microsoft.com/office/officeart/2005/8/layout/hierarchy3"/>
    <dgm:cxn modelId="{E92735DD-C515-411A-8023-A6762803F048}" type="presParOf" srcId="{24B6D1E6-88EE-4A04-B2EC-A672D019332E}" destId="{E038A974-DFDD-4768-897E-69F863C22211}" srcOrd="4" destOrd="0" presId="urn:microsoft.com/office/officeart/2005/8/layout/hierarchy3"/>
    <dgm:cxn modelId="{923E2F00-34C4-4ED8-96D5-CF3FA8D9A847}" type="presParOf" srcId="{24B6D1E6-88EE-4A04-B2EC-A672D019332E}" destId="{AB541ABB-30FB-499B-AF4B-F35E88603E8E}" srcOrd="5" destOrd="0" presId="urn:microsoft.com/office/officeart/2005/8/layout/hierarchy3"/>
    <dgm:cxn modelId="{88998D28-F144-4917-B753-FBA86E0DFD48}" type="presParOf" srcId="{24B6D1E6-88EE-4A04-B2EC-A672D019332E}" destId="{4B52A711-144A-4F79-B2A8-6ACB2B83DFD5}" srcOrd="6" destOrd="0" presId="urn:microsoft.com/office/officeart/2005/8/layout/hierarchy3"/>
    <dgm:cxn modelId="{3B9D4958-AAED-4811-B7ED-0A927D775D68}" type="presParOf" srcId="{24B6D1E6-88EE-4A04-B2EC-A672D019332E}" destId="{ECB6C21B-D5EB-4FAE-96F9-367042A11BB4}" srcOrd="7" destOrd="0" presId="urn:microsoft.com/office/officeart/2005/8/layout/hierarchy3"/>
    <dgm:cxn modelId="{2441CF22-9F19-41EC-B3F2-CAD477DD3577}" type="presParOf" srcId="{24B6D1E6-88EE-4A04-B2EC-A672D019332E}" destId="{96DBACAB-E640-4F67-9A25-E068A3AEAE68}" srcOrd="8" destOrd="0" presId="urn:microsoft.com/office/officeart/2005/8/layout/hierarchy3"/>
    <dgm:cxn modelId="{DB6AC554-2AC6-4135-BE12-073A8303DA47}" type="presParOf" srcId="{24B6D1E6-88EE-4A04-B2EC-A672D019332E}" destId="{9970669C-29C3-425B-A5E9-44FC21190B40}" srcOrd="9" destOrd="0" presId="urn:microsoft.com/office/officeart/2005/8/layout/hierarchy3"/>
    <dgm:cxn modelId="{D03FC2D5-70BE-4E65-BC74-1EB8D8EE8E59}" type="presParOf" srcId="{E550750E-E6E7-435C-B5BF-B1AE32262D27}" destId="{FF32E078-749E-4E9C-92A2-FA601051FBE6}" srcOrd="1" destOrd="0" presId="urn:microsoft.com/office/officeart/2005/8/layout/hierarchy3"/>
    <dgm:cxn modelId="{8F18C62A-526C-4850-8C88-E263728D15AD}" type="presParOf" srcId="{FF32E078-749E-4E9C-92A2-FA601051FBE6}" destId="{F2993BD7-3CBE-4A35-9CCE-D5F3738B03E9}" srcOrd="0" destOrd="0" presId="urn:microsoft.com/office/officeart/2005/8/layout/hierarchy3"/>
    <dgm:cxn modelId="{CA285EC8-3C7E-4986-97F0-470232927880}" type="presParOf" srcId="{F2993BD7-3CBE-4A35-9CCE-D5F3738B03E9}" destId="{56D944D3-4536-4C33-A6DE-821BD7ADCE2B}" srcOrd="0" destOrd="0" presId="urn:microsoft.com/office/officeart/2005/8/layout/hierarchy3"/>
    <dgm:cxn modelId="{FB0461D8-16A0-40C0-B0BA-6724242994D3}" type="presParOf" srcId="{F2993BD7-3CBE-4A35-9CCE-D5F3738B03E9}" destId="{962ADB86-D24C-420B-8DA3-F168488DF9E1}" srcOrd="1" destOrd="0" presId="urn:microsoft.com/office/officeart/2005/8/layout/hierarchy3"/>
    <dgm:cxn modelId="{179BAF3C-A150-4B85-B1D2-4E6F4E5D24DA}" type="presParOf" srcId="{FF32E078-749E-4E9C-92A2-FA601051FBE6}" destId="{C4408120-55C9-482F-9AC3-F426B3CF7631}" srcOrd="1" destOrd="0" presId="urn:microsoft.com/office/officeart/2005/8/layout/hierarchy3"/>
    <dgm:cxn modelId="{3B558301-1C77-4DA9-95C9-12C3F4A2FDFD}" type="presParOf" srcId="{C4408120-55C9-482F-9AC3-F426B3CF7631}" destId="{3E071681-8C97-40E0-ADF9-40E05EF36BCC}" srcOrd="0" destOrd="0" presId="urn:microsoft.com/office/officeart/2005/8/layout/hierarchy3"/>
    <dgm:cxn modelId="{997DA723-55BF-4954-9F06-F1ED63E92E2A}" type="presParOf" srcId="{C4408120-55C9-482F-9AC3-F426B3CF7631}" destId="{C135258F-2446-4846-A0DB-23DBA7D54D07}" srcOrd="1" destOrd="0" presId="urn:microsoft.com/office/officeart/2005/8/layout/hierarchy3"/>
    <dgm:cxn modelId="{94CBC98D-6B61-40C6-A25A-ADC6DC5106FA}" type="presParOf" srcId="{C4408120-55C9-482F-9AC3-F426B3CF7631}" destId="{82B04EE8-80D3-4275-944D-2CC43E3A5417}" srcOrd="2" destOrd="0" presId="urn:microsoft.com/office/officeart/2005/8/layout/hierarchy3"/>
    <dgm:cxn modelId="{B3387341-F204-4E9C-A0BF-DCCA4472D19E}" type="presParOf" srcId="{C4408120-55C9-482F-9AC3-F426B3CF7631}" destId="{0E2DAD37-36AE-4D28-909F-82C98E7A91DB}" srcOrd="3" destOrd="0" presId="urn:microsoft.com/office/officeart/2005/8/layout/hierarchy3"/>
    <dgm:cxn modelId="{61714E05-8A18-4F45-99B0-B48231F23252}" type="presParOf" srcId="{C4408120-55C9-482F-9AC3-F426B3CF7631}" destId="{ECD2D754-90CD-4840-80C5-0B33B3F25F20}" srcOrd="4" destOrd="0" presId="urn:microsoft.com/office/officeart/2005/8/layout/hierarchy3"/>
    <dgm:cxn modelId="{9D89D1D0-C22C-4A80-8C56-4FCE19CBCD35}" type="presParOf" srcId="{C4408120-55C9-482F-9AC3-F426B3CF7631}" destId="{E6C08A7B-ABEC-47E4-BD7E-22394E23B9A5}" srcOrd="5" destOrd="0" presId="urn:microsoft.com/office/officeart/2005/8/layout/hierarchy3"/>
    <dgm:cxn modelId="{BE16B67D-5579-438E-8560-F185B2F23DF7}" type="presParOf" srcId="{E550750E-E6E7-435C-B5BF-B1AE32262D27}" destId="{7DE9B5F7-5C8A-4A34-B077-AEE1E4AFE590}" srcOrd="2" destOrd="0" presId="urn:microsoft.com/office/officeart/2005/8/layout/hierarchy3"/>
    <dgm:cxn modelId="{78A53B75-3D7B-4C4D-AFB3-54F921373BC4}" type="presParOf" srcId="{7DE9B5F7-5C8A-4A34-B077-AEE1E4AFE590}" destId="{9D195395-90C9-4D9D-A186-02E25FDE409A}" srcOrd="0" destOrd="0" presId="urn:microsoft.com/office/officeart/2005/8/layout/hierarchy3"/>
    <dgm:cxn modelId="{67DA6FC9-1226-4AE8-9701-3EA78C766DCC}" type="presParOf" srcId="{9D195395-90C9-4D9D-A186-02E25FDE409A}" destId="{A12F66DC-C6CC-4A7F-8FC2-6775B10CC0A4}" srcOrd="0" destOrd="0" presId="urn:microsoft.com/office/officeart/2005/8/layout/hierarchy3"/>
    <dgm:cxn modelId="{C5DDEE92-04E8-486C-81E7-3DF523D04AFF}" type="presParOf" srcId="{9D195395-90C9-4D9D-A186-02E25FDE409A}" destId="{0E027D34-42D4-46B5-A943-F03E7622A13E}" srcOrd="1" destOrd="0" presId="urn:microsoft.com/office/officeart/2005/8/layout/hierarchy3"/>
    <dgm:cxn modelId="{5BEE8BE9-7C3B-4486-99A2-B1C732BC319D}" type="presParOf" srcId="{7DE9B5F7-5C8A-4A34-B077-AEE1E4AFE590}" destId="{FB688014-2D08-4A1A-BB6B-9705E2DC6AC9}" srcOrd="1" destOrd="0" presId="urn:microsoft.com/office/officeart/2005/8/layout/hierarchy3"/>
    <dgm:cxn modelId="{AC088F2C-3DCE-4FEB-852D-4B8A645FDDED}" type="presParOf" srcId="{FB688014-2D08-4A1A-BB6B-9705E2DC6AC9}" destId="{AF2A5624-63B5-40F1-92B2-3DBCC555EB3F}" srcOrd="0" destOrd="0" presId="urn:microsoft.com/office/officeart/2005/8/layout/hierarchy3"/>
    <dgm:cxn modelId="{56C709E4-42E4-4102-BCA9-FC7762570461}" type="presParOf" srcId="{FB688014-2D08-4A1A-BB6B-9705E2DC6AC9}" destId="{CC540321-3704-471D-84D9-43C154186FD9}" srcOrd="1" destOrd="0" presId="urn:microsoft.com/office/officeart/2005/8/layout/hierarchy3"/>
    <dgm:cxn modelId="{FBBA8301-F23E-4A82-9DC7-179A86225001}" type="presParOf" srcId="{FB688014-2D08-4A1A-BB6B-9705E2DC6AC9}" destId="{34C258A4-A366-4421-88CF-1E131CDB1133}" srcOrd="2" destOrd="0" presId="urn:microsoft.com/office/officeart/2005/8/layout/hierarchy3"/>
    <dgm:cxn modelId="{A1BF47A3-4C95-460F-9A45-BDD5B7922AE1}" type="presParOf" srcId="{FB688014-2D08-4A1A-BB6B-9705E2DC6AC9}" destId="{7C7803F0-2E4B-4AEC-8252-42F9D8964E48}" srcOrd="3" destOrd="0" presId="urn:microsoft.com/office/officeart/2005/8/layout/hierarchy3"/>
    <dgm:cxn modelId="{C3E41C58-2022-4F0D-93EB-1C2435C91CAA}" type="presParOf" srcId="{FB688014-2D08-4A1A-BB6B-9705E2DC6AC9}" destId="{03292F77-D7CB-4DF5-828A-78E4A2433EF8}" srcOrd="4" destOrd="0" presId="urn:microsoft.com/office/officeart/2005/8/layout/hierarchy3"/>
    <dgm:cxn modelId="{C6437B4D-09C2-4E95-AF98-024DCA903195}" type="presParOf" srcId="{FB688014-2D08-4A1A-BB6B-9705E2DC6AC9}" destId="{0FF0C564-AB9C-4927-8AD0-973FF0D5D358}" srcOrd="5" destOrd="0" presId="urn:microsoft.com/office/officeart/2005/8/layout/hierarchy3"/>
    <dgm:cxn modelId="{7F10325F-AB7F-43F8-9E53-2B517CF18BC4}" type="presParOf" srcId="{FB688014-2D08-4A1A-BB6B-9705E2DC6AC9}" destId="{9A0D3D99-AB8B-4DE2-9EBA-12F6E0C15375}" srcOrd="6" destOrd="0" presId="urn:microsoft.com/office/officeart/2005/8/layout/hierarchy3"/>
    <dgm:cxn modelId="{CB678D22-0190-4FEC-AFCD-D18113C9CB01}" type="presParOf" srcId="{FB688014-2D08-4A1A-BB6B-9705E2DC6AC9}" destId="{960FE97D-55F0-4EEE-A3C7-4F57018C65E6}" srcOrd="7" destOrd="0" presId="urn:microsoft.com/office/officeart/2005/8/layout/hierarchy3"/>
    <dgm:cxn modelId="{665A4425-6375-4033-9A02-01F553CFA184}" type="presParOf" srcId="{FB688014-2D08-4A1A-BB6B-9705E2DC6AC9}" destId="{F9C5D191-193F-489C-A7BF-DA4E6575A9BD}" srcOrd="8" destOrd="0" presId="urn:microsoft.com/office/officeart/2005/8/layout/hierarchy3"/>
    <dgm:cxn modelId="{9F02CCEC-76C0-48F3-9A85-D0F17E6C1768}" type="presParOf" srcId="{FB688014-2D08-4A1A-BB6B-9705E2DC6AC9}" destId="{F862DFA8-79D6-4733-BBC5-88D1354FEC3E}"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19DDB7-4604-4B5A-8A39-DF4FAE894A9B}" type="doc">
      <dgm:prSet loTypeId="urn:microsoft.com/office/officeart/2005/8/layout/hList6" loCatId="list" qsTypeId="urn:microsoft.com/office/officeart/2005/8/quickstyle/simple3" qsCatId="simple" csTypeId="urn:microsoft.com/office/officeart/2005/8/colors/colorful4" csCatId="colorful" phldr="1"/>
      <dgm:spPr/>
      <dgm:t>
        <a:bodyPr/>
        <a:lstStyle/>
        <a:p>
          <a:endParaRPr lang="es-ES"/>
        </a:p>
      </dgm:t>
    </dgm:pt>
    <dgm:pt modelId="{D60C9A2D-BEF7-417C-9BE6-F5ABAC8CDE7A}">
      <dgm:prSet phldrT="[Texto]"/>
      <dgm:spPr/>
      <dgm:t>
        <a:bodyPr/>
        <a:lstStyle/>
        <a:p>
          <a:r>
            <a:rPr lang="es-ES" dirty="0" smtClean="0"/>
            <a:t>Cambio en el comportamiento de consumo.</a:t>
          </a:r>
          <a:endParaRPr lang="es-ES" dirty="0"/>
        </a:p>
      </dgm:t>
    </dgm:pt>
    <dgm:pt modelId="{CBB8FCF1-397D-4BEF-BA5C-E7A79ABF226E}" type="parTrans" cxnId="{968B839F-5496-4B93-9929-A55DAD25BF20}">
      <dgm:prSet/>
      <dgm:spPr/>
      <dgm:t>
        <a:bodyPr/>
        <a:lstStyle/>
        <a:p>
          <a:endParaRPr lang="es-ES"/>
        </a:p>
      </dgm:t>
    </dgm:pt>
    <dgm:pt modelId="{639E8379-F5C9-4EDB-A750-7A7D230A0B2C}" type="sibTrans" cxnId="{968B839F-5496-4B93-9929-A55DAD25BF20}">
      <dgm:prSet/>
      <dgm:spPr/>
      <dgm:t>
        <a:bodyPr/>
        <a:lstStyle/>
        <a:p>
          <a:endParaRPr lang="es-ES"/>
        </a:p>
      </dgm:t>
    </dgm:pt>
    <dgm:pt modelId="{6A5ED322-1A5F-44DD-A933-A4DE95D1664B}">
      <dgm:prSet phldrT="[Texto]"/>
      <dgm:spPr/>
      <dgm:t>
        <a:bodyPr/>
        <a:lstStyle/>
        <a:p>
          <a:r>
            <a:rPr lang="es-ES" dirty="0" smtClean="0"/>
            <a:t>Bajo uso de herramientas de comunicación y promoción digital.</a:t>
          </a:r>
          <a:endParaRPr lang="es-ES" dirty="0"/>
        </a:p>
      </dgm:t>
    </dgm:pt>
    <dgm:pt modelId="{F1D6E10F-D45A-43DF-B00A-98A891FF99A7}" type="parTrans" cxnId="{1AE1EF64-E21B-44A5-9A83-7DD9F39670B8}">
      <dgm:prSet/>
      <dgm:spPr/>
      <dgm:t>
        <a:bodyPr/>
        <a:lstStyle/>
        <a:p>
          <a:endParaRPr lang="es-ES"/>
        </a:p>
      </dgm:t>
    </dgm:pt>
    <dgm:pt modelId="{1DCCCBE3-A218-4208-BC01-DE679DB4796A}" type="sibTrans" cxnId="{1AE1EF64-E21B-44A5-9A83-7DD9F39670B8}">
      <dgm:prSet/>
      <dgm:spPr/>
      <dgm:t>
        <a:bodyPr/>
        <a:lstStyle/>
        <a:p>
          <a:endParaRPr lang="es-ES"/>
        </a:p>
      </dgm:t>
    </dgm:pt>
    <dgm:pt modelId="{A8778100-FF5F-43F7-B7B4-D87BB5EF8821}">
      <dgm:prSet phldrT="[Texto]"/>
      <dgm:spPr/>
      <dgm:t>
        <a:bodyPr/>
        <a:lstStyle/>
        <a:p>
          <a:r>
            <a:rPr lang="es-ES" dirty="0" smtClean="0"/>
            <a:t>Cultura de seguros .</a:t>
          </a:r>
          <a:endParaRPr lang="es-ES" dirty="0"/>
        </a:p>
      </dgm:t>
    </dgm:pt>
    <dgm:pt modelId="{0BE17365-120E-468E-962A-47EF85309673}" type="parTrans" cxnId="{1D625F90-E023-428D-A812-19C960359693}">
      <dgm:prSet/>
      <dgm:spPr/>
      <dgm:t>
        <a:bodyPr/>
        <a:lstStyle/>
        <a:p>
          <a:endParaRPr lang="es-ES"/>
        </a:p>
      </dgm:t>
    </dgm:pt>
    <dgm:pt modelId="{3F4F6BAA-9922-426B-B1B0-5D4CA37B55C3}" type="sibTrans" cxnId="{1D625F90-E023-428D-A812-19C960359693}">
      <dgm:prSet/>
      <dgm:spPr/>
      <dgm:t>
        <a:bodyPr/>
        <a:lstStyle/>
        <a:p>
          <a:endParaRPr lang="es-ES"/>
        </a:p>
      </dgm:t>
    </dgm:pt>
    <dgm:pt modelId="{BD369064-0F9A-4250-AD10-B441BD758E6F}" type="pres">
      <dgm:prSet presAssocID="{2319DDB7-4604-4B5A-8A39-DF4FAE894A9B}" presName="Name0" presStyleCnt="0">
        <dgm:presLayoutVars>
          <dgm:dir/>
          <dgm:resizeHandles val="exact"/>
        </dgm:presLayoutVars>
      </dgm:prSet>
      <dgm:spPr/>
      <dgm:t>
        <a:bodyPr/>
        <a:lstStyle/>
        <a:p>
          <a:endParaRPr lang="es-ES"/>
        </a:p>
      </dgm:t>
    </dgm:pt>
    <dgm:pt modelId="{91263F0E-A873-4D27-8FCE-82A324D95C0D}" type="pres">
      <dgm:prSet presAssocID="{D60C9A2D-BEF7-417C-9BE6-F5ABAC8CDE7A}" presName="node" presStyleLbl="node1" presStyleIdx="0" presStyleCnt="3">
        <dgm:presLayoutVars>
          <dgm:bulletEnabled val="1"/>
        </dgm:presLayoutVars>
      </dgm:prSet>
      <dgm:spPr/>
      <dgm:t>
        <a:bodyPr/>
        <a:lstStyle/>
        <a:p>
          <a:endParaRPr lang="es-ES"/>
        </a:p>
      </dgm:t>
    </dgm:pt>
    <dgm:pt modelId="{954AB340-F577-4594-AA84-818D86DEA7E8}" type="pres">
      <dgm:prSet presAssocID="{639E8379-F5C9-4EDB-A750-7A7D230A0B2C}" presName="sibTrans" presStyleCnt="0"/>
      <dgm:spPr/>
    </dgm:pt>
    <dgm:pt modelId="{5435CDA8-C538-4E08-85E9-CD85B0D94182}" type="pres">
      <dgm:prSet presAssocID="{6A5ED322-1A5F-44DD-A933-A4DE95D1664B}" presName="node" presStyleLbl="node1" presStyleIdx="1" presStyleCnt="3" custLinFactNeighborX="2">
        <dgm:presLayoutVars>
          <dgm:bulletEnabled val="1"/>
        </dgm:presLayoutVars>
      </dgm:prSet>
      <dgm:spPr/>
      <dgm:t>
        <a:bodyPr/>
        <a:lstStyle/>
        <a:p>
          <a:endParaRPr lang="es-ES"/>
        </a:p>
      </dgm:t>
    </dgm:pt>
    <dgm:pt modelId="{D4B5534B-5E78-4F1B-AA34-F11B21CCCFAD}" type="pres">
      <dgm:prSet presAssocID="{1DCCCBE3-A218-4208-BC01-DE679DB4796A}" presName="sibTrans" presStyleCnt="0"/>
      <dgm:spPr/>
    </dgm:pt>
    <dgm:pt modelId="{049B5D5E-88B7-41A7-9E38-C62B5C138FDD}" type="pres">
      <dgm:prSet presAssocID="{A8778100-FF5F-43F7-B7B4-D87BB5EF8821}" presName="node" presStyleLbl="node1" presStyleIdx="2" presStyleCnt="3">
        <dgm:presLayoutVars>
          <dgm:bulletEnabled val="1"/>
        </dgm:presLayoutVars>
      </dgm:prSet>
      <dgm:spPr/>
      <dgm:t>
        <a:bodyPr/>
        <a:lstStyle/>
        <a:p>
          <a:endParaRPr lang="es-ES"/>
        </a:p>
      </dgm:t>
    </dgm:pt>
  </dgm:ptLst>
  <dgm:cxnLst>
    <dgm:cxn modelId="{1D625F90-E023-428D-A812-19C960359693}" srcId="{2319DDB7-4604-4B5A-8A39-DF4FAE894A9B}" destId="{A8778100-FF5F-43F7-B7B4-D87BB5EF8821}" srcOrd="2" destOrd="0" parTransId="{0BE17365-120E-468E-962A-47EF85309673}" sibTransId="{3F4F6BAA-9922-426B-B1B0-5D4CA37B55C3}"/>
    <dgm:cxn modelId="{4A473465-7028-4BC1-B78C-48F49B8BD0F0}" type="presOf" srcId="{6A5ED322-1A5F-44DD-A933-A4DE95D1664B}" destId="{5435CDA8-C538-4E08-85E9-CD85B0D94182}" srcOrd="0" destOrd="0" presId="urn:microsoft.com/office/officeart/2005/8/layout/hList6"/>
    <dgm:cxn modelId="{DE58DC3C-5F3A-4BB8-BB09-93F463CDBE98}" type="presOf" srcId="{A8778100-FF5F-43F7-B7B4-D87BB5EF8821}" destId="{049B5D5E-88B7-41A7-9E38-C62B5C138FDD}" srcOrd="0" destOrd="0" presId="urn:microsoft.com/office/officeart/2005/8/layout/hList6"/>
    <dgm:cxn modelId="{55133050-732A-4AB2-8020-5967CCA5983F}" type="presOf" srcId="{2319DDB7-4604-4B5A-8A39-DF4FAE894A9B}" destId="{BD369064-0F9A-4250-AD10-B441BD758E6F}" srcOrd="0" destOrd="0" presId="urn:microsoft.com/office/officeart/2005/8/layout/hList6"/>
    <dgm:cxn modelId="{E029CD5F-4CD4-4DA6-A69A-DCE01D10C9E2}" type="presOf" srcId="{D60C9A2D-BEF7-417C-9BE6-F5ABAC8CDE7A}" destId="{91263F0E-A873-4D27-8FCE-82A324D95C0D}" srcOrd="0" destOrd="0" presId="urn:microsoft.com/office/officeart/2005/8/layout/hList6"/>
    <dgm:cxn modelId="{968B839F-5496-4B93-9929-A55DAD25BF20}" srcId="{2319DDB7-4604-4B5A-8A39-DF4FAE894A9B}" destId="{D60C9A2D-BEF7-417C-9BE6-F5ABAC8CDE7A}" srcOrd="0" destOrd="0" parTransId="{CBB8FCF1-397D-4BEF-BA5C-E7A79ABF226E}" sibTransId="{639E8379-F5C9-4EDB-A750-7A7D230A0B2C}"/>
    <dgm:cxn modelId="{1AE1EF64-E21B-44A5-9A83-7DD9F39670B8}" srcId="{2319DDB7-4604-4B5A-8A39-DF4FAE894A9B}" destId="{6A5ED322-1A5F-44DD-A933-A4DE95D1664B}" srcOrd="1" destOrd="0" parTransId="{F1D6E10F-D45A-43DF-B00A-98A891FF99A7}" sibTransId="{1DCCCBE3-A218-4208-BC01-DE679DB4796A}"/>
    <dgm:cxn modelId="{CECBC477-AEBB-44F3-8B73-3BA71DFA8236}" type="presParOf" srcId="{BD369064-0F9A-4250-AD10-B441BD758E6F}" destId="{91263F0E-A873-4D27-8FCE-82A324D95C0D}" srcOrd="0" destOrd="0" presId="urn:microsoft.com/office/officeart/2005/8/layout/hList6"/>
    <dgm:cxn modelId="{6AE01103-C0E3-4210-ADF7-E90C23D2DAD2}" type="presParOf" srcId="{BD369064-0F9A-4250-AD10-B441BD758E6F}" destId="{954AB340-F577-4594-AA84-818D86DEA7E8}" srcOrd="1" destOrd="0" presId="urn:microsoft.com/office/officeart/2005/8/layout/hList6"/>
    <dgm:cxn modelId="{B068A7B3-4AC0-41A1-BC36-AEFB7780D456}" type="presParOf" srcId="{BD369064-0F9A-4250-AD10-B441BD758E6F}" destId="{5435CDA8-C538-4E08-85E9-CD85B0D94182}" srcOrd="2" destOrd="0" presId="urn:microsoft.com/office/officeart/2005/8/layout/hList6"/>
    <dgm:cxn modelId="{2557AC2B-96D6-42C4-A74A-542F0C6446AA}" type="presParOf" srcId="{BD369064-0F9A-4250-AD10-B441BD758E6F}" destId="{D4B5534B-5E78-4F1B-AA34-F11B21CCCFAD}" srcOrd="3" destOrd="0" presId="urn:microsoft.com/office/officeart/2005/8/layout/hList6"/>
    <dgm:cxn modelId="{19D6102A-B346-44BA-B0F3-5B26418B2A66}" type="presParOf" srcId="{BD369064-0F9A-4250-AD10-B441BD758E6F}" destId="{049B5D5E-88B7-41A7-9E38-C62B5C138FDD}"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88A0F7-EAF4-46E2-A5C8-195745723581}" type="doc">
      <dgm:prSet loTypeId="urn:microsoft.com/office/officeart/2005/8/layout/vList3" loCatId="list" qsTypeId="urn:microsoft.com/office/officeart/2005/8/quickstyle/simple3" qsCatId="simple" csTypeId="urn:microsoft.com/office/officeart/2005/8/colors/colorful1" csCatId="colorful" phldr="1"/>
      <dgm:spPr/>
      <dgm:t>
        <a:bodyPr/>
        <a:lstStyle/>
        <a:p>
          <a:endParaRPr lang="es-ES"/>
        </a:p>
      </dgm:t>
    </dgm:pt>
    <dgm:pt modelId="{9E9FEE44-0217-404A-B95D-A6B7346FB6C2}">
      <dgm:prSet phldrT="[Texto]" custT="1"/>
      <dgm:spPr/>
      <dgm:t>
        <a:bodyPr/>
        <a:lstStyle/>
        <a:p>
          <a:pPr algn="just"/>
          <a:r>
            <a:rPr lang="es-EC" sz="1800" dirty="0" smtClean="0"/>
            <a:t>Argumentar científicamente el impacto del social media y su relación con la toma de decisiones del consumidor para justificar su importancia</a:t>
          </a:r>
          <a:r>
            <a:rPr lang="es-EC" sz="1800" dirty="0" smtClean="0">
              <a:latin typeface="Times New Roman" panose="02020603050405020304" pitchFamily="18" charset="0"/>
              <a:cs typeface="Times New Roman" panose="02020603050405020304" pitchFamily="18" charset="0"/>
            </a:rPr>
            <a:t>.</a:t>
          </a:r>
          <a:endParaRPr lang="es-EC" sz="1800" dirty="0">
            <a:latin typeface="Times New Roman" panose="02020603050405020304" pitchFamily="18" charset="0"/>
            <a:cs typeface="Times New Roman" panose="02020603050405020304" pitchFamily="18" charset="0"/>
          </a:endParaRPr>
        </a:p>
      </dgm:t>
    </dgm:pt>
    <dgm:pt modelId="{73B25834-D5E2-48F0-863A-2B47369AAB08}" type="parTrans" cxnId="{4C3EDBEB-F364-4806-AB37-7EE24B498863}">
      <dgm:prSet/>
      <dgm:spPr/>
      <dgm:t>
        <a:bodyPr/>
        <a:lstStyle/>
        <a:p>
          <a:pPr algn="just"/>
          <a:endParaRPr lang="es-EC"/>
        </a:p>
      </dgm:t>
    </dgm:pt>
    <dgm:pt modelId="{C3455922-5A5D-407D-9D3A-7E30323706C3}" type="sibTrans" cxnId="{4C3EDBEB-F364-4806-AB37-7EE24B498863}">
      <dgm:prSet/>
      <dgm:spPr/>
      <dgm:t>
        <a:bodyPr/>
        <a:lstStyle/>
        <a:p>
          <a:pPr algn="just"/>
          <a:endParaRPr lang="es-EC"/>
        </a:p>
      </dgm:t>
    </dgm:pt>
    <dgm:pt modelId="{2BF2B652-40A8-4253-A9F8-33E8CBC499EB}">
      <dgm:prSet phldrT="[Texto]" custT="1"/>
      <dgm:spPr/>
      <dgm:t>
        <a:bodyPr/>
        <a:lstStyle/>
        <a:p>
          <a:pPr algn="just"/>
          <a:r>
            <a:rPr lang="es-EC" sz="1800" dirty="0" smtClean="0"/>
            <a:t>Determinar las características de los segmentos que interactúan a través de redes sociales con las empresas de seguros del DMQ.</a:t>
          </a:r>
          <a:endParaRPr lang="es-EC" sz="1800" dirty="0">
            <a:latin typeface="Times New Roman" panose="02020603050405020304" pitchFamily="18" charset="0"/>
            <a:cs typeface="Times New Roman" panose="02020603050405020304" pitchFamily="18" charset="0"/>
          </a:endParaRPr>
        </a:p>
      </dgm:t>
    </dgm:pt>
    <dgm:pt modelId="{33F6428A-3124-47E3-85E0-0A1D51DFA4C5}" type="parTrans" cxnId="{732FD59C-7D5A-48D3-BC16-F022B5484AFC}">
      <dgm:prSet/>
      <dgm:spPr/>
      <dgm:t>
        <a:bodyPr/>
        <a:lstStyle/>
        <a:p>
          <a:pPr algn="just"/>
          <a:endParaRPr lang="es-ES"/>
        </a:p>
      </dgm:t>
    </dgm:pt>
    <dgm:pt modelId="{12BCCB87-8F7A-4387-96EF-B728787796AE}" type="sibTrans" cxnId="{732FD59C-7D5A-48D3-BC16-F022B5484AFC}">
      <dgm:prSet/>
      <dgm:spPr/>
      <dgm:t>
        <a:bodyPr/>
        <a:lstStyle/>
        <a:p>
          <a:pPr algn="just"/>
          <a:endParaRPr lang="es-ES"/>
        </a:p>
      </dgm:t>
    </dgm:pt>
    <dgm:pt modelId="{F0E51BE8-4A60-4A7F-B99C-66347F79A437}">
      <dgm:prSet phldrT="[Texto]" custT="1"/>
      <dgm:spPr/>
      <dgm:t>
        <a:bodyPr/>
        <a:lstStyle/>
        <a:p>
          <a:pPr algn="just"/>
          <a:r>
            <a:rPr lang="es-EC" sz="1800" dirty="0" smtClean="0"/>
            <a:t>Identificar los principales factores que influyen en los clientes, en su decisión de adquirir pólizas de seguros de salud privados.</a:t>
          </a:r>
          <a:endParaRPr lang="es-EC" sz="1800" dirty="0">
            <a:latin typeface="Times New Roman" panose="02020603050405020304" pitchFamily="18" charset="0"/>
            <a:cs typeface="Times New Roman" panose="02020603050405020304" pitchFamily="18" charset="0"/>
          </a:endParaRPr>
        </a:p>
      </dgm:t>
    </dgm:pt>
    <dgm:pt modelId="{2267FCA4-CDE7-459D-9837-CFDF67DC8605}" type="parTrans" cxnId="{C5F8ABB1-0766-468D-B56F-369395F7FE06}">
      <dgm:prSet/>
      <dgm:spPr/>
      <dgm:t>
        <a:bodyPr/>
        <a:lstStyle/>
        <a:p>
          <a:pPr algn="just"/>
          <a:endParaRPr lang="es-ES"/>
        </a:p>
      </dgm:t>
    </dgm:pt>
    <dgm:pt modelId="{41E8C057-70C2-4B05-BDEC-DDB6D657008A}" type="sibTrans" cxnId="{C5F8ABB1-0766-468D-B56F-369395F7FE06}">
      <dgm:prSet/>
      <dgm:spPr/>
      <dgm:t>
        <a:bodyPr/>
        <a:lstStyle/>
        <a:p>
          <a:pPr algn="just"/>
          <a:endParaRPr lang="es-ES"/>
        </a:p>
      </dgm:t>
    </dgm:pt>
    <dgm:pt modelId="{6A1A609F-FA73-41CE-B36C-72FDC3E37A2D}" type="pres">
      <dgm:prSet presAssocID="{A088A0F7-EAF4-46E2-A5C8-195745723581}" presName="linearFlow" presStyleCnt="0">
        <dgm:presLayoutVars>
          <dgm:dir/>
          <dgm:resizeHandles val="exact"/>
        </dgm:presLayoutVars>
      </dgm:prSet>
      <dgm:spPr/>
      <dgm:t>
        <a:bodyPr/>
        <a:lstStyle/>
        <a:p>
          <a:endParaRPr lang="es-ES"/>
        </a:p>
      </dgm:t>
    </dgm:pt>
    <dgm:pt modelId="{F3836B87-CB07-458E-8A44-7C34E6A3F5F1}" type="pres">
      <dgm:prSet presAssocID="{9E9FEE44-0217-404A-B95D-A6B7346FB6C2}" presName="composite" presStyleCnt="0"/>
      <dgm:spPr/>
    </dgm:pt>
    <dgm:pt modelId="{99E114C0-6940-4CBA-A9A5-7721328B50C0}" type="pres">
      <dgm:prSet presAssocID="{9E9FEE44-0217-404A-B95D-A6B7346FB6C2}" presName="imgShp" presStyleLbl="fgImgPlace1" presStyleIdx="0" presStyleCnt="3" custScaleX="101407" custLinFactNeighborX="-23450" custLinFactNeighborY="-3006"/>
      <dgm:spPr>
        <a:blipFill rotWithShape="1">
          <a:blip xmlns:r="http://schemas.openxmlformats.org/officeDocument/2006/relationships" r:embed="rId1"/>
          <a:stretch>
            <a:fillRect/>
          </a:stretch>
        </a:blipFill>
      </dgm:spPr>
    </dgm:pt>
    <dgm:pt modelId="{A0DFAAF6-32C0-469E-98DB-5BFA7167C012}" type="pres">
      <dgm:prSet presAssocID="{9E9FEE44-0217-404A-B95D-A6B7346FB6C2}" presName="txShp" presStyleLbl="node1" presStyleIdx="0" presStyleCnt="3" custScaleX="104607" custScaleY="108593" custLinFactNeighborX="-667" custLinFactNeighborY="4012">
        <dgm:presLayoutVars>
          <dgm:bulletEnabled val="1"/>
        </dgm:presLayoutVars>
      </dgm:prSet>
      <dgm:spPr/>
      <dgm:t>
        <a:bodyPr/>
        <a:lstStyle/>
        <a:p>
          <a:endParaRPr lang="es-EC"/>
        </a:p>
      </dgm:t>
    </dgm:pt>
    <dgm:pt modelId="{7E89B543-BA12-415D-9D27-182A243F1ABA}" type="pres">
      <dgm:prSet presAssocID="{C3455922-5A5D-407D-9D3A-7E30323706C3}" presName="spacing" presStyleCnt="0"/>
      <dgm:spPr/>
    </dgm:pt>
    <dgm:pt modelId="{9ACA6320-C2DC-44D2-8E9E-7119E2E53B8D}" type="pres">
      <dgm:prSet presAssocID="{2BF2B652-40A8-4253-A9F8-33E8CBC499EB}" presName="composite" presStyleCnt="0"/>
      <dgm:spPr/>
    </dgm:pt>
    <dgm:pt modelId="{E315B689-DBFE-46BE-9936-697AEE46C8A7}" type="pres">
      <dgm:prSet presAssocID="{2BF2B652-40A8-4253-A9F8-33E8CBC499EB}" presName="imgShp" presStyleLbl="fgImgPlace1" presStyleIdx="1" presStyleCnt="3" custLinFactNeighborX="-23068" custLinFactNeighborY="-1692"/>
      <dgm:spPr>
        <a:blipFill rotWithShape="1">
          <a:blip xmlns:r="http://schemas.openxmlformats.org/officeDocument/2006/relationships" r:embed="rId2"/>
          <a:stretch>
            <a:fillRect/>
          </a:stretch>
        </a:blipFill>
      </dgm:spPr>
    </dgm:pt>
    <dgm:pt modelId="{19871BBF-E36D-4488-B4D5-DC425FF0FB8C}" type="pres">
      <dgm:prSet presAssocID="{2BF2B652-40A8-4253-A9F8-33E8CBC499EB}" presName="txShp" presStyleLbl="node1" presStyleIdx="1" presStyleCnt="3" custScaleX="108901">
        <dgm:presLayoutVars>
          <dgm:bulletEnabled val="1"/>
        </dgm:presLayoutVars>
      </dgm:prSet>
      <dgm:spPr/>
      <dgm:t>
        <a:bodyPr/>
        <a:lstStyle/>
        <a:p>
          <a:endParaRPr lang="es-ES"/>
        </a:p>
      </dgm:t>
    </dgm:pt>
    <dgm:pt modelId="{2CAACCC6-DFC4-46E6-A9A6-EB9069287BCD}" type="pres">
      <dgm:prSet presAssocID="{12BCCB87-8F7A-4387-96EF-B728787796AE}" presName="spacing" presStyleCnt="0"/>
      <dgm:spPr/>
    </dgm:pt>
    <dgm:pt modelId="{D4044801-3771-48A1-8373-D9409BE49A44}" type="pres">
      <dgm:prSet presAssocID="{F0E51BE8-4A60-4A7F-B99C-66347F79A437}" presName="composite" presStyleCnt="0"/>
      <dgm:spPr/>
    </dgm:pt>
    <dgm:pt modelId="{6C5A0F13-86E2-4C60-8E04-D6B5F39B0E95}" type="pres">
      <dgm:prSet presAssocID="{F0E51BE8-4A60-4A7F-B99C-66347F79A437}" presName="imgShp" presStyleLbl="fgImgPlace1" presStyleIdx="2" presStyleCnt="3" custLinFactNeighborX="-26080" custLinFactNeighborY="-2006"/>
      <dgm:spPr>
        <a:blipFill rotWithShape="1">
          <a:blip xmlns:r="http://schemas.openxmlformats.org/officeDocument/2006/relationships" r:embed="rId3"/>
          <a:stretch>
            <a:fillRect/>
          </a:stretch>
        </a:blipFill>
      </dgm:spPr>
    </dgm:pt>
    <dgm:pt modelId="{3C0C0447-A5A6-4291-88A3-BE6B4B682DD4}" type="pres">
      <dgm:prSet presAssocID="{F0E51BE8-4A60-4A7F-B99C-66347F79A437}" presName="txShp" presStyleLbl="node1" presStyleIdx="2" presStyleCnt="3" custScaleX="105195">
        <dgm:presLayoutVars>
          <dgm:bulletEnabled val="1"/>
        </dgm:presLayoutVars>
      </dgm:prSet>
      <dgm:spPr/>
      <dgm:t>
        <a:bodyPr/>
        <a:lstStyle/>
        <a:p>
          <a:endParaRPr lang="es-ES"/>
        </a:p>
      </dgm:t>
    </dgm:pt>
  </dgm:ptLst>
  <dgm:cxnLst>
    <dgm:cxn modelId="{428A5AA3-AB36-4954-9143-5D7E771CFEF6}" type="presOf" srcId="{A088A0F7-EAF4-46E2-A5C8-195745723581}" destId="{6A1A609F-FA73-41CE-B36C-72FDC3E37A2D}" srcOrd="0" destOrd="0" presId="urn:microsoft.com/office/officeart/2005/8/layout/vList3"/>
    <dgm:cxn modelId="{1CA649F5-8461-4595-9B9A-22DB4442482B}" type="presOf" srcId="{2BF2B652-40A8-4253-A9F8-33E8CBC499EB}" destId="{19871BBF-E36D-4488-B4D5-DC425FF0FB8C}" srcOrd="0" destOrd="0" presId="urn:microsoft.com/office/officeart/2005/8/layout/vList3"/>
    <dgm:cxn modelId="{C5F8ABB1-0766-468D-B56F-369395F7FE06}" srcId="{A088A0F7-EAF4-46E2-A5C8-195745723581}" destId="{F0E51BE8-4A60-4A7F-B99C-66347F79A437}" srcOrd="2" destOrd="0" parTransId="{2267FCA4-CDE7-459D-9837-CFDF67DC8605}" sibTransId="{41E8C057-70C2-4B05-BDEC-DDB6D657008A}"/>
    <dgm:cxn modelId="{732FD59C-7D5A-48D3-BC16-F022B5484AFC}" srcId="{A088A0F7-EAF4-46E2-A5C8-195745723581}" destId="{2BF2B652-40A8-4253-A9F8-33E8CBC499EB}" srcOrd="1" destOrd="0" parTransId="{33F6428A-3124-47E3-85E0-0A1D51DFA4C5}" sibTransId="{12BCCB87-8F7A-4387-96EF-B728787796AE}"/>
    <dgm:cxn modelId="{009E845E-B8FE-4A54-BA9F-3E9B33EEA087}" type="presOf" srcId="{9E9FEE44-0217-404A-B95D-A6B7346FB6C2}" destId="{A0DFAAF6-32C0-469E-98DB-5BFA7167C012}" srcOrd="0" destOrd="0" presId="urn:microsoft.com/office/officeart/2005/8/layout/vList3"/>
    <dgm:cxn modelId="{4C3EDBEB-F364-4806-AB37-7EE24B498863}" srcId="{A088A0F7-EAF4-46E2-A5C8-195745723581}" destId="{9E9FEE44-0217-404A-B95D-A6B7346FB6C2}" srcOrd="0" destOrd="0" parTransId="{73B25834-D5E2-48F0-863A-2B47369AAB08}" sibTransId="{C3455922-5A5D-407D-9D3A-7E30323706C3}"/>
    <dgm:cxn modelId="{D6B7312B-32B8-4E2D-8F60-D4B804937823}" type="presOf" srcId="{F0E51BE8-4A60-4A7F-B99C-66347F79A437}" destId="{3C0C0447-A5A6-4291-88A3-BE6B4B682DD4}" srcOrd="0" destOrd="0" presId="urn:microsoft.com/office/officeart/2005/8/layout/vList3"/>
    <dgm:cxn modelId="{687FA1A8-FF00-424C-A2FF-DA141A495AFB}" type="presParOf" srcId="{6A1A609F-FA73-41CE-B36C-72FDC3E37A2D}" destId="{F3836B87-CB07-458E-8A44-7C34E6A3F5F1}" srcOrd="0" destOrd="0" presId="urn:microsoft.com/office/officeart/2005/8/layout/vList3"/>
    <dgm:cxn modelId="{9AD3B8AC-3B16-4849-8B5F-4B3CA79DC81C}" type="presParOf" srcId="{F3836B87-CB07-458E-8A44-7C34E6A3F5F1}" destId="{99E114C0-6940-4CBA-A9A5-7721328B50C0}" srcOrd="0" destOrd="0" presId="urn:microsoft.com/office/officeart/2005/8/layout/vList3"/>
    <dgm:cxn modelId="{B5D0DF7E-B7C8-491E-8828-C7F0E68EA44C}" type="presParOf" srcId="{F3836B87-CB07-458E-8A44-7C34E6A3F5F1}" destId="{A0DFAAF6-32C0-469E-98DB-5BFA7167C012}" srcOrd="1" destOrd="0" presId="urn:microsoft.com/office/officeart/2005/8/layout/vList3"/>
    <dgm:cxn modelId="{C0EB2904-58C5-4BC8-9FF7-AB31030D6F16}" type="presParOf" srcId="{6A1A609F-FA73-41CE-B36C-72FDC3E37A2D}" destId="{7E89B543-BA12-415D-9D27-182A243F1ABA}" srcOrd="1" destOrd="0" presId="urn:microsoft.com/office/officeart/2005/8/layout/vList3"/>
    <dgm:cxn modelId="{16D36D60-7F23-459E-B43D-953ED5D39C8E}" type="presParOf" srcId="{6A1A609F-FA73-41CE-B36C-72FDC3E37A2D}" destId="{9ACA6320-C2DC-44D2-8E9E-7119E2E53B8D}" srcOrd="2" destOrd="0" presId="urn:microsoft.com/office/officeart/2005/8/layout/vList3"/>
    <dgm:cxn modelId="{C9FE5372-76A5-493B-B676-CEF2E3647139}" type="presParOf" srcId="{9ACA6320-C2DC-44D2-8E9E-7119E2E53B8D}" destId="{E315B689-DBFE-46BE-9936-697AEE46C8A7}" srcOrd="0" destOrd="0" presId="urn:microsoft.com/office/officeart/2005/8/layout/vList3"/>
    <dgm:cxn modelId="{40AAF979-F718-401B-973E-6CD4B64D10E1}" type="presParOf" srcId="{9ACA6320-C2DC-44D2-8E9E-7119E2E53B8D}" destId="{19871BBF-E36D-4488-B4D5-DC425FF0FB8C}" srcOrd="1" destOrd="0" presId="urn:microsoft.com/office/officeart/2005/8/layout/vList3"/>
    <dgm:cxn modelId="{AC13C605-72C3-4E81-83E9-D260604F785F}" type="presParOf" srcId="{6A1A609F-FA73-41CE-B36C-72FDC3E37A2D}" destId="{2CAACCC6-DFC4-46E6-A9A6-EB9069287BCD}" srcOrd="3" destOrd="0" presId="urn:microsoft.com/office/officeart/2005/8/layout/vList3"/>
    <dgm:cxn modelId="{394870B8-896F-4C61-B979-B213CE003B96}" type="presParOf" srcId="{6A1A609F-FA73-41CE-B36C-72FDC3E37A2D}" destId="{D4044801-3771-48A1-8373-D9409BE49A44}" srcOrd="4" destOrd="0" presId="urn:microsoft.com/office/officeart/2005/8/layout/vList3"/>
    <dgm:cxn modelId="{546F456D-BE2B-4200-ABD4-BB77774C1A8F}" type="presParOf" srcId="{D4044801-3771-48A1-8373-D9409BE49A44}" destId="{6C5A0F13-86E2-4C60-8E04-D6B5F39B0E95}" srcOrd="0" destOrd="0" presId="urn:microsoft.com/office/officeart/2005/8/layout/vList3"/>
    <dgm:cxn modelId="{54FAB5CF-D572-4D40-99A6-50CA5F585D76}" type="presParOf" srcId="{D4044801-3771-48A1-8373-D9409BE49A44}" destId="{3C0C0447-A5A6-4291-88A3-BE6B4B682DD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1B1433-05D1-4B2D-83A4-62724218D839}" type="doc">
      <dgm:prSet loTypeId="urn:microsoft.com/office/officeart/2005/8/layout/arrow4" loCatId="process" qsTypeId="urn:microsoft.com/office/officeart/2005/8/quickstyle/simple1" qsCatId="simple" csTypeId="urn:microsoft.com/office/officeart/2005/8/colors/colorful4" csCatId="colorful" phldr="1"/>
      <dgm:spPr/>
      <dgm:t>
        <a:bodyPr/>
        <a:lstStyle/>
        <a:p>
          <a:endParaRPr lang="es-EC"/>
        </a:p>
      </dgm:t>
    </dgm:pt>
    <dgm:pt modelId="{6981236C-2B60-4C2B-8450-1757A55F78BD}">
      <dgm:prSet phldrT="[Texto]"/>
      <dgm:spPr/>
      <dgm:t>
        <a:bodyPr/>
        <a:lstStyle/>
        <a:p>
          <a:pPr algn="l"/>
          <a:r>
            <a:rPr lang="es-EC" sz="2300" dirty="0" smtClean="0"/>
            <a:t>Objetivo General</a:t>
          </a:r>
          <a:endParaRPr lang="es-EC" sz="2300" dirty="0"/>
        </a:p>
      </dgm:t>
    </dgm:pt>
    <dgm:pt modelId="{E8FED04A-71BD-4F77-869A-BF9822B09E68}" type="parTrans" cxnId="{2C23CD25-E130-40FF-A63F-4D5808C703A3}">
      <dgm:prSet/>
      <dgm:spPr/>
      <dgm:t>
        <a:bodyPr/>
        <a:lstStyle/>
        <a:p>
          <a:endParaRPr lang="es-EC"/>
        </a:p>
      </dgm:t>
    </dgm:pt>
    <dgm:pt modelId="{94B511EE-E9CD-43EA-9189-02CDF223A53F}" type="sibTrans" cxnId="{2C23CD25-E130-40FF-A63F-4D5808C703A3}">
      <dgm:prSet/>
      <dgm:spPr/>
      <dgm:t>
        <a:bodyPr/>
        <a:lstStyle/>
        <a:p>
          <a:endParaRPr lang="es-EC"/>
        </a:p>
      </dgm:t>
    </dgm:pt>
    <dgm:pt modelId="{31F97CD7-F39F-4ABA-AAD3-E9015D7E8E34}">
      <dgm:prSet phldrT="[Texto]" custT="1"/>
      <dgm:spPr/>
      <dgm:t>
        <a:bodyPr/>
        <a:lstStyle/>
        <a:p>
          <a:pPr algn="just"/>
          <a:r>
            <a:rPr lang="es-EC" sz="1800" dirty="0" smtClean="0"/>
            <a:t>Analizar la influencia de las redes sociales en el proceso de decisión de compra de los clientes del segmento personas con seguros de salud privados del DMQ, utilizando el modelo de generación de valor en redes sociales de </a:t>
          </a:r>
          <a:r>
            <a:rPr lang="es-EC" sz="1800" dirty="0" err="1" smtClean="0"/>
            <a:t>Angella</a:t>
          </a:r>
          <a:r>
            <a:rPr lang="es-EC" sz="1800" dirty="0" smtClean="0"/>
            <a:t> Kim y </a:t>
          </a:r>
          <a:r>
            <a:rPr lang="es-EC" sz="1800" dirty="0" err="1" smtClean="0"/>
            <a:t>Eunju</a:t>
          </a:r>
          <a:r>
            <a:rPr lang="es-EC" sz="1800" dirty="0" smtClean="0"/>
            <a:t> </a:t>
          </a:r>
          <a:r>
            <a:rPr lang="es-EC" sz="1800" dirty="0" err="1" smtClean="0"/>
            <a:t>Ko</a:t>
          </a:r>
          <a:r>
            <a:rPr lang="es-EC" sz="1800" dirty="0" smtClean="0"/>
            <a:t> para establecer factores de importancia que se deben considerar en la gestión de marketing digital.</a:t>
          </a:r>
          <a:endParaRPr lang="es-EC" sz="1800" dirty="0">
            <a:solidFill>
              <a:schemeClr val="tx1"/>
            </a:solidFill>
          </a:endParaRPr>
        </a:p>
      </dgm:t>
    </dgm:pt>
    <dgm:pt modelId="{16BA7F29-905B-45CB-B5EF-C1E4F3C4A123}" type="parTrans" cxnId="{1079EB5C-E7D1-4374-8352-3E5C8C488B51}">
      <dgm:prSet/>
      <dgm:spPr/>
      <dgm:t>
        <a:bodyPr/>
        <a:lstStyle/>
        <a:p>
          <a:endParaRPr lang="es-EC"/>
        </a:p>
      </dgm:t>
    </dgm:pt>
    <dgm:pt modelId="{90E2E139-CD30-444D-AF2C-E9C6389C2C60}" type="sibTrans" cxnId="{1079EB5C-E7D1-4374-8352-3E5C8C488B51}">
      <dgm:prSet/>
      <dgm:spPr/>
      <dgm:t>
        <a:bodyPr/>
        <a:lstStyle/>
        <a:p>
          <a:endParaRPr lang="es-EC"/>
        </a:p>
      </dgm:t>
    </dgm:pt>
    <dgm:pt modelId="{0FC1F46E-0EEC-4379-8666-48BE3C8B40A0}" type="pres">
      <dgm:prSet presAssocID="{031B1433-05D1-4B2D-83A4-62724218D839}" presName="compositeShape" presStyleCnt="0">
        <dgm:presLayoutVars>
          <dgm:chMax val="2"/>
          <dgm:dir/>
          <dgm:resizeHandles val="exact"/>
        </dgm:presLayoutVars>
      </dgm:prSet>
      <dgm:spPr/>
      <dgm:t>
        <a:bodyPr/>
        <a:lstStyle/>
        <a:p>
          <a:endParaRPr lang="es-ES"/>
        </a:p>
      </dgm:t>
    </dgm:pt>
    <dgm:pt modelId="{212C8AD3-887B-4581-887E-E093308DD8A1}" type="pres">
      <dgm:prSet presAssocID="{6981236C-2B60-4C2B-8450-1757A55F78BD}" presName="upArrow" presStyleLbl="node1" presStyleIdx="0" presStyleCnt="1" custScaleX="67890" custScaleY="67189"/>
      <dgm:spPr/>
    </dgm:pt>
    <dgm:pt modelId="{FE6C80E8-962D-4563-AC76-E27D7151CACE}" type="pres">
      <dgm:prSet presAssocID="{6981236C-2B60-4C2B-8450-1757A55F78BD}" presName="upArrowText" presStyleLbl="revTx" presStyleIdx="0" presStyleCnt="1" custScaleX="106341">
        <dgm:presLayoutVars>
          <dgm:chMax val="0"/>
          <dgm:bulletEnabled val="1"/>
        </dgm:presLayoutVars>
      </dgm:prSet>
      <dgm:spPr/>
      <dgm:t>
        <a:bodyPr/>
        <a:lstStyle/>
        <a:p>
          <a:endParaRPr lang="es-ES"/>
        </a:p>
      </dgm:t>
    </dgm:pt>
  </dgm:ptLst>
  <dgm:cxnLst>
    <dgm:cxn modelId="{1079EB5C-E7D1-4374-8352-3E5C8C488B51}" srcId="{6981236C-2B60-4C2B-8450-1757A55F78BD}" destId="{31F97CD7-F39F-4ABA-AAD3-E9015D7E8E34}" srcOrd="0" destOrd="0" parTransId="{16BA7F29-905B-45CB-B5EF-C1E4F3C4A123}" sibTransId="{90E2E139-CD30-444D-AF2C-E9C6389C2C60}"/>
    <dgm:cxn modelId="{770BF10A-E987-4773-ADB1-C8E10B52EFF3}" type="presOf" srcId="{031B1433-05D1-4B2D-83A4-62724218D839}" destId="{0FC1F46E-0EEC-4379-8666-48BE3C8B40A0}" srcOrd="0" destOrd="0" presId="urn:microsoft.com/office/officeart/2005/8/layout/arrow4"/>
    <dgm:cxn modelId="{14C6BA0C-636C-400E-8FE8-BE2BDEE102C9}" type="presOf" srcId="{6981236C-2B60-4C2B-8450-1757A55F78BD}" destId="{FE6C80E8-962D-4563-AC76-E27D7151CACE}" srcOrd="0" destOrd="0" presId="urn:microsoft.com/office/officeart/2005/8/layout/arrow4"/>
    <dgm:cxn modelId="{2C23CD25-E130-40FF-A63F-4D5808C703A3}" srcId="{031B1433-05D1-4B2D-83A4-62724218D839}" destId="{6981236C-2B60-4C2B-8450-1757A55F78BD}" srcOrd="0" destOrd="0" parTransId="{E8FED04A-71BD-4F77-869A-BF9822B09E68}" sibTransId="{94B511EE-E9CD-43EA-9189-02CDF223A53F}"/>
    <dgm:cxn modelId="{24E2A403-8BB4-4C76-BED9-828EA39E9B7A}" type="presOf" srcId="{31F97CD7-F39F-4ABA-AAD3-E9015D7E8E34}" destId="{FE6C80E8-962D-4563-AC76-E27D7151CACE}" srcOrd="0" destOrd="1" presId="urn:microsoft.com/office/officeart/2005/8/layout/arrow4"/>
    <dgm:cxn modelId="{9F62F170-97B0-48A7-94BF-24E03CE683F8}" type="presParOf" srcId="{0FC1F46E-0EEC-4379-8666-48BE3C8B40A0}" destId="{212C8AD3-887B-4581-887E-E093308DD8A1}" srcOrd="0" destOrd="0" presId="urn:microsoft.com/office/officeart/2005/8/layout/arrow4"/>
    <dgm:cxn modelId="{6A8AAA68-8210-4D92-A34B-3EAC31B3C609}" type="presParOf" srcId="{0FC1F46E-0EEC-4379-8666-48BE3C8B40A0}" destId="{FE6C80E8-962D-4563-AC76-E27D7151CACE}" srcOrd="1" destOrd="0" presId="urn:microsoft.com/office/officeart/2005/8/layout/arrow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10CBD2-50EA-484B-9302-1ACC41D6CEF5}"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s-ES"/>
        </a:p>
      </dgm:t>
    </dgm:pt>
    <dgm:pt modelId="{A16F8B7A-5241-464A-A7DB-C89281B38BCF}">
      <dgm:prSet phldrT="[Texto]"/>
      <dgm:spPr/>
      <dgm:t>
        <a:bodyPr/>
        <a:lstStyle/>
        <a:p>
          <a:r>
            <a:rPr lang="es-ES" dirty="0" smtClean="0"/>
            <a:t>Nuevas oportunidades de mercado</a:t>
          </a:r>
          <a:endParaRPr lang="es-ES" dirty="0"/>
        </a:p>
      </dgm:t>
    </dgm:pt>
    <dgm:pt modelId="{D63599A5-11F9-4098-8DB2-C82B69A3A7E6}" type="parTrans" cxnId="{127B37DD-642E-4F8E-B994-F5DA09D06A02}">
      <dgm:prSet/>
      <dgm:spPr/>
      <dgm:t>
        <a:bodyPr/>
        <a:lstStyle/>
        <a:p>
          <a:endParaRPr lang="es-ES"/>
        </a:p>
      </dgm:t>
    </dgm:pt>
    <dgm:pt modelId="{D5BB95E1-7A8D-4729-BA4E-2F9E7251E5C3}" type="sibTrans" cxnId="{127B37DD-642E-4F8E-B994-F5DA09D06A02}">
      <dgm:prSet/>
      <dgm:spPr/>
      <dgm:t>
        <a:bodyPr/>
        <a:lstStyle/>
        <a:p>
          <a:endParaRPr lang="es-ES"/>
        </a:p>
      </dgm:t>
    </dgm:pt>
    <dgm:pt modelId="{604F6F94-B8F9-4C32-91E6-1EB79227D8E0}">
      <dgm:prSet phldrT="[Texto]"/>
      <dgm:spPr/>
      <dgm:t>
        <a:bodyPr/>
        <a:lstStyle/>
        <a:p>
          <a:r>
            <a:rPr lang="es-ES" dirty="0" smtClean="0"/>
            <a:t>Crecimiento y rentabilidad </a:t>
          </a:r>
          <a:endParaRPr lang="es-ES" dirty="0"/>
        </a:p>
      </dgm:t>
    </dgm:pt>
    <dgm:pt modelId="{9121BBBC-161C-425F-9624-A2C5F9375759}" type="parTrans" cxnId="{CFABA38E-808B-4EC2-B541-20F5E4FA9F79}">
      <dgm:prSet/>
      <dgm:spPr/>
      <dgm:t>
        <a:bodyPr/>
        <a:lstStyle/>
        <a:p>
          <a:endParaRPr lang="es-ES"/>
        </a:p>
      </dgm:t>
    </dgm:pt>
    <dgm:pt modelId="{21DD84F3-B317-46BB-BCD3-0232A7F862EB}" type="sibTrans" cxnId="{CFABA38E-808B-4EC2-B541-20F5E4FA9F79}">
      <dgm:prSet/>
      <dgm:spPr/>
      <dgm:t>
        <a:bodyPr/>
        <a:lstStyle/>
        <a:p>
          <a:endParaRPr lang="es-ES"/>
        </a:p>
      </dgm:t>
    </dgm:pt>
    <dgm:pt modelId="{E3F67967-07FC-4101-A83F-A540DA131865}">
      <dgm:prSet phldrT="[Texto]"/>
      <dgm:spPr/>
      <dgm:t>
        <a:bodyPr/>
        <a:lstStyle/>
        <a:p>
          <a:r>
            <a:rPr lang="es-ES" dirty="0" smtClean="0"/>
            <a:t>Captación de mercado</a:t>
          </a:r>
          <a:endParaRPr lang="es-ES" dirty="0"/>
        </a:p>
      </dgm:t>
    </dgm:pt>
    <dgm:pt modelId="{466D0F8A-1859-4530-A30F-4C2F4E14C05A}" type="parTrans" cxnId="{A199F151-9953-4192-BA73-900C2CE46171}">
      <dgm:prSet/>
      <dgm:spPr/>
      <dgm:t>
        <a:bodyPr/>
        <a:lstStyle/>
        <a:p>
          <a:endParaRPr lang="es-ES"/>
        </a:p>
      </dgm:t>
    </dgm:pt>
    <dgm:pt modelId="{77A03C8F-29A6-48AC-ABAD-EE1B76860DDB}" type="sibTrans" cxnId="{A199F151-9953-4192-BA73-900C2CE46171}">
      <dgm:prSet/>
      <dgm:spPr/>
      <dgm:t>
        <a:bodyPr/>
        <a:lstStyle/>
        <a:p>
          <a:endParaRPr lang="es-ES"/>
        </a:p>
      </dgm:t>
    </dgm:pt>
    <dgm:pt modelId="{6DEFDBDD-F6F0-4ABB-8258-1C2E1B06A8A8}" type="pres">
      <dgm:prSet presAssocID="{B210CBD2-50EA-484B-9302-1ACC41D6CEF5}" presName="Name0" presStyleCnt="0">
        <dgm:presLayoutVars>
          <dgm:chMax val="7"/>
          <dgm:chPref val="7"/>
          <dgm:dir/>
          <dgm:animLvl val="lvl"/>
        </dgm:presLayoutVars>
      </dgm:prSet>
      <dgm:spPr/>
      <dgm:t>
        <a:bodyPr/>
        <a:lstStyle/>
        <a:p>
          <a:endParaRPr lang="es-ES"/>
        </a:p>
      </dgm:t>
    </dgm:pt>
    <dgm:pt modelId="{42A1D2EF-E138-4682-8A4F-87DD5275DFAB}" type="pres">
      <dgm:prSet presAssocID="{A16F8B7A-5241-464A-A7DB-C89281B38BCF}" presName="Accent1" presStyleCnt="0"/>
      <dgm:spPr/>
    </dgm:pt>
    <dgm:pt modelId="{ACC05148-3A42-4A84-AB3E-DD08AF3EDED6}" type="pres">
      <dgm:prSet presAssocID="{A16F8B7A-5241-464A-A7DB-C89281B38BCF}" presName="Accent" presStyleLbl="node1" presStyleIdx="0" presStyleCnt="3"/>
      <dgm:spPr/>
    </dgm:pt>
    <dgm:pt modelId="{24716256-4614-4242-8984-977F3A6A8806}" type="pres">
      <dgm:prSet presAssocID="{A16F8B7A-5241-464A-A7DB-C89281B38BCF}" presName="Parent1" presStyleLbl="revTx" presStyleIdx="0" presStyleCnt="3">
        <dgm:presLayoutVars>
          <dgm:chMax val="1"/>
          <dgm:chPref val="1"/>
          <dgm:bulletEnabled val="1"/>
        </dgm:presLayoutVars>
      </dgm:prSet>
      <dgm:spPr/>
      <dgm:t>
        <a:bodyPr/>
        <a:lstStyle/>
        <a:p>
          <a:endParaRPr lang="es-ES"/>
        </a:p>
      </dgm:t>
    </dgm:pt>
    <dgm:pt modelId="{995FBA9D-21AC-4625-B8E8-FF97BD877B0F}" type="pres">
      <dgm:prSet presAssocID="{604F6F94-B8F9-4C32-91E6-1EB79227D8E0}" presName="Accent2" presStyleCnt="0"/>
      <dgm:spPr/>
    </dgm:pt>
    <dgm:pt modelId="{B659D2F3-3E2F-4F96-8F98-E26E5B8ADAFB}" type="pres">
      <dgm:prSet presAssocID="{604F6F94-B8F9-4C32-91E6-1EB79227D8E0}" presName="Accent" presStyleLbl="node1" presStyleIdx="1" presStyleCnt="3"/>
      <dgm:spPr/>
    </dgm:pt>
    <dgm:pt modelId="{B579C573-AC54-4C7C-A1BC-0AAB1AFE42CB}" type="pres">
      <dgm:prSet presAssocID="{604F6F94-B8F9-4C32-91E6-1EB79227D8E0}" presName="Parent2" presStyleLbl="revTx" presStyleIdx="1" presStyleCnt="3">
        <dgm:presLayoutVars>
          <dgm:chMax val="1"/>
          <dgm:chPref val="1"/>
          <dgm:bulletEnabled val="1"/>
        </dgm:presLayoutVars>
      </dgm:prSet>
      <dgm:spPr/>
      <dgm:t>
        <a:bodyPr/>
        <a:lstStyle/>
        <a:p>
          <a:endParaRPr lang="es-ES"/>
        </a:p>
      </dgm:t>
    </dgm:pt>
    <dgm:pt modelId="{0EB81247-A76D-4110-963C-B421FDC3950E}" type="pres">
      <dgm:prSet presAssocID="{E3F67967-07FC-4101-A83F-A540DA131865}" presName="Accent3" presStyleCnt="0"/>
      <dgm:spPr/>
    </dgm:pt>
    <dgm:pt modelId="{2E674C0F-0698-4F4C-8D8A-7A397714C89E}" type="pres">
      <dgm:prSet presAssocID="{E3F67967-07FC-4101-A83F-A540DA131865}" presName="Accent" presStyleLbl="node1" presStyleIdx="2" presStyleCnt="3"/>
      <dgm:spPr/>
    </dgm:pt>
    <dgm:pt modelId="{9E7C18CA-4F36-434D-A184-AE1AC6939BA4}" type="pres">
      <dgm:prSet presAssocID="{E3F67967-07FC-4101-A83F-A540DA131865}" presName="Parent3" presStyleLbl="revTx" presStyleIdx="2" presStyleCnt="3">
        <dgm:presLayoutVars>
          <dgm:chMax val="1"/>
          <dgm:chPref val="1"/>
          <dgm:bulletEnabled val="1"/>
        </dgm:presLayoutVars>
      </dgm:prSet>
      <dgm:spPr/>
      <dgm:t>
        <a:bodyPr/>
        <a:lstStyle/>
        <a:p>
          <a:endParaRPr lang="es-ES"/>
        </a:p>
      </dgm:t>
    </dgm:pt>
  </dgm:ptLst>
  <dgm:cxnLst>
    <dgm:cxn modelId="{CFABA38E-808B-4EC2-B541-20F5E4FA9F79}" srcId="{B210CBD2-50EA-484B-9302-1ACC41D6CEF5}" destId="{604F6F94-B8F9-4C32-91E6-1EB79227D8E0}" srcOrd="1" destOrd="0" parTransId="{9121BBBC-161C-425F-9624-A2C5F9375759}" sibTransId="{21DD84F3-B317-46BB-BCD3-0232A7F862EB}"/>
    <dgm:cxn modelId="{39DCBCC1-8DBB-4E4E-A3BC-A37B1F6B7F93}" type="presOf" srcId="{A16F8B7A-5241-464A-A7DB-C89281B38BCF}" destId="{24716256-4614-4242-8984-977F3A6A8806}" srcOrd="0" destOrd="0" presId="urn:microsoft.com/office/officeart/2009/layout/CircleArrowProcess"/>
    <dgm:cxn modelId="{127B37DD-642E-4F8E-B994-F5DA09D06A02}" srcId="{B210CBD2-50EA-484B-9302-1ACC41D6CEF5}" destId="{A16F8B7A-5241-464A-A7DB-C89281B38BCF}" srcOrd="0" destOrd="0" parTransId="{D63599A5-11F9-4098-8DB2-C82B69A3A7E6}" sibTransId="{D5BB95E1-7A8D-4729-BA4E-2F9E7251E5C3}"/>
    <dgm:cxn modelId="{426EA391-2971-47B1-AC35-0B1CA401C15E}" type="presOf" srcId="{604F6F94-B8F9-4C32-91E6-1EB79227D8E0}" destId="{B579C573-AC54-4C7C-A1BC-0AAB1AFE42CB}" srcOrd="0" destOrd="0" presId="urn:microsoft.com/office/officeart/2009/layout/CircleArrowProcess"/>
    <dgm:cxn modelId="{CC017833-5EBE-4EC7-87F8-A8B82EFADDBC}" type="presOf" srcId="{E3F67967-07FC-4101-A83F-A540DA131865}" destId="{9E7C18CA-4F36-434D-A184-AE1AC6939BA4}" srcOrd="0" destOrd="0" presId="urn:microsoft.com/office/officeart/2009/layout/CircleArrowProcess"/>
    <dgm:cxn modelId="{A74F3559-BDB0-4321-9E06-BEA71C1CF104}" type="presOf" srcId="{B210CBD2-50EA-484B-9302-1ACC41D6CEF5}" destId="{6DEFDBDD-F6F0-4ABB-8258-1C2E1B06A8A8}" srcOrd="0" destOrd="0" presId="urn:microsoft.com/office/officeart/2009/layout/CircleArrowProcess"/>
    <dgm:cxn modelId="{A199F151-9953-4192-BA73-900C2CE46171}" srcId="{B210CBD2-50EA-484B-9302-1ACC41D6CEF5}" destId="{E3F67967-07FC-4101-A83F-A540DA131865}" srcOrd="2" destOrd="0" parTransId="{466D0F8A-1859-4530-A30F-4C2F4E14C05A}" sibTransId="{77A03C8F-29A6-48AC-ABAD-EE1B76860DDB}"/>
    <dgm:cxn modelId="{DF204F56-6212-40B5-BD39-0D4796920C8A}" type="presParOf" srcId="{6DEFDBDD-F6F0-4ABB-8258-1C2E1B06A8A8}" destId="{42A1D2EF-E138-4682-8A4F-87DD5275DFAB}" srcOrd="0" destOrd="0" presId="urn:microsoft.com/office/officeart/2009/layout/CircleArrowProcess"/>
    <dgm:cxn modelId="{3BD0A3AB-FB64-469A-829E-49C43035E385}" type="presParOf" srcId="{42A1D2EF-E138-4682-8A4F-87DD5275DFAB}" destId="{ACC05148-3A42-4A84-AB3E-DD08AF3EDED6}" srcOrd="0" destOrd="0" presId="urn:microsoft.com/office/officeart/2009/layout/CircleArrowProcess"/>
    <dgm:cxn modelId="{CAEE5A2F-B5C3-4D91-AF0D-31C2DD2F05B7}" type="presParOf" srcId="{6DEFDBDD-F6F0-4ABB-8258-1C2E1B06A8A8}" destId="{24716256-4614-4242-8984-977F3A6A8806}" srcOrd="1" destOrd="0" presId="urn:microsoft.com/office/officeart/2009/layout/CircleArrowProcess"/>
    <dgm:cxn modelId="{71C2DBCC-4438-4FE9-9236-36CE0618D57C}" type="presParOf" srcId="{6DEFDBDD-F6F0-4ABB-8258-1C2E1B06A8A8}" destId="{995FBA9D-21AC-4625-B8E8-FF97BD877B0F}" srcOrd="2" destOrd="0" presId="urn:microsoft.com/office/officeart/2009/layout/CircleArrowProcess"/>
    <dgm:cxn modelId="{187782AC-FA27-48C9-B015-77E1925DDB2A}" type="presParOf" srcId="{995FBA9D-21AC-4625-B8E8-FF97BD877B0F}" destId="{B659D2F3-3E2F-4F96-8F98-E26E5B8ADAFB}" srcOrd="0" destOrd="0" presId="urn:microsoft.com/office/officeart/2009/layout/CircleArrowProcess"/>
    <dgm:cxn modelId="{80AE9E4A-29EB-4D48-912A-E189AA6F0C2D}" type="presParOf" srcId="{6DEFDBDD-F6F0-4ABB-8258-1C2E1B06A8A8}" destId="{B579C573-AC54-4C7C-A1BC-0AAB1AFE42CB}" srcOrd="3" destOrd="0" presId="urn:microsoft.com/office/officeart/2009/layout/CircleArrowProcess"/>
    <dgm:cxn modelId="{F50EDE78-474D-4C53-BC68-8D9DFE9CE0D9}" type="presParOf" srcId="{6DEFDBDD-F6F0-4ABB-8258-1C2E1B06A8A8}" destId="{0EB81247-A76D-4110-963C-B421FDC3950E}" srcOrd="4" destOrd="0" presId="urn:microsoft.com/office/officeart/2009/layout/CircleArrowProcess"/>
    <dgm:cxn modelId="{5F869EE7-0753-47B7-80DF-208BF18445F0}" type="presParOf" srcId="{0EB81247-A76D-4110-963C-B421FDC3950E}" destId="{2E674C0F-0698-4F4C-8D8A-7A397714C89E}" srcOrd="0" destOrd="0" presId="urn:microsoft.com/office/officeart/2009/layout/CircleArrowProcess"/>
    <dgm:cxn modelId="{46BD6547-BAA5-4A46-B884-B37C9F33D2AF}" type="presParOf" srcId="{6DEFDBDD-F6F0-4ABB-8258-1C2E1B06A8A8}" destId="{9E7C18CA-4F36-434D-A184-AE1AC6939BA4}"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10CBD2-50EA-484B-9302-1ACC41D6CEF5}"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s-ES"/>
        </a:p>
      </dgm:t>
    </dgm:pt>
    <dgm:pt modelId="{A16F8B7A-5241-464A-A7DB-C89281B38BCF}">
      <dgm:prSet phldrT="[Texto]"/>
      <dgm:spPr/>
      <dgm:t>
        <a:bodyPr/>
        <a:lstStyle/>
        <a:p>
          <a:r>
            <a:rPr lang="es-ES" dirty="0" smtClean="0"/>
            <a:t>Desarrollo de una ventaja competitiva sostenida en la experiencia y relación con el cliente.</a:t>
          </a:r>
          <a:endParaRPr lang="es-ES" dirty="0"/>
        </a:p>
      </dgm:t>
    </dgm:pt>
    <dgm:pt modelId="{D63599A5-11F9-4098-8DB2-C82B69A3A7E6}" type="parTrans" cxnId="{127B37DD-642E-4F8E-B994-F5DA09D06A02}">
      <dgm:prSet/>
      <dgm:spPr/>
      <dgm:t>
        <a:bodyPr/>
        <a:lstStyle/>
        <a:p>
          <a:endParaRPr lang="es-ES"/>
        </a:p>
      </dgm:t>
    </dgm:pt>
    <dgm:pt modelId="{D5BB95E1-7A8D-4729-BA4E-2F9E7251E5C3}" type="sibTrans" cxnId="{127B37DD-642E-4F8E-B994-F5DA09D06A02}">
      <dgm:prSet/>
      <dgm:spPr/>
      <dgm:t>
        <a:bodyPr/>
        <a:lstStyle/>
        <a:p>
          <a:endParaRPr lang="es-ES"/>
        </a:p>
      </dgm:t>
    </dgm:pt>
    <dgm:pt modelId="{604F6F94-B8F9-4C32-91E6-1EB79227D8E0}">
      <dgm:prSet phldrT="[Texto]"/>
      <dgm:spPr/>
      <dgm:t>
        <a:bodyPr/>
        <a:lstStyle/>
        <a:p>
          <a:r>
            <a:rPr lang="es-ES" dirty="0" smtClean="0"/>
            <a:t>Desarrollo de estrategias en redes sociales para mejorar los niveles de crecimiento y participación de mercado</a:t>
          </a:r>
          <a:endParaRPr lang="es-ES" dirty="0"/>
        </a:p>
      </dgm:t>
    </dgm:pt>
    <dgm:pt modelId="{9121BBBC-161C-425F-9624-A2C5F9375759}" type="parTrans" cxnId="{CFABA38E-808B-4EC2-B541-20F5E4FA9F79}">
      <dgm:prSet/>
      <dgm:spPr/>
      <dgm:t>
        <a:bodyPr/>
        <a:lstStyle/>
        <a:p>
          <a:endParaRPr lang="es-ES"/>
        </a:p>
      </dgm:t>
    </dgm:pt>
    <dgm:pt modelId="{21DD84F3-B317-46BB-BCD3-0232A7F862EB}" type="sibTrans" cxnId="{CFABA38E-808B-4EC2-B541-20F5E4FA9F79}">
      <dgm:prSet/>
      <dgm:spPr/>
      <dgm:t>
        <a:bodyPr/>
        <a:lstStyle/>
        <a:p>
          <a:endParaRPr lang="es-ES"/>
        </a:p>
      </dgm:t>
    </dgm:pt>
    <dgm:pt modelId="{6DEFDBDD-F6F0-4ABB-8258-1C2E1B06A8A8}" type="pres">
      <dgm:prSet presAssocID="{B210CBD2-50EA-484B-9302-1ACC41D6CEF5}" presName="Name0" presStyleCnt="0">
        <dgm:presLayoutVars>
          <dgm:chMax val="7"/>
          <dgm:chPref val="7"/>
          <dgm:dir/>
          <dgm:animLvl val="lvl"/>
        </dgm:presLayoutVars>
      </dgm:prSet>
      <dgm:spPr/>
      <dgm:t>
        <a:bodyPr/>
        <a:lstStyle/>
        <a:p>
          <a:endParaRPr lang="es-ES"/>
        </a:p>
      </dgm:t>
    </dgm:pt>
    <dgm:pt modelId="{42A1D2EF-E138-4682-8A4F-87DD5275DFAB}" type="pres">
      <dgm:prSet presAssocID="{A16F8B7A-5241-464A-A7DB-C89281B38BCF}" presName="Accent1" presStyleCnt="0"/>
      <dgm:spPr/>
    </dgm:pt>
    <dgm:pt modelId="{ACC05148-3A42-4A84-AB3E-DD08AF3EDED6}" type="pres">
      <dgm:prSet presAssocID="{A16F8B7A-5241-464A-A7DB-C89281B38BCF}" presName="Accent" presStyleLbl="node1" presStyleIdx="0" presStyleCnt="2"/>
      <dgm:spPr/>
    </dgm:pt>
    <dgm:pt modelId="{24716256-4614-4242-8984-977F3A6A8806}" type="pres">
      <dgm:prSet presAssocID="{A16F8B7A-5241-464A-A7DB-C89281B38BCF}" presName="Parent1" presStyleLbl="revTx" presStyleIdx="0" presStyleCnt="2">
        <dgm:presLayoutVars>
          <dgm:chMax val="1"/>
          <dgm:chPref val="1"/>
          <dgm:bulletEnabled val="1"/>
        </dgm:presLayoutVars>
      </dgm:prSet>
      <dgm:spPr/>
      <dgm:t>
        <a:bodyPr/>
        <a:lstStyle/>
        <a:p>
          <a:endParaRPr lang="es-ES"/>
        </a:p>
      </dgm:t>
    </dgm:pt>
    <dgm:pt modelId="{995FBA9D-21AC-4625-B8E8-FF97BD877B0F}" type="pres">
      <dgm:prSet presAssocID="{604F6F94-B8F9-4C32-91E6-1EB79227D8E0}" presName="Accent2" presStyleCnt="0"/>
      <dgm:spPr/>
    </dgm:pt>
    <dgm:pt modelId="{B659D2F3-3E2F-4F96-8F98-E26E5B8ADAFB}" type="pres">
      <dgm:prSet presAssocID="{604F6F94-B8F9-4C32-91E6-1EB79227D8E0}" presName="Accent" presStyleLbl="node1" presStyleIdx="1" presStyleCnt="2" custLinFactNeighborY="-554"/>
      <dgm:spPr/>
    </dgm:pt>
    <dgm:pt modelId="{B579C573-AC54-4C7C-A1BC-0AAB1AFE42CB}" type="pres">
      <dgm:prSet presAssocID="{604F6F94-B8F9-4C32-91E6-1EB79227D8E0}" presName="Parent2" presStyleLbl="revTx" presStyleIdx="1" presStyleCnt="2">
        <dgm:presLayoutVars>
          <dgm:chMax val="1"/>
          <dgm:chPref val="1"/>
          <dgm:bulletEnabled val="1"/>
        </dgm:presLayoutVars>
      </dgm:prSet>
      <dgm:spPr/>
      <dgm:t>
        <a:bodyPr/>
        <a:lstStyle/>
        <a:p>
          <a:endParaRPr lang="es-ES"/>
        </a:p>
      </dgm:t>
    </dgm:pt>
  </dgm:ptLst>
  <dgm:cxnLst>
    <dgm:cxn modelId="{39DCBCC1-8DBB-4E4E-A3BC-A37B1F6B7F93}" type="presOf" srcId="{A16F8B7A-5241-464A-A7DB-C89281B38BCF}" destId="{24716256-4614-4242-8984-977F3A6A8806}" srcOrd="0" destOrd="0" presId="urn:microsoft.com/office/officeart/2009/layout/CircleArrowProcess"/>
    <dgm:cxn modelId="{A74F3559-BDB0-4321-9E06-BEA71C1CF104}" type="presOf" srcId="{B210CBD2-50EA-484B-9302-1ACC41D6CEF5}" destId="{6DEFDBDD-F6F0-4ABB-8258-1C2E1B06A8A8}" srcOrd="0" destOrd="0" presId="urn:microsoft.com/office/officeart/2009/layout/CircleArrowProcess"/>
    <dgm:cxn modelId="{426EA391-2971-47B1-AC35-0B1CA401C15E}" type="presOf" srcId="{604F6F94-B8F9-4C32-91E6-1EB79227D8E0}" destId="{B579C573-AC54-4C7C-A1BC-0AAB1AFE42CB}" srcOrd="0" destOrd="0" presId="urn:microsoft.com/office/officeart/2009/layout/CircleArrowProcess"/>
    <dgm:cxn modelId="{127B37DD-642E-4F8E-B994-F5DA09D06A02}" srcId="{B210CBD2-50EA-484B-9302-1ACC41D6CEF5}" destId="{A16F8B7A-5241-464A-A7DB-C89281B38BCF}" srcOrd="0" destOrd="0" parTransId="{D63599A5-11F9-4098-8DB2-C82B69A3A7E6}" sibTransId="{D5BB95E1-7A8D-4729-BA4E-2F9E7251E5C3}"/>
    <dgm:cxn modelId="{CFABA38E-808B-4EC2-B541-20F5E4FA9F79}" srcId="{B210CBD2-50EA-484B-9302-1ACC41D6CEF5}" destId="{604F6F94-B8F9-4C32-91E6-1EB79227D8E0}" srcOrd="1" destOrd="0" parTransId="{9121BBBC-161C-425F-9624-A2C5F9375759}" sibTransId="{21DD84F3-B317-46BB-BCD3-0232A7F862EB}"/>
    <dgm:cxn modelId="{DF204F56-6212-40B5-BD39-0D4796920C8A}" type="presParOf" srcId="{6DEFDBDD-F6F0-4ABB-8258-1C2E1B06A8A8}" destId="{42A1D2EF-E138-4682-8A4F-87DD5275DFAB}" srcOrd="0" destOrd="0" presId="urn:microsoft.com/office/officeart/2009/layout/CircleArrowProcess"/>
    <dgm:cxn modelId="{3BD0A3AB-FB64-469A-829E-49C43035E385}" type="presParOf" srcId="{42A1D2EF-E138-4682-8A4F-87DD5275DFAB}" destId="{ACC05148-3A42-4A84-AB3E-DD08AF3EDED6}" srcOrd="0" destOrd="0" presId="urn:microsoft.com/office/officeart/2009/layout/CircleArrowProcess"/>
    <dgm:cxn modelId="{CAEE5A2F-B5C3-4D91-AF0D-31C2DD2F05B7}" type="presParOf" srcId="{6DEFDBDD-F6F0-4ABB-8258-1C2E1B06A8A8}" destId="{24716256-4614-4242-8984-977F3A6A8806}" srcOrd="1" destOrd="0" presId="urn:microsoft.com/office/officeart/2009/layout/CircleArrowProcess"/>
    <dgm:cxn modelId="{71C2DBCC-4438-4FE9-9236-36CE0618D57C}" type="presParOf" srcId="{6DEFDBDD-F6F0-4ABB-8258-1C2E1B06A8A8}" destId="{995FBA9D-21AC-4625-B8E8-FF97BD877B0F}" srcOrd="2" destOrd="0" presId="urn:microsoft.com/office/officeart/2009/layout/CircleArrowProcess"/>
    <dgm:cxn modelId="{187782AC-FA27-48C9-B015-77E1925DDB2A}" type="presParOf" srcId="{995FBA9D-21AC-4625-B8E8-FF97BD877B0F}" destId="{B659D2F3-3E2F-4F96-8F98-E26E5B8ADAFB}" srcOrd="0" destOrd="0" presId="urn:microsoft.com/office/officeart/2009/layout/CircleArrowProcess"/>
    <dgm:cxn modelId="{80AE9E4A-29EB-4D48-912A-E189AA6F0C2D}" type="presParOf" srcId="{6DEFDBDD-F6F0-4ABB-8258-1C2E1B06A8A8}" destId="{B579C573-AC54-4C7C-A1BC-0AAB1AFE42CB}" srcOrd="3" destOrd="0" presId="urn:microsoft.com/office/officeart/2009/layout/CircleArrowProcess"/>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BA7B077-B1A9-4C9F-8416-D119FB9D26D5}" type="doc">
      <dgm:prSet loTypeId="urn:microsoft.com/office/officeart/2005/8/layout/hChevron3" loCatId="process" qsTypeId="urn:microsoft.com/office/officeart/2005/8/quickstyle/simple3" qsCatId="simple" csTypeId="urn:microsoft.com/office/officeart/2005/8/colors/colorful1" csCatId="colorful" phldr="1"/>
      <dgm:spPr/>
    </dgm:pt>
    <dgm:pt modelId="{AFDCA0D1-E0D8-4F25-A7CC-CB68961370BB}">
      <dgm:prSet/>
      <dgm:spPr/>
      <dgm:t>
        <a:bodyPr/>
        <a:lstStyle/>
        <a:p>
          <a:r>
            <a:rPr lang="es-EC" dirty="0" smtClean="0"/>
            <a:t>La influencia de los medios sociales digitales en el consumo. La función prescriptiva de los medios sociales en la decisión de compra de bebidas refrescantes en España</a:t>
          </a:r>
          <a:endParaRPr lang="es-EC" dirty="0"/>
        </a:p>
      </dgm:t>
    </dgm:pt>
    <dgm:pt modelId="{4AE3D2A2-3B42-4DE8-8D72-A95A66094985}" type="parTrans" cxnId="{0B466ED4-FBFE-4148-886D-599DBFE20FDB}">
      <dgm:prSet/>
      <dgm:spPr/>
      <dgm:t>
        <a:bodyPr/>
        <a:lstStyle/>
        <a:p>
          <a:endParaRPr lang="es-EC"/>
        </a:p>
      </dgm:t>
    </dgm:pt>
    <dgm:pt modelId="{044C2D8A-8A0F-454B-B902-D26579AA02E1}" type="sibTrans" cxnId="{0B466ED4-FBFE-4148-886D-599DBFE20FDB}">
      <dgm:prSet/>
      <dgm:spPr/>
      <dgm:t>
        <a:bodyPr/>
        <a:lstStyle/>
        <a:p>
          <a:endParaRPr lang="es-EC"/>
        </a:p>
      </dgm:t>
    </dgm:pt>
    <dgm:pt modelId="{4CDD6A8E-C198-48D4-AC1A-9C9AB12094BB}">
      <dgm:prSet phldrT="[Texto]"/>
      <dgm:spPr/>
      <dgm:t>
        <a:bodyPr/>
        <a:lstStyle/>
        <a:p>
          <a:r>
            <a:rPr lang="es-EC" dirty="0" smtClean="0"/>
            <a:t>Influencia de las redes sociales en el comportamiento de compras por internet</a:t>
          </a:r>
          <a:endParaRPr lang="es-EC" dirty="0"/>
        </a:p>
      </dgm:t>
    </dgm:pt>
    <dgm:pt modelId="{0F7F4F37-FAB2-4D1A-A489-93ECC5E5ED18}" type="sibTrans" cxnId="{BDFE6A43-C3A4-438A-8399-81249E57BEC6}">
      <dgm:prSet/>
      <dgm:spPr/>
      <dgm:t>
        <a:bodyPr/>
        <a:lstStyle/>
        <a:p>
          <a:endParaRPr lang="es-EC"/>
        </a:p>
      </dgm:t>
    </dgm:pt>
    <dgm:pt modelId="{83A00D4C-A071-48E8-BACF-CA955596314B}" type="parTrans" cxnId="{BDFE6A43-C3A4-438A-8399-81249E57BEC6}">
      <dgm:prSet/>
      <dgm:spPr/>
      <dgm:t>
        <a:bodyPr/>
        <a:lstStyle/>
        <a:p>
          <a:endParaRPr lang="es-EC"/>
        </a:p>
      </dgm:t>
    </dgm:pt>
    <dgm:pt modelId="{AC1E3142-7D48-43ED-A606-F57B34DECA99}">
      <dgm:prSet phldrT="[Texto]"/>
      <dgm:spPr/>
      <dgm:t>
        <a:bodyPr/>
        <a:lstStyle/>
        <a:p>
          <a:r>
            <a:rPr lang="es-EC" dirty="0" smtClean="0"/>
            <a:t>Estudio de la efectividad del marketing digital en las decisiones de compra del consumidor, caso importadora móvil.</a:t>
          </a:r>
          <a:endParaRPr lang="es-EC" dirty="0"/>
        </a:p>
      </dgm:t>
    </dgm:pt>
    <dgm:pt modelId="{2D42889E-FE05-464A-883B-1E6D9EDCB34F}" type="parTrans" cxnId="{6B61795D-5426-4FA4-BAA0-0E7472EFF5CF}">
      <dgm:prSet/>
      <dgm:spPr/>
      <dgm:t>
        <a:bodyPr/>
        <a:lstStyle/>
        <a:p>
          <a:endParaRPr lang="es-ES"/>
        </a:p>
      </dgm:t>
    </dgm:pt>
    <dgm:pt modelId="{CEA4F5A0-02B2-4FE9-8E1C-5514C2357760}" type="sibTrans" cxnId="{6B61795D-5426-4FA4-BAA0-0E7472EFF5CF}">
      <dgm:prSet/>
      <dgm:spPr/>
      <dgm:t>
        <a:bodyPr/>
        <a:lstStyle/>
        <a:p>
          <a:endParaRPr lang="es-ES"/>
        </a:p>
      </dgm:t>
    </dgm:pt>
    <dgm:pt modelId="{6DF3DEA5-AF0E-40CD-8DD0-40E1B704E94B}">
      <dgm:prSet/>
      <dgm:spPr/>
      <dgm:t>
        <a:bodyPr/>
        <a:lstStyle/>
        <a:p>
          <a:r>
            <a:rPr lang="es-EC" dirty="0" smtClean="0"/>
            <a:t>Factores que influyen en la decisión de compra de seguros de vida individual en hombres y mujeres mayores de 35 a 54 años de edad en la ciudad de Guayaquil</a:t>
          </a:r>
          <a:endParaRPr lang="es-EC" dirty="0"/>
        </a:p>
      </dgm:t>
    </dgm:pt>
    <dgm:pt modelId="{06F280AA-FFAC-4F49-93A3-661A08C37260}" type="parTrans" cxnId="{6BB62D75-5A6D-4B00-9425-6CBFA35FC87E}">
      <dgm:prSet/>
      <dgm:spPr/>
      <dgm:t>
        <a:bodyPr/>
        <a:lstStyle/>
        <a:p>
          <a:endParaRPr lang="es-ES"/>
        </a:p>
      </dgm:t>
    </dgm:pt>
    <dgm:pt modelId="{E6CCB80F-CCFE-468E-8E5D-4AEB56FD0EF2}" type="sibTrans" cxnId="{6BB62D75-5A6D-4B00-9425-6CBFA35FC87E}">
      <dgm:prSet/>
      <dgm:spPr/>
      <dgm:t>
        <a:bodyPr/>
        <a:lstStyle/>
        <a:p>
          <a:endParaRPr lang="es-ES"/>
        </a:p>
      </dgm:t>
    </dgm:pt>
    <dgm:pt modelId="{0A477662-B61A-4EA1-9C2D-8F50321CF95F}" type="pres">
      <dgm:prSet presAssocID="{6BA7B077-B1A9-4C9F-8416-D119FB9D26D5}" presName="Name0" presStyleCnt="0">
        <dgm:presLayoutVars>
          <dgm:dir/>
          <dgm:resizeHandles val="exact"/>
        </dgm:presLayoutVars>
      </dgm:prSet>
      <dgm:spPr/>
    </dgm:pt>
    <dgm:pt modelId="{3B4E8C2C-2751-46E5-860B-DD4B688C9A86}" type="pres">
      <dgm:prSet presAssocID="{4CDD6A8E-C198-48D4-AC1A-9C9AB12094BB}" presName="parTxOnly" presStyleLbl="node1" presStyleIdx="0" presStyleCnt="4">
        <dgm:presLayoutVars>
          <dgm:bulletEnabled val="1"/>
        </dgm:presLayoutVars>
      </dgm:prSet>
      <dgm:spPr/>
      <dgm:t>
        <a:bodyPr/>
        <a:lstStyle/>
        <a:p>
          <a:endParaRPr lang="es-EC"/>
        </a:p>
      </dgm:t>
    </dgm:pt>
    <dgm:pt modelId="{F30DF44C-DD02-4AEE-9706-B86E9D1AD7B1}" type="pres">
      <dgm:prSet presAssocID="{0F7F4F37-FAB2-4D1A-A489-93ECC5E5ED18}" presName="parSpace" presStyleCnt="0"/>
      <dgm:spPr/>
    </dgm:pt>
    <dgm:pt modelId="{4B61DB0E-4959-4D27-BB86-C37A8833FF6A}" type="pres">
      <dgm:prSet presAssocID="{AFDCA0D1-E0D8-4F25-A7CC-CB68961370BB}" presName="parTxOnly" presStyleLbl="node1" presStyleIdx="1" presStyleCnt="4">
        <dgm:presLayoutVars>
          <dgm:bulletEnabled val="1"/>
        </dgm:presLayoutVars>
      </dgm:prSet>
      <dgm:spPr/>
      <dgm:t>
        <a:bodyPr/>
        <a:lstStyle/>
        <a:p>
          <a:endParaRPr lang="es-EC"/>
        </a:p>
      </dgm:t>
    </dgm:pt>
    <dgm:pt modelId="{1C1F98BE-B2A7-407B-9C15-5218701AF0B7}" type="pres">
      <dgm:prSet presAssocID="{044C2D8A-8A0F-454B-B902-D26579AA02E1}" presName="parSpace" presStyleCnt="0"/>
      <dgm:spPr/>
    </dgm:pt>
    <dgm:pt modelId="{C3D3FA0C-ABB1-46B9-81B9-EFE49ABD68C1}" type="pres">
      <dgm:prSet presAssocID="{6DF3DEA5-AF0E-40CD-8DD0-40E1B704E94B}" presName="parTxOnly" presStyleLbl="node1" presStyleIdx="2" presStyleCnt="4">
        <dgm:presLayoutVars>
          <dgm:bulletEnabled val="1"/>
        </dgm:presLayoutVars>
      </dgm:prSet>
      <dgm:spPr/>
      <dgm:t>
        <a:bodyPr/>
        <a:lstStyle/>
        <a:p>
          <a:endParaRPr lang="es-ES"/>
        </a:p>
      </dgm:t>
    </dgm:pt>
    <dgm:pt modelId="{AB77C0D4-6F53-442F-ABE7-5E8796066071}" type="pres">
      <dgm:prSet presAssocID="{E6CCB80F-CCFE-468E-8E5D-4AEB56FD0EF2}" presName="parSpace" presStyleCnt="0"/>
      <dgm:spPr/>
    </dgm:pt>
    <dgm:pt modelId="{CF55A91F-2C5D-4AD0-BE54-1469AC1DFD41}" type="pres">
      <dgm:prSet presAssocID="{AC1E3142-7D48-43ED-A606-F57B34DECA99}" presName="parTxOnly" presStyleLbl="node1" presStyleIdx="3" presStyleCnt="4">
        <dgm:presLayoutVars>
          <dgm:bulletEnabled val="1"/>
        </dgm:presLayoutVars>
      </dgm:prSet>
      <dgm:spPr/>
      <dgm:t>
        <a:bodyPr/>
        <a:lstStyle/>
        <a:p>
          <a:endParaRPr lang="es-ES"/>
        </a:p>
      </dgm:t>
    </dgm:pt>
  </dgm:ptLst>
  <dgm:cxnLst>
    <dgm:cxn modelId="{BDFE6A43-C3A4-438A-8399-81249E57BEC6}" srcId="{6BA7B077-B1A9-4C9F-8416-D119FB9D26D5}" destId="{4CDD6A8E-C198-48D4-AC1A-9C9AB12094BB}" srcOrd="0" destOrd="0" parTransId="{83A00D4C-A071-48E8-BACF-CA955596314B}" sibTransId="{0F7F4F37-FAB2-4D1A-A489-93ECC5E5ED18}"/>
    <dgm:cxn modelId="{993CD7DC-B553-43DC-BAA5-DC766A0E26FC}" type="presOf" srcId="{AC1E3142-7D48-43ED-A606-F57B34DECA99}" destId="{CF55A91F-2C5D-4AD0-BE54-1469AC1DFD41}" srcOrd="0" destOrd="0" presId="urn:microsoft.com/office/officeart/2005/8/layout/hChevron3"/>
    <dgm:cxn modelId="{F38B3124-E1F4-4093-845A-8B9420F597D5}" type="presOf" srcId="{6BA7B077-B1A9-4C9F-8416-D119FB9D26D5}" destId="{0A477662-B61A-4EA1-9C2D-8F50321CF95F}" srcOrd="0" destOrd="0" presId="urn:microsoft.com/office/officeart/2005/8/layout/hChevron3"/>
    <dgm:cxn modelId="{0B466ED4-FBFE-4148-886D-599DBFE20FDB}" srcId="{6BA7B077-B1A9-4C9F-8416-D119FB9D26D5}" destId="{AFDCA0D1-E0D8-4F25-A7CC-CB68961370BB}" srcOrd="1" destOrd="0" parTransId="{4AE3D2A2-3B42-4DE8-8D72-A95A66094985}" sibTransId="{044C2D8A-8A0F-454B-B902-D26579AA02E1}"/>
    <dgm:cxn modelId="{9B78BD21-2E51-4FD9-AD0C-D7DE20867DB9}" type="presOf" srcId="{4CDD6A8E-C198-48D4-AC1A-9C9AB12094BB}" destId="{3B4E8C2C-2751-46E5-860B-DD4B688C9A86}" srcOrd="0" destOrd="0" presId="urn:microsoft.com/office/officeart/2005/8/layout/hChevron3"/>
    <dgm:cxn modelId="{6BB62D75-5A6D-4B00-9425-6CBFA35FC87E}" srcId="{6BA7B077-B1A9-4C9F-8416-D119FB9D26D5}" destId="{6DF3DEA5-AF0E-40CD-8DD0-40E1B704E94B}" srcOrd="2" destOrd="0" parTransId="{06F280AA-FFAC-4F49-93A3-661A08C37260}" sibTransId="{E6CCB80F-CCFE-468E-8E5D-4AEB56FD0EF2}"/>
    <dgm:cxn modelId="{D52E239C-FC82-48AF-AE82-401720AED9B1}" type="presOf" srcId="{AFDCA0D1-E0D8-4F25-A7CC-CB68961370BB}" destId="{4B61DB0E-4959-4D27-BB86-C37A8833FF6A}" srcOrd="0" destOrd="0" presId="urn:microsoft.com/office/officeart/2005/8/layout/hChevron3"/>
    <dgm:cxn modelId="{6B61795D-5426-4FA4-BAA0-0E7472EFF5CF}" srcId="{6BA7B077-B1A9-4C9F-8416-D119FB9D26D5}" destId="{AC1E3142-7D48-43ED-A606-F57B34DECA99}" srcOrd="3" destOrd="0" parTransId="{2D42889E-FE05-464A-883B-1E6D9EDCB34F}" sibTransId="{CEA4F5A0-02B2-4FE9-8E1C-5514C2357760}"/>
    <dgm:cxn modelId="{61401CB8-5969-4D30-AF3A-3A3AAB897D45}" type="presOf" srcId="{6DF3DEA5-AF0E-40CD-8DD0-40E1B704E94B}" destId="{C3D3FA0C-ABB1-46B9-81B9-EFE49ABD68C1}" srcOrd="0" destOrd="0" presId="urn:microsoft.com/office/officeart/2005/8/layout/hChevron3"/>
    <dgm:cxn modelId="{30ED5DBB-36DE-4960-BDBC-A13C9C732F4A}" type="presParOf" srcId="{0A477662-B61A-4EA1-9C2D-8F50321CF95F}" destId="{3B4E8C2C-2751-46E5-860B-DD4B688C9A86}" srcOrd="0" destOrd="0" presId="urn:microsoft.com/office/officeart/2005/8/layout/hChevron3"/>
    <dgm:cxn modelId="{07A27CF3-D30A-4388-80CA-1C2A5E438A0B}" type="presParOf" srcId="{0A477662-B61A-4EA1-9C2D-8F50321CF95F}" destId="{F30DF44C-DD02-4AEE-9706-B86E9D1AD7B1}" srcOrd="1" destOrd="0" presId="urn:microsoft.com/office/officeart/2005/8/layout/hChevron3"/>
    <dgm:cxn modelId="{3F851C25-FCB1-467F-8AFD-7B5AF64B747D}" type="presParOf" srcId="{0A477662-B61A-4EA1-9C2D-8F50321CF95F}" destId="{4B61DB0E-4959-4D27-BB86-C37A8833FF6A}" srcOrd="2" destOrd="0" presId="urn:microsoft.com/office/officeart/2005/8/layout/hChevron3"/>
    <dgm:cxn modelId="{B7344920-B71F-4516-9352-7D5A7B0A7BC9}" type="presParOf" srcId="{0A477662-B61A-4EA1-9C2D-8F50321CF95F}" destId="{1C1F98BE-B2A7-407B-9C15-5218701AF0B7}" srcOrd="3" destOrd="0" presId="urn:microsoft.com/office/officeart/2005/8/layout/hChevron3"/>
    <dgm:cxn modelId="{2DBEAD63-62DD-444D-896D-07D438E7C512}" type="presParOf" srcId="{0A477662-B61A-4EA1-9C2D-8F50321CF95F}" destId="{C3D3FA0C-ABB1-46B9-81B9-EFE49ABD68C1}" srcOrd="4" destOrd="0" presId="urn:microsoft.com/office/officeart/2005/8/layout/hChevron3"/>
    <dgm:cxn modelId="{611650D3-0C5D-48B4-B0C6-E525C200EA8C}" type="presParOf" srcId="{0A477662-B61A-4EA1-9C2D-8F50321CF95F}" destId="{AB77C0D4-6F53-442F-ABE7-5E8796066071}" srcOrd="5" destOrd="0" presId="urn:microsoft.com/office/officeart/2005/8/layout/hChevron3"/>
    <dgm:cxn modelId="{A0BF3C10-3B3B-456D-89A0-34050208A094}" type="presParOf" srcId="{0A477662-B61A-4EA1-9C2D-8F50321CF95F}" destId="{CF55A91F-2C5D-4AD0-BE54-1469AC1DFD41}"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E3C304C-733A-47A5-9783-3BD95AFBE6DD}" type="doc">
      <dgm:prSet loTypeId="urn:microsoft.com/office/officeart/2005/8/layout/process2" loCatId="process" qsTypeId="urn:microsoft.com/office/officeart/2005/8/quickstyle/simple3" qsCatId="simple" csTypeId="urn:microsoft.com/office/officeart/2005/8/colors/colorful1" csCatId="colorful" phldr="1"/>
      <dgm:spPr/>
    </dgm:pt>
    <dgm:pt modelId="{CDC09D37-8A08-473F-B954-E7F496A898A7}">
      <dgm:prSet phldrT="[Texto]"/>
      <dgm:spPr/>
      <dgm:t>
        <a:bodyPr/>
        <a:lstStyle/>
        <a:p>
          <a:r>
            <a:rPr lang="es-ES" dirty="0" smtClean="0"/>
            <a:t>Consumidor global.</a:t>
          </a:r>
          <a:endParaRPr lang="es-ES" dirty="0"/>
        </a:p>
      </dgm:t>
    </dgm:pt>
    <dgm:pt modelId="{BA7814B6-9AB1-4141-AF51-C454712D508A}" type="parTrans" cxnId="{46535257-F9C0-4F0B-A03C-E0E00EC6C915}">
      <dgm:prSet/>
      <dgm:spPr/>
      <dgm:t>
        <a:bodyPr/>
        <a:lstStyle/>
        <a:p>
          <a:endParaRPr lang="es-ES"/>
        </a:p>
      </dgm:t>
    </dgm:pt>
    <dgm:pt modelId="{4728E9D7-4C69-4F8C-AC4E-1B0F00A3E821}" type="sibTrans" cxnId="{46535257-F9C0-4F0B-A03C-E0E00EC6C915}">
      <dgm:prSet/>
      <dgm:spPr/>
      <dgm:t>
        <a:bodyPr/>
        <a:lstStyle/>
        <a:p>
          <a:endParaRPr lang="es-ES"/>
        </a:p>
      </dgm:t>
    </dgm:pt>
    <dgm:pt modelId="{AA6CDFA3-413A-4257-BFC0-43FC4868F3F1}">
      <dgm:prSet phldrT="[Texto]"/>
      <dgm:spPr/>
      <dgm:t>
        <a:bodyPr/>
        <a:lstStyle/>
        <a:p>
          <a:r>
            <a:rPr lang="es-ES" dirty="0" smtClean="0"/>
            <a:t>Mayor acceso a la información en línea y con mayor frecuencia.</a:t>
          </a:r>
          <a:endParaRPr lang="es-ES" dirty="0"/>
        </a:p>
      </dgm:t>
    </dgm:pt>
    <dgm:pt modelId="{204EA8C6-9DC0-4506-A9E4-01DD706DD840}" type="parTrans" cxnId="{7D387A54-9208-4082-B703-172D43F2EF56}">
      <dgm:prSet/>
      <dgm:spPr/>
      <dgm:t>
        <a:bodyPr/>
        <a:lstStyle/>
        <a:p>
          <a:endParaRPr lang="es-ES"/>
        </a:p>
      </dgm:t>
    </dgm:pt>
    <dgm:pt modelId="{F9FB0ED7-9473-4971-B630-7EBE9181ABB2}" type="sibTrans" cxnId="{7D387A54-9208-4082-B703-172D43F2EF56}">
      <dgm:prSet/>
      <dgm:spPr/>
      <dgm:t>
        <a:bodyPr/>
        <a:lstStyle/>
        <a:p>
          <a:endParaRPr lang="es-ES"/>
        </a:p>
      </dgm:t>
    </dgm:pt>
    <dgm:pt modelId="{58156564-E5A3-44FB-B7E9-1C933F877376}">
      <dgm:prSet phldrT="[Texto]"/>
      <dgm:spPr/>
      <dgm:t>
        <a:bodyPr/>
        <a:lstStyle/>
        <a:p>
          <a:r>
            <a:rPr lang="es-ES" dirty="0" smtClean="0"/>
            <a:t>Mayor interés en comprender que estímulos de marketing o externos influyen en el comportamiento del consumidor. </a:t>
          </a:r>
          <a:endParaRPr lang="es-ES" dirty="0"/>
        </a:p>
      </dgm:t>
    </dgm:pt>
    <dgm:pt modelId="{FDE974ED-BDA4-4DCF-9F8D-3DA7BA29DF0D}" type="parTrans" cxnId="{9DB8FB65-E9EE-4256-BA6F-7AA18609895F}">
      <dgm:prSet/>
      <dgm:spPr/>
      <dgm:t>
        <a:bodyPr/>
        <a:lstStyle/>
        <a:p>
          <a:endParaRPr lang="es-ES"/>
        </a:p>
      </dgm:t>
    </dgm:pt>
    <dgm:pt modelId="{600B3331-EF21-459C-99D8-73EF868BB0EF}" type="sibTrans" cxnId="{9DB8FB65-E9EE-4256-BA6F-7AA18609895F}">
      <dgm:prSet/>
      <dgm:spPr/>
      <dgm:t>
        <a:bodyPr/>
        <a:lstStyle/>
        <a:p>
          <a:endParaRPr lang="es-ES"/>
        </a:p>
      </dgm:t>
    </dgm:pt>
    <dgm:pt modelId="{563A6987-537B-45A9-B6E4-0B58C1FD5E06}" type="pres">
      <dgm:prSet presAssocID="{1E3C304C-733A-47A5-9783-3BD95AFBE6DD}" presName="linearFlow" presStyleCnt="0">
        <dgm:presLayoutVars>
          <dgm:resizeHandles val="exact"/>
        </dgm:presLayoutVars>
      </dgm:prSet>
      <dgm:spPr/>
    </dgm:pt>
    <dgm:pt modelId="{1120F555-5051-4395-9FF2-D0CC475EBC13}" type="pres">
      <dgm:prSet presAssocID="{CDC09D37-8A08-473F-B954-E7F496A898A7}" presName="node" presStyleLbl="node1" presStyleIdx="0" presStyleCnt="3" custLinFactNeighborY="-1731">
        <dgm:presLayoutVars>
          <dgm:bulletEnabled val="1"/>
        </dgm:presLayoutVars>
      </dgm:prSet>
      <dgm:spPr/>
      <dgm:t>
        <a:bodyPr/>
        <a:lstStyle/>
        <a:p>
          <a:endParaRPr lang="es-ES"/>
        </a:p>
      </dgm:t>
    </dgm:pt>
    <dgm:pt modelId="{302F2FC7-C12D-432E-8A49-B985DA895962}" type="pres">
      <dgm:prSet presAssocID="{4728E9D7-4C69-4F8C-AC4E-1B0F00A3E821}" presName="sibTrans" presStyleLbl="sibTrans2D1" presStyleIdx="0" presStyleCnt="2"/>
      <dgm:spPr/>
      <dgm:t>
        <a:bodyPr/>
        <a:lstStyle/>
        <a:p>
          <a:endParaRPr lang="es-ES"/>
        </a:p>
      </dgm:t>
    </dgm:pt>
    <dgm:pt modelId="{390FC713-00E1-4AE6-85C7-B46D3C4E4AB7}" type="pres">
      <dgm:prSet presAssocID="{4728E9D7-4C69-4F8C-AC4E-1B0F00A3E821}" presName="connectorText" presStyleLbl="sibTrans2D1" presStyleIdx="0" presStyleCnt="2"/>
      <dgm:spPr/>
      <dgm:t>
        <a:bodyPr/>
        <a:lstStyle/>
        <a:p>
          <a:endParaRPr lang="es-ES"/>
        </a:p>
      </dgm:t>
    </dgm:pt>
    <dgm:pt modelId="{EA1D69CF-5153-4D27-AB35-806325479A94}" type="pres">
      <dgm:prSet presAssocID="{AA6CDFA3-413A-4257-BFC0-43FC4868F3F1}" presName="node" presStyleLbl="node1" presStyleIdx="1" presStyleCnt="3">
        <dgm:presLayoutVars>
          <dgm:bulletEnabled val="1"/>
        </dgm:presLayoutVars>
      </dgm:prSet>
      <dgm:spPr/>
      <dgm:t>
        <a:bodyPr/>
        <a:lstStyle/>
        <a:p>
          <a:endParaRPr lang="es-ES"/>
        </a:p>
      </dgm:t>
    </dgm:pt>
    <dgm:pt modelId="{34C74133-FBB2-49DE-964A-C3B5933F989B}" type="pres">
      <dgm:prSet presAssocID="{F9FB0ED7-9473-4971-B630-7EBE9181ABB2}" presName="sibTrans" presStyleLbl="sibTrans2D1" presStyleIdx="1" presStyleCnt="2"/>
      <dgm:spPr/>
      <dgm:t>
        <a:bodyPr/>
        <a:lstStyle/>
        <a:p>
          <a:endParaRPr lang="es-ES"/>
        </a:p>
      </dgm:t>
    </dgm:pt>
    <dgm:pt modelId="{7332257F-A33D-4FDD-A107-FCE849BE7EFF}" type="pres">
      <dgm:prSet presAssocID="{F9FB0ED7-9473-4971-B630-7EBE9181ABB2}" presName="connectorText" presStyleLbl="sibTrans2D1" presStyleIdx="1" presStyleCnt="2"/>
      <dgm:spPr/>
      <dgm:t>
        <a:bodyPr/>
        <a:lstStyle/>
        <a:p>
          <a:endParaRPr lang="es-ES"/>
        </a:p>
      </dgm:t>
    </dgm:pt>
    <dgm:pt modelId="{55802F46-4013-4B4D-AA23-66F72D7EC554}" type="pres">
      <dgm:prSet presAssocID="{58156564-E5A3-44FB-B7E9-1C933F877376}" presName="node" presStyleLbl="node1" presStyleIdx="2" presStyleCnt="3">
        <dgm:presLayoutVars>
          <dgm:bulletEnabled val="1"/>
        </dgm:presLayoutVars>
      </dgm:prSet>
      <dgm:spPr/>
      <dgm:t>
        <a:bodyPr/>
        <a:lstStyle/>
        <a:p>
          <a:endParaRPr lang="es-ES"/>
        </a:p>
      </dgm:t>
    </dgm:pt>
  </dgm:ptLst>
  <dgm:cxnLst>
    <dgm:cxn modelId="{1BEF96B4-CE3C-4F5E-ACC8-DC5C3FAFEAF7}" type="presOf" srcId="{1E3C304C-733A-47A5-9783-3BD95AFBE6DD}" destId="{563A6987-537B-45A9-B6E4-0B58C1FD5E06}" srcOrd="0" destOrd="0" presId="urn:microsoft.com/office/officeart/2005/8/layout/process2"/>
    <dgm:cxn modelId="{9DB8FB65-E9EE-4256-BA6F-7AA18609895F}" srcId="{1E3C304C-733A-47A5-9783-3BD95AFBE6DD}" destId="{58156564-E5A3-44FB-B7E9-1C933F877376}" srcOrd="2" destOrd="0" parTransId="{FDE974ED-BDA4-4DCF-9F8D-3DA7BA29DF0D}" sibTransId="{600B3331-EF21-459C-99D8-73EF868BB0EF}"/>
    <dgm:cxn modelId="{B0916B44-DBC5-49B2-8FB5-1CEC9CA2862C}" type="presOf" srcId="{4728E9D7-4C69-4F8C-AC4E-1B0F00A3E821}" destId="{390FC713-00E1-4AE6-85C7-B46D3C4E4AB7}" srcOrd="1" destOrd="0" presId="urn:microsoft.com/office/officeart/2005/8/layout/process2"/>
    <dgm:cxn modelId="{7D387A54-9208-4082-B703-172D43F2EF56}" srcId="{1E3C304C-733A-47A5-9783-3BD95AFBE6DD}" destId="{AA6CDFA3-413A-4257-BFC0-43FC4868F3F1}" srcOrd="1" destOrd="0" parTransId="{204EA8C6-9DC0-4506-A9E4-01DD706DD840}" sibTransId="{F9FB0ED7-9473-4971-B630-7EBE9181ABB2}"/>
    <dgm:cxn modelId="{2B30DE87-4566-41F2-9E6F-9256BA325DC7}" type="presOf" srcId="{F9FB0ED7-9473-4971-B630-7EBE9181ABB2}" destId="{7332257F-A33D-4FDD-A107-FCE849BE7EFF}" srcOrd="1" destOrd="0" presId="urn:microsoft.com/office/officeart/2005/8/layout/process2"/>
    <dgm:cxn modelId="{A4879CAF-6546-48F5-86DB-2FBD46324515}" type="presOf" srcId="{58156564-E5A3-44FB-B7E9-1C933F877376}" destId="{55802F46-4013-4B4D-AA23-66F72D7EC554}" srcOrd="0" destOrd="0" presId="urn:microsoft.com/office/officeart/2005/8/layout/process2"/>
    <dgm:cxn modelId="{46535257-F9C0-4F0B-A03C-E0E00EC6C915}" srcId="{1E3C304C-733A-47A5-9783-3BD95AFBE6DD}" destId="{CDC09D37-8A08-473F-B954-E7F496A898A7}" srcOrd="0" destOrd="0" parTransId="{BA7814B6-9AB1-4141-AF51-C454712D508A}" sibTransId="{4728E9D7-4C69-4F8C-AC4E-1B0F00A3E821}"/>
    <dgm:cxn modelId="{DD78ABBB-18F5-4D69-A8E2-216A5201E890}" type="presOf" srcId="{AA6CDFA3-413A-4257-BFC0-43FC4868F3F1}" destId="{EA1D69CF-5153-4D27-AB35-806325479A94}" srcOrd="0" destOrd="0" presId="urn:microsoft.com/office/officeart/2005/8/layout/process2"/>
    <dgm:cxn modelId="{607EFE70-D49A-4809-AF74-694A0AC2A6C4}" type="presOf" srcId="{F9FB0ED7-9473-4971-B630-7EBE9181ABB2}" destId="{34C74133-FBB2-49DE-964A-C3B5933F989B}" srcOrd="0" destOrd="0" presId="urn:microsoft.com/office/officeart/2005/8/layout/process2"/>
    <dgm:cxn modelId="{FD97F7C7-6EAA-478E-97DC-29FED7C0AD6C}" type="presOf" srcId="{CDC09D37-8A08-473F-B954-E7F496A898A7}" destId="{1120F555-5051-4395-9FF2-D0CC475EBC13}" srcOrd="0" destOrd="0" presId="urn:microsoft.com/office/officeart/2005/8/layout/process2"/>
    <dgm:cxn modelId="{8F7FBEDD-BDBE-47D8-862F-FE253B585F41}" type="presOf" srcId="{4728E9D7-4C69-4F8C-AC4E-1B0F00A3E821}" destId="{302F2FC7-C12D-432E-8A49-B985DA895962}" srcOrd="0" destOrd="0" presId="urn:microsoft.com/office/officeart/2005/8/layout/process2"/>
    <dgm:cxn modelId="{8D411939-D5FE-46A1-A5AE-0D0A873F664B}" type="presParOf" srcId="{563A6987-537B-45A9-B6E4-0B58C1FD5E06}" destId="{1120F555-5051-4395-9FF2-D0CC475EBC13}" srcOrd="0" destOrd="0" presId="urn:microsoft.com/office/officeart/2005/8/layout/process2"/>
    <dgm:cxn modelId="{4136F4E4-6275-4069-886E-90A613437C4E}" type="presParOf" srcId="{563A6987-537B-45A9-B6E4-0B58C1FD5E06}" destId="{302F2FC7-C12D-432E-8A49-B985DA895962}" srcOrd="1" destOrd="0" presId="urn:microsoft.com/office/officeart/2005/8/layout/process2"/>
    <dgm:cxn modelId="{31979720-780C-4233-9B0A-91EB0FC84D90}" type="presParOf" srcId="{302F2FC7-C12D-432E-8A49-B985DA895962}" destId="{390FC713-00E1-4AE6-85C7-B46D3C4E4AB7}" srcOrd="0" destOrd="0" presId="urn:microsoft.com/office/officeart/2005/8/layout/process2"/>
    <dgm:cxn modelId="{AFFACD29-DE08-4AAC-8D2B-81FAE05C03E9}" type="presParOf" srcId="{563A6987-537B-45A9-B6E4-0B58C1FD5E06}" destId="{EA1D69CF-5153-4D27-AB35-806325479A94}" srcOrd="2" destOrd="0" presId="urn:microsoft.com/office/officeart/2005/8/layout/process2"/>
    <dgm:cxn modelId="{C723DFCD-26A4-411E-B267-2318732B55CB}" type="presParOf" srcId="{563A6987-537B-45A9-B6E4-0B58C1FD5E06}" destId="{34C74133-FBB2-49DE-964A-C3B5933F989B}" srcOrd="3" destOrd="0" presId="urn:microsoft.com/office/officeart/2005/8/layout/process2"/>
    <dgm:cxn modelId="{818EE3B2-8929-43C8-B432-6681D19A90AB}" type="presParOf" srcId="{34C74133-FBB2-49DE-964A-C3B5933F989B}" destId="{7332257F-A33D-4FDD-A107-FCE849BE7EFF}" srcOrd="0" destOrd="0" presId="urn:microsoft.com/office/officeart/2005/8/layout/process2"/>
    <dgm:cxn modelId="{80A3DFD2-548B-49EA-BDEB-5E7D1510B022}" type="presParOf" srcId="{563A6987-537B-45A9-B6E4-0B58C1FD5E06}" destId="{55802F46-4013-4B4D-AA23-66F72D7EC554}"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E3C304C-733A-47A5-9783-3BD95AFBE6DD}" type="doc">
      <dgm:prSet loTypeId="urn:microsoft.com/office/officeart/2005/8/layout/process2" loCatId="process" qsTypeId="urn:microsoft.com/office/officeart/2005/8/quickstyle/simple3" qsCatId="simple" csTypeId="urn:microsoft.com/office/officeart/2005/8/colors/colorful1" csCatId="colorful" phldr="1"/>
      <dgm:spPr/>
    </dgm:pt>
    <dgm:pt modelId="{CDC09D37-8A08-473F-B954-E7F496A898A7}">
      <dgm:prSet phldrT="[Texto]"/>
      <dgm:spPr/>
      <dgm:t>
        <a:bodyPr/>
        <a:lstStyle/>
        <a:p>
          <a:r>
            <a:rPr lang="es-ES" dirty="0" smtClean="0"/>
            <a:t>Teorías de soporte </a:t>
          </a:r>
        </a:p>
      </dgm:t>
    </dgm:pt>
    <dgm:pt modelId="{BA7814B6-9AB1-4141-AF51-C454712D508A}" type="parTrans" cxnId="{46535257-F9C0-4F0B-A03C-E0E00EC6C915}">
      <dgm:prSet/>
      <dgm:spPr/>
      <dgm:t>
        <a:bodyPr/>
        <a:lstStyle/>
        <a:p>
          <a:endParaRPr lang="es-ES"/>
        </a:p>
      </dgm:t>
    </dgm:pt>
    <dgm:pt modelId="{4728E9D7-4C69-4F8C-AC4E-1B0F00A3E821}" type="sibTrans" cxnId="{46535257-F9C0-4F0B-A03C-E0E00EC6C915}">
      <dgm:prSet/>
      <dgm:spPr/>
      <dgm:t>
        <a:bodyPr/>
        <a:lstStyle/>
        <a:p>
          <a:endParaRPr lang="es-ES"/>
        </a:p>
      </dgm:t>
    </dgm:pt>
    <dgm:pt modelId="{617E7141-82A3-4DA8-88AC-55404DAD64D6}">
      <dgm:prSet phldrT="[Texto]" custT="1"/>
      <dgm:spPr/>
      <dgm:t>
        <a:bodyPr/>
        <a:lstStyle/>
        <a:p>
          <a:r>
            <a:rPr lang="es-ES" sz="1800" dirty="0" smtClean="0"/>
            <a:t>Teoría racional económica (Alfred Marshall)</a:t>
          </a:r>
        </a:p>
        <a:p>
          <a:r>
            <a:rPr lang="es-ES" sz="1800" dirty="0" smtClean="0"/>
            <a:t>Teoría del aprendizaje (</a:t>
          </a:r>
          <a:r>
            <a:rPr lang="es-ES" sz="1800" dirty="0" err="1" smtClean="0"/>
            <a:t>Pavlov</a:t>
          </a:r>
          <a:r>
            <a:rPr lang="es-ES" sz="1800" dirty="0" smtClean="0"/>
            <a:t> )</a:t>
          </a:r>
        </a:p>
        <a:p>
          <a:r>
            <a:rPr lang="es-ES" sz="1800" dirty="0" smtClean="0"/>
            <a:t>Teoría social (Albert Bandura)</a:t>
          </a:r>
          <a:endParaRPr lang="es-ES" sz="1800" dirty="0"/>
        </a:p>
      </dgm:t>
    </dgm:pt>
    <dgm:pt modelId="{E8A50B81-D687-40AC-A756-F9EE2F539DD0}" type="parTrans" cxnId="{45BE3862-64A0-4EDB-AE82-2565F7156241}">
      <dgm:prSet/>
      <dgm:spPr/>
      <dgm:t>
        <a:bodyPr/>
        <a:lstStyle/>
        <a:p>
          <a:endParaRPr lang="es-ES"/>
        </a:p>
      </dgm:t>
    </dgm:pt>
    <dgm:pt modelId="{C1EF76E7-486B-4382-AB6F-7FC6C259C6CD}" type="sibTrans" cxnId="{45BE3862-64A0-4EDB-AE82-2565F7156241}">
      <dgm:prSet/>
      <dgm:spPr/>
      <dgm:t>
        <a:bodyPr/>
        <a:lstStyle/>
        <a:p>
          <a:endParaRPr lang="es-ES"/>
        </a:p>
      </dgm:t>
    </dgm:pt>
    <dgm:pt modelId="{563A6987-537B-45A9-B6E4-0B58C1FD5E06}" type="pres">
      <dgm:prSet presAssocID="{1E3C304C-733A-47A5-9783-3BD95AFBE6DD}" presName="linearFlow" presStyleCnt="0">
        <dgm:presLayoutVars>
          <dgm:resizeHandles val="exact"/>
        </dgm:presLayoutVars>
      </dgm:prSet>
      <dgm:spPr/>
    </dgm:pt>
    <dgm:pt modelId="{1120F555-5051-4395-9FF2-D0CC475EBC13}" type="pres">
      <dgm:prSet presAssocID="{CDC09D37-8A08-473F-B954-E7F496A898A7}" presName="node" presStyleLbl="node1" presStyleIdx="0" presStyleCnt="2" custScaleY="41563" custLinFactNeighborY="-1731">
        <dgm:presLayoutVars>
          <dgm:bulletEnabled val="1"/>
        </dgm:presLayoutVars>
      </dgm:prSet>
      <dgm:spPr/>
      <dgm:t>
        <a:bodyPr/>
        <a:lstStyle/>
        <a:p>
          <a:endParaRPr lang="es-ES"/>
        </a:p>
      </dgm:t>
    </dgm:pt>
    <dgm:pt modelId="{302F2FC7-C12D-432E-8A49-B985DA895962}" type="pres">
      <dgm:prSet presAssocID="{4728E9D7-4C69-4F8C-AC4E-1B0F00A3E821}" presName="sibTrans" presStyleLbl="sibTrans2D1" presStyleIdx="0" presStyleCnt="1" custFlipHor="1" custScaleX="97992" custScaleY="83463" custLinFactNeighborX="609" custLinFactNeighborY="5999"/>
      <dgm:spPr/>
      <dgm:t>
        <a:bodyPr/>
        <a:lstStyle/>
        <a:p>
          <a:endParaRPr lang="es-ES"/>
        </a:p>
      </dgm:t>
    </dgm:pt>
    <dgm:pt modelId="{390FC713-00E1-4AE6-85C7-B46D3C4E4AB7}" type="pres">
      <dgm:prSet presAssocID="{4728E9D7-4C69-4F8C-AC4E-1B0F00A3E821}" presName="connectorText" presStyleLbl="sibTrans2D1" presStyleIdx="0" presStyleCnt="1"/>
      <dgm:spPr/>
      <dgm:t>
        <a:bodyPr/>
        <a:lstStyle/>
        <a:p>
          <a:endParaRPr lang="es-ES"/>
        </a:p>
      </dgm:t>
    </dgm:pt>
    <dgm:pt modelId="{6F43B506-378E-4BAC-B211-22AB825A6182}" type="pres">
      <dgm:prSet presAssocID="{617E7141-82A3-4DA8-88AC-55404DAD64D6}" presName="node" presStyleLbl="node1" presStyleIdx="1" presStyleCnt="2">
        <dgm:presLayoutVars>
          <dgm:bulletEnabled val="1"/>
        </dgm:presLayoutVars>
      </dgm:prSet>
      <dgm:spPr/>
      <dgm:t>
        <a:bodyPr/>
        <a:lstStyle/>
        <a:p>
          <a:endParaRPr lang="es-ES"/>
        </a:p>
      </dgm:t>
    </dgm:pt>
  </dgm:ptLst>
  <dgm:cxnLst>
    <dgm:cxn modelId="{46535257-F9C0-4F0B-A03C-E0E00EC6C915}" srcId="{1E3C304C-733A-47A5-9783-3BD95AFBE6DD}" destId="{CDC09D37-8A08-473F-B954-E7F496A898A7}" srcOrd="0" destOrd="0" parTransId="{BA7814B6-9AB1-4141-AF51-C454712D508A}" sibTransId="{4728E9D7-4C69-4F8C-AC4E-1B0F00A3E821}"/>
    <dgm:cxn modelId="{45BE3862-64A0-4EDB-AE82-2565F7156241}" srcId="{1E3C304C-733A-47A5-9783-3BD95AFBE6DD}" destId="{617E7141-82A3-4DA8-88AC-55404DAD64D6}" srcOrd="1" destOrd="0" parTransId="{E8A50B81-D687-40AC-A756-F9EE2F539DD0}" sibTransId="{C1EF76E7-486B-4382-AB6F-7FC6C259C6CD}"/>
    <dgm:cxn modelId="{D26766EB-B8A7-4571-883B-2EF391254A0F}" type="presOf" srcId="{617E7141-82A3-4DA8-88AC-55404DAD64D6}" destId="{6F43B506-378E-4BAC-B211-22AB825A6182}" srcOrd="0" destOrd="0" presId="urn:microsoft.com/office/officeart/2005/8/layout/process2"/>
    <dgm:cxn modelId="{B0916B44-DBC5-49B2-8FB5-1CEC9CA2862C}" type="presOf" srcId="{4728E9D7-4C69-4F8C-AC4E-1B0F00A3E821}" destId="{390FC713-00E1-4AE6-85C7-B46D3C4E4AB7}" srcOrd="1" destOrd="0" presId="urn:microsoft.com/office/officeart/2005/8/layout/process2"/>
    <dgm:cxn modelId="{1BEF96B4-CE3C-4F5E-ACC8-DC5C3FAFEAF7}" type="presOf" srcId="{1E3C304C-733A-47A5-9783-3BD95AFBE6DD}" destId="{563A6987-537B-45A9-B6E4-0B58C1FD5E06}" srcOrd="0" destOrd="0" presId="urn:microsoft.com/office/officeart/2005/8/layout/process2"/>
    <dgm:cxn modelId="{FD97F7C7-6EAA-478E-97DC-29FED7C0AD6C}" type="presOf" srcId="{CDC09D37-8A08-473F-B954-E7F496A898A7}" destId="{1120F555-5051-4395-9FF2-D0CC475EBC13}" srcOrd="0" destOrd="0" presId="urn:microsoft.com/office/officeart/2005/8/layout/process2"/>
    <dgm:cxn modelId="{8F7FBEDD-BDBE-47D8-862F-FE253B585F41}" type="presOf" srcId="{4728E9D7-4C69-4F8C-AC4E-1B0F00A3E821}" destId="{302F2FC7-C12D-432E-8A49-B985DA895962}" srcOrd="0" destOrd="0" presId="urn:microsoft.com/office/officeart/2005/8/layout/process2"/>
    <dgm:cxn modelId="{8D411939-D5FE-46A1-A5AE-0D0A873F664B}" type="presParOf" srcId="{563A6987-537B-45A9-B6E4-0B58C1FD5E06}" destId="{1120F555-5051-4395-9FF2-D0CC475EBC13}" srcOrd="0" destOrd="0" presId="urn:microsoft.com/office/officeart/2005/8/layout/process2"/>
    <dgm:cxn modelId="{4136F4E4-6275-4069-886E-90A613437C4E}" type="presParOf" srcId="{563A6987-537B-45A9-B6E4-0B58C1FD5E06}" destId="{302F2FC7-C12D-432E-8A49-B985DA895962}" srcOrd="1" destOrd="0" presId="urn:microsoft.com/office/officeart/2005/8/layout/process2"/>
    <dgm:cxn modelId="{31979720-780C-4233-9B0A-91EB0FC84D90}" type="presParOf" srcId="{302F2FC7-C12D-432E-8A49-B985DA895962}" destId="{390FC713-00E1-4AE6-85C7-B46D3C4E4AB7}" srcOrd="0" destOrd="0" presId="urn:microsoft.com/office/officeart/2005/8/layout/process2"/>
    <dgm:cxn modelId="{75D82C9A-7E1D-4095-BE89-1554732FE57D}" type="presParOf" srcId="{563A6987-537B-45A9-B6E4-0B58C1FD5E06}" destId="{6F43B506-378E-4BAC-B211-22AB825A6182}" srcOrd="2" destOrd="0" presId="urn:microsoft.com/office/officeart/2005/8/layout/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1116" name="CorelDRAW" r:id="rId3" imgW="9151920" imgH="5621400" progId="">
                  <p:embed/>
                </p:oleObj>
              </mc:Choice>
              <mc:Fallback>
                <p:oleObj name="CorelDRAW" r:id="rId3" imgW="9151920" imgH="5621400" progId="">
                  <p:embed/>
                  <p:pic>
                    <p:nvPicPr>
                      <p:cNvPr id="17454"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endParaRPr lang="es-ES" sz="1400" dirty="0">
              <a:solidFill>
                <a:prstClr val="black"/>
              </a:solidFill>
            </a:endParaRPr>
          </a:p>
        </p:txBody>
      </p:sp>
      <p:sp>
        <p:nvSpPr>
          <p:cNvPr id="17433" name="Rectangle 25"/>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a:endParaRPr lang="es-ES" sz="1400" dirty="0">
              <a:solidFill>
                <a:prstClr val="black"/>
              </a:solidFill>
            </a:endParaRPr>
          </a:p>
        </p:txBody>
      </p:sp>
      <p:sp>
        <p:nvSpPr>
          <p:cNvPr id="17434" name="Rectangle 26"/>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endParaRPr lang="es-ES" sz="1400" dirty="0">
              <a:solidFill>
                <a:prstClr val="black"/>
              </a:solidFill>
            </a:endParaRPr>
          </a:p>
        </p:txBody>
      </p:sp>
      <p:sp>
        <p:nvSpPr>
          <p:cNvPr id="17435" name="Rectangle 27"/>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a:endParaRPr lang="es-ES" sz="1400" dirty="0">
              <a:solidFill>
                <a:prstClr val="black"/>
              </a:solidFill>
            </a:endParaRPr>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12192000" cy="1135062"/>
          </a:xfrm>
          <a:prstGeom prst="rect">
            <a:avLst/>
          </a:prstGeom>
          <a:noFill/>
        </p:spPr>
      </p:pic>
      <p:sp>
        <p:nvSpPr>
          <p:cNvPr id="17458" name="Oval 50"/>
          <p:cNvSpPr>
            <a:spLocks noChangeArrowheads="1"/>
          </p:cNvSpPr>
          <p:nvPr/>
        </p:nvSpPr>
        <p:spPr bwMode="auto">
          <a:xfrm>
            <a:off x="289984" y="260351"/>
            <a:ext cx="1056216" cy="792163"/>
          </a:xfrm>
          <a:prstGeom prst="ellipse">
            <a:avLst/>
          </a:prstGeom>
          <a:solidFill>
            <a:schemeClr val="bg1"/>
          </a:solidFill>
          <a:ln w="9525">
            <a:noFill/>
            <a:round/>
            <a:headEnd/>
            <a:tailEnd/>
          </a:ln>
          <a:effectLst/>
        </p:spPr>
        <p:txBody>
          <a:bodyPr wrap="none" anchor="ctr"/>
          <a:lstStyle/>
          <a:p>
            <a:endParaRPr lang="es-ES" sz="1800" dirty="0">
              <a:solidFill>
                <a:prstClr val="black"/>
              </a:solidFill>
            </a:endParaRPr>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427217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4481722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1777202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EF6171D-9993-4C35-9F32-2DAA985D7D9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0A1E5320-12D4-49A0-948D-B5F8DEB6A2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3A85BF65-013E-4588-B948-6FB1038430CD}"/>
              </a:ext>
            </a:extLst>
          </p:cNvPr>
          <p:cNvSpPr>
            <a:spLocks noGrp="1"/>
          </p:cNvSpPr>
          <p:nvPr>
            <p:ph type="dt" sz="half" idx="10"/>
          </p:nvPr>
        </p:nvSpPr>
        <p:spPr/>
        <p:txBody>
          <a:bodyPr/>
          <a:lstStyle/>
          <a:p>
            <a:fld id="{9A520052-D3AA-4AA5-B719-E7BB6DA5E4DC}" type="datetimeFigureOut">
              <a:rPr lang="es-ES" smtClean="0"/>
              <a:t>12/03/2020</a:t>
            </a:fld>
            <a:endParaRPr lang="es-ES"/>
          </a:p>
        </p:txBody>
      </p:sp>
      <p:sp>
        <p:nvSpPr>
          <p:cNvPr id="5" name="Marcador de pie de página 4">
            <a:extLst>
              <a:ext uri="{FF2B5EF4-FFF2-40B4-BE49-F238E27FC236}">
                <a16:creationId xmlns:a16="http://schemas.microsoft.com/office/drawing/2014/main" xmlns="" id="{8BC90813-2AB5-49D3-916C-C280950199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9556BFCD-328F-465E-9D76-C0CCC34FBE95}"/>
              </a:ext>
            </a:extLst>
          </p:cNvPr>
          <p:cNvSpPr>
            <a:spLocks noGrp="1"/>
          </p:cNvSpPr>
          <p:nvPr>
            <p:ph type="sldNum" sz="quarter" idx="12"/>
          </p:nvPr>
        </p:nvSpPr>
        <p:spPr/>
        <p:txBody>
          <a:bodyPr/>
          <a:lstStyle/>
          <a:p>
            <a:fld id="{44A28F18-196F-4E42-AF2B-A8DA6528AC4A}" type="slidenum">
              <a:rPr lang="es-ES" smtClean="0"/>
              <a:t>‹Nº›</a:t>
            </a:fld>
            <a:endParaRPr lang="es-ES"/>
          </a:p>
        </p:txBody>
      </p:sp>
    </p:spTree>
    <p:extLst>
      <p:ext uri="{BB962C8B-B14F-4D97-AF65-F5344CB8AC3E}">
        <p14:creationId xmlns:p14="http://schemas.microsoft.com/office/powerpoint/2010/main" val="301725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92" y="1556793"/>
            <a:ext cx="10972800" cy="4525963"/>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8317352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Editar los estilos de texto del patrón</a:t>
            </a:r>
          </a:p>
        </p:txBody>
      </p:sp>
    </p:spTree>
    <p:extLst>
      <p:ext uri="{BB962C8B-B14F-4D97-AF65-F5344CB8AC3E}">
        <p14:creationId xmlns:p14="http://schemas.microsoft.com/office/powerpoint/2010/main" val="16949719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631605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0939324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10990661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474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Tree>
    <p:extLst>
      <p:ext uri="{BB962C8B-B14F-4D97-AF65-F5344CB8AC3E}">
        <p14:creationId xmlns:p14="http://schemas.microsoft.com/office/powerpoint/2010/main" val="3797212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 dirty="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Tree>
    <p:extLst>
      <p:ext uri="{BB962C8B-B14F-4D97-AF65-F5344CB8AC3E}">
        <p14:creationId xmlns:p14="http://schemas.microsoft.com/office/powerpoint/2010/main" val="9690977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solidFill>
                <a:prstClr val="black"/>
              </a:solidFill>
            </a:endParaRPr>
          </a:p>
        </p:txBody>
      </p:sp>
      <p:sp>
        <p:nvSpPr>
          <p:cNvPr id="1045" name="Rectangle 21"/>
          <p:cNvSpPr>
            <a:spLocks noChangeArrowheads="1"/>
          </p:cNvSpPr>
          <p:nvPr/>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solidFill>
                <a:prstClr val="black"/>
              </a:solidFill>
            </a:endParaRPr>
          </a:p>
        </p:txBody>
      </p:sp>
      <p:sp>
        <p:nvSpPr>
          <p:cNvPr id="1047" name="Line 23"/>
          <p:cNvSpPr>
            <a:spLocks noChangeShapeType="1"/>
          </p:cNvSpPr>
          <p:nvPr/>
        </p:nvSpPr>
        <p:spPr bwMode="auto">
          <a:xfrm rot="10800000" flipH="1">
            <a:off x="33868" y="6296025"/>
            <a:ext cx="8879417" cy="0"/>
          </a:xfrm>
          <a:prstGeom prst="line">
            <a:avLst/>
          </a:prstGeom>
          <a:noFill/>
          <a:ln w="38100">
            <a:solidFill>
              <a:srgbClr val="FF0000"/>
            </a:solidFill>
            <a:round/>
            <a:headEnd/>
            <a:tailEnd/>
          </a:ln>
          <a:effectLst/>
        </p:spPr>
        <p:txBody>
          <a:bodyPr/>
          <a:lstStyle/>
          <a:p>
            <a:endParaRPr lang="es-ES" sz="1800" dirty="0">
              <a:solidFill>
                <a:prstClr val="black"/>
              </a:solidFill>
            </a:endParaRPr>
          </a:p>
        </p:txBody>
      </p:sp>
      <p:sp>
        <p:nvSpPr>
          <p:cNvPr id="1048" name="Line 24"/>
          <p:cNvSpPr>
            <a:spLocks noChangeShapeType="1"/>
          </p:cNvSpPr>
          <p:nvPr/>
        </p:nvSpPr>
        <p:spPr bwMode="auto">
          <a:xfrm rot="10800000" flipH="1">
            <a:off x="33868" y="6245225"/>
            <a:ext cx="8879417" cy="0"/>
          </a:xfrm>
          <a:prstGeom prst="line">
            <a:avLst/>
          </a:prstGeom>
          <a:noFill/>
          <a:ln w="38100">
            <a:solidFill>
              <a:srgbClr val="006600"/>
            </a:solidFill>
            <a:round/>
            <a:headEnd/>
            <a:tailEnd/>
          </a:ln>
          <a:effectLst/>
        </p:spPr>
        <p:txBody>
          <a:bodyPr/>
          <a:lstStyle/>
          <a:p>
            <a:endParaRPr lang="es-ES" sz="1800" dirty="0">
              <a:solidFill>
                <a:prstClr val="black"/>
              </a:solidFill>
            </a:endParaRPr>
          </a:p>
        </p:txBody>
      </p:sp>
      <p:pic>
        <p:nvPicPr>
          <p:cNvPr id="7" name="Picture 6"/>
          <p:cNvPicPr>
            <a:picLocks noChangeAspect="1"/>
          </p:cNvPicPr>
          <p:nvPr/>
        </p:nvPicPr>
        <p:blipFill rotWithShape="1">
          <a:blip r:embed="rId14" cstate="print">
            <a:extLst>
              <a:ext uri="{28A0092B-C50C-407E-A947-70E740481C1C}">
                <a14:useLocalDpi xmlns:a14="http://schemas.microsoft.com/office/drawing/2010/main" val="0"/>
              </a:ext>
            </a:extLst>
          </a:blip>
          <a:srcRect l="7594" t="38806" r="7258" b="30597"/>
          <a:stretch/>
        </p:blipFill>
        <p:spPr bwMode="auto">
          <a:xfrm>
            <a:off x="8880310" y="5906861"/>
            <a:ext cx="3269713" cy="624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9912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2.xml"/><Relationship Id="rId13" Type="http://schemas.openxmlformats.org/officeDocument/2006/relationships/diagramColors" Target="../diagrams/colors13.xml"/><Relationship Id="rId3" Type="http://schemas.openxmlformats.org/officeDocument/2006/relationships/image" Target="../media/image31.jpeg"/><Relationship Id="rId7" Type="http://schemas.openxmlformats.org/officeDocument/2006/relationships/diagramQuickStyle" Target="../diagrams/quickStyle12.xml"/><Relationship Id="rId12" Type="http://schemas.openxmlformats.org/officeDocument/2006/relationships/diagramQuickStyle" Target="../diagrams/quickStyle13.xm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diagramLayout" Target="../diagrams/layout12.xml"/><Relationship Id="rId11" Type="http://schemas.openxmlformats.org/officeDocument/2006/relationships/diagramLayout" Target="../diagrams/layout13.xml"/><Relationship Id="rId5" Type="http://schemas.openxmlformats.org/officeDocument/2006/relationships/diagramData" Target="../diagrams/data12.xml"/><Relationship Id="rId10" Type="http://schemas.openxmlformats.org/officeDocument/2006/relationships/diagramData" Target="../diagrams/data13.xml"/><Relationship Id="rId4" Type="http://schemas.openxmlformats.org/officeDocument/2006/relationships/image" Target="../media/image32.png"/><Relationship Id="rId9" Type="http://schemas.microsoft.com/office/2007/relationships/diagramDrawing" Target="../diagrams/drawing12.xml"/><Relationship Id="rId14" Type="http://schemas.microsoft.com/office/2007/relationships/diagramDrawing" Target="../diagrams/drawing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33.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Layout" Target="../diagrams/layout15.xml"/><Relationship Id="rId7" Type="http://schemas.openxmlformats.org/officeDocument/2006/relationships/image" Target="../media/image34.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10" Type="http://schemas.openxmlformats.org/officeDocument/2006/relationships/image" Target="../media/image37.png"/><Relationship Id="rId4" Type="http://schemas.openxmlformats.org/officeDocument/2006/relationships/diagramQuickStyle" Target="../diagrams/quickStyle15.xml"/><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38.jpe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emf"/></Relationships>
</file>

<file path=ppt/slides/_rels/slide1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emf"/></Relationships>
</file>

<file path=ppt/slides/_rels/slide18.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emf"/></Relationships>
</file>

<file path=ppt/slides/_rels/slide1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emf"/><Relationship Id="rId4" Type="http://schemas.openxmlformats.org/officeDocument/2006/relationships/image" Target="../media/image53.emf"/></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emf"/><Relationship Id="rId4" Type="http://schemas.openxmlformats.org/officeDocument/2006/relationships/image" Target="../media/image58.emf"/></Relationships>
</file>

<file path=ppt/slides/_rels/slide2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9.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diagramQuickStyle" Target="../diagrams/quickStyle6.xml"/><Relationship Id="rId3" Type="http://schemas.openxmlformats.org/officeDocument/2006/relationships/diagramLayout" Target="../diagrams/layout5.xml"/><Relationship Id="rId7" Type="http://schemas.openxmlformats.org/officeDocument/2006/relationships/image" Target="../media/image10.jpeg"/><Relationship Id="rId12" Type="http://schemas.openxmlformats.org/officeDocument/2006/relationships/diagramLayout" Target="../diagrams/layout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diagramData" Target="../diagrams/data6.xml"/><Relationship Id="rId5" Type="http://schemas.openxmlformats.org/officeDocument/2006/relationships/diagramColors" Target="../diagrams/colors5.xml"/><Relationship Id="rId15" Type="http://schemas.microsoft.com/office/2007/relationships/diagramDrawing" Target="../diagrams/drawing6.xml"/><Relationship Id="rId10" Type="http://schemas.openxmlformats.org/officeDocument/2006/relationships/image" Target="../media/image13.png"/><Relationship Id="rId4" Type="http://schemas.openxmlformats.org/officeDocument/2006/relationships/diagramQuickStyle" Target="../diagrams/quickStyle5.xml"/><Relationship Id="rId9" Type="http://schemas.openxmlformats.org/officeDocument/2006/relationships/image" Target="../media/image12.jpeg"/><Relationship Id="rId14" Type="http://schemas.openxmlformats.org/officeDocument/2006/relationships/diagramColors" Target="../diagrams/colors6.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7.xml"/><Relationship Id="rId7" Type="http://schemas.openxmlformats.org/officeDocument/2006/relationships/image" Target="../media/image14.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13" Type="http://schemas.microsoft.com/office/2007/relationships/diagramDrawing" Target="../diagrams/drawing9.xml"/><Relationship Id="rId3" Type="http://schemas.openxmlformats.org/officeDocument/2006/relationships/diagramLayout" Target="../diagrams/layout8.xml"/><Relationship Id="rId7" Type="http://schemas.openxmlformats.org/officeDocument/2006/relationships/image" Target="../media/image16.jpeg"/><Relationship Id="rId12" Type="http://schemas.openxmlformats.org/officeDocument/2006/relationships/diagramColors" Target="../diagrams/colors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openxmlformats.org/officeDocument/2006/relationships/diagramQuickStyle" Target="../diagrams/quickStyle9.xml"/><Relationship Id="rId5" Type="http://schemas.openxmlformats.org/officeDocument/2006/relationships/diagramColors" Target="../diagrams/colors8.xml"/><Relationship Id="rId15" Type="http://schemas.openxmlformats.org/officeDocument/2006/relationships/image" Target="../media/image19.jpeg"/><Relationship Id="rId10" Type="http://schemas.openxmlformats.org/officeDocument/2006/relationships/diagramLayout" Target="../diagrams/layout9.xml"/><Relationship Id="rId4" Type="http://schemas.openxmlformats.org/officeDocument/2006/relationships/diagramQuickStyle" Target="../diagrams/quickStyle8.xml"/><Relationship Id="rId9" Type="http://schemas.openxmlformats.org/officeDocument/2006/relationships/diagramData" Target="../diagrams/data9.xml"/><Relationship Id="rId14"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image" Target="../media/image21.png"/><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image" Target="../media/image20.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5" Type="http://schemas.openxmlformats.org/officeDocument/2006/relationships/image" Target="../media/image23.jpeg"/><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 Id="rId14"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Rectángulo">
            <a:extLst>
              <a:ext uri="{FF2B5EF4-FFF2-40B4-BE49-F238E27FC236}">
                <a16:creationId xmlns:a16="http://schemas.microsoft.com/office/drawing/2014/main" xmlns="" id="{18161A7C-B0BC-4E91-880A-34422E9D3F62}"/>
              </a:ext>
            </a:extLst>
          </p:cNvPr>
          <p:cNvSpPr/>
          <p:nvPr/>
        </p:nvSpPr>
        <p:spPr>
          <a:xfrm>
            <a:off x="1434632" y="2092156"/>
            <a:ext cx="10349947" cy="261610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400" b="1" dirty="0">
                <a:latin typeface="Times New Roman" panose="02020603050405020304" pitchFamily="18" charset="0"/>
                <a:cs typeface="Times New Roman" panose="02020603050405020304" pitchFamily="18" charset="0"/>
              </a:rPr>
              <a:t>CARRERA DE </a:t>
            </a:r>
            <a:r>
              <a:rPr lang="es-ES" sz="2400" b="1" dirty="0" smtClean="0">
                <a:latin typeface="Times New Roman" panose="02020603050405020304" pitchFamily="18" charset="0"/>
                <a:cs typeface="Times New Roman" panose="02020603050405020304" pitchFamily="18" charset="0"/>
              </a:rPr>
              <a:t>INGENIERÍA EN MERCADOTECNIA</a:t>
            </a:r>
            <a:endParaRPr lang="es-ES" sz="2400" b="1" cap="all" dirty="0">
              <a:ln w="0"/>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ctr"/>
            <a:endParaRPr lang="es-ES" sz="2400" b="1" cap="all" dirty="0">
              <a:ln w="0"/>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ctr"/>
            <a:r>
              <a:rPr lang="es-ES" b="1" cap="all" dirty="0" smtClean="0">
                <a:ln w="0"/>
                <a:effectLst>
                  <a:reflection blurRad="12700" stA="50000" endPos="50000" dist="5000" dir="5400000" sy="-100000" rotWithShape="0"/>
                </a:effectLst>
                <a:latin typeface="Times New Roman" panose="02020603050405020304" pitchFamily="18" charset="0"/>
                <a:cs typeface="Times New Roman" panose="02020603050405020304" pitchFamily="18" charset="0"/>
              </a:rPr>
              <a:t>“INFLUENCIA DEL SOCIAL MEDIA EN LA DECISION DE COMPRA DE LOS CLIENTES DE SEGUROS DE SALUD PRIVADOS </a:t>
            </a:r>
            <a:r>
              <a:rPr lang="es-ES" b="1" cap="all" smtClean="0">
                <a:ln w="0"/>
                <a:effectLst>
                  <a:reflection blurRad="12700" stA="50000" endPos="50000" dist="5000" dir="5400000" sy="-100000" rotWithShape="0"/>
                </a:effectLst>
                <a:latin typeface="Times New Roman" panose="02020603050405020304" pitchFamily="18" charset="0"/>
                <a:cs typeface="Times New Roman" panose="02020603050405020304" pitchFamily="18" charset="0"/>
              </a:rPr>
              <a:t>DEL </a:t>
            </a:r>
            <a:r>
              <a:rPr lang="es-ES" b="1" cap="all" smtClean="0">
                <a:ln w="0"/>
                <a:effectLst>
                  <a:reflection blurRad="12700" stA="50000" endPos="50000" dist="5000" dir="5400000" sy="-100000" rotWithShape="0"/>
                </a:effectLst>
                <a:latin typeface="Times New Roman" panose="02020603050405020304" pitchFamily="18" charset="0"/>
                <a:cs typeface="Times New Roman" panose="02020603050405020304" pitchFamily="18" charset="0"/>
              </a:rPr>
              <a:t>DMQ”</a:t>
            </a:r>
            <a:endParaRPr lang="es-ES" b="1" cap="all" dirty="0">
              <a:ln w="0"/>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r"/>
            <a:endParaRPr lang="es-ES" sz="2000" b="1" cap="all" dirty="0" smtClean="0">
              <a:ln w="0"/>
              <a:solidFill>
                <a:schemeClr val="accent5"/>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r"/>
            <a:r>
              <a:rPr lang="es-ES" sz="2000" b="1" cap="all" dirty="0" smtClean="0">
                <a:ln w="0"/>
                <a:solidFill>
                  <a:schemeClr val="accent5"/>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AUTOR:  </a:t>
            </a:r>
            <a:endParaRPr lang="es-ES" sz="2000" b="1" cap="all" dirty="0">
              <a:ln w="0"/>
              <a:solidFill>
                <a:schemeClr val="accent5"/>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r"/>
            <a:endParaRPr lang="es-ES" sz="2000" b="1" dirty="0" smtClean="0">
              <a:latin typeface="Times New Roman" panose="02020603050405020304" pitchFamily="18" charset="0"/>
              <a:cs typeface="Times New Roman" panose="02020603050405020304" pitchFamily="18" charset="0"/>
            </a:endParaRPr>
          </a:p>
          <a:p>
            <a:pPr algn="r"/>
            <a:r>
              <a:rPr lang="es-ES" sz="2000" b="1" dirty="0" smtClean="0">
                <a:latin typeface="Times New Roman" panose="02020603050405020304" pitchFamily="18" charset="0"/>
                <a:cs typeface="Times New Roman" panose="02020603050405020304" pitchFamily="18" charset="0"/>
              </a:rPr>
              <a:t>ROMERO REVILLA, GRACIELA AYME</a:t>
            </a:r>
          </a:p>
        </p:txBody>
      </p:sp>
      <p:sp>
        <p:nvSpPr>
          <p:cNvPr id="5" name="Título 1">
            <a:extLst>
              <a:ext uri="{FF2B5EF4-FFF2-40B4-BE49-F238E27FC236}">
                <a16:creationId xmlns:a16="http://schemas.microsoft.com/office/drawing/2014/main" xmlns="" id="{F0E20245-DE11-4FAB-854F-D8589F23E690}"/>
              </a:ext>
            </a:extLst>
          </p:cNvPr>
          <p:cNvSpPr txBox="1">
            <a:spLocks/>
          </p:cNvSpPr>
          <p:nvPr/>
        </p:nvSpPr>
        <p:spPr>
          <a:xfrm>
            <a:off x="56147" y="1089937"/>
            <a:ext cx="11823032" cy="816689"/>
          </a:xfrm>
          <a:prstGeom prst="rect">
            <a:avLst/>
          </a:prstGeom>
        </p:spPr>
        <p:txBody>
          <a:bodyPr anchor="ct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S" sz="3000" kern="0" dirty="0">
                <a:solidFill>
                  <a:schemeClr val="tx1"/>
                </a:solidFill>
                <a:latin typeface="Times New Roman" panose="02020603050405020304" pitchFamily="18" charset="0"/>
                <a:cs typeface="Times New Roman" panose="02020603050405020304" pitchFamily="18" charset="0"/>
              </a:rPr>
              <a:t>UNIVERSIDAD DE LAS FUERZAS ARMADAS - ESPE</a:t>
            </a:r>
          </a:p>
        </p:txBody>
      </p:sp>
    </p:spTree>
    <p:extLst>
      <p:ext uri="{BB962C8B-B14F-4D97-AF65-F5344CB8AC3E}">
        <p14:creationId xmlns:p14="http://schemas.microsoft.com/office/powerpoint/2010/main" val="19811164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sultado de imagen para CONTENIDO EN REDES SOCIALES"/>
          <p:cNvPicPr>
            <a:picLocks noChangeAspect="1" noChangeArrowheads="1"/>
          </p:cNvPicPr>
          <p:nvPr/>
        </p:nvPicPr>
        <p:blipFill rotWithShape="1">
          <a:blip r:embed="rId2">
            <a:extLst>
              <a:ext uri="{28A0092B-C50C-407E-A947-70E740481C1C}">
                <a14:useLocalDpi xmlns:a14="http://schemas.microsoft.com/office/drawing/2010/main" val="0"/>
              </a:ext>
            </a:extLst>
          </a:blip>
          <a:srcRect l="54440" t="16911" r="12925" b="15123"/>
          <a:stretch/>
        </p:blipFill>
        <p:spPr bwMode="auto">
          <a:xfrm>
            <a:off x="7794174" y="1477997"/>
            <a:ext cx="1886857" cy="22352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624115" y="550409"/>
            <a:ext cx="10972800" cy="1143000"/>
          </a:xfrm>
        </p:spPr>
        <p:txBody>
          <a:bodyPr/>
          <a:lstStyle/>
          <a:p>
            <a:pPr algn="ctr"/>
            <a:r>
              <a:rPr lang="es-EC" dirty="0" smtClean="0">
                <a:solidFill>
                  <a:schemeClr val="tx1"/>
                </a:solidFill>
                <a:effectLst/>
              </a:rPr>
              <a:t>Modelo </a:t>
            </a:r>
            <a:r>
              <a:rPr lang="es-EC" dirty="0">
                <a:solidFill>
                  <a:schemeClr val="tx1"/>
                </a:solidFill>
                <a:effectLst/>
              </a:rPr>
              <a:t>de Kim y </a:t>
            </a:r>
            <a:r>
              <a:rPr lang="es-EC" dirty="0" err="1">
                <a:solidFill>
                  <a:schemeClr val="tx1"/>
                </a:solidFill>
                <a:effectLst/>
              </a:rPr>
              <a:t>Ko</a:t>
            </a:r>
            <a:r>
              <a:rPr lang="es-EC" dirty="0">
                <a:solidFill>
                  <a:schemeClr val="tx1"/>
                </a:solidFill>
                <a:effectLst/>
              </a:rPr>
              <a:t>, efectividad del Marketing en redes sociales</a:t>
            </a:r>
            <a:endParaRPr lang="en-US" dirty="0">
              <a:solidFill>
                <a:schemeClr val="tx1"/>
              </a:solidFill>
            </a:endParaRPr>
          </a:p>
        </p:txBody>
      </p:sp>
      <p:pic>
        <p:nvPicPr>
          <p:cNvPr id="4" name="Imagen 3"/>
          <p:cNvPicPr/>
          <p:nvPr/>
        </p:nvPicPr>
        <p:blipFill rotWithShape="1">
          <a:blip r:embed="rId3"/>
          <a:srcRect l="25238" t="31546" r="24878" b="21766"/>
          <a:stretch/>
        </p:blipFill>
        <p:spPr bwMode="auto">
          <a:xfrm>
            <a:off x="247514" y="1659542"/>
            <a:ext cx="7517629" cy="4207374"/>
          </a:xfrm>
          <a:prstGeom prst="rect">
            <a:avLst/>
          </a:prstGeom>
          <a:ln>
            <a:noFill/>
          </a:ln>
          <a:extLst>
            <a:ext uri="{53640926-AAD7-44D8-BBD7-CCE9431645EC}">
              <a14:shadowObscured xmlns:a14="http://schemas.microsoft.com/office/drawing/2010/main"/>
            </a:ext>
          </a:extLst>
        </p:spPr>
      </p:pic>
      <p:pic>
        <p:nvPicPr>
          <p:cNvPr id="8202" name="Picture 10" descr="Resultado de imagen para MAR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0515" y="4303011"/>
            <a:ext cx="2345724" cy="1811256"/>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Resultado de imagen para relaciones MARCA CLIENTE EN  redes social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3373" y="3713197"/>
            <a:ext cx="2783542" cy="179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1021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609600"/>
            <a:ext cx="10972800" cy="682171"/>
          </a:xfrm>
        </p:spPr>
        <p:txBody>
          <a:bodyPr/>
          <a:lstStyle/>
          <a:p>
            <a:r>
              <a:rPr lang="es-EC" sz="4400" dirty="0" smtClean="0">
                <a:solidFill>
                  <a:schemeClr val="tx1"/>
                </a:solidFill>
              </a:rPr>
              <a:t>HIPOTESIS</a:t>
            </a:r>
            <a:endParaRPr lang="en-US" sz="4400" dirty="0">
              <a:solidFill>
                <a:schemeClr val="tx1"/>
              </a:solidFill>
            </a:endParaRPr>
          </a:p>
        </p:txBody>
      </p:sp>
      <p:sp>
        <p:nvSpPr>
          <p:cNvPr id="3" name="Marcador de contenido 2"/>
          <p:cNvSpPr>
            <a:spLocks noGrp="1"/>
          </p:cNvSpPr>
          <p:nvPr>
            <p:ph idx="1"/>
          </p:nvPr>
        </p:nvSpPr>
        <p:spPr>
          <a:xfrm>
            <a:off x="623392" y="1556793"/>
            <a:ext cx="3890551" cy="4525963"/>
          </a:xfrm>
        </p:spPr>
        <p:txBody>
          <a:bodyPr/>
          <a:lstStyle/>
          <a:p>
            <a:r>
              <a:rPr lang="es-EC" dirty="0" smtClean="0">
                <a:solidFill>
                  <a:schemeClr val="tx1"/>
                </a:solidFill>
              </a:rPr>
              <a:t>H0. </a:t>
            </a:r>
            <a:r>
              <a:rPr lang="es-EC" dirty="0">
                <a:solidFill>
                  <a:schemeClr val="tx1"/>
                </a:solidFill>
              </a:rPr>
              <a:t>El manejo de redes sociales no influye en la decisión de compra de los clientes de seguros de salud privados.</a:t>
            </a:r>
            <a:endParaRPr lang="en-US" dirty="0">
              <a:solidFill>
                <a:schemeClr val="tx1"/>
              </a:solidFill>
            </a:endParaRPr>
          </a:p>
          <a:p>
            <a:r>
              <a:rPr lang="es-EC" dirty="0" smtClean="0">
                <a:solidFill>
                  <a:schemeClr val="tx1"/>
                </a:solidFill>
              </a:rPr>
              <a:t>H1. </a:t>
            </a:r>
            <a:r>
              <a:rPr lang="es-EC" dirty="0">
                <a:solidFill>
                  <a:schemeClr val="tx1"/>
                </a:solidFill>
              </a:rPr>
              <a:t>El manejo de redes sociales influye en la decisión de compra de los clientes de seguros de salud privados.</a:t>
            </a:r>
            <a:endParaRPr lang="en-US" dirty="0">
              <a:solidFill>
                <a:schemeClr val="tx1"/>
              </a:solidFill>
            </a:endParaRPr>
          </a:p>
          <a:p>
            <a:endParaRPr lang="en-US"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4673600" y="1655400"/>
            <a:ext cx="6908800" cy="3990659"/>
          </a:xfrm>
          <a:prstGeom prst="rect">
            <a:avLst/>
          </a:prstGeom>
          <a:noFill/>
          <a:ln>
            <a:noFill/>
          </a:ln>
        </p:spPr>
      </p:pic>
    </p:spTree>
    <p:extLst>
      <p:ext uri="{BB962C8B-B14F-4D97-AF65-F5344CB8AC3E}">
        <p14:creationId xmlns:p14="http://schemas.microsoft.com/office/powerpoint/2010/main" val="35263076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Resultado de imagen para investigacion correlacional"/>
          <p:cNvPicPr>
            <a:picLocks noChangeAspect="1" noChangeArrowheads="1"/>
          </p:cNvPicPr>
          <p:nvPr/>
        </p:nvPicPr>
        <p:blipFill rotWithShape="1">
          <a:blip r:embed="rId2">
            <a:extLst>
              <a:ext uri="{28A0092B-C50C-407E-A947-70E740481C1C}">
                <a14:useLocalDpi xmlns:a14="http://schemas.microsoft.com/office/drawing/2010/main" val="0"/>
              </a:ext>
            </a:extLst>
          </a:blip>
          <a:srcRect l="53090" t="55229" r="19204" b="9459"/>
          <a:stretch/>
        </p:blipFill>
        <p:spPr bwMode="auto">
          <a:xfrm>
            <a:off x="2507889" y="1060845"/>
            <a:ext cx="1683657" cy="1611086"/>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Resultado de imagen para investigacion correlacional"/>
          <p:cNvPicPr>
            <a:picLocks noChangeAspect="1" noChangeArrowheads="1"/>
          </p:cNvPicPr>
          <p:nvPr/>
        </p:nvPicPr>
        <p:blipFill rotWithShape="1">
          <a:blip r:embed="rId3">
            <a:extLst>
              <a:ext uri="{28A0092B-C50C-407E-A947-70E740481C1C}">
                <a14:useLocalDpi xmlns:a14="http://schemas.microsoft.com/office/drawing/2010/main" val="0"/>
              </a:ext>
            </a:extLst>
          </a:blip>
          <a:srcRect l="36111" t="40774" r="37137" b="9623"/>
          <a:stretch/>
        </p:blipFill>
        <p:spPr bwMode="auto">
          <a:xfrm>
            <a:off x="2095042" y="4320534"/>
            <a:ext cx="2293258" cy="1814287"/>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8927" r="10348"/>
          <a:stretch/>
        </p:blipFill>
        <p:spPr bwMode="auto">
          <a:xfrm>
            <a:off x="9735452" y="808171"/>
            <a:ext cx="1992087" cy="175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ítulo 3">
            <a:extLst>
              <a:ext uri="{FF2B5EF4-FFF2-40B4-BE49-F238E27FC236}">
                <a16:creationId xmlns:a16="http://schemas.microsoft.com/office/drawing/2014/main" xmlns="" id="{DD49D28A-9531-467D-9D18-9CB2DD7EC648}"/>
              </a:ext>
            </a:extLst>
          </p:cNvPr>
          <p:cNvSpPr>
            <a:spLocks noGrp="1"/>
          </p:cNvSpPr>
          <p:nvPr>
            <p:ph type="title"/>
          </p:nvPr>
        </p:nvSpPr>
        <p:spPr>
          <a:xfrm>
            <a:off x="269591" y="152516"/>
            <a:ext cx="10972800" cy="626510"/>
          </a:xfrm>
        </p:spPr>
        <p:txBody>
          <a:bodyPr/>
          <a:lstStyle/>
          <a:p>
            <a:pPr algn="l"/>
            <a:r>
              <a:rPr lang="es-ES" dirty="0" smtClean="0">
                <a:solidFill>
                  <a:schemeClr val="tx1"/>
                </a:solidFill>
              </a:rPr>
              <a:t>MARCO METODOLOGICO</a:t>
            </a:r>
            <a:endParaRPr lang="es-ES" dirty="0">
              <a:solidFill>
                <a:schemeClr val="tx1"/>
              </a:solidFill>
            </a:endParaRPr>
          </a:p>
        </p:txBody>
      </p:sp>
      <p:sp>
        <p:nvSpPr>
          <p:cNvPr id="5" name="4 CuadroTexto"/>
          <p:cNvSpPr txBox="1"/>
          <p:nvPr/>
        </p:nvSpPr>
        <p:spPr>
          <a:xfrm rot="16200000">
            <a:off x="1866390" y="3331092"/>
            <a:ext cx="4998100" cy="45719"/>
          </a:xfrm>
          <a:prstGeom prst="rect">
            <a:avLst/>
          </a:prstGeom>
          <a:noFill/>
        </p:spPr>
        <p:txBody>
          <a:bodyPr vert="wordArtVert" wrap="square" rtlCol="0" anchor="b">
            <a:spAutoFit/>
          </a:bodyPr>
          <a:lstStyle/>
          <a:p>
            <a:r>
              <a:rPr lang="es-EC" sz="3200" b="1" dirty="0" smtClean="0"/>
              <a:t>TIPOLOGÍA</a:t>
            </a:r>
            <a:endParaRPr lang="es-EC" sz="3200" b="1" dirty="0"/>
          </a:p>
        </p:txBody>
      </p:sp>
      <p:graphicFrame>
        <p:nvGraphicFramePr>
          <p:cNvPr id="7" name="6 Diagrama"/>
          <p:cNvGraphicFramePr/>
          <p:nvPr>
            <p:extLst>
              <p:ext uri="{D42A27DB-BD31-4B8C-83A1-F6EECF244321}">
                <p14:modId xmlns:p14="http://schemas.microsoft.com/office/powerpoint/2010/main" val="2520233274"/>
              </p:ext>
            </p:extLst>
          </p:nvPr>
        </p:nvGraphicFramePr>
        <p:xfrm>
          <a:off x="5184399" y="808171"/>
          <a:ext cx="5701322" cy="504483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2" name="Diagrama 1"/>
          <p:cNvGraphicFramePr/>
          <p:nvPr>
            <p:extLst>
              <p:ext uri="{D42A27DB-BD31-4B8C-83A1-F6EECF244321}">
                <p14:modId xmlns:p14="http://schemas.microsoft.com/office/powerpoint/2010/main" val="2289864594"/>
              </p:ext>
            </p:extLst>
          </p:nvPr>
        </p:nvGraphicFramePr>
        <p:xfrm>
          <a:off x="-122020" y="434335"/>
          <a:ext cx="3622782" cy="541866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0231319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DD49D28A-9531-467D-9D18-9CB2DD7EC648}"/>
              </a:ext>
            </a:extLst>
          </p:cNvPr>
          <p:cNvSpPr>
            <a:spLocks noGrp="1"/>
          </p:cNvSpPr>
          <p:nvPr>
            <p:ph type="title"/>
          </p:nvPr>
        </p:nvSpPr>
        <p:spPr>
          <a:xfrm>
            <a:off x="573956" y="604150"/>
            <a:ext cx="10972800" cy="626510"/>
          </a:xfrm>
        </p:spPr>
        <p:txBody>
          <a:bodyPr/>
          <a:lstStyle/>
          <a:p>
            <a:pPr algn="l"/>
            <a:r>
              <a:rPr lang="es-ES" dirty="0" smtClean="0">
                <a:solidFill>
                  <a:schemeClr val="tx1"/>
                </a:solidFill>
              </a:rPr>
              <a:t>POBLACIÓN Y MUESTRA</a:t>
            </a:r>
            <a:endParaRPr lang="es-ES" dirty="0">
              <a:solidFill>
                <a:schemeClr val="tx1"/>
              </a:solidFill>
            </a:endParaRPr>
          </a:p>
        </p:txBody>
      </p:sp>
      <p:graphicFrame>
        <p:nvGraphicFramePr>
          <p:cNvPr id="3" name="2 Diagrama"/>
          <p:cNvGraphicFramePr/>
          <p:nvPr>
            <p:extLst>
              <p:ext uri="{D42A27DB-BD31-4B8C-83A1-F6EECF244321}">
                <p14:modId xmlns:p14="http://schemas.microsoft.com/office/powerpoint/2010/main" val="443475045"/>
              </p:ext>
            </p:extLst>
          </p:nvPr>
        </p:nvGraphicFramePr>
        <p:xfrm>
          <a:off x="1823311" y="917405"/>
          <a:ext cx="8474089" cy="46217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Resultado de imagen para poblacion y muestr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72841" y="3723222"/>
            <a:ext cx="3664134" cy="247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3653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DD49D28A-9531-467D-9D18-9CB2DD7EC648}"/>
              </a:ext>
            </a:extLst>
          </p:cNvPr>
          <p:cNvSpPr>
            <a:spLocks noGrp="1"/>
          </p:cNvSpPr>
          <p:nvPr>
            <p:ph type="title"/>
          </p:nvPr>
        </p:nvSpPr>
        <p:spPr>
          <a:xfrm>
            <a:off x="317395" y="621154"/>
            <a:ext cx="10972800" cy="626510"/>
          </a:xfrm>
        </p:spPr>
        <p:txBody>
          <a:bodyPr/>
          <a:lstStyle/>
          <a:p>
            <a:pPr algn="l"/>
            <a:r>
              <a:rPr lang="es-ES" dirty="0" smtClean="0">
                <a:solidFill>
                  <a:srgbClr val="002060"/>
                </a:solidFill>
              </a:rPr>
              <a:t>CÁLCULO DE LA MUESTRA</a:t>
            </a:r>
            <a:endParaRPr lang="es-ES" dirty="0">
              <a:solidFill>
                <a:srgbClr val="002060"/>
              </a:solidFill>
            </a:endParaRPr>
          </a:p>
        </p:txBody>
      </p:sp>
      <p:graphicFrame>
        <p:nvGraphicFramePr>
          <p:cNvPr id="2" name="1 Diagrama"/>
          <p:cNvGraphicFramePr/>
          <p:nvPr>
            <p:extLst>
              <p:ext uri="{D42A27DB-BD31-4B8C-83A1-F6EECF244321}">
                <p14:modId xmlns:p14="http://schemas.microsoft.com/office/powerpoint/2010/main" val="2835079334"/>
              </p:ext>
            </p:extLst>
          </p:nvPr>
        </p:nvGraphicFramePr>
        <p:xfrm>
          <a:off x="339627" y="1247664"/>
          <a:ext cx="3993364" cy="4940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3883773" y="1356816"/>
            <a:ext cx="4209449" cy="646331"/>
          </a:xfrm>
          <a:prstGeom prst="rect">
            <a:avLst/>
          </a:prstGeom>
          <a:noFill/>
        </p:spPr>
        <p:txBody>
          <a:bodyPr wrap="square" rtlCol="0">
            <a:spAutoFit/>
          </a:bodyPr>
          <a:lstStyle/>
          <a:p>
            <a:r>
              <a:rPr lang="es-EC" dirty="0" smtClean="0"/>
              <a:t>Para el cálculo de la muestra se utilizó la siguiente fórmula:</a:t>
            </a:r>
            <a:endParaRPr lang="es-EC" dirty="0"/>
          </a:p>
        </p:txBody>
      </p:sp>
      <mc:AlternateContent xmlns:mc="http://schemas.openxmlformats.org/markup-compatibility/2006" xmlns:a14="http://schemas.microsoft.com/office/drawing/2010/main">
        <mc:Choice Requires="a14">
          <p:sp>
            <p:nvSpPr>
              <p:cNvPr id="6" name="5 Rectángulo"/>
              <p:cNvSpPr/>
              <p:nvPr/>
            </p:nvSpPr>
            <p:spPr>
              <a:xfrm>
                <a:off x="4703315" y="2457200"/>
                <a:ext cx="2657009" cy="7043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p>
                            <m:sSupPr>
                              <m:ctrlPr>
                                <a:rPr lang="en-US" i="1">
                                  <a:latin typeface="Cambria Math" panose="02040503050406030204" pitchFamily="18" charset="0"/>
                                </a:rPr>
                              </m:ctrlPr>
                            </m:sSupPr>
                            <m:e>
                              <m:r>
                                <a:rPr lang="es-EC" i="1">
                                  <a:latin typeface="Cambria Math" panose="02040503050406030204" pitchFamily="18" charset="0"/>
                                </a:rPr>
                                <m:t>𝑁</m:t>
                              </m:r>
                              <m:r>
                                <a:rPr lang="es-EC" i="1">
                                  <a:latin typeface="Cambria Math" panose="02040503050406030204" pitchFamily="18" charset="0"/>
                                </a:rPr>
                                <m:t>∗</m:t>
                              </m:r>
                              <m:r>
                                <a:rPr lang="es-EC" i="1">
                                  <a:latin typeface="Cambria Math" panose="02040503050406030204" pitchFamily="18" charset="0"/>
                                </a:rPr>
                                <m:t>𝑍</m:t>
                              </m:r>
                            </m:e>
                            <m:sup>
                              <m:r>
                                <a:rPr lang="es-EC" i="1">
                                  <a:latin typeface="Cambria Math" panose="02040503050406030204" pitchFamily="18" charset="0"/>
                                </a:rPr>
                                <m:t>2</m:t>
                              </m:r>
                            </m:sup>
                          </m:sSup>
                          <m:r>
                            <a:rPr lang="es-EC" i="1">
                              <a:latin typeface="Cambria Math" panose="02040503050406030204" pitchFamily="18" charset="0"/>
                            </a:rPr>
                            <m:t>∗ </m:t>
                          </m:r>
                          <m:r>
                            <a:rPr lang="es-EC" i="1">
                              <a:latin typeface="Cambria Math" panose="02040503050406030204" pitchFamily="18" charset="0"/>
                            </a:rPr>
                            <m:t>𝑝</m:t>
                          </m:r>
                          <m:r>
                            <a:rPr lang="es-EC" i="1">
                              <a:latin typeface="Cambria Math" panose="02040503050406030204" pitchFamily="18" charset="0"/>
                            </a:rPr>
                            <m:t>∗ </m:t>
                          </m:r>
                          <m:r>
                            <a:rPr lang="es-EC" i="1">
                              <a:latin typeface="Cambria Math" panose="02040503050406030204" pitchFamily="18" charset="0"/>
                            </a:rPr>
                            <m:t>𝑞</m:t>
                          </m:r>
                        </m:num>
                        <m:den>
                          <m:sSup>
                            <m:sSupPr>
                              <m:ctrlPr>
                                <a:rPr lang="en-US" i="1">
                                  <a:latin typeface="Cambria Math" panose="02040503050406030204" pitchFamily="18" charset="0"/>
                                </a:rPr>
                              </m:ctrlPr>
                            </m:sSupPr>
                            <m:e>
                              <m:r>
                                <a:rPr lang="es-EC" i="1">
                                  <a:latin typeface="Cambria Math" panose="02040503050406030204" pitchFamily="18" charset="0"/>
                                </a:rPr>
                                <m:t>𝑒</m:t>
                              </m:r>
                            </m:e>
                            <m:sup>
                              <m:r>
                                <a:rPr lang="es-EC" i="1">
                                  <a:latin typeface="Cambria Math" panose="02040503050406030204" pitchFamily="18" charset="0"/>
                                </a:rPr>
                                <m:t>2</m:t>
                              </m:r>
                            </m:sup>
                          </m:sSup>
                          <m:r>
                            <a:rPr lang="es-EC" i="1">
                              <a:latin typeface="Cambria Math" panose="02040503050406030204" pitchFamily="18" charset="0"/>
                            </a:rPr>
                            <m:t>∗</m:t>
                          </m:r>
                          <m:r>
                            <a:rPr lang="es-EC" b="0" i="1" smtClean="0">
                              <a:latin typeface="Cambria Math" panose="02040503050406030204" pitchFamily="18" charset="0"/>
                            </a:rPr>
                            <m:t>(</m:t>
                          </m:r>
                          <m:r>
                            <a:rPr lang="es-EC" i="1">
                              <a:latin typeface="Cambria Math" panose="02040503050406030204" pitchFamily="18" charset="0"/>
                            </a:rPr>
                            <m:t>𝑁</m:t>
                          </m:r>
                          <m:r>
                            <a:rPr lang="es-EC" b="0" i="1" smtClean="0">
                              <a:latin typeface="Cambria Math" panose="02040503050406030204" pitchFamily="18" charset="0"/>
                            </a:rPr>
                            <m:t>−1)</m:t>
                          </m:r>
                          <m:r>
                            <a:rPr lang="es-EC" i="1">
                              <a:latin typeface="Cambria Math" panose="02040503050406030204" pitchFamily="18" charset="0"/>
                            </a:rPr>
                            <m:t>+</m:t>
                          </m:r>
                          <m:sSup>
                            <m:sSupPr>
                              <m:ctrlPr>
                                <a:rPr lang="en-US" i="1">
                                  <a:latin typeface="Cambria Math" panose="02040503050406030204" pitchFamily="18" charset="0"/>
                                </a:rPr>
                              </m:ctrlPr>
                            </m:sSupPr>
                            <m:e>
                              <m:r>
                                <a:rPr lang="es-EC" i="1">
                                  <a:latin typeface="Cambria Math" panose="02040503050406030204" pitchFamily="18" charset="0"/>
                                </a:rPr>
                                <m:t>𝑧</m:t>
                              </m:r>
                            </m:e>
                            <m:sup>
                              <m:r>
                                <a:rPr lang="es-EC" i="1">
                                  <a:latin typeface="Cambria Math" panose="02040503050406030204" pitchFamily="18" charset="0"/>
                                </a:rPr>
                                <m:t>2</m:t>
                              </m:r>
                            </m:sup>
                          </m:sSup>
                          <m:r>
                            <a:rPr lang="es-EC" i="1">
                              <a:latin typeface="Cambria Math" panose="02040503050406030204" pitchFamily="18" charset="0"/>
                            </a:rPr>
                            <m:t>∗</m:t>
                          </m:r>
                          <m:r>
                            <a:rPr lang="es-EC" i="1">
                              <a:latin typeface="Cambria Math" panose="02040503050406030204" pitchFamily="18" charset="0"/>
                            </a:rPr>
                            <m:t>𝑝</m:t>
                          </m:r>
                          <m:r>
                            <a:rPr lang="es-EC" i="1">
                              <a:latin typeface="Cambria Math" panose="02040503050406030204" pitchFamily="18" charset="0"/>
                            </a:rPr>
                            <m:t>∗</m:t>
                          </m:r>
                          <m:r>
                            <a:rPr lang="es-EC" i="1">
                              <a:latin typeface="Cambria Math" panose="02040503050406030204" pitchFamily="18" charset="0"/>
                            </a:rPr>
                            <m:t>𝑞</m:t>
                          </m:r>
                        </m:den>
                      </m:f>
                    </m:oMath>
                  </m:oMathPara>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4703315" y="2457200"/>
                <a:ext cx="2657009" cy="70436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5169811" y="4346706"/>
                <a:ext cx="1761188" cy="612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a:rPr>
                        <m:t>𝑛</m:t>
                      </m:r>
                      <m:r>
                        <a:rPr lang="es-EC" i="1" smtClean="0">
                          <a:latin typeface="Cambria Math"/>
                        </a:rPr>
                        <m:t>=</m:t>
                      </m:r>
                      <m:f>
                        <m:fPr>
                          <m:ctrlPr>
                            <a:rPr lang="en-US" i="1">
                              <a:latin typeface="Cambria Math" panose="02040503050406030204" pitchFamily="18" charset="0"/>
                            </a:rPr>
                          </m:ctrlPr>
                        </m:fPr>
                        <m:num>
                          <m:r>
                            <a:rPr lang="es-EC" i="1">
                              <a:latin typeface="Cambria Math" panose="02040503050406030204" pitchFamily="18" charset="0"/>
                            </a:rPr>
                            <m:t>130460.74</m:t>
                          </m:r>
                        </m:num>
                        <m:den>
                          <m:r>
                            <a:rPr lang="es-EC" i="1">
                              <a:latin typeface="Cambria Math" panose="02040503050406030204" pitchFamily="18" charset="0"/>
                            </a:rPr>
                            <m:t>3</m:t>
                          </m:r>
                          <m:r>
                            <a:rPr lang="es-EC" i="1" smtClean="0">
                              <a:latin typeface="Cambria Math" panose="02040503050406030204" pitchFamily="18" charset="0"/>
                            </a:rPr>
                            <m:t>40</m:t>
                          </m:r>
                          <m:r>
                            <a:rPr lang="es-EC" i="1">
                              <a:latin typeface="Cambria Math" panose="02040503050406030204" pitchFamily="18" charset="0"/>
                            </a:rPr>
                            <m:t>.56</m:t>
                          </m:r>
                        </m:den>
                      </m:f>
                    </m:oMath>
                  </m:oMathPara>
                </a14:m>
                <a:endParaRPr lang="es-EC" dirty="0"/>
              </a:p>
            </p:txBody>
          </p:sp>
        </mc:Choice>
        <mc:Fallback xmlns="">
          <p:sp>
            <p:nvSpPr>
              <p:cNvPr id="7" name="6 Rectángulo"/>
              <p:cNvSpPr>
                <a:spLocks noRot="1" noChangeAspect="1" noMove="1" noResize="1" noEditPoints="1" noAdjustHandles="1" noChangeArrowheads="1" noChangeShapeType="1" noTextEdit="1"/>
              </p:cNvSpPr>
              <p:nvPr/>
            </p:nvSpPr>
            <p:spPr>
              <a:xfrm>
                <a:off x="5169811" y="4346706"/>
                <a:ext cx="1761188" cy="61279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3715351" y="3404961"/>
                <a:ext cx="4652107" cy="6944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a:rPr>
                        <m:t>𝑛</m:t>
                      </m:r>
                      <m:r>
                        <a:rPr lang="es-EC" i="1" smtClean="0">
                          <a:latin typeface="Cambria Math"/>
                        </a:rPr>
                        <m:t>=</m:t>
                      </m:r>
                      <m:f>
                        <m:fPr>
                          <m:ctrlPr>
                            <a:rPr lang="en-US" i="1">
                              <a:latin typeface="Cambria Math" panose="02040503050406030204" pitchFamily="18" charset="0"/>
                            </a:rPr>
                          </m:ctrlPr>
                        </m:fPr>
                        <m:num>
                          <m:r>
                            <a:rPr lang="es-EC" i="1">
                              <a:latin typeface="Cambria Math" panose="02040503050406030204" pitchFamily="18" charset="0"/>
                            </a:rPr>
                            <m:t>135840</m:t>
                          </m:r>
                          <m:sSup>
                            <m:sSupPr>
                              <m:ctrlPr>
                                <a:rPr lang="en-US" i="1">
                                  <a:latin typeface="Cambria Math" panose="02040503050406030204" pitchFamily="18" charset="0"/>
                                </a:rPr>
                              </m:ctrlPr>
                            </m:sSupPr>
                            <m:e>
                              <m:r>
                                <a:rPr lang="es-EC" i="1">
                                  <a:latin typeface="Cambria Math" panose="02040503050406030204" pitchFamily="18" charset="0"/>
                                </a:rPr>
                                <m:t>∗1,96</m:t>
                              </m:r>
                            </m:e>
                            <m:sup>
                              <m:r>
                                <a:rPr lang="es-EC" i="1">
                                  <a:latin typeface="Cambria Math" panose="02040503050406030204" pitchFamily="18" charset="0"/>
                                </a:rPr>
                                <m:t>2</m:t>
                              </m:r>
                            </m:sup>
                          </m:sSup>
                          <m:r>
                            <a:rPr lang="es-EC" i="1">
                              <a:latin typeface="Cambria Math" panose="02040503050406030204" pitchFamily="18" charset="0"/>
                            </a:rPr>
                            <m:t>∗ 0,5∗ 0,5</m:t>
                          </m:r>
                        </m:num>
                        <m:den>
                          <m:sSup>
                            <m:sSupPr>
                              <m:ctrlPr>
                                <a:rPr lang="en-US" i="1">
                                  <a:latin typeface="Cambria Math" panose="02040503050406030204" pitchFamily="18" charset="0"/>
                                </a:rPr>
                              </m:ctrlPr>
                            </m:sSupPr>
                            <m:e>
                              <m:r>
                                <a:rPr lang="es-EC" i="1">
                                  <a:latin typeface="Cambria Math" panose="02040503050406030204" pitchFamily="18" charset="0"/>
                                </a:rPr>
                                <m:t>0,05</m:t>
                              </m:r>
                            </m:e>
                            <m:sup>
                              <m:r>
                                <a:rPr lang="es-EC" i="1">
                                  <a:latin typeface="Cambria Math" panose="02040503050406030204" pitchFamily="18" charset="0"/>
                                </a:rPr>
                                <m:t>2</m:t>
                              </m:r>
                            </m:sup>
                          </m:sSup>
                          <m:r>
                            <a:rPr lang="es-EC" i="1">
                              <a:latin typeface="Cambria Math" panose="02040503050406030204" pitchFamily="18" charset="0"/>
                            </a:rPr>
                            <m:t>∗</m:t>
                          </m:r>
                          <m:d>
                            <m:dPr>
                              <m:ctrlPr>
                                <a:rPr lang="en-US" i="1">
                                  <a:latin typeface="Cambria Math" panose="02040503050406030204" pitchFamily="18" charset="0"/>
                                </a:rPr>
                              </m:ctrlPr>
                            </m:dPr>
                            <m:e>
                              <m:r>
                                <a:rPr lang="es-EC" i="1">
                                  <a:latin typeface="Cambria Math" panose="02040503050406030204" pitchFamily="18" charset="0"/>
                                </a:rPr>
                                <m:t>135840</m:t>
                              </m:r>
                              <m:r>
                                <a:rPr lang="es-EC" b="0" i="1" smtClean="0">
                                  <a:latin typeface="Cambria Math" panose="02040503050406030204" pitchFamily="18" charset="0"/>
                                </a:rPr>
                                <m:t>−1</m:t>
                              </m:r>
                            </m:e>
                          </m:d>
                          <m:r>
                            <a:rPr lang="es-EC" i="1">
                              <a:latin typeface="Cambria Math" panose="02040503050406030204" pitchFamily="18" charset="0"/>
                            </a:rPr>
                            <m:t>+</m:t>
                          </m:r>
                          <m:sSup>
                            <m:sSupPr>
                              <m:ctrlPr>
                                <a:rPr lang="en-US" i="1">
                                  <a:latin typeface="Cambria Math" panose="02040503050406030204" pitchFamily="18" charset="0"/>
                                </a:rPr>
                              </m:ctrlPr>
                            </m:sSupPr>
                            <m:e>
                              <m:r>
                                <a:rPr lang="es-EC" i="1">
                                  <a:latin typeface="Cambria Math" panose="02040503050406030204" pitchFamily="18" charset="0"/>
                                </a:rPr>
                                <m:t>1,96</m:t>
                              </m:r>
                            </m:e>
                            <m:sup>
                              <m:r>
                                <a:rPr lang="es-EC" i="1">
                                  <a:latin typeface="Cambria Math" panose="02040503050406030204" pitchFamily="18" charset="0"/>
                                </a:rPr>
                                <m:t>2</m:t>
                              </m:r>
                            </m:sup>
                          </m:sSup>
                          <m:r>
                            <a:rPr lang="es-EC" i="1">
                              <a:latin typeface="Cambria Math" panose="02040503050406030204" pitchFamily="18" charset="0"/>
                            </a:rPr>
                            <m:t>∗0,5∗0,5</m:t>
                          </m:r>
                        </m:den>
                      </m:f>
                    </m:oMath>
                  </m:oMathPara>
                </a14:m>
                <a:endParaRPr lang="es-EC" dirty="0"/>
              </a:p>
            </p:txBody>
          </p:sp>
        </mc:Choice>
        <mc:Fallback xmlns="">
          <p:sp>
            <p:nvSpPr>
              <p:cNvPr id="8" name="7 Rectángulo"/>
              <p:cNvSpPr>
                <a:spLocks noRot="1" noChangeAspect="1" noMove="1" noResize="1" noEditPoints="1" noAdjustHandles="1" noChangeArrowheads="1" noChangeShapeType="1" noTextEdit="1"/>
              </p:cNvSpPr>
              <p:nvPr/>
            </p:nvSpPr>
            <p:spPr>
              <a:xfrm>
                <a:off x="3715351" y="3404961"/>
                <a:ext cx="4652107" cy="694421"/>
              </a:xfrm>
              <a:prstGeom prst="rect">
                <a:avLst/>
              </a:prstGeom>
              <a:blipFill>
                <a:blip r:embed="rId9"/>
                <a:stretch>
                  <a:fillRect/>
                </a:stretch>
              </a:blipFill>
            </p:spPr>
            <p:txBody>
              <a:bodyPr/>
              <a:lstStyle/>
              <a:p>
                <a:r>
                  <a:rPr lang="en-US">
                    <a:noFill/>
                  </a:rPr>
                  <a:t> </a:t>
                </a:r>
              </a:p>
            </p:txBody>
          </p:sp>
        </mc:Fallback>
      </mc:AlternateContent>
      <p:sp>
        <p:nvSpPr>
          <p:cNvPr id="9" name="8 Llamada de nube"/>
          <p:cNvSpPr/>
          <p:nvPr/>
        </p:nvSpPr>
        <p:spPr>
          <a:xfrm>
            <a:off x="8651531" y="4132348"/>
            <a:ext cx="2812756" cy="1242731"/>
          </a:xfrm>
          <a:prstGeom prst="flowChartAlternateProcess">
            <a:avLst/>
          </a:prstGeom>
          <a:solidFill>
            <a:schemeClr val="accent3">
              <a:lumMod val="40000"/>
              <a:lumOff val="60000"/>
            </a:schemeClr>
          </a:solidFill>
          <a:ln>
            <a:solidFill>
              <a:schemeClr val="accent3">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s-EC" sz="1400" dirty="0" smtClean="0"/>
              <a:t>Al no tener datos históricos se asigna el mismo porcentaje, 50</a:t>
            </a:r>
            <a:r>
              <a:rPr lang="es-EC" sz="1400" dirty="0"/>
              <a:t>%, para “p” y “q”</a:t>
            </a:r>
          </a:p>
        </p:txBody>
      </p:sp>
      <p:sp>
        <p:nvSpPr>
          <p:cNvPr id="10" name="9 Rectángulo"/>
          <p:cNvSpPr/>
          <p:nvPr/>
        </p:nvSpPr>
        <p:spPr>
          <a:xfrm>
            <a:off x="5742943" y="5208079"/>
            <a:ext cx="1151277" cy="461665"/>
          </a:xfrm>
          <a:prstGeom prst="rect">
            <a:avLst/>
          </a:prstGeom>
        </p:spPr>
        <p:txBody>
          <a:bodyPr wrap="none">
            <a:spAutoFit/>
          </a:bodyPr>
          <a:lstStyle/>
          <a:p>
            <a:r>
              <a:rPr lang="es-EC" sz="2400" b="1" dirty="0"/>
              <a:t>n= </a:t>
            </a:r>
            <a:r>
              <a:rPr lang="es-EC" sz="2400" b="1" dirty="0" smtClean="0"/>
              <a:t>384</a:t>
            </a:r>
            <a:endParaRPr lang="es-EC" sz="2400" dirty="0"/>
          </a:p>
        </p:txBody>
      </p:sp>
      <p:pic>
        <p:nvPicPr>
          <p:cNvPr id="1331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47190" y="1889561"/>
            <a:ext cx="2421438" cy="1828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33653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31630" y="0"/>
            <a:ext cx="10972800" cy="1143000"/>
          </a:xfrm>
        </p:spPr>
        <p:txBody>
          <a:bodyPr/>
          <a:lstStyle/>
          <a:p>
            <a:r>
              <a:rPr lang="es-ES" dirty="0" smtClean="0">
                <a:solidFill>
                  <a:srgbClr val="002060"/>
                </a:solidFill>
              </a:rPr>
              <a:t>INSTRUMENTO</a:t>
            </a:r>
            <a:endParaRPr lang="es-EC" dirty="0"/>
          </a:p>
        </p:txBody>
      </p:sp>
      <p:graphicFrame>
        <p:nvGraphicFramePr>
          <p:cNvPr id="4" name="3 Diagrama"/>
          <p:cNvGraphicFramePr/>
          <p:nvPr>
            <p:extLst>
              <p:ext uri="{D42A27DB-BD31-4B8C-83A1-F6EECF244321}">
                <p14:modId xmlns:p14="http://schemas.microsoft.com/office/powerpoint/2010/main" val="3796597107"/>
              </p:ext>
            </p:extLst>
          </p:nvPr>
        </p:nvGraphicFramePr>
        <p:xfrm>
          <a:off x="-97741" y="891951"/>
          <a:ext cx="7216171" cy="4990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Flecha derecha"/>
          <p:cNvSpPr/>
          <p:nvPr/>
        </p:nvSpPr>
        <p:spPr>
          <a:xfrm>
            <a:off x="9606096" y="1583390"/>
            <a:ext cx="574431" cy="476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CuadroTexto"/>
          <p:cNvSpPr txBox="1"/>
          <p:nvPr/>
        </p:nvSpPr>
        <p:spPr>
          <a:xfrm>
            <a:off x="10180527" y="1485786"/>
            <a:ext cx="1500554" cy="584775"/>
          </a:xfrm>
          <a:prstGeom prst="rect">
            <a:avLst/>
          </a:prstGeom>
          <a:noFill/>
        </p:spPr>
        <p:txBody>
          <a:bodyPr wrap="square" rtlCol="0">
            <a:spAutoFit/>
          </a:bodyPr>
          <a:lstStyle/>
          <a:p>
            <a:r>
              <a:rPr lang="es-EC"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0,816</a:t>
            </a:r>
            <a:endParaRPr lang="es-EC"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8 Llamada de nube"/>
          <p:cNvSpPr/>
          <p:nvPr/>
        </p:nvSpPr>
        <p:spPr>
          <a:xfrm>
            <a:off x="7692861" y="1397802"/>
            <a:ext cx="1760496" cy="847425"/>
          </a:xfrm>
          <a:prstGeom prst="flowChartAlternateProcess">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r>
              <a:rPr lang="es-EC" sz="1400" dirty="0" smtClean="0"/>
              <a:t>Alfa de Cronbach</a:t>
            </a:r>
            <a:endParaRPr lang="es-EC" sz="1400" dirty="0"/>
          </a:p>
        </p:txBody>
      </p:sp>
      <p:pic>
        <p:nvPicPr>
          <p:cNvPr id="3076" name="Picture 4" descr="Resultado de imagen para creacion de valor en redes sociales"/>
          <p:cNvPicPr>
            <a:picLocks noChangeAspect="1" noChangeArrowheads="1"/>
          </p:cNvPicPr>
          <p:nvPr/>
        </p:nvPicPr>
        <p:blipFill rotWithShape="1">
          <a:blip r:embed="rId7">
            <a:extLst>
              <a:ext uri="{28A0092B-C50C-407E-A947-70E740481C1C}">
                <a14:useLocalDpi xmlns:a14="http://schemas.microsoft.com/office/drawing/2010/main" val="0"/>
              </a:ext>
            </a:extLst>
          </a:blip>
          <a:srcRect l="24572" t="11058" r="25203" b="10198"/>
          <a:stretch/>
        </p:blipFill>
        <p:spPr bwMode="auto">
          <a:xfrm>
            <a:off x="7981486" y="2870522"/>
            <a:ext cx="3159888" cy="2592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9638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DD49D28A-9531-467D-9D18-9CB2DD7EC648}"/>
              </a:ext>
            </a:extLst>
          </p:cNvPr>
          <p:cNvSpPr>
            <a:spLocks noGrp="1"/>
          </p:cNvSpPr>
          <p:nvPr>
            <p:ph type="title"/>
          </p:nvPr>
        </p:nvSpPr>
        <p:spPr>
          <a:xfrm>
            <a:off x="604323" y="162755"/>
            <a:ext cx="10972800" cy="626510"/>
          </a:xfrm>
        </p:spPr>
        <p:txBody>
          <a:bodyPr/>
          <a:lstStyle/>
          <a:p>
            <a:r>
              <a:rPr lang="es-ES" dirty="0" smtClean="0">
                <a:solidFill>
                  <a:schemeClr val="tx1"/>
                </a:solidFill>
              </a:rPr>
              <a:t>RESULTADOS-CHI CUADRADO</a:t>
            </a:r>
            <a:endParaRPr lang="es-ES" dirty="0">
              <a:solidFill>
                <a:schemeClr val="tx1"/>
              </a:solidFill>
            </a:endParaRPr>
          </a:p>
        </p:txBody>
      </p:sp>
      <p:pic>
        <p:nvPicPr>
          <p:cNvPr id="7" name="Imagen 6"/>
          <p:cNvPicPr>
            <a:picLocks noChangeAspect="1"/>
          </p:cNvPicPr>
          <p:nvPr/>
        </p:nvPicPr>
        <p:blipFill rotWithShape="1">
          <a:blip r:embed="rId2"/>
          <a:srcRect r="41892"/>
          <a:stretch/>
        </p:blipFill>
        <p:spPr>
          <a:xfrm>
            <a:off x="6147168" y="1137971"/>
            <a:ext cx="4375076" cy="1475555"/>
          </a:xfrm>
          <a:prstGeom prst="rect">
            <a:avLst/>
          </a:prstGeom>
        </p:spPr>
      </p:pic>
      <p:pic>
        <p:nvPicPr>
          <p:cNvPr id="9" name="Imagen 8"/>
          <p:cNvPicPr>
            <a:picLocks noChangeAspect="1"/>
          </p:cNvPicPr>
          <p:nvPr/>
        </p:nvPicPr>
        <p:blipFill rotWithShape="1">
          <a:blip r:embed="rId3"/>
          <a:srcRect r="42518" b="15246"/>
          <a:stretch/>
        </p:blipFill>
        <p:spPr>
          <a:xfrm>
            <a:off x="6249504" y="2826399"/>
            <a:ext cx="4344559" cy="1598846"/>
          </a:xfrm>
          <a:prstGeom prst="rect">
            <a:avLst/>
          </a:prstGeom>
        </p:spPr>
      </p:pic>
      <p:pic>
        <p:nvPicPr>
          <p:cNvPr id="11" name="Imagen 10"/>
          <p:cNvPicPr>
            <a:picLocks noChangeAspect="1"/>
          </p:cNvPicPr>
          <p:nvPr/>
        </p:nvPicPr>
        <p:blipFill rotWithShape="1">
          <a:blip r:embed="rId4"/>
          <a:srcRect r="38685" b="19166"/>
          <a:stretch/>
        </p:blipFill>
        <p:spPr>
          <a:xfrm>
            <a:off x="6260793" y="4584674"/>
            <a:ext cx="4344560" cy="1114417"/>
          </a:xfrm>
          <a:prstGeom prst="rect">
            <a:avLst/>
          </a:prstGeom>
        </p:spPr>
      </p:pic>
      <p:sp>
        <p:nvSpPr>
          <p:cNvPr id="12" name="CuadroTexto 11"/>
          <p:cNvSpPr txBox="1"/>
          <p:nvPr/>
        </p:nvSpPr>
        <p:spPr>
          <a:xfrm>
            <a:off x="1253066" y="1241779"/>
            <a:ext cx="357857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dirty="0" smtClean="0"/>
              <a:t>Reconocimiento de la necesidad:</a:t>
            </a:r>
          </a:p>
        </p:txBody>
      </p:sp>
      <p:sp>
        <p:nvSpPr>
          <p:cNvPr id="20" name="CuadroTexto 19"/>
          <p:cNvSpPr txBox="1"/>
          <p:nvPr/>
        </p:nvSpPr>
        <p:spPr>
          <a:xfrm>
            <a:off x="1253065" y="1909132"/>
            <a:ext cx="3578579"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dirty="0" smtClean="0"/>
              <a:t>V2: Confiabilidad </a:t>
            </a:r>
          </a:p>
          <a:p>
            <a:r>
              <a:rPr lang="es-EC" dirty="0" smtClean="0"/>
              <a:t>V4: Contenido interactivo</a:t>
            </a:r>
          </a:p>
          <a:p>
            <a:r>
              <a:rPr lang="es-EC" dirty="0" smtClean="0"/>
              <a:t>R1: Seguidores</a:t>
            </a:r>
          </a:p>
          <a:p>
            <a:r>
              <a:rPr lang="es-EC" dirty="0" smtClean="0"/>
              <a:t>M1: Marca</a:t>
            </a:r>
          </a:p>
          <a:p>
            <a:r>
              <a:rPr lang="es-EC" dirty="0" smtClean="0"/>
              <a:t>N1: Necesidad</a:t>
            </a:r>
          </a:p>
        </p:txBody>
      </p:sp>
      <p:pic>
        <p:nvPicPr>
          <p:cNvPr id="6148" name="Picture 4" descr="Imagen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0556" y="3470110"/>
            <a:ext cx="2631328" cy="2631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3756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DD49D28A-9531-467D-9D18-9CB2DD7EC648}"/>
              </a:ext>
            </a:extLst>
          </p:cNvPr>
          <p:cNvSpPr>
            <a:spLocks noGrp="1"/>
          </p:cNvSpPr>
          <p:nvPr>
            <p:ph type="title"/>
          </p:nvPr>
        </p:nvSpPr>
        <p:spPr>
          <a:xfrm>
            <a:off x="604323" y="162755"/>
            <a:ext cx="10972800" cy="626510"/>
          </a:xfrm>
        </p:spPr>
        <p:txBody>
          <a:bodyPr/>
          <a:lstStyle/>
          <a:p>
            <a:r>
              <a:rPr lang="es-ES" dirty="0" smtClean="0">
                <a:solidFill>
                  <a:schemeClr val="tx1"/>
                </a:solidFill>
              </a:rPr>
              <a:t>RESULTADOS-CHI CUADRADO</a:t>
            </a:r>
            <a:endParaRPr lang="es-ES" dirty="0">
              <a:solidFill>
                <a:schemeClr val="tx1"/>
              </a:solidFill>
            </a:endParaRPr>
          </a:p>
        </p:txBody>
      </p:sp>
      <p:sp>
        <p:nvSpPr>
          <p:cNvPr id="12" name="CuadroTexto 11"/>
          <p:cNvSpPr txBox="1"/>
          <p:nvPr/>
        </p:nvSpPr>
        <p:spPr>
          <a:xfrm>
            <a:off x="1253066" y="1015999"/>
            <a:ext cx="357857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dirty="0" smtClean="0"/>
              <a:t>Búsqueda de información:</a:t>
            </a:r>
          </a:p>
        </p:txBody>
      </p:sp>
      <p:sp>
        <p:nvSpPr>
          <p:cNvPr id="20" name="CuadroTexto 19"/>
          <p:cNvSpPr txBox="1"/>
          <p:nvPr/>
        </p:nvSpPr>
        <p:spPr>
          <a:xfrm>
            <a:off x="1253065" y="1593041"/>
            <a:ext cx="3578579"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dirty="0" smtClean="0"/>
              <a:t>V1: Accesibilidad </a:t>
            </a:r>
          </a:p>
          <a:p>
            <a:r>
              <a:rPr lang="es-EC" dirty="0" smtClean="0"/>
              <a:t>V2: Confiabilidad </a:t>
            </a:r>
          </a:p>
          <a:p>
            <a:r>
              <a:rPr lang="es-EC" dirty="0" smtClean="0"/>
              <a:t>V3: Tiempo</a:t>
            </a:r>
          </a:p>
          <a:p>
            <a:r>
              <a:rPr lang="es-EC" dirty="0" smtClean="0"/>
              <a:t>R1: Seguidores</a:t>
            </a:r>
          </a:p>
          <a:p>
            <a:r>
              <a:rPr lang="es-EC" dirty="0" smtClean="0"/>
              <a:t>M1: Marca</a:t>
            </a:r>
          </a:p>
          <a:p>
            <a:r>
              <a:rPr lang="es-EC" dirty="0" smtClean="0"/>
              <a:t> I 1: Información suficiente </a:t>
            </a:r>
          </a:p>
        </p:txBody>
      </p:sp>
      <p:pic>
        <p:nvPicPr>
          <p:cNvPr id="3" name="Imagen 2"/>
          <p:cNvPicPr>
            <a:picLocks noChangeAspect="1"/>
          </p:cNvPicPr>
          <p:nvPr/>
        </p:nvPicPr>
        <p:blipFill rotWithShape="1">
          <a:blip r:embed="rId2"/>
          <a:srcRect r="41313"/>
          <a:stretch/>
        </p:blipFill>
        <p:spPr>
          <a:xfrm>
            <a:off x="6062136" y="1038864"/>
            <a:ext cx="4063942" cy="1357095"/>
          </a:xfrm>
          <a:prstGeom prst="rect">
            <a:avLst/>
          </a:prstGeom>
        </p:spPr>
      </p:pic>
      <p:pic>
        <p:nvPicPr>
          <p:cNvPr id="6" name="Imagen 5"/>
          <p:cNvPicPr>
            <a:picLocks noChangeAspect="1"/>
          </p:cNvPicPr>
          <p:nvPr/>
        </p:nvPicPr>
        <p:blipFill rotWithShape="1">
          <a:blip r:embed="rId3"/>
          <a:srcRect r="42819" b="15224"/>
          <a:stretch/>
        </p:blipFill>
        <p:spPr>
          <a:xfrm>
            <a:off x="6171505" y="2568925"/>
            <a:ext cx="3942900" cy="1459066"/>
          </a:xfrm>
          <a:prstGeom prst="rect">
            <a:avLst/>
          </a:prstGeom>
        </p:spPr>
      </p:pic>
      <p:pic>
        <p:nvPicPr>
          <p:cNvPr id="10" name="Imagen 9"/>
          <p:cNvPicPr>
            <a:picLocks noChangeAspect="1"/>
          </p:cNvPicPr>
          <p:nvPr/>
        </p:nvPicPr>
        <p:blipFill rotWithShape="1">
          <a:blip r:embed="rId4"/>
          <a:srcRect r="43699" b="18267"/>
          <a:stretch/>
        </p:blipFill>
        <p:spPr>
          <a:xfrm>
            <a:off x="6171505" y="4273978"/>
            <a:ext cx="3942900" cy="1267380"/>
          </a:xfrm>
          <a:prstGeom prst="rect">
            <a:avLst/>
          </a:prstGeom>
        </p:spPr>
      </p:pic>
      <p:pic>
        <p:nvPicPr>
          <p:cNvPr id="16" name="Picture 2"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2010" y="3510812"/>
            <a:ext cx="3878969" cy="2450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03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a:srcRect r="43069" b="14806"/>
          <a:stretch/>
        </p:blipFill>
        <p:spPr>
          <a:xfrm>
            <a:off x="6400821" y="4738427"/>
            <a:ext cx="3784903" cy="1318806"/>
          </a:xfrm>
          <a:prstGeom prst="rect">
            <a:avLst/>
          </a:prstGeom>
        </p:spPr>
      </p:pic>
      <p:sp>
        <p:nvSpPr>
          <p:cNvPr id="4" name="Título 3">
            <a:extLst>
              <a:ext uri="{FF2B5EF4-FFF2-40B4-BE49-F238E27FC236}">
                <a16:creationId xmlns:a16="http://schemas.microsoft.com/office/drawing/2014/main" xmlns="" id="{DD49D28A-9531-467D-9D18-9CB2DD7EC648}"/>
              </a:ext>
            </a:extLst>
          </p:cNvPr>
          <p:cNvSpPr>
            <a:spLocks noGrp="1"/>
          </p:cNvSpPr>
          <p:nvPr>
            <p:ph type="title"/>
          </p:nvPr>
        </p:nvSpPr>
        <p:spPr>
          <a:xfrm>
            <a:off x="604323" y="162755"/>
            <a:ext cx="10972800" cy="626510"/>
          </a:xfrm>
        </p:spPr>
        <p:txBody>
          <a:bodyPr/>
          <a:lstStyle/>
          <a:p>
            <a:r>
              <a:rPr lang="es-ES" dirty="0" smtClean="0">
                <a:solidFill>
                  <a:schemeClr val="tx1"/>
                </a:solidFill>
              </a:rPr>
              <a:t>RESULTADOS-CHI CUADRADO</a:t>
            </a:r>
            <a:endParaRPr lang="es-ES" dirty="0">
              <a:solidFill>
                <a:schemeClr val="tx1"/>
              </a:solidFill>
            </a:endParaRPr>
          </a:p>
        </p:txBody>
      </p:sp>
      <p:sp>
        <p:nvSpPr>
          <p:cNvPr id="12" name="CuadroTexto 11"/>
          <p:cNvSpPr txBox="1"/>
          <p:nvPr/>
        </p:nvSpPr>
        <p:spPr>
          <a:xfrm>
            <a:off x="1253066" y="1015999"/>
            <a:ext cx="357857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dirty="0" smtClean="0"/>
              <a:t>Evaluación de alternativas:</a:t>
            </a:r>
          </a:p>
        </p:txBody>
      </p:sp>
      <p:sp>
        <p:nvSpPr>
          <p:cNvPr id="20" name="CuadroTexto 19"/>
          <p:cNvSpPr txBox="1"/>
          <p:nvPr/>
        </p:nvSpPr>
        <p:spPr>
          <a:xfrm>
            <a:off x="1253065" y="1593041"/>
            <a:ext cx="3578579"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dirty="0" smtClean="0"/>
              <a:t>V1: Accesibilidad </a:t>
            </a:r>
          </a:p>
          <a:p>
            <a:r>
              <a:rPr lang="es-EC" dirty="0" smtClean="0"/>
              <a:t>V2: Confiabilidad </a:t>
            </a:r>
          </a:p>
          <a:p>
            <a:r>
              <a:rPr lang="es-EC" dirty="0" smtClean="0"/>
              <a:t>V3: Tiempo</a:t>
            </a:r>
          </a:p>
          <a:p>
            <a:r>
              <a:rPr lang="es-EC" dirty="0" smtClean="0"/>
              <a:t>V4: Contenido atractivo </a:t>
            </a:r>
          </a:p>
          <a:p>
            <a:r>
              <a:rPr lang="es-EC" dirty="0" smtClean="0"/>
              <a:t>R1: Seguidores</a:t>
            </a:r>
          </a:p>
          <a:p>
            <a:r>
              <a:rPr lang="es-EC" dirty="0" smtClean="0"/>
              <a:t>M1: Marca</a:t>
            </a:r>
          </a:p>
          <a:p>
            <a:r>
              <a:rPr lang="es-EC" dirty="0" smtClean="0"/>
              <a:t>A1: Comparar alternativas</a:t>
            </a:r>
          </a:p>
        </p:txBody>
      </p:sp>
      <p:pic>
        <p:nvPicPr>
          <p:cNvPr id="2" name="Imagen 1"/>
          <p:cNvPicPr>
            <a:picLocks noChangeAspect="1"/>
          </p:cNvPicPr>
          <p:nvPr/>
        </p:nvPicPr>
        <p:blipFill rotWithShape="1">
          <a:blip r:embed="rId3"/>
          <a:srcRect r="42005" b="7544"/>
          <a:stretch/>
        </p:blipFill>
        <p:spPr>
          <a:xfrm>
            <a:off x="6261922" y="954495"/>
            <a:ext cx="3923802" cy="1944798"/>
          </a:xfrm>
          <a:prstGeom prst="rect">
            <a:avLst/>
          </a:prstGeom>
        </p:spPr>
      </p:pic>
      <p:pic>
        <p:nvPicPr>
          <p:cNvPr id="5" name="Imagen 4"/>
          <p:cNvPicPr>
            <a:picLocks noChangeAspect="1"/>
          </p:cNvPicPr>
          <p:nvPr/>
        </p:nvPicPr>
        <p:blipFill rotWithShape="1">
          <a:blip r:embed="rId4"/>
          <a:srcRect r="42665" b="12726"/>
          <a:stretch/>
        </p:blipFill>
        <p:spPr>
          <a:xfrm>
            <a:off x="6400822" y="3147136"/>
            <a:ext cx="3752360" cy="1493919"/>
          </a:xfrm>
          <a:prstGeom prst="rect">
            <a:avLst/>
          </a:prstGeom>
        </p:spPr>
      </p:pic>
      <p:pic>
        <p:nvPicPr>
          <p:cNvPr id="8194" name="Picture 2" descr="Resultado de imagen para evaluacion de alternativ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2540" y="3749645"/>
            <a:ext cx="2844972" cy="2307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0590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stretch>
            <a:fillRect/>
          </a:stretch>
        </p:blipFill>
        <p:spPr>
          <a:xfrm>
            <a:off x="3569960" y="2323948"/>
            <a:ext cx="1790327" cy="1309057"/>
          </a:xfrm>
          <a:prstGeom prst="rect">
            <a:avLst/>
          </a:prstGeom>
        </p:spPr>
      </p:pic>
      <p:sp>
        <p:nvSpPr>
          <p:cNvPr id="4" name="Título 3">
            <a:extLst>
              <a:ext uri="{FF2B5EF4-FFF2-40B4-BE49-F238E27FC236}">
                <a16:creationId xmlns:a16="http://schemas.microsoft.com/office/drawing/2014/main" xmlns="" id="{DD49D28A-9531-467D-9D18-9CB2DD7EC648}"/>
              </a:ext>
            </a:extLst>
          </p:cNvPr>
          <p:cNvSpPr>
            <a:spLocks noGrp="1"/>
          </p:cNvSpPr>
          <p:nvPr>
            <p:ph type="title"/>
          </p:nvPr>
        </p:nvSpPr>
        <p:spPr>
          <a:xfrm>
            <a:off x="604323" y="162755"/>
            <a:ext cx="10972800" cy="626510"/>
          </a:xfrm>
        </p:spPr>
        <p:txBody>
          <a:bodyPr/>
          <a:lstStyle/>
          <a:p>
            <a:r>
              <a:rPr lang="es-ES" dirty="0" smtClean="0">
                <a:solidFill>
                  <a:schemeClr val="tx1"/>
                </a:solidFill>
              </a:rPr>
              <a:t>RESULTADOS-CHI CUADRADO</a:t>
            </a:r>
            <a:endParaRPr lang="es-ES" dirty="0">
              <a:solidFill>
                <a:schemeClr val="tx1"/>
              </a:solidFill>
            </a:endParaRPr>
          </a:p>
        </p:txBody>
      </p:sp>
      <p:sp>
        <p:nvSpPr>
          <p:cNvPr id="12" name="CuadroTexto 11"/>
          <p:cNvSpPr txBox="1"/>
          <p:nvPr/>
        </p:nvSpPr>
        <p:spPr>
          <a:xfrm>
            <a:off x="745064" y="1238315"/>
            <a:ext cx="265289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dirty="0" smtClean="0"/>
              <a:t>Decisión de compra:</a:t>
            </a:r>
          </a:p>
        </p:txBody>
      </p:sp>
      <p:sp>
        <p:nvSpPr>
          <p:cNvPr id="20" name="CuadroTexto 19"/>
          <p:cNvSpPr txBox="1"/>
          <p:nvPr/>
        </p:nvSpPr>
        <p:spPr>
          <a:xfrm>
            <a:off x="722486" y="1997806"/>
            <a:ext cx="2652890"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dirty="0" smtClean="0"/>
              <a:t>V1: Accesibilidad </a:t>
            </a:r>
          </a:p>
          <a:p>
            <a:r>
              <a:rPr lang="es-EC" dirty="0" smtClean="0"/>
              <a:t>V2: Confiabilidad </a:t>
            </a:r>
          </a:p>
          <a:p>
            <a:r>
              <a:rPr lang="es-EC" dirty="0" smtClean="0"/>
              <a:t>V3: Tiempo</a:t>
            </a:r>
          </a:p>
          <a:p>
            <a:r>
              <a:rPr lang="es-EC" dirty="0" smtClean="0"/>
              <a:t>V4: Contenido atractivo </a:t>
            </a:r>
          </a:p>
          <a:p>
            <a:r>
              <a:rPr lang="es-EC" dirty="0" smtClean="0"/>
              <a:t>R1: Seguidores</a:t>
            </a:r>
          </a:p>
          <a:p>
            <a:r>
              <a:rPr lang="es-EC" dirty="0" smtClean="0"/>
              <a:t>M1: Marca</a:t>
            </a:r>
          </a:p>
          <a:p>
            <a:r>
              <a:rPr lang="es-EC" dirty="0"/>
              <a:t>C1: Comentarios</a:t>
            </a:r>
          </a:p>
          <a:p>
            <a:r>
              <a:rPr lang="es-EC" dirty="0"/>
              <a:t>C2: Experiencias</a:t>
            </a:r>
          </a:p>
          <a:p>
            <a:r>
              <a:rPr lang="es-EC" dirty="0"/>
              <a:t>C3: Beneficios</a:t>
            </a:r>
          </a:p>
          <a:p>
            <a:r>
              <a:rPr lang="es-EC" dirty="0"/>
              <a:t>C4: Influencers </a:t>
            </a:r>
          </a:p>
          <a:p>
            <a:r>
              <a:rPr lang="es-EC" dirty="0"/>
              <a:t>C5: Contenido </a:t>
            </a:r>
            <a:r>
              <a:rPr lang="es-EC" dirty="0" smtClean="0"/>
              <a:t>visual</a:t>
            </a:r>
            <a:endParaRPr lang="es-EC" dirty="0"/>
          </a:p>
          <a:p>
            <a:r>
              <a:rPr lang="es-EC" dirty="0"/>
              <a:t>C6: Contenido </a:t>
            </a:r>
            <a:r>
              <a:rPr lang="es-EC" dirty="0" smtClean="0"/>
              <a:t>textual</a:t>
            </a:r>
            <a:endParaRPr lang="es-EC" dirty="0"/>
          </a:p>
        </p:txBody>
      </p:sp>
      <p:pic>
        <p:nvPicPr>
          <p:cNvPr id="3" name="Imagen 2"/>
          <p:cNvPicPr>
            <a:picLocks noChangeAspect="1"/>
          </p:cNvPicPr>
          <p:nvPr/>
        </p:nvPicPr>
        <p:blipFill rotWithShape="1">
          <a:blip r:embed="rId3"/>
          <a:srcRect l="1635" r="40451"/>
          <a:stretch/>
        </p:blipFill>
        <p:spPr>
          <a:xfrm>
            <a:off x="4465124" y="1226324"/>
            <a:ext cx="3386666" cy="4187802"/>
          </a:xfrm>
          <a:prstGeom prst="rect">
            <a:avLst/>
          </a:prstGeom>
        </p:spPr>
      </p:pic>
      <p:pic>
        <p:nvPicPr>
          <p:cNvPr id="6" name="Imagen 5"/>
          <p:cNvPicPr>
            <a:picLocks noChangeAspect="1"/>
          </p:cNvPicPr>
          <p:nvPr/>
        </p:nvPicPr>
        <p:blipFill rotWithShape="1">
          <a:blip r:embed="rId4"/>
          <a:srcRect l="1544" r="42085"/>
          <a:stretch/>
        </p:blipFill>
        <p:spPr>
          <a:xfrm>
            <a:off x="8037692" y="1226324"/>
            <a:ext cx="3296355" cy="1516326"/>
          </a:xfrm>
          <a:prstGeom prst="rect">
            <a:avLst/>
          </a:prstGeom>
        </p:spPr>
      </p:pic>
      <p:pic>
        <p:nvPicPr>
          <p:cNvPr id="7" name="Imagen 6"/>
          <p:cNvPicPr>
            <a:picLocks noChangeAspect="1"/>
          </p:cNvPicPr>
          <p:nvPr/>
        </p:nvPicPr>
        <p:blipFill rotWithShape="1">
          <a:blip r:embed="rId5"/>
          <a:srcRect r="41313"/>
          <a:stretch/>
        </p:blipFill>
        <p:spPr>
          <a:xfrm>
            <a:off x="7992537" y="3320225"/>
            <a:ext cx="3431820" cy="1516326"/>
          </a:xfrm>
          <a:prstGeom prst="rect">
            <a:avLst/>
          </a:prstGeom>
        </p:spPr>
      </p:pic>
      <p:pic>
        <p:nvPicPr>
          <p:cNvPr id="13" name="Imagen 12"/>
          <p:cNvPicPr>
            <a:picLocks noChangeAspect="1"/>
          </p:cNvPicPr>
          <p:nvPr/>
        </p:nvPicPr>
        <p:blipFill rotWithShape="1">
          <a:blip r:embed="rId6"/>
          <a:srcRect l="23065" t="21102" r="25479" b="4164"/>
          <a:stretch/>
        </p:blipFill>
        <p:spPr>
          <a:xfrm>
            <a:off x="3618462" y="3826935"/>
            <a:ext cx="1676028" cy="1827565"/>
          </a:xfrm>
          <a:prstGeom prst="rect">
            <a:avLst/>
          </a:prstGeom>
        </p:spPr>
      </p:pic>
    </p:spTree>
    <p:extLst>
      <p:ext uri="{BB962C8B-B14F-4D97-AF65-F5344CB8AC3E}">
        <p14:creationId xmlns:p14="http://schemas.microsoft.com/office/powerpoint/2010/main" val="30631199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7886" y="595085"/>
            <a:ext cx="6226629" cy="808038"/>
          </a:xfrm>
        </p:spPr>
        <p:txBody>
          <a:bodyPr/>
          <a:lstStyle/>
          <a:p>
            <a:pPr algn="l"/>
            <a:r>
              <a:rPr lang="es-EC" sz="4000" dirty="0" smtClean="0">
                <a:solidFill>
                  <a:schemeClr val="tx1"/>
                </a:solidFill>
              </a:rPr>
              <a:t>INTRODUCCION</a:t>
            </a:r>
            <a:endParaRPr lang="en-US" sz="4000" dirty="0">
              <a:solidFill>
                <a:schemeClr val="tx1"/>
              </a:solidFill>
            </a:endParaRPr>
          </a:p>
        </p:txBody>
      </p:sp>
      <p:graphicFrame>
        <p:nvGraphicFramePr>
          <p:cNvPr id="4" name="Marcador de contenido 3">
            <a:extLst>
              <a:ext uri="{FF2B5EF4-FFF2-40B4-BE49-F238E27FC236}">
                <a16:creationId xmlns:a16="http://schemas.microsoft.com/office/drawing/2014/main" xmlns="" id="{AF00D742-5BFC-4411-8917-C548E04E5300}"/>
              </a:ext>
            </a:extLst>
          </p:cNvPr>
          <p:cNvGraphicFramePr>
            <a:graphicFrameLocks noGrp="1"/>
          </p:cNvGraphicFramePr>
          <p:nvPr>
            <p:ph idx="1"/>
            <p:extLst>
              <p:ext uri="{D42A27DB-BD31-4B8C-83A1-F6EECF244321}">
                <p14:modId xmlns:p14="http://schemas.microsoft.com/office/powerpoint/2010/main" val="3273295324"/>
              </p:ext>
            </p:extLst>
          </p:nvPr>
        </p:nvGraphicFramePr>
        <p:xfrm>
          <a:off x="623888" y="1557338"/>
          <a:ext cx="6328455"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Resultado de imagen para exposició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3689" y="2187348"/>
            <a:ext cx="3048000" cy="3038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7485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rotWithShape="1">
          <a:blip r:embed="rId2"/>
          <a:srcRect l="-1301" t="19092" r="56942" b="32177"/>
          <a:stretch/>
        </p:blipFill>
        <p:spPr>
          <a:xfrm>
            <a:off x="4775197" y="1747206"/>
            <a:ext cx="2957689" cy="1828800"/>
          </a:xfrm>
          <a:prstGeom prst="rect">
            <a:avLst/>
          </a:prstGeom>
        </p:spPr>
      </p:pic>
      <p:sp>
        <p:nvSpPr>
          <p:cNvPr id="4" name="Título 3">
            <a:extLst>
              <a:ext uri="{FF2B5EF4-FFF2-40B4-BE49-F238E27FC236}">
                <a16:creationId xmlns:a16="http://schemas.microsoft.com/office/drawing/2014/main" xmlns="" id="{DD49D28A-9531-467D-9D18-9CB2DD7EC648}"/>
              </a:ext>
            </a:extLst>
          </p:cNvPr>
          <p:cNvSpPr>
            <a:spLocks noGrp="1"/>
          </p:cNvSpPr>
          <p:nvPr>
            <p:ph type="title"/>
          </p:nvPr>
        </p:nvSpPr>
        <p:spPr>
          <a:xfrm>
            <a:off x="604323" y="162755"/>
            <a:ext cx="10972800" cy="626510"/>
          </a:xfrm>
        </p:spPr>
        <p:txBody>
          <a:bodyPr/>
          <a:lstStyle/>
          <a:p>
            <a:r>
              <a:rPr lang="es-ES" dirty="0" smtClean="0">
                <a:solidFill>
                  <a:schemeClr val="tx1"/>
                </a:solidFill>
              </a:rPr>
              <a:t>RESULTADOS-CHI CUADRADO</a:t>
            </a:r>
            <a:endParaRPr lang="es-ES" dirty="0">
              <a:solidFill>
                <a:schemeClr val="tx1"/>
              </a:solidFill>
            </a:endParaRPr>
          </a:p>
        </p:txBody>
      </p:sp>
      <p:sp>
        <p:nvSpPr>
          <p:cNvPr id="12" name="CuadroTexto 11"/>
          <p:cNvSpPr txBox="1"/>
          <p:nvPr/>
        </p:nvSpPr>
        <p:spPr>
          <a:xfrm>
            <a:off x="1174043" y="982132"/>
            <a:ext cx="357857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dirty="0" smtClean="0"/>
              <a:t>Comportamiento Post Compra:</a:t>
            </a:r>
          </a:p>
        </p:txBody>
      </p:sp>
      <p:sp>
        <p:nvSpPr>
          <p:cNvPr id="20" name="CuadroTexto 19"/>
          <p:cNvSpPr txBox="1"/>
          <p:nvPr/>
        </p:nvSpPr>
        <p:spPr>
          <a:xfrm>
            <a:off x="1185331" y="1547885"/>
            <a:ext cx="3578579"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dirty="0" smtClean="0"/>
              <a:t>V1: Accesibilidad </a:t>
            </a:r>
          </a:p>
          <a:p>
            <a:r>
              <a:rPr lang="es-EC" dirty="0" smtClean="0"/>
              <a:t>V2: Confiabilidad </a:t>
            </a:r>
          </a:p>
          <a:p>
            <a:r>
              <a:rPr lang="es-EC" dirty="0" smtClean="0"/>
              <a:t>V3: Tiempo</a:t>
            </a:r>
          </a:p>
          <a:p>
            <a:r>
              <a:rPr lang="es-EC" dirty="0" smtClean="0"/>
              <a:t>V4: Contenido atractivo </a:t>
            </a:r>
          </a:p>
          <a:p>
            <a:r>
              <a:rPr lang="es-EC" dirty="0" smtClean="0"/>
              <a:t>R1: Seguidores</a:t>
            </a:r>
          </a:p>
          <a:p>
            <a:r>
              <a:rPr lang="es-EC" dirty="0" smtClean="0"/>
              <a:t>M1: Marca</a:t>
            </a:r>
          </a:p>
          <a:p>
            <a:r>
              <a:rPr lang="es-EC" dirty="0" smtClean="0"/>
              <a:t>PC1: Tiempo de respuesta</a:t>
            </a:r>
          </a:p>
          <a:p>
            <a:r>
              <a:rPr lang="es-EC" dirty="0" smtClean="0"/>
              <a:t>PC2: Experiencia</a:t>
            </a:r>
          </a:p>
          <a:p>
            <a:r>
              <a:rPr lang="es-EC" dirty="0" smtClean="0"/>
              <a:t>PC3: Recomendación</a:t>
            </a:r>
          </a:p>
        </p:txBody>
      </p:sp>
      <p:pic>
        <p:nvPicPr>
          <p:cNvPr id="3" name="Imagen 2"/>
          <p:cNvPicPr>
            <a:picLocks noChangeAspect="1"/>
          </p:cNvPicPr>
          <p:nvPr/>
        </p:nvPicPr>
        <p:blipFill rotWithShape="1">
          <a:blip r:embed="rId3"/>
          <a:srcRect l="2302" r="41222"/>
          <a:stretch/>
        </p:blipFill>
        <p:spPr>
          <a:xfrm>
            <a:off x="7281330" y="1114074"/>
            <a:ext cx="3668891" cy="2796863"/>
          </a:xfrm>
          <a:prstGeom prst="rect">
            <a:avLst/>
          </a:prstGeom>
        </p:spPr>
      </p:pic>
      <p:pic>
        <p:nvPicPr>
          <p:cNvPr id="6" name="Imagen 5"/>
          <p:cNvPicPr>
            <a:picLocks noChangeAspect="1"/>
          </p:cNvPicPr>
          <p:nvPr/>
        </p:nvPicPr>
        <p:blipFill rotWithShape="1">
          <a:blip r:embed="rId4"/>
          <a:srcRect l="1738" r="45945"/>
          <a:stretch/>
        </p:blipFill>
        <p:spPr>
          <a:xfrm>
            <a:off x="1207907" y="4352207"/>
            <a:ext cx="3556001" cy="1445442"/>
          </a:xfrm>
          <a:prstGeom prst="rect">
            <a:avLst/>
          </a:prstGeom>
        </p:spPr>
      </p:pic>
      <p:pic>
        <p:nvPicPr>
          <p:cNvPr id="9" name="Imagen 8"/>
          <p:cNvPicPr>
            <a:picLocks noChangeAspect="1"/>
          </p:cNvPicPr>
          <p:nvPr/>
        </p:nvPicPr>
        <p:blipFill rotWithShape="1">
          <a:blip r:embed="rId5"/>
          <a:srcRect l="1544" r="46525"/>
          <a:stretch/>
        </p:blipFill>
        <p:spPr>
          <a:xfrm>
            <a:off x="7238012" y="4352207"/>
            <a:ext cx="3529756" cy="1445442"/>
          </a:xfrm>
          <a:prstGeom prst="rect">
            <a:avLst/>
          </a:prstGeom>
        </p:spPr>
      </p:pic>
      <p:pic>
        <p:nvPicPr>
          <p:cNvPr id="13" name="Imagen 12"/>
          <p:cNvPicPr>
            <a:picLocks noChangeAspect="1"/>
          </p:cNvPicPr>
          <p:nvPr/>
        </p:nvPicPr>
        <p:blipFill rotWithShape="1">
          <a:blip r:embed="rId6"/>
          <a:srcRect l="10989" t="34236" r="57245" b="16904"/>
          <a:stretch/>
        </p:blipFill>
        <p:spPr>
          <a:xfrm>
            <a:off x="5035760" y="3984978"/>
            <a:ext cx="1930400" cy="1670755"/>
          </a:xfrm>
          <a:prstGeom prst="rect">
            <a:avLst/>
          </a:prstGeom>
        </p:spPr>
      </p:pic>
    </p:spTree>
    <p:extLst>
      <p:ext uri="{BB962C8B-B14F-4D97-AF65-F5344CB8AC3E}">
        <p14:creationId xmlns:p14="http://schemas.microsoft.com/office/powerpoint/2010/main" val="4552352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142518" y="1185648"/>
            <a:ext cx="5987700" cy="45243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Arial" panose="020B0604020202020204" pitchFamily="34" charset="0"/>
              <a:buChar char="•"/>
            </a:pPr>
            <a:r>
              <a:rPr lang="es-EC" dirty="0" smtClean="0"/>
              <a:t>Las redes sociales son un </a:t>
            </a:r>
            <a:r>
              <a:rPr lang="es-EC" dirty="0"/>
              <a:t>medio de interacción entre la marca y el consumidor, </a:t>
            </a:r>
            <a:r>
              <a:rPr lang="es-EC" dirty="0" smtClean="0"/>
              <a:t>ayudan a </a:t>
            </a:r>
            <a:r>
              <a:rPr lang="es-EC" dirty="0"/>
              <a:t>fomentar las relaciones y </a:t>
            </a:r>
            <a:r>
              <a:rPr lang="es-EC" dirty="0" smtClean="0"/>
              <a:t>se pueden aprovechar para incrementar </a:t>
            </a:r>
            <a:r>
              <a:rPr lang="es-EC" dirty="0"/>
              <a:t>de la cultura de </a:t>
            </a:r>
            <a:r>
              <a:rPr lang="es-EC" dirty="0" smtClean="0"/>
              <a:t>seguros</a:t>
            </a:r>
            <a:r>
              <a:rPr lang="es-EC" dirty="0"/>
              <a:t> </a:t>
            </a:r>
            <a:r>
              <a:rPr lang="es-EC" dirty="0" smtClean="0"/>
              <a:t>y captar nuevos mercados.</a:t>
            </a:r>
          </a:p>
          <a:p>
            <a:endParaRPr lang="es-EC" dirty="0" smtClean="0"/>
          </a:p>
          <a:p>
            <a:pPr marL="285750" indent="-285750">
              <a:buFont typeface="Arial" panose="020B0604020202020204" pitchFamily="34" charset="0"/>
              <a:buChar char="•"/>
            </a:pPr>
            <a:r>
              <a:rPr lang="es-EC" dirty="0" smtClean="0"/>
              <a:t>El </a:t>
            </a:r>
            <a:r>
              <a:rPr lang="es-EC" dirty="0"/>
              <a:t>segmento que forman parte de los clientes tanto actuales como potenciales corresponde a personas consideradas Millenials, es decir poseen entre 18 a 34 años, con un grado de instrucción de tercer nivel, mayormente solteros, cuya preferencia en redes sociales es </a:t>
            </a:r>
            <a:r>
              <a:rPr lang="es-EC" dirty="0" smtClean="0"/>
              <a:t>Facebook.</a:t>
            </a:r>
          </a:p>
          <a:p>
            <a:endParaRPr lang="es-EC" dirty="0" smtClean="0"/>
          </a:p>
          <a:p>
            <a:pPr marL="285750" indent="-285750">
              <a:buFont typeface="Arial" panose="020B0604020202020204" pitchFamily="34" charset="0"/>
              <a:buChar char="•"/>
            </a:pPr>
            <a:r>
              <a:rPr lang="es-EC" dirty="0" smtClean="0"/>
              <a:t>Las </a:t>
            </a:r>
            <a:r>
              <a:rPr lang="es-EC" dirty="0"/>
              <a:t>dimensiones de la variable redes sociales, creación de valor, creación de relaciones y valor de </a:t>
            </a:r>
            <a:r>
              <a:rPr lang="es-EC" dirty="0" smtClean="0"/>
              <a:t>marca </a:t>
            </a:r>
            <a:r>
              <a:rPr lang="es-EC" dirty="0"/>
              <a:t>influyen en cada una de las etapas del proceso de decisión de </a:t>
            </a:r>
            <a:r>
              <a:rPr lang="es-EC" dirty="0" smtClean="0"/>
              <a:t>compra. </a:t>
            </a:r>
            <a:endParaRPr lang="en-US" dirty="0"/>
          </a:p>
        </p:txBody>
      </p:sp>
      <p:sp>
        <p:nvSpPr>
          <p:cNvPr id="5" name="Título 4"/>
          <p:cNvSpPr>
            <a:spLocks noGrp="1"/>
          </p:cNvSpPr>
          <p:nvPr>
            <p:ph type="title"/>
          </p:nvPr>
        </p:nvSpPr>
        <p:spPr>
          <a:xfrm>
            <a:off x="856343" y="614148"/>
            <a:ext cx="10972800" cy="1143000"/>
          </a:xfrm>
        </p:spPr>
        <p:txBody>
          <a:bodyPr/>
          <a:lstStyle/>
          <a:p>
            <a:r>
              <a:rPr lang="es-EC" dirty="0" smtClean="0">
                <a:solidFill>
                  <a:schemeClr val="tx1"/>
                </a:solidFill>
              </a:rPr>
              <a:t>CONCLUSIONES</a:t>
            </a:r>
            <a:endParaRPr lang="en-US" dirty="0">
              <a:solidFill>
                <a:schemeClr val="tx1"/>
              </a:solidFill>
            </a:endParaRPr>
          </a:p>
        </p:txBody>
      </p:sp>
      <p:pic>
        <p:nvPicPr>
          <p:cNvPr id="6" name="Imagen 5"/>
          <p:cNvPicPr>
            <a:picLocks noChangeAspect="1"/>
          </p:cNvPicPr>
          <p:nvPr/>
        </p:nvPicPr>
        <p:blipFill>
          <a:blip r:embed="rId2"/>
          <a:stretch>
            <a:fillRect/>
          </a:stretch>
        </p:blipFill>
        <p:spPr>
          <a:xfrm>
            <a:off x="7641355" y="1185648"/>
            <a:ext cx="3676650" cy="4572000"/>
          </a:xfrm>
          <a:prstGeom prst="rect">
            <a:avLst/>
          </a:prstGeom>
        </p:spPr>
      </p:pic>
    </p:spTree>
    <p:extLst>
      <p:ext uri="{BB962C8B-B14F-4D97-AF65-F5344CB8AC3E}">
        <p14:creationId xmlns:p14="http://schemas.microsoft.com/office/powerpoint/2010/main" val="38020806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6831" y="0"/>
            <a:ext cx="10972800" cy="1143000"/>
          </a:xfrm>
        </p:spPr>
        <p:txBody>
          <a:bodyPr/>
          <a:lstStyle/>
          <a:p>
            <a:r>
              <a:rPr lang="es-ES" dirty="0" smtClean="0">
                <a:solidFill>
                  <a:srgbClr val="002060"/>
                </a:solidFill>
              </a:rPr>
              <a:t>RECOMENDACIONES</a:t>
            </a:r>
            <a:endParaRPr lang="es-ES" dirty="0"/>
          </a:p>
        </p:txBody>
      </p:sp>
      <p:sp>
        <p:nvSpPr>
          <p:cNvPr id="3" name="2 Rectángulo"/>
          <p:cNvSpPr/>
          <p:nvPr/>
        </p:nvSpPr>
        <p:spPr>
          <a:xfrm>
            <a:off x="4746174" y="1026886"/>
            <a:ext cx="7141028" cy="452431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gn="just">
              <a:buFont typeface="Arial" panose="020B0604020202020204" pitchFamily="34" charset="0"/>
              <a:buChar char="•"/>
            </a:pPr>
            <a:r>
              <a:rPr lang="es-EC" sz="1600" dirty="0" smtClean="0"/>
              <a:t>Invertir en </a:t>
            </a:r>
            <a:r>
              <a:rPr lang="es-EC" sz="1600" dirty="0"/>
              <a:t>el manejo de social media y redes sociales pues actualmente son fuentes generadoras de información que contribuyen en el comportamiento del cliente y en su proceso de toma de decisiones</a:t>
            </a:r>
            <a:r>
              <a:rPr lang="es-EC" sz="1600" dirty="0" smtClean="0"/>
              <a:t>.</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s-EC" sz="1600" dirty="0" smtClean="0"/>
              <a:t>Establecer objetivos </a:t>
            </a:r>
            <a:r>
              <a:rPr lang="es-EC" sz="1600" dirty="0"/>
              <a:t>claros y desarrollar estrategias de marketing digital direccionadas </a:t>
            </a:r>
            <a:r>
              <a:rPr lang="es-EC" sz="1600" dirty="0" smtClean="0"/>
              <a:t>al </a:t>
            </a:r>
            <a:r>
              <a:rPr lang="es-EC" sz="1600" dirty="0"/>
              <a:t>mercado de millenials pues son quienes tienen mayor interacción en redes sociales y forman parte del mercado potencial de las aseguradoras</a:t>
            </a:r>
            <a:r>
              <a:rPr lang="es-EC" sz="1600" dirty="0" smtClean="0"/>
              <a:t>.</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s-EC" sz="1600" dirty="0" smtClean="0"/>
              <a:t>Aplicar marketing </a:t>
            </a:r>
            <a:r>
              <a:rPr lang="es-EC" sz="1600" dirty="0"/>
              <a:t>de contenidos </a:t>
            </a:r>
            <a:r>
              <a:rPr lang="es-EC" sz="1600" dirty="0" smtClean="0"/>
              <a:t>en las redes sociales y medios digitales de </a:t>
            </a:r>
            <a:r>
              <a:rPr lang="es-EC" sz="1600" dirty="0"/>
              <a:t>tal manera que la información en redes sociales pueda generar utilidad para el </a:t>
            </a:r>
            <a:r>
              <a:rPr lang="es-EC" sz="1600" dirty="0" smtClean="0"/>
              <a:t>cliente, fortalecer las relaciones, captar nuevos mercados. </a:t>
            </a:r>
          </a:p>
          <a:p>
            <a:pPr marL="285750" indent="-285750" algn="just">
              <a:buFont typeface="Arial" panose="020B0604020202020204" pitchFamily="34" charset="0"/>
              <a:buChar char="•"/>
            </a:pPr>
            <a:endParaRPr lang="es-EC" sz="1600" dirty="0" smtClean="0"/>
          </a:p>
          <a:p>
            <a:pPr marL="285750" indent="-285750" algn="just">
              <a:buFont typeface="Arial" panose="020B0604020202020204" pitchFamily="34" charset="0"/>
              <a:buChar char="•"/>
            </a:pPr>
            <a:r>
              <a:rPr lang="es-EC" sz="1600" dirty="0" smtClean="0"/>
              <a:t>Incrementar la </a:t>
            </a:r>
            <a:r>
              <a:rPr lang="es-EC" sz="1600" dirty="0"/>
              <a:t>experiencia del cliente en redes sociales mejorando la capacidad de respuesta ante comentarios negativos, dudas o inquietudes, aprovechar las experiencias de otros clientes para incrementar la confiabilidad del servicio y mejorar aspectos comunicacionales.</a:t>
            </a:r>
            <a:endParaRPr lang="en-US" sz="1600" dirty="0"/>
          </a:p>
        </p:txBody>
      </p:sp>
      <p:pic>
        <p:nvPicPr>
          <p:cNvPr id="11266" name="Picture 2" descr="Resultado de imagen para recomendaciones"/>
          <p:cNvPicPr>
            <a:picLocks noChangeAspect="1" noChangeArrowheads="1"/>
          </p:cNvPicPr>
          <p:nvPr/>
        </p:nvPicPr>
        <p:blipFill rotWithShape="1">
          <a:blip r:embed="rId2">
            <a:extLst>
              <a:ext uri="{28A0092B-C50C-407E-A947-70E740481C1C}">
                <a14:useLocalDpi xmlns:a14="http://schemas.microsoft.com/office/drawing/2010/main" val="0"/>
              </a:ext>
            </a:extLst>
          </a:blip>
          <a:srcRect l="16987" t="-914" r="16185" b="914"/>
          <a:stretch/>
        </p:blipFill>
        <p:spPr bwMode="auto">
          <a:xfrm>
            <a:off x="494602" y="1473732"/>
            <a:ext cx="4005943" cy="3745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6332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86154" y="108437"/>
            <a:ext cx="10972800" cy="1143000"/>
          </a:xfrm>
        </p:spPr>
        <p:txBody>
          <a:bodyPr/>
          <a:lstStyle/>
          <a:p>
            <a:r>
              <a:rPr lang="es-ES" dirty="0" smtClean="0">
                <a:solidFill>
                  <a:srgbClr val="002060"/>
                </a:solidFill>
              </a:rPr>
              <a:t>PROPUESTA</a:t>
            </a:r>
            <a:endParaRPr lang="es-ES" dirty="0"/>
          </a:p>
        </p:txBody>
      </p:sp>
      <p:pic>
        <p:nvPicPr>
          <p:cNvPr id="11" name="Imagen 10" descr="funnel de conversión de modelo rac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154" y="1397088"/>
            <a:ext cx="2666159" cy="2333591"/>
          </a:xfrm>
          <a:prstGeom prst="rect">
            <a:avLst/>
          </a:prstGeom>
          <a:noFill/>
          <a:ln>
            <a:noFill/>
          </a:ln>
        </p:spPr>
      </p:pic>
      <p:graphicFrame>
        <p:nvGraphicFramePr>
          <p:cNvPr id="5" name="Tabla 4"/>
          <p:cNvGraphicFramePr>
            <a:graphicFrameLocks noGrp="1"/>
          </p:cNvGraphicFramePr>
          <p:nvPr>
            <p:extLst>
              <p:ext uri="{D42A27DB-BD31-4B8C-83A1-F6EECF244321}">
                <p14:modId xmlns:p14="http://schemas.microsoft.com/office/powerpoint/2010/main" val="57421054"/>
              </p:ext>
            </p:extLst>
          </p:nvPr>
        </p:nvGraphicFramePr>
        <p:xfrm>
          <a:off x="3501290" y="769257"/>
          <a:ext cx="8255281" cy="5440665"/>
        </p:xfrm>
        <a:graphic>
          <a:graphicData uri="http://schemas.openxmlformats.org/drawingml/2006/table">
            <a:tbl>
              <a:tblPr firstRow="1" firstCol="1" bandRow="1">
                <a:tableStyleId>{69012ECD-51FC-41F1-AA8D-1B2483CD663E}</a:tableStyleId>
              </a:tblPr>
              <a:tblGrid>
                <a:gridCol w="2336678">
                  <a:extLst>
                    <a:ext uri="{9D8B030D-6E8A-4147-A177-3AD203B41FA5}">
                      <a16:colId xmlns:a16="http://schemas.microsoft.com/office/drawing/2014/main" xmlns="" val="1966170955"/>
                    </a:ext>
                  </a:extLst>
                </a:gridCol>
                <a:gridCol w="1816598">
                  <a:extLst>
                    <a:ext uri="{9D8B030D-6E8A-4147-A177-3AD203B41FA5}">
                      <a16:colId xmlns:a16="http://schemas.microsoft.com/office/drawing/2014/main" xmlns="" val="1825284485"/>
                    </a:ext>
                  </a:extLst>
                </a:gridCol>
                <a:gridCol w="2595800">
                  <a:extLst>
                    <a:ext uri="{9D8B030D-6E8A-4147-A177-3AD203B41FA5}">
                      <a16:colId xmlns:a16="http://schemas.microsoft.com/office/drawing/2014/main" xmlns="" val="2492528304"/>
                    </a:ext>
                  </a:extLst>
                </a:gridCol>
                <a:gridCol w="1506205">
                  <a:extLst>
                    <a:ext uri="{9D8B030D-6E8A-4147-A177-3AD203B41FA5}">
                      <a16:colId xmlns:a16="http://schemas.microsoft.com/office/drawing/2014/main" xmlns="" val="1527456340"/>
                    </a:ext>
                  </a:extLst>
                </a:gridCol>
              </a:tblGrid>
              <a:tr h="428163">
                <a:tc>
                  <a:txBody>
                    <a:bodyPr/>
                    <a:lstStyle/>
                    <a:p>
                      <a:pPr algn="ctr">
                        <a:lnSpc>
                          <a:spcPct val="107000"/>
                        </a:lnSpc>
                        <a:spcAft>
                          <a:spcPts val="0"/>
                        </a:spcAft>
                      </a:pPr>
                      <a:r>
                        <a:rPr lang="es-EC" sz="1400" dirty="0">
                          <a:effectLst/>
                        </a:rPr>
                        <a:t>Modelo RACE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Objetivo SMART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Estrategias para alcanzar los objetivos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KPI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08200420"/>
                  </a:ext>
                </a:extLst>
              </a:tr>
              <a:tr h="1070407">
                <a:tc>
                  <a:txBody>
                    <a:bodyPr/>
                    <a:lstStyle/>
                    <a:p>
                      <a:pPr>
                        <a:lnSpc>
                          <a:spcPct val="107000"/>
                        </a:lnSpc>
                        <a:spcAft>
                          <a:spcPts val="0"/>
                        </a:spcAft>
                      </a:pPr>
                      <a:r>
                        <a:rPr lang="es-EC" sz="1400">
                          <a:effectLst/>
                        </a:rPr>
                        <a:t>Research – Alcanzar</a:t>
                      </a:r>
                      <a:endParaRPr lang="en-US" sz="1400">
                        <a:effectLst/>
                      </a:endParaRPr>
                    </a:p>
                    <a:p>
                      <a:pPr>
                        <a:lnSpc>
                          <a:spcPct val="107000"/>
                        </a:lnSpc>
                        <a:spcAft>
                          <a:spcPts val="0"/>
                        </a:spcAft>
                      </a:pPr>
                      <a:r>
                        <a:rPr lang="es-EC" sz="1400">
                          <a:effectLst/>
                        </a:rPr>
                        <a:t>Incrementar la presencia de marca y las visitas en redes sociales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400">
                          <a:effectLst/>
                        </a:rPr>
                        <a:t>Incrementar las visitas mensuales en un 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400">
                          <a:effectLst/>
                        </a:rPr>
                        <a:t>Creación de contenido de interés y publicación en franjas horarias con mayor tráfico de usuarios.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400">
                          <a:effectLst/>
                        </a:rPr>
                        <a:t>Número de visitas mensuales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76497095"/>
                  </a:ext>
                </a:extLst>
              </a:tr>
              <a:tr h="1070407">
                <a:tc>
                  <a:txBody>
                    <a:bodyPr/>
                    <a:lstStyle/>
                    <a:p>
                      <a:pPr>
                        <a:lnSpc>
                          <a:spcPct val="107000"/>
                        </a:lnSpc>
                        <a:spcAft>
                          <a:spcPts val="0"/>
                        </a:spcAft>
                      </a:pPr>
                      <a:r>
                        <a:rPr lang="es-EC" sz="1400">
                          <a:effectLst/>
                        </a:rPr>
                        <a:t>Action – Actuar</a:t>
                      </a:r>
                      <a:endParaRPr lang="en-US" sz="1400">
                        <a:effectLst/>
                      </a:endParaRPr>
                    </a:p>
                    <a:p>
                      <a:pPr>
                        <a:lnSpc>
                          <a:spcPct val="107000"/>
                        </a:lnSpc>
                        <a:spcAft>
                          <a:spcPts val="0"/>
                        </a:spcAft>
                      </a:pPr>
                      <a:r>
                        <a:rPr lang="es-EC" sz="1400">
                          <a:effectLst/>
                        </a:rPr>
                        <a:t>Incrementar el nivel de interacciones a través del contenido en redes sociales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400">
                          <a:effectLst/>
                        </a:rPr>
                        <a:t>Incrementar el número de likes en las publicaciones en un 5%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400">
                          <a:effectLst/>
                        </a:rPr>
                        <a:t>Aplicación de marketing visual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400">
                          <a:effectLst/>
                        </a:rPr>
                        <a:t>N° de likes en las publicaciones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87180261"/>
                  </a:ext>
                </a:extLst>
              </a:tr>
              <a:tr h="1273710">
                <a:tc>
                  <a:txBody>
                    <a:bodyPr/>
                    <a:lstStyle/>
                    <a:p>
                      <a:pPr>
                        <a:lnSpc>
                          <a:spcPct val="107000"/>
                        </a:lnSpc>
                        <a:spcAft>
                          <a:spcPts val="0"/>
                        </a:spcAft>
                      </a:pPr>
                      <a:r>
                        <a:rPr lang="es-EC" sz="1400">
                          <a:effectLst/>
                        </a:rPr>
                        <a:t>Covert – Convertir</a:t>
                      </a:r>
                      <a:endParaRPr lang="en-US" sz="1400">
                        <a:effectLst/>
                      </a:endParaRPr>
                    </a:p>
                    <a:p>
                      <a:pPr>
                        <a:lnSpc>
                          <a:spcPct val="107000"/>
                        </a:lnSpc>
                        <a:spcAft>
                          <a:spcPts val="0"/>
                        </a:spcAft>
                      </a:pPr>
                      <a:r>
                        <a:rPr lang="es-EC" sz="1400">
                          <a:effectLst/>
                        </a:rPr>
                        <a:t>Incrementar el alcance del contenido en redes sociales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400" dirty="0">
                          <a:effectLst/>
                        </a:rPr>
                        <a:t>Incrementar el número de personas que están expuestas a la </a:t>
                      </a:r>
                      <a:r>
                        <a:rPr lang="es-EC" sz="1400" dirty="0" smtClean="0">
                          <a:effectLst/>
                        </a:rPr>
                        <a:t>publicidad</a:t>
                      </a:r>
                      <a:r>
                        <a:rPr lang="es-EC" sz="1400" baseline="0" dirty="0" smtClean="0">
                          <a:effectLst/>
                        </a:rPr>
                        <a:t> en un 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400">
                          <a:effectLst/>
                        </a:rPr>
                        <a:t>Creación de contenido de interés.</a:t>
                      </a:r>
                      <a:endParaRPr lang="en-US" sz="1400">
                        <a:effectLst/>
                      </a:endParaRPr>
                    </a:p>
                    <a:p>
                      <a:pPr>
                        <a:lnSpc>
                          <a:spcPct val="107000"/>
                        </a:lnSpc>
                        <a:spcAft>
                          <a:spcPts val="0"/>
                        </a:spcAft>
                      </a:pPr>
                      <a:r>
                        <a:rPr lang="es-EC" sz="1400">
                          <a:effectLst/>
                        </a:rPr>
                        <a:t>Motivar a compartir el contenido</a:t>
                      </a:r>
                      <a:endParaRPr lang="en-US" sz="1400">
                        <a:effectLst/>
                      </a:endParaRPr>
                    </a:p>
                    <a:p>
                      <a:pPr>
                        <a:lnSpc>
                          <a:spcPct val="107000"/>
                        </a:lnSpc>
                        <a:spcAft>
                          <a:spcPts val="0"/>
                        </a:spcAft>
                      </a:pPr>
                      <a:r>
                        <a:rPr lang="es-EC" sz="1400">
                          <a:effectLst/>
                        </a:rPr>
                        <a:t>Utilizar influencers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400">
                          <a:effectLst/>
                        </a:rPr>
                        <a:t>Número de personas a las que llego la publicación (N°)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212734654"/>
                  </a:ext>
                </a:extLst>
              </a:tr>
              <a:tr h="1498570">
                <a:tc>
                  <a:txBody>
                    <a:bodyPr/>
                    <a:lstStyle/>
                    <a:p>
                      <a:pPr>
                        <a:lnSpc>
                          <a:spcPct val="107000"/>
                        </a:lnSpc>
                        <a:spcAft>
                          <a:spcPts val="0"/>
                        </a:spcAft>
                      </a:pPr>
                      <a:r>
                        <a:rPr lang="es-EC" sz="1400" dirty="0" err="1">
                          <a:effectLst/>
                        </a:rPr>
                        <a:t>Engagement</a:t>
                      </a:r>
                      <a:r>
                        <a:rPr lang="es-EC" sz="1400" dirty="0">
                          <a:effectLst/>
                        </a:rPr>
                        <a:t> – Fidelizar</a:t>
                      </a:r>
                      <a:endParaRPr lang="en-US" sz="1400" dirty="0">
                        <a:effectLst/>
                      </a:endParaRPr>
                    </a:p>
                    <a:p>
                      <a:pPr>
                        <a:lnSpc>
                          <a:spcPct val="107000"/>
                        </a:lnSpc>
                        <a:spcAft>
                          <a:spcPts val="0"/>
                        </a:spcAft>
                      </a:pPr>
                      <a:r>
                        <a:rPr lang="es-EC" sz="1400" dirty="0">
                          <a:effectLst/>
                        </a:rPr>
                        <a:t>Generar relaciones a largo plazo incrementando las ventas y los suscriptores en redes sociales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400" dirty="0">
                          <a:effectLst/>
                        </a:rPr>
                        <a:t>Incrementar el número de </a:t>
                      </a:r>
                      <a:r>
                        <a:rPr lang="es-EC" sz="1400" dirty="0" smtClean="0">
                          <a:effectLst/>
                        </a:rPr>
                        <a:t>suscriptores en un 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400" dirty="0">
                          <a:effectLst/>
                        </a:rPr>
                        <a:t>Respuesta rápida</a:t>
                      </a:r>
                      <a:endParaRPr lang="en-US" sz="1400" dirty="0">
                        <a:effectLst/>
                      </a:endParaRPr>
                    </a:p>
                    <a:p>
                      <a:pPr>
                        <a:lnSpc>
                          <a:spcPct val="107000"/>
                        </a:lnSpc>
                        <a:spcAft>
                          <a:spcPts val="0"/>
                        </a:spcAft>
                      </a:pPr>
                      <a:r>
                        <a:rPr lang="es-EC" sz="1400" dirty="0">
                          <a:effectLst/>
                        </a:rPr>
                        <a:t>Contenido informativo</a:t>
                      </a:r>
                      <a:endParaRPr lang="en-US" sz="1400" dirty="0">
                        <a:effectLst/>
                      </a:endParaRPr>
                    </a:p>
                    <a:p>
                      <a:pPr>
                        <a:lnSpc>
                          <a:spcPct val="107000"/>
                        </a:lnSpc>
                        <a:spcAft>
                          <a:spcPts val="0"/>
                        </a:spcAft>
                      </a:pPr>
                      <a:r>
                        <a:rPr lang="es-EC" sz="1400" dirty="0">
                          <a:effectLst/>
                        </a:rPr>
                        <a:t>Contenido confiable</a:t>
                      </a:r>
                      <a:endParaRPr lang="en-US" sz="1400" dirty="0">
                        <a:effectLst/>
                      </a:endParaRPr>
                    </a:p>
                    <a:p>
                      <a:pPr>
                        <a:lnSpc>
                          <a:spcPct val="107000"/>
                        </a:lnSpc>
                        <a:spcAft>
                          <a:spcPts val="0"/>
                        </a:spcAft>
                      </a:pPr>
                      <a:r>
                        <a:rPr lang="es-EC" sz="1400" dirty="0">
                          <a:effectLst/>
                        </a:rPr>
                        <a:t>Información accesible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400" dirty="0">
                          <a:effectLst/>
                        </a:rPr>
                        <a:t>Número de suscriptores mensuales (N°)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510959604"/>
                  </a:ext>
                </a:extLst>
              </a:tr>
            </a:tbl>
          </a:graphicData>
        </a:graphic>
      </p:graphicFrame>
      <p:sp>
        <p:nvSpPr>
          <p:cNvPr id="8" name="Rectángulo redondeado 7"/>
          <p:cNvSpPr/>
          <p:nvPr/>
        </p:nvSpPr>
        <p:spPr>
          <a:xfrm>
            <a:off x="586154" y="4310743"/>
            <a:ext cx="2563446" cy="101599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t>MODELO RACE </a:t>
            </a:r>
            <a:endParaRPr lang="es-EC" dirty="0"/>
          </a:p>
          <a:p>
            <a:pPr algn="ctr"/>
            <a:r>
              <a:rPr lang="es-EC" dirty="0"/>
              <a:t>(</a:t>
            </a:r>
            <a:r>
              <a:rPr lang="es-EC" dirty="0" smtClean="0"/>
              <a:t>John </a:t>
            </a:r>
            <a:r>
              <a:rPr lang="es-EC" dirty="0" err="1" smtClean="0"/>
              <a:t>Martson</a:t>
            </a:r>
            <a:r>
              <a:rPr lang="es-EC" dirty="0" smtClean="0"/>
              <a:t>)</a:t>
            </a:r>
            <a:endParaRPr lang="en-US" dirty="0"/>
          </a:p>
        </p:txBody>
      </p:sp>
    </p:spTree>
    <p:extLst>
      <p:ext uri="{BB962C8B-B14F-4D97-AF65-F5344CB8AC3E}">
        <p14:creationId xmlns:p14="http://schemas.microsoft.com/office/powerpoint/2010/main" val="789807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Resultado de imagen para graci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632" y="773724"/>
            <a:ext cx="7971692" cy="4507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90714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DD49D28A-9531-467D-9D18-9CB2DD7EC648}"/>
              </a:ext>
            </a:extLst>
          </p:cNvPr>
          <p:cNvSpPr>
            <a:spLocks noGrp="1"/>
          </p:cNvSpPr>
          <p:nvPr>
            <p:ph type="title"/>
          </p:nvPr>
        </p:nvSpPr>
        <p:spPr>
          <a:xfrm>
            <a:off x="623888" y="774700"/>
            <a:ext cx="10972800" cy="626510"/>
          </a:xfrm>
        </p:spPr>
        <p:txBody>
          <a:bodyPr/>
          <a:lstStyle/>
          <a:p>
            <a:r>
              <a:rPr lang="es-ES" dirty="0" smtClean="0">
                <a:solidFill>
                  <a:srgbClr val="002060"/>
                </a:solidFill>
              </a:rPr>
              <a:t>PLANTEAMIENTO DEL PROBLEMA</a:t>
            </a:r>
            <a:endParaRPr lang="es-ES" dirty="0">
              <a:solidFill>
                <a:srgbClr val="00206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591" y="2163472"/>
            <a:ext cx="2289369" cy="305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Marcador de contenido 2"/>
          <p:cNvGraphicFramePr>
            <a:graphicFrameLocks noGrp="1"/>
          </p:cNvGraphicFramePr>
          <p:nvPr>
            <p:ph idx="1"/>
            <p:extLst>
              <p:ext uri="{D42A27DB-BD31-4B8C-83A1-F6EECF244321}">
                <p14:modId xmlns:p14="http://schemas.microsoft.com/office/powerpoint/2010/main" val="856069576"/>
              </p:ext>
            </p:extLst>
          </p:nvPr>
        </p:nvGraphicFramePr>
        <p:xfrm>
          <a:off x="3213464" y="1557337"/>
          <a:ext cx="7733210" cy="437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91609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4225537235"/>
              </p:ext>
            </p:extLst>
          </p:nvPr>
        </p:nvGraphicFramePr>
        <p:xfrm>
          <a:off x="5404338" y="1148861"/>
          <a:ext cx="6705600" cy="4145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extLst>
              <p:ext uri="{D42A27DB-BD31-4B8C-83A1-F6EECF244321}">
                <p14:modId xmlns:p14="http://schemas.microsoft.com/office/powerpoint/2010/main" val="2320888547"/>
              </p:ext>
            </p:extLst>
          </p:nvPr>
        </p:nvGraphicFramePr>
        <p:xfrm>
          <a:off x="519722" y="445477"/>
          <a:ext cx="5452100" cy="56107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 name="Picture 2" descr="Resultado de imagen para objetivo genera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6508" y="391314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8035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575733"/>
            <a:ext cx="10972800" cy="841904"/>
          </a:xfrm>
        </p:spPr>
        <p:txBody>
          <a:bodyPr/>
          <a:lstStyle/>
          <a:p>
            <a:r>
              <a:rPr lang="es-EC" sz="4000" dirty="0" smtClean="0">
                <a:solidFill>
                  <a:schemeClr val="tx1"/>
                </a:solidFill>
              </a:rPr>
              <a:t>JUSTIFICACIÓN</a:t>
            </a:r>
            <a:r>
              <a:rPr lang="es-EC" dirty="0" smtClean="0"/>
              <a:t> </a:t>
            </a:r>
            <a:endParaRPr lang="en-U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95601593"/>
              </p:ext>
            </p:extLst>
          </p:nvPr>
        </p:nvGraphicFramePr>
        <p:xfrm>
          <a:off x="2062293" y="1365955"/>
          <a:ext cx="4171774" cy="423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6" name="Picture 4" descr="Resultado de imagen para SEGUROS"/>
          <p:cNvPicPr>
            <a:picLocks noChangeAspect="1" noChangeArrowheads="1"/>
          </p:cNvPicPr>
          <p:nvPr/>
        </p:nvPicPr>
        <p:blipFill rotWithShape="1">
          <a:blip r:embed="rId7">
            <a:extLst>
              <a:ext uri="{28A0092B-C50C-407E-A947-70E740481C1C}">
                <a14:useLocalDpi xmlns:a14="http://schemas.microsoft.com/office/drawing/2010/main" val="0"/>
              </a:ext>
            </a:extLst>
          </a:blip>
          <a:srcRect l="24047" r="27526"/>
          <a:stretch/>
        </p:blipFill>
        <p:spPr bwMode="auto">
          <a:xfrm>
            <a:off x="515816" y="1417638"/>
            <a:ext cx="2211977" cy="228384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sultado de imagen para PI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8924" y="4294844"/>
            <a:ext cx="2612699" cy="138523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Resultado de imagen para masificacion de redes sociale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48926" y="1571224"/>
            <a:ext cx="2687354" cy="1928331"/>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Resultado de imagen para millennial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16414" y="4080840"/>
            <a:ext cx="2603070" cy="15136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Marcador de contenido 3"/>
          <p:cNvGraphicFramePr>
            <a:graphicFrameLocks/>
          </p:cNvGraphicFramePr>
          <p:nvPr>
            <p:extLst>
              <p:ext uri="{D42A27DB-BD31-4B8C-83A1-F6EECF244321}">
                <p14:modId xmlns:p14="http://schemas.microsoft.com/office/powerpoint/2010/main" val="2328868364"/>
              </p:ext>
            </p:extLst>
          </p:nvPr>
        </p:nvGraphicFramePr>
        <p:xfrm>
          <a:off x="7526219" y="1415247"/>
          <a:ext cx="4977572" cy="4264827"/>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31311197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4214332975"/>
              </p:ext>
            </p:extLst>
          </p:nvPr>
        </p:nvGraphicFramePr>
        <p:xfrm>
          <a:off x="336910" y="1423860"/>
          <a:ext cx="11713029" cy="2028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13 CuadroTexto"/>
          <p:cNvSpPr txBox="1"/>
          <p:nvPr/>
        </p:nvSpPr>
        <p:spPr>
          <a:xfrm>
            <a:off x="1661883" y="1360777"/>
            <a:ext cx="1359877" cy="369332"/>
          </a:xfrm>
          <a:prstGeom prst="rect">
            <a:avLst/>
          </a:prstGeom>
          <a:noFill/>
        </p:spPr>
        <p:txBody>
          <a:bodyPr wrap="square" rtlCol="0">
            <a:spAutoFit/>
          </a:bodyPr>
          <a:lstStyle/>
          <a:p>
            <a:pPr algn="ctr"/>
            <a:r>
              <a:rPr lang="es-EC" dirty="0" smtClean="0"/>
              <a:t>2013</a:t>
            </a:r>
            <a:endParaRPr lang="es-EC" dirty="0"/>
          </a:p>
        </p:txBody>
      </p:sp>
      <p:sp>
        <p:nvSpPr>
          <p:cNvPr id="63" name="62 CuadroTexto"/>
          <p:cNvSpPr txBox="1"/>
          <p:nvPr/>
        </p:nvSpPr>
        <p:spPr>
          <a:xfrm>
            <a:off x="7225896" y="1354450"/>
            <a:ext cx="1359877" cy="369332"/>
          </a:xfrm>
          <a:prstGeom prst="rect">
            <a:avLst/>
          </a:prstGeom>
          <a:noFill/>
        </p:spPr>
        <p:txBody>
          <a:bodyPr wrap="square" rtlCol="0">
            <a:spAutoFit/>
          </a:bodyPr>
          <a:lstStyle/>
          <a:p>
            <a:pPr algn="ctr"/>
            <a:r>
              <a:rPr lang="es-EC" dirty="0" smtClean="0"/>
              <a:t>2017</a:t>
            </a:r>
            <a:endParaRPr lang="es-EC" dirty="0"/>
          </a:p>
        </p:txBody>
      </p:sp>
      <p:sp>
        <p:nvSpPr>
          <p:cNvPr id="2" name="Título 1"/>
          <p:cNvSpPr>
            <a:spLocks noGrp="1"/>
          </p:cNvSpPr>
          <p:nvPr>
            <p:ph type="title"/>
          </p:nvPr>
        </p:nvSpPr>
        <p:spPr>
          <a:xfrm>
            <a:off x="1166129" y="615134"/>
            <a:ext cx="10972800" cy="687239"/>
          </a:xfrm>
        </p:spPr>
        <p:txBody>
          <a:bodyPr/>
          <a:lstStyle/>
          <a:p>
            <a:r>
              <a:rPr lang="es-EC" dirty="0" smtClean="0">
                <a:solidFill>
                  <a:schemeClr val="tx1"/>
                </a:solidFill>
              </a:rPr>
              <a:t>FUNDAMENTACION REFERENCIAL</a:t>
            </a:r>
            <a:endParaRPr lang="en-US" dirty="0">
              <a:solidFill>
                <a:schemeClr val="tx1"/>
              </a:solidFill>
            </a:endParaRPr>
          </a:p>
        </p:txBody>
      </p:sp>
      <p:sp>
        <p:nvSpPr>
          <p:cNvPr id="21" name="62 CuadroTexto"/>
          <p:cNvSpPr txBox="1"/>
          <p:nvPr/>
        </p:nvSpPr>
        <p:spPr>
          <a:xfrm>
            <a:off x="4412042" y="1348072"/>
            <a:ext cx="1359877" cy="369332"/>
          </a:xfrm>
          <a:prstGeom prst="rect">
            <a:avLst/>
          </a:prstGeom>
          <a:noFill/>
        </p:spPr>
        <p:txBody>
          <a:bodyPr wrap="square" rtlCol="0">
            <a:spAutoFit/>
          </a:bodyPr>
          <a:lstStyle/>
          <a:p>
            <a:pPr algn="ctr"/>
            <a:r>
              <a:rPr lang="es-EC" dirty="0" smtClean="0"/>
              <a:t>2017</a:t>
            </a:r>
            <a:endParaRPr lang="es-EC" dirty="0"/>
          </a:p>
        </p:txBody>
      </p:sp>
      <p:sp>
        <p:nvSpPr>
          <p:cNvPr id="22" name="64 CuadroTexto"/>
          <p:cNvSpPr txBox="1"/>
          <p:nvPr/>
        </p:nvSpPr>
        <p:spPr>
          <a:xfrm>
            <a:off x="10046397" y="1360777"/>
            <a:ext cx="1359877" cy="369332"/>
          </a:xfrm>
          <a:prstGeom prst="rect">
            <a:avLst/>
          </a:prstGeom>
          <a:noFill/>
        </p:spPr>
        <p:txBody>
          <a:bodyPr wrap="square" rtlCol="0">
            <a:spAutoFit/>
          </a:bodyPr>
          <a:lstStyle/>
          <a:p>
            <a:pPr algn="ctr"/>
            <a:r>
              <a:rPr lang="es-EC" dirty="0" smtClean="0"/>
              <a:t>2018</a:t>
            </a:r>
            <a:endParaRPr lang="es-EC" dirty="0"/>
          </a:p>
        </p:txBody>
      </p:sp>
      <p:sp>
        <p:nvSpPr>
          <p:cNvPr id="24" name="8 CuadroTexto"/>
          <p:cNvSpPr txBox="1"/>
          <p:nvPr/>
        </p:nvSpPr>
        <p:spPr>
          <a:xfrm>
            <a:off x="361949" y="3321058"/>
            <a:ext cx="2249424" cy="2677656"/>
          </a:xfrm>
          <a:prstGeom prst="rect">
            <a:avLst/>
          </a:prstGeom>
          <a:noFill/>
        </p:spPr>
        <p:txBody>
          <a:bodyPr wrap="square" rtlCol="0">
            <a:spAutoFit/>
          </a:bodyPr>
          <a:lstStyle/>
          <a:p>
            <a:pPr algn="ctr"/>
            <a:r>
              <a:rPr lang="es-EC" sz="1400" b="1" dirty="0" smtClean="0"/>
              <a:t>Linares, Jonathan</a:t>
            </a:r>
          </a:p>
          <a:p>
            <a:pPr algn="ctr"/>
            <a:endParaRPr lang="es-EC" sz="1400" b="1" dirty="0" smtClean="0"/>
          </a:p>
          <a:p>
            <a:r>
              <a:rPr lang="es-EC" sz="1400" b="1" dirty="0" smtClean="0"/>
              <a:t>Aporte: </a:t>
            </a:r>
          </a:p>
          <a:p>
            <a:endParaRPr lang="es-EC" sz="1400" b="1" dirty="0" smtClean="0"/>
          </a:p>
          <a:p>
            <a:pPr marL="285750" indent="-285750">
              <a:buFont typeface="Arial" panose="020B0604020202020204" pitchFamily="34" charset="0"/>
              <a:buChar char="•"/>
            </a:pPr>
            <a:r>
              <a:rPr lang="es-EC" sz="1400" dirty="0" smtClean="0"/>
              <a:t>Los comentarios influyen en la decisión de compra</a:t>
            </a:r>
          </a:p>
          <a:p>
            <a:pPr marL="285750" indent="-285750">
              <a:buFont typeface="Arial" panose="020B0604020202020204" pitchFamily="34" charset="0"/>
              <a:buChar char="•"/>
            </a:pPr>
            <a:endParaRPr lang="es-EC" sz="1400" dirty="0" smtClean="0"/>
          </a:p>
          <a:p>
            <a:pPr marL="285750" indent="-285750">
              <a:buFont typeface="Arial" panose="020B0604020202020204" pitchFamily="34" charset="0"/>
              <a:buChar char="•"/>
            </a:pPr>
            <a:r>
              <a:rPr lang="es-EC" sz="1400" dirty="0" smtClean="0"/>
              <a:t>Ausencia de contacto físico y falta de intercambio directo con las personas</a:t>
            </a:r>
          </a:p>
        </p:txBody>
      </p:sp>
      <p:sp>
        <p:nvSpPr>
          <p:cNvPr id="25" name="8 CuadroTexto"/>
          <p:cNvSpPr txBox="1"/>
          <p:nvPr/>
        </p:nvSpPr>
        <p:spPr>
          <a:xfrm>
            <a:off x="3021760" y="3321058"/>
            <a:ext cx="2249424" cy="2462213"/>
          </a:xfrm>
          <a:prstGeom prst="rect">
            <a:avLst/>
          </a:prstGeom>
          <a:noFill/>
        </p:spPr>
        <p:txBody>
          <a:bodyPr wrap="square" rtlCol="0">
            <a:spAutoFit/>
          </a:bodyPr>
          <a:lstStyle/>
          <a:p>
            <a:pPr algn="ctr"/>
            <a:r>
              <a:rPr lang="es-EC" sz="1400" b="1" dirty="0"/>
              <a:t>Barrio Carrasco, </a:t>
            </a:r>
            <a:r>
              <a:rPr lang="es-EC" sz="1400" b="1" dirty="0" smtClean="0"/>
              <a:t>Javier</a:t>
            </a:r>
          </a:p>
          <a:p>
            <a:pPr algn="ctr"/>
            <a:endParaRPr lang="es-EC" sz="1400" b="1" dirty="0" smtClean="0"/>
          </a:p>
          <a:p>
            <a:r>
              <a:rPr lang="es-EC" sz="1400" b="1" dirty="0" smtClean="0"/>
              <a:t>Aporte: </a:t>
            </a:r>
          </a:p>
          <a:p>
            <a:endParaRPr lang="es-EC" sz="1400" b="1" dirty="0" smtClean="0"/>
          </a:p>
          <a:p>
            <a:pPr marL="285750" indent="-285750">
              <a:buFont typeface="Arial" panose="020B0604020202020204" pitchFamily="34" charset="0"/>
              <a:buChar char="•"/>
            </a:pPr>
            <a:r>
              <a:rPr lang="es-EC" sz="1400" dirty="0" smtClean="0"/>
              <a:t>Las opiniones influyen en la decisión de compra </a:t>
            </a:r>
            <a:r>
              <a:rPr lang="es-EC" sz="1400" dirty="0"/>
              <a:t>(</a:t>
            </a:r>
            <a:r>
              <a:rPr lang="es-EC" sz="1400" dirty="0" smtClean="0"/>
              <a:t>Millenials)</a:t>
            </a:r>
          </a:p>
          <a:p>
            <a:r>
              <a:rPr lang="es-EC" sz="1400" dirty="0" smtClean="0"/>
              <a:t> </a:t>
            </a:r>
          </a:p>
          <a:p>
            <a:pPr marL="285750" indent="-285750">
              <a:buFont typeface="Arial" panose="020B0604020202020204" pitchFamily="34" charset="0"/>
              <a:buChar char="•"/>
            </a:pPr>
            <a:r>
              <a:rPr lang="es-EC" sz="1400" dirty="0" smtClean="0"/>
              <a:t>Mayor recordación de marca en medios digitales</a:t>
            </a:r>
          </a:p>
        </p:txBody>
      </p:sp>
      <p:sp>
        <p:nvSpPr>
          <p:cNvPr id="26" name="8 CuadroTexto"/>
          <p:cNvSpPr txBox="1"/>
          <p:nvPr/>
        </p:nvSpPr>
        <p:spPr>
          <a:xfrm>
            <a:off x="5909543" y="3321058"/>
            <a:ext cx="2249424" cy="1600438"/>
          </a:xfrm>
          <a:prstGeom prst="rect">
            <a:avLst/>
          </a:prstGeom>
          <a:noFill/>
        </p:spPr>
        <p:txBody>
          <a:bodyPr wrap="square" rtlCol="0">
            <a:spAutoFit/>
          </a:bodyPr>
          <a:lstStyle/>
          <a:p>
            <a:pPr algn="ctr"/>
            <a:r>
              <a:rPr lang="es-EC" sz="1400" b="1" dirty="0"/>
              <a:t>Navas </a:t>
            </a:r>
            <a:r>
              <a:rPr lang="es-EC" sz="1400" b="1" dirty="0" smtClean="0"/>
              <a:t>Beltrán, Alicia</a:t>
            </a:r>
          </a:p>
          <a:p>
            <a:endParaRPr lang="es-EC" sz="1400" b="1" dirty="0" smtClean="0"/>
          </a:p>
          <a:p>
            <a:r>
              <a:rPr lang="es-EC" sz="1400" b="1" dirty="0" smtClean="0"/>
              <a:t>Aporte: </a:t>
            </a:r>
          </a:p>
          <a:p>
            <a:endParaRPr lang="es-EC" sz="1400" b="1" dirty="0" smtClean="0"/>
          </a:p>
          <a:p>
            <a:pPr marL="285750" indent="-285750">
              <a:buFont typeface="Arial" panose="020B0604020202020204" pitchFamily="34" charset="0"/>
              <a:buChar char="•"/>
            </a:pPr>
            <a:r>
              <a:rPr lang="es-EC" sz="1400" dirty="0" smtClean="0"/>
              <a:t>La protección familiar y el ahorro motivan en la decisión de compra</a:t>
            </a:r>
          </a:p>
        </p:txBody>
      </p:sp>
      <p:sp>
        <p:nvSpPr>
          <p:cNvPr id="27" name="8 CuadroTexto"/>
          <p:cNvSpPr txBox="1"/>
          <p:nvPr/>
        </p:nvSpPr>
        <p:spPr>
          <a:xfrm>
            <a:off x="8979741" y="3321058"/>
            <a:ext cx="2249424" cy="1815882"/>
          </a:xfrm>
          <a:prstGeom prst="rect">
            <a:avLst/>
          </a:prstGeom>
          <a:noFill/>
        </p:spPr>
        <p:txBody>
          <a:bodyPr wrap="square" rtlCol="0">
            <a:spAutoFit/>
          </a:bodyPr>
          <a:lstStyle/>
          <a:p>
            <a:pPr algn="ctr"/>
            <a:r>
              <a:rPr lang="es-EC" sz="1400" b="1" dirty="0" smtClean="0"/>
              <a:t>Meléndez, Gabriel</a:t>
            </a:r>
          </a:p>
          <a:p>
            <a:r>
              <a:rPr lang="es-EC" sz="1400" b="1" dirty="0" smtClean="0"/>
              <a:t>Aporte: </a:t>
            </a:r>
          </a:p>
          <a:p>
            <a:endParaRPr lang="es-EC" sz="1400" b="1" dirty="0" smtClean="0"/>
          </a:p>
          <a:p>
            <a:pPr marL="285750" indent="-285750">
              <a:buFont typeface="Arial" panose="020B0604020202020204" pitchFamily="34" charset="0"/>
              <a:buChar char="•"/>
            </a:pPr>
            <a:r>
              <a:rPr lang="es-EC" sz="1400" dirty="0" smtClean="0"/>
              <a:t>Los consumidores tienen mayor respuesta a estímulos de información y conocimiento</a:t>
            </a:r>
          </a:p>
        </p:txBody>
      </p:sp>
      <p:pic>
        <p:nvPicPr>
          <p:cNvPr id="7170" name="Picture 2" descr="Resultado de imagen para posicionamiento en redes sociales"/>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25018"/>
          <a:stretch/>
        </p:blipFill>
        <p:spPr bwMode="auto">
          <a:xfrm>
            <a:off x="9228228" y="5072702"/>
            <a:ext cx="2000938" cy="78520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sultado de imagen para seguros de salud y vid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82454" y="4969065"/>
            <a:ext cx="2220055" cy="1186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1235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DD49D28A-9531-467D-9D18-9CB2DD7EC648}"/>
              </a:ext>
            </a:extLst>
          </p:cNvPr>
          <p:cNvSpPr>
            <a:spLocks noGrp="1"/>
          </p:cNvSpPr>
          <p:nvPr>
            <p:ph type="title"/>
          </p:nvPr>
        </p:nvSpPr>
        <p:spPr>
          <a:xfrm>
            <a:off x="1161144" y="159654"/>
            <a:ext cx="10972800" cy="626510"/>
          </a:xfrm>
        </p:spPr>
        <p:txBody>
          <a:bodyPr/>
          <a:lstStyle/>
          <a:p>
            <a:r>
              <a:rPr lang="es-ES" dirty="0" smtClean="0">
                <a:solidFill>
                  <a:srgbClr val="002060"/>
                </a:solidFill>
              </a:rPr>
              <a:t>COMPORTAMIENTO DEL CONSUMIDOR</a:t>
            </a:r>
            <a:endParaRPr lang="es-ES" dirty="0">
              <a:solidFill>
                <a:srgbClr val="002060"/>
              </a:solidFill>
            </a:endParaRPr>
          </a:p>
        </p:txBody>
      </p:sp>
      <p:graphicFrame>
        <p:nvGraphicFramePr>
          <p:cNvPr id="5" name="Diagrama 4"/>
          <p:cNvGraphicFramePr/>
          <p:nvPr>
            <p:extLst>
              <p:ext uri="{D42A27DB-BD31-4B8C-83A1-F6EECF244321}">
                <p14:modId xmlns:p14="http://schemas.microsoft.com/office/powerpoint/2010/main" val="2036632221"/>
              </p:ext>
            </p:extLst>
          </p:nvPr>
        </p:nvGraphicFramePr>
        <p:xfrm>
          <a:off x="590060" y="836898"/>
          <a:ext cx="3043478" cy="50598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Resultado de imagen para proceso de decisión de compra"/>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174"/>
          <a:stretch/>
        </p:blipFill>
        <p:spPr bwMode="auto">
          <a:xfrm>
            <a:off x="3887475" y="3902558"/>
            <a:ext cx="1976298" cy="146483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para comportamiento del consumidor"/>
          <p:cNvPicPr>
            <a:picLocks noChangeAspect="1" noChangeArrowheads="1"/>
          </p:cNvPicPr>
          <p:nvPr/>
        </p:nvPicPr>
        <p:blipFill rotWithShape="1">
          <a:blip r:embed="rId8">
            <a:extLst>
              <a:ext uri="{28A0092B-C50C-407E-A947-70E740481C1C}">
                <a14:useLocalDpi xmlns:a14="http://schemas.microsoft.com/office/drawing/2010/main" val="0"/>
              </a:ext>
            </a:extLst>
          </a:blip>
          <a:srcRect r="48357"/>
          <a:stretch/>
        </p:blipFill>
        <p:spPr bwMode="auto">
          <a:xfrm>
            <a:off x="3871026" y="1359413"/>
            <a:ext cx="1984759" cy="20369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Diagrama 17"/>
          <p:cNvGraphicFramePr/>
          <p:nvPr>
            <p:extLst>
              <p:ext uri="{D42A27DB-BD31-4B8C-83A1-F6EECF244321}">
                <p14:modId xmlns:p14="http://schemas.microsoft.com/office/powerpoint/2010/main" val="4026261230"/>
              </p:ext>
            </p:extLst>
          </p:nvPr>
        </p:nvGraphicFramePr>
        <p:xfrm>
          <a:off x="6087916" y="1107128"/>
          <a:ext cx="3043478" cy="474947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4104" name="Picture 8" descr="Imagen relacionada"/>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26331" t="2907" r="22450" b="3760"/>
          <a:stretch/>
        </p:blipFill>
        <p:spPr bwMode="auto">
          <a:xfrm>
            <a:off x="9626567" y="1557072"/>
            <a:ext cx="1776711" cy="183927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n relacionad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363525" y="3949339"/>
            <a:ext cx="2377317" cy="1418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2403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DD49D28A-9531-467D-9D18-9CB2DD7EC648}"/>
              </a:ext>
            </a:extLst>
          </p:cNvPr>
          <p:cNvSpPr>
            <a:spLocks noGrp="1"/>
          </p:cNvSpPr>
          <p:nvPr>
            <p:ph type="title"/>
          </p:nvPr>
        </p:nvSpPr>
        <p:spPr>
          <a:xfrm>
            <a:off x="1161144" y="101598"/>
            <a:ext cx="10972800" cy="626510"/>
          </a:xfrm>
        </p:spPr>
        <p:txBody>
          <a:bodyPr/>
          <a:lstStyle/>
          <a:p>
            <a:r>
              <a:rPr lang="es-ES" sz="3600" dirty="0" smtClean="0">
                <a:solidFill>
                  <a:srgbClr val="002060"/>
                </a:solidFill>
              </a:rPr>
              <a:t>SOCIAL MEDIA</a:t>
            </a:r>
            <a:endParaRPr lang="es-ES" sz="3600" dirty="0">
              <a:solidFill>
                <a:srgbClr val="002060"/>
              </a:solidFill>
            </a:endParaRPr>
          </a:p>
        </p:txBody>
      </p:sp>
      <p:graphicFrame>
        <p:nvGraphicFramePr>
          <p:cNvPr id="5" name="Diagrama 4"/>
          <p:cNvGraphicFramePr/>
          <p:nvPr>
            <p:extLst>
              <p:ext uri="{D42A27DB-BD31-4B8C-83A1-F6EECF244321}">
                <p14:modId xmlns:p14="http://schemas.microsoft.com/office/powerpoint/2010/main" val="1541710003"/>
              </p:ext>
            </p:extLst>
          </p:nvPr>
        </p:nvGraphicFramePr>
        <p:xfrm>
          <a:off x="430404" y="894956"/>
          <a:ext cx="3043478" cy="50598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8" name="Diagrama 17"/>
          <p:cNvGraphicFramePr/>
          <p:nvPr>
            <p:extLst>
              <p:ext uri="{D42A27DB-BD31-4B8C-83A1-F6EECF244321}">
                <p14:modId xmlns:p14="http://schemas.microsoft.com/office/powerpoint/2010/main" val="4239578654"/>
              </p:ext>
            </p:extLst>
          </p:nvPr>
        </p:nvGraphicFramePr>
        <p:xfrm>
          <a:off x="7379689" y="1107129"/>
          <a:ext cx="3201227" cy="27681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122" name="Picture 2" descr="Resultado de imagen para marketing digital"/>
          <p:cNvPicPr>
            <a:picLocks noChangeAspect="1" noChangeArrowheads="1"/>
          </p:cNvPicPr>
          <p:nvPr/>
        </p:nvPicPr>
        <p:blipFill rotWithShape="1">
          <a:blip r:embed="rId12">
            <a:extLst>
              <a:ext uri="{28A0092B-C50C-407E-A947-70E740481C1C}">
                <a14:useLocalDpi xmlns:a14="http://schemas.microsoft.com/office/drawing/2010/main" val="0"/>
              </a:ext>
            </a:extLst>
          </a:blip>
          <a:srcRect l="20129" t="11038" r="11668" b="8154"/>
          <a:stretch/>
        </p:blipFill>
        <p:spPr bwMode="auto">
          <a:xfrm>
            <a:off x="3539499" y="982038"/>
            <a:ext cx="2198911" cy="115558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n para social medi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83179" y="2662168"/>
            <a:ext cx="2312169" cy="163939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sultado de imagen para redes sociale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384960" y="4470399"/>
            <a:ext cx="2323895" cy="159315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Resultado de imagen para teoria generacional"/>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13912" r="50104" b="12720"/>
          <a:stretch/>
        </p:blipFill>
        <p:spPr bwMode="auto">
          <a:xfrm>
            <a:off x="6548102" y="4051143"/>
            <a:ext cx="2174983" cy="17989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Resultado de imagen para teoria generacional"/>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49945" t="12728" r="159" b="13904"/>
          <a:stretch/>
        </p:blipFill>
        <p:spPr bwMode="auto">
          <a:xfrm>
            <a:off x="9385645" y="4051143"/>
            <a:ext cx="2174983" cy="1798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6985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886" y="535895"/>
            <a:ext cx="10972800" cy="741362"/>
          </a:xfrm>
        </p:spPr>
        <p:txBody>
          <a:bodyPr/>
          <a:lstStyle/>
          <a:p>
            <a:pPr algn="ctr"/>
            <a:r>
              <a:rPr lang="es-EC" dirty="0" smtClean="0">
                <a:solidFill>
                  <a:schemeClr val="tx1"/>
                </a:solidFill>
              </a:rPr>
              <a:t>PERFIL DIGITAL EN ECUADOR</a:t>
            </a:r>
            <a:endParaRPr lang="en-US" dirty="0">
              <a:solidFill>
                <a:schemeClr val="tx1"/>
              </a:solidFill>
            </a:endParaRPr>
          </a:p>
        </p:txBody>
      </p:sp>
      <p:pic>
        <p:nvPicPr>
          <p:cNvPr id="6" name="Imagen 5" descr="https://image.slidesharecdn.com/datareportal20190131gd100digital2019ecuadorv01-190203095133/95/digital-2019-ecuador-january-2019-v01-15-638.jpg?cb=1549187716"/>
          <p:cNvPicPr/>
          <p:nvPr/>
        </p:nvPicPr>
        <p:blipFill>
          <a:blip r:embed="rId2">
            <a:extLst>
              <a:ext uri="{28A0092B-C50C-407E-A947-70E740481C1C}">
                <a14:useLocalDpi xmlns:a14="http://schemas.microsoft.com/office/drawing/2010/main" val="0"/>
              </a:ext>
            </a:extLst>
          </a:blip>
          <a:srcRect/>
          <a:stretch>
            <a:fillRect/>
          </a:stretch>
        </p:blipFill>
        <p:spPr bwMode="auto">
          <a:xfrm>
            <a:off x="2470876" y="1277257"/>
            <a:ext cx="7830819" cy="4513943"/>
          </a:xfrm>
          <a:prstGeom prst="rect">
            <a:avLst/>
          </a:prstGeom>
          <a:noFill/>
          <a:ln>
            <a:noFill/>
          </a:ln>
        </p:spPr>
      </p:pic>
    </p:spTree>
    <p:extLst>
      <p:ext uri="{BB962C8B-B14F-4D97-AF65-F5344CB8AC3E}">
        <p14:creationId xmlns:p14="http://schemas.microsoft.com/office/powerpoint/2010/main" val="17363977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Presentación tesis">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ción tesis" id="{F6FDD223-B417-478A-A451-3D74941E709D}" vid="{CFD76FA8-B039-4D4B-9A7B-731C89994475}"/>
    </a:ext>
  </a:extLst>
</a:theme>
</file>

<file path=docProps/app.xml><?xml version="1.0" encoding="utf-8"?>
<Properties xmlns="http://schemas.openxmlformats.org/officeDocument/2006/extended-properties" xmlns:vt="http://schemas.openxmlformats.org/officeDocument/2006/docPropsVTypes">
  <Template>Presentación tesis</Template>
  <TotalTime>5900</TotalTime>
  <Words>1380</Words>
  <Application>Microsoft Office PowerPoint</Application>
  <PresentationFormat>Panorámica</PresentationFormat>
  <Paragraphs>231</Paragraphs>
  <Slides>24</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24</vt:i4>
      </vt:variant>
    </vt:vector>
  </HeadingPairs>
  <TitlesOfParts>
    <vt:vector size="32" baseType="lpstr">
      <vt:lpstr>Arial</vt:lpstr>
      <vt:lpstr>Calibri</vt:lpstr>
      <vt:lpstr>Cambria Math</vt:lpstr>
      <vt:lpstr>Helvetica</vt:lpstr>
      <vt:lpstr>Nunito Sans</vt:lpstr>
      <vt:lpstr>Times New Roman</vt:lpstr>
      <vt:lpstr>Presentación tesis</vt:lpstr>
      <vt:lpstr>CorelDRAW</vt:lpstr>
      <vt:lpstr>Presentación de PowerPoint</vt:lpstr>
      <vt:lpstr>INTRODUCCION</vt:lpstr>
      <vt:lpstr>PLANTEAMIENTO DEL PROBLEMA</vt:lpstr>
      <vt:lpstr>Presentación de PowerPoint</vt:lpstr>
      <vt:lpstr>JUSTIFICACIÓN </vt:lpstr>
      <vt:lpstr>FUNDAMENTACION REFERENCIAL</vt:lpstr>
      <vt:lpstr>COMPORTAMIENTO DEL CONSUMIDOR</vt:lpstr>
      <vt:lpstr>SOCIAL MEDIA</vt:lpstr>
      <vt:lpstr>PERFIL DIGITAL EN ECUADOR</vt:lpstr>
      <vt:lpstr>Modelo de Kim y Ko, efectividad del Marketing en redes sociales</vt:lpstr>
      <vt:lpstr>HIPOTESIS</vt:lpstr>
      <vt:lpstr>MARCO METODOLOGICO</vt:lpstr>
      <vt:lpstr>POBLACIÓN Y MUESTRA</vt:lpstr>
      <vt:lpstr>CÁLCULO DE LA MUESTRA</vt:lpstr>
      <vt:lpstr>INSTRUMENTO</vt:lpstr>
      <vt:lpstr>RESULTADOS-CHI CUADRADO</vt:lpstr>
      <vt:lpstr>RESULTADOS-CHI CUADRADO</vt:lpstr>
      <vt:lpstr>RESULTADOS-CHI CUADRADO</vt:lpstr>
      <vt:lpstr>RESULTADOS-CHI CUADRADO</vt:lpstr>
      <vt:lpstr>RESULTADOS-CHI CUADRADO</vt:lpstr>
      <vt:lpstr>CONCLUSIONES</vt:lpstr>
      <vt:lpstr>RECOMENDACIONES</vt:lpstr>
      <vt:lpstr>PROPUESTA</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Katyta Farías</dc:creator>
  <cp:lastModifiedBy>Calderon Garcia Angel David</cp:lastModifiedBy>
  <cp:revision>220</cp:revision>
  <dcterms:created xsi:type="dcterms:W3CDTF">2018-05-19T21:54:56Z</dcterms:created>
  <dcterms:modified xsi:type="dcterms:W3CDTF">2020-03-12T12:18:40Z</dcterms:modified>
</cp:coreProperties>
</file>