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25"/>
  </p:notesMasterIdLst>
  <p:handoutMasterIdLst>
    <p:handoutMasterId r:id="rId26"/>
  </p:handoutMasterIdLst>
  <p:sldIdLst>
    <p:sldId id="310" r:id="rId5"/>
    <p:sldId id="307" r:id="rId6"/>
    <p:sldId id="279" r:id="rId7"/>
    <p:sldId id="313" r:id="rId8"/>
    <p:sldId id="319" r:id="rId9"/>
    <p:sldId id="314" r:id="rId10"/>
    <p:sldId id="315" r:id="rId11"/>
    <p:sldId id="280" r:id="rId12"/>
    <p:sldId id="321" r:id="rId13"/>
    <p:sldId id="312" r:id="rId14"/>
    <p:sldId id="286" r:id="rId15"/>
    <p:sldId id="322" r:id="rId16"/>
    <p:sldId id="285" r:id="rId17"/>
    <p:sldId id="293" r:id="rId18"/>
    <p:sldId id="300" r:id="rId19"/>
    <p:sldId id="301" r:id="rId20"/>
    <p:sldId id="318" r:id="rId21"/>
    <p:sldId id="303" r:id="rId22"/>
    <p:sldId id="316" r:id="rId23"/>
    <p:sldId id="317" r:id="rId24"/>
  </p:sldIdLst>
  <p:sldSz cx="12192000" cy="6858000"/>
  <p:notesSz cx="6858000" cy="9144000"/>
  <p:defaultTextStyle>
    <a:defPPr rtl="0">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66"/>
    <a:srgbClr val="FFFFCC"/>
    <a:srgbClr val="85A2FF"/>
    <a:srgbClr val="C2B8FE"/>
    <a:srgbClr val="A091FD"/>
    <a:srgbClr val="C8C8DA"/>
    <a:srgbClr val="9D9DBD"/>
    <a:srgbClr val="99CCFF"/>
    <a:srgbClr val="2C567A"/>
    <a:srgbClr val="0D1D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04" autoAdjust="0"/>
    <p:restoredTop sz="87199" autoAdjust="0"/>
  </p:normalViewPr>
  <p:slideViewPr>
    <p:cSldViewPr snapToGrid="0" showGuides="1">
      <p:cViewPr varScale="1">
        <p:scale>
          <a:sx n="63" d="100"/>
          <a:sy n="63" d="100"/>
        </p:scale>
        <p:origin x="894" y="6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77" d="100"/>
          <a:sy n="77" d="100"/>
        </p:scale>
        <p:origin x="386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1674F71-A1D1-485C-82F9-36FEC01DFD1E}" type="doc">
      <dgm:prSet loTypeId="urn:microsoft.com/office/officeart/2005/8/layout/cycle6" loCatId="cycle" qsTypeId="urn:microsoft.com/office/officeart/2005/8/quickstyle/simple3" qsCatId="simple" csTypeId="urn:microsoft.com/office/officeart/2005/8/colors/colorful1" csCatId="colorful" phldr="1"/>
      <dgm:spPr/>
      <dgm:t>
        <a:bodyPr/>
        <a:lstStyle/>
        <a:p>
          <a:endParaRPr lang="es-EC"/>
        </a:p>
      </dgm:t>
    </dgm:pt>
    <dgm:pt modelId="{53DEE9D6-4FCB-4E3E-A520-534A73449A82}">
      <dgm:prSet phldrT="[Texto]" custT="1"/>
      <dgm:spPr>
        <a:solidFill>
          <a:schemeClr val="accent2">
            <a:lumMod val="20000"/>
            <a:lumOff val="80000"/>
          </a:schemeClr>
        </a:solidFill>
      </dgm:spPr>
      <dgm:t>
        <a:bodyPr/>
        <a:lstStyle/>
        <a:p>
          <a:r>
            <a:rPr lang="es-EC" sz="2200" dirty="0"/>
            <a:t>Realizar MSL</a:t>
          </a:r>
        </a:p>
      </dgm:t>
    </dgm:pt>
    <dgm:pt modelId="{46E479EC-7120-425C-ACF6-2C15CDCD7737}" type="parTrans" cxnId="{F812A40B-62D7-42A7-920D-F74F7324FD6D}">
      <dgm:prSet/>
      <dgm:spPr/>
      <dgm:t>
        <a:bodyPr/>
        <a:lstStyle/>
        <a:p>
          <a:endParaRPr lang="es-EC" sz="2200"/>
        </a:p>
      </dgm:t>
    </dgm:pt>
    <dgm:pt modelId="{37DC4D18-C36C-47A7-AF02-1F3977A29E1D}" type="sibTrans" cxnId="{F812A40B-62D7-42A7-920D-F74F7324FD6D}">
      <dgm:prSet/>
      <dgm:spPr/>
      <dgm:t>
        <a:bodyPr/>
        <a:lstStyle/>
        <a:p>
          <a:endParaRPr lang="es-EC" sz="2200"/>
        </a:p>
      </dgm:t>
    </dgm:pt>
    <dgm:pt modelId="{39A0EC5D-AC00-4E5D-8C98-5162D3FEFE4B}">
      <dgm:prSet phldrT="[Texto]" custT="1"/>
      <dgm:spPr>
        <a:solidFill>
          <a:schemeClr val="accent6">
            <a:lumMod val="20000"/>
            <a:lumOff val="80000"/>
          </a:schemeClr>
        </a:solidFill>
      </dgm:spPr>
      <dgm:t>
        <a:bodyPr/>
        <a:lstStyle/>
        <a:p>
          <a:r>
            <a:rPr lang="es-EC" sz="2200" dirty="0"/>
            <a:t>Establecer los requerimientos</a:t>
          </a:r>
        </a:p>
      </dgm:t>
    </dgm:pt>
    <dgm:pt modelId="{05D48423-07A1-41E8-9510-2A31F7EECD0C}" type="parTrans" cxnId="{5C459F67-1484-4320-9166-E7E03533C788}">
      <dgm:prSet/>
      <dgm:spPr/>
      <dgm:t>
        <a:bodyPr/>
        <a:lstStyle/>
        <a:p>
          <a:endParaRPr lang="es-EC" sz="2200"/>
        </a:p>
      </dgm:t>
    </dgm:pt>
    <dgm:pt modelId="{2B6FCD96-ACB1-4765-9AC4-CE84AC9A4683}" type="sibTrans" cxnId="{5C459F67-1484-4320-9166-E7E03533C788}">
      <dgm:prSet/>
      <dgm:spPr/>
      <dgm:t>
        <a:bodyPr/>
        <a:lstStyle/>
        <a:p>
          <a:endParaRPr lang="es-EC" sz="2200"/>
        </a:p>
      </dgm:t>
    </dgm:pt>
    <dgm:pt modelId="{5418E4E5-146B-46AC-BF13-0BD0E7EA2BDD}">
      <dgm:prSet phldrT="[Texto]" custT="1"/>
      <dgm:spPr>
        <a:solidFill>
          <a:schemeClr val="accent4">
            <a:lumMod val="20000"/>
            <a:lumOff val="80000"/>
          </a:schemeClr>
        </a:solidFill>
      </dgm:spPr>
      <dgm:t>
        <a:bodyPr/>
        <a:lstStyle/>
        <a:p>
          <a:r>
            <a:rPr lang="es-EC" sz="2200" dirty="0"/>
            <a:t>Diseñar arquitectura</a:t>
          </a:r>
        </a:p>
      </dgm:t>
    </dgm:pt>
    <dgm:pt modelId="{9834906E-4350-4ECC-AACB-F4848C10C4C9}" type="parTrans" cxnId="{2C6D8981-6534-42D4-9772-16D891612388}">
      <dgm:prSet/>
      <dgm:spPr/>
      <dgm:t>
        <a:bodyPr/>
        <a:lstStyle/>
        <a:p>
          <a:endParaRPr lang="es-EC" sz="2200"/>
        </a:p>
      </dgm:t>
    </dgm:pt>
    <dgm:pt modelId="{9ECFB909-144C-4629-B9D7-A3CAB4F8B31E}" type="sibTrans" cxnId="{2C6D8981-6534-42D4-9772-16D891612388}">
      <dgm:prSet/>
      <dgm:spPr/>
      <dgm:t>
        <a:bodyPr/>
        <a:lstStyle/>
        <a:p>
          <a:endParaRPr lang="es-EC" sz="2200"/>
        </a:p>
      </dgm:t>
    </dgm:pt>
    <dgm:pt modelId="{1F5872D5-5015-4540-AEC7-3FB017F3B9E6}">
      <dgm:prSet phldrT="[Texto]" custT="1"/>
      <dgm:spPr>
        <a:solidFill>
          <a:schemeClr val="accent1">
            <a:lumMod val="20000"/>
            <a:lumOff val="80000"/>
          </a:schemeClr>
        </a:solidFill>
      </dgm:spPr>
      <dgm:t>
        <a:bodyPr/>
        <a:lstStyle/>
        <a:p>
          <a:r>
            <a:rPr lang="es-EC" sz="2200" dirty="0"/>
            <a:t>Validar con estudio de caso</a:t>
          </a:r>
        </a:p>
      </dgm:t>
    </dgm:pt>
    <dgm:pt modelId="{4EB25D0F-B36C-407A-95D4-58A48A0AB04E}" type="parTrans" cxnId="{366C50B8-7F58-44AB-A2BE-5052F40D363F}">
      <dgm:prSet/>
      <dgm:spPr/>
      <dgm:t>
        <a:bodyPr/>
        <a:lstStyle/>
        <a:p>
          <a:endParaRPr lang="es-EC" sz="2200"/>
        </a:p>
      </dgm:t>
    </dgm:pt>
    <dgm:pt modelId="{F34C1FD8-5278-4998-82A9-FD2686C5DC42}" type="sibTrans" cxnId="{366C50B8-7F58-44AB-A2BE-5052F40D363F}">
      <dgm:prSet/>
      <dgm:spPr/>
      <dgm:t>
        <a:bodyPr/>
        <a:lstStyle/>
        <a:p>
          <a:endParaRPr lang="es-EC" sz="2200"/>
        </a:p>
      </dgm:t>
    </dgm:pt>
    <dgm:pt modelId="{4383FA22-1964-4654-B80B-BD986FD1A7C4}">
      <dgm:prSet phldrT="[Texto]" custT="1"/>
      <dgm:spPr>
        <a:solidFill>
          <a:schemeClr val="tx2">
            <a:lumMod val="20000"/>
            <a:lumOff val="80000"/>
          </a:schemeClr>
        </a:solidFill>
      </dgm:spPr>
      <dgm:t>
        <a:bodyPr/>
        <a:lstStyle/>
        <a:p>
          <a:r>
            <a:rPr lang="es-EC" sz="2200" dirty="0"/>
            <a:t>Desarrollar el entorno virtual</a:t>
          </a:r>
        </a:p>
      </dgm:t>
    </dgm:pt>
    <dgm:pt modelId="{64F02B72-CC3D-45C8-AECC-8CBCF95C1BFC}" type="parTrans" cxnId="{6CED61F3-48AD-4CC6-BD86-7A3E72AF0A7F}">
      <dgm:prSet/>
      <dgm:spPr/>
      <dgm:t>
        <a:bodyPr/>
        <a:lstStyle/>
        <a:p>
          <a:endParaRPr lang="es-EC" sz="2200"/>
        </a:p>
      </dgm:t>
    </dgm:pt>
    <dgm:pt modelId="{1A944302-4591-4CC9-9508-677FB150958A}" type="sibTrans" cxnId="{6CED61F3-48AD-4CC6-BD86-7A3E72AF0A7F}">
      <dgm:prSet/>
      <dgm:spPr/>
      <dgm:t>
        <a:bodyPr/>
        <a:lstStyle/>
        <a:p>
          <a:endParaRPr lang="es-EC" sz="2200"/>
        </a:p>
      </dgm:t>
    </dgm:pt>
    <dgm:pt modelId="{00812BEE-E34B-4B52-BB66-C9BB0E7C163E}" type="pres">
      <dgm:prSet presAssocID="{11674F71-A1D1-485C-82F9-36FEC01DFD1E}" presName="cycle" presStyleCnt="0">
        <dgm:presLayoutVars>
          <dgm:dir/>
          <dgm:resizeHandles val="exact"/>
        </dgm:presLayoutVars>
      </dgm:prSet>
      <dgm:spPr/>
    </dgm:pt>
    <dgm:pt modelId="{278E0D28-BAFF-449F-A008-380774DE03CD}" type="pres">
      <dgm:prSet presAssocID="{53DEE9D6-4FCB-4E3E-A520-534A73449A82}" presName="node" presStyleLbl="node1" presStyleIdx="0" presStyleCnt="5" custRadScaleRad="89946" custRadScaleInc="-4370">
        <dgm:presLayoutVars>
          <dgm:bulletEnabled val="1"/>
        </dgm:presLayoutVars>
      </dgm:prSet>
      <dgm:spPr/>
    </dgm:pt>
    <dgm:pt modelId="{C17CA828-FB91-4BA5-84F9-BFAC5E987B30}" type="pres">
      <dgm:prSet presAssocID="{53DEE9D6-4FCB-4E3E-A520-534A73449A82}" presName="spNode" presStyleCnt="0"/>
      <dgm:spPr/>
    </dgm:pt>
    <dgm:pt modelId="{795A44DE-2363-4FFA-BBBE-3098EBBBAAE8}" type="pres">
      <dgm:prSet presAssocID="{37DC4D18-C36C-47A7-AF02-1F3977A29E1D}" presName="sibTrans" presStyleLbl="sibTrans1D1" presStyleIdx="0" presStyleCnt="5"/>
      <dgm:spPr/>
    </dgm:pt>
    <dgm:pt modelId="{4DD1D062-AE95-4E70-8FF4-CCF81B539D35}" type="pres">
      <dgm:prSet presAssocID="{39A0EC5D-AC00-4E5D-8C98-5162D3FEFE4B}" presName="node" presStyleLbl="node1" presStyleIdx="1" presStyleCnt="5" custScaleX="139447" custRadScaleRad="92087" custRadScaleInc="30697">
        <dgm:presLayoutVars>
          <dgm:bulletEnabled val="1"/>
        </dgm:presLayoutVars>
      </dgm:prSet>
      <dgm:spPr/>
    </dgm:pt>
    <dgm:pt modelId="{98643E72-AC5C-4ADE-ACD2-0BB9BC763B29}" type="pres">
      <dgm:prSet presAssocID="{39A0EC5D-AC00-4E5D-8C98-5162D3FEFE4B}" presName="spNode" presStyleCnt="0"/>
      <dgm:spPr/>
    </dgm:pt>
    <dgm:pt modelId="{7EA5A63B-C6FD-4107-A639-134C226B36A3}" type="pres">
      <dgm:prSet presAssocID="{2B6FCD96-ACB1-4765-9AC4-CE84AC9A4683}" presName="sibTrans" presStyleLbl="sibTrans1D1" presStyleIdx="1" presStyleCnt="5"/>
      <dgm:spPr/>
    </dgm:pt>
    <dgm:pt modelId="{3A2707D4-1FAF-464A-AB1C-52A15D621A7B}" type="pres">
      <dgm:prSet presAssocID="{5418E4E5-146B-46AC-BF13-0BD0E7EA2BDD}" presName="node" presStyleLbl="node1" presStyleIdx="2" presStyleCnt="5" custScaleX="125473" custRadScaleRad="93989" custRadScaleInc="-35227">
        <dgm:presLayoutVars>
          <dgm:bulletEnabled val="1"/>
        </dgm:presLayoutVars>
      </dgm:prSet>
      <dgm:spPr/>
    </dgm:pt>
    <dgm:pt modelId="{A86EFFDE-6BE1-4684-932D-E4407C34166E}" type="pres">
      <dgm:prSet presAssocID="{5418E4E5-146B-46AC-BF13-0BD0E7EA2BDD}" presName="spNode" presStyleCnt="0"/>
      <dgm:spPr/>
    </dgm:pt>
    <dgm:pt modelId="{27A5D073-CA44-4FC6-9CB6-07D4305EB08A}" type="pres">
      <dgm:prSet presAssocID="{9ECFB909-144C-4629-B9D7-A3CAB4F8B31E}" presName="sibTrans" presStyleLbl="sibTrans1D1" presStyleIdx="2" presStyleCnt="5"/>
      <dgm:spPr/>
    </dgm:pt>
    <dgm:pt modelId="{77F15D0E-5637-4968-B0A4-28801DE41AF4}" type="pres">
      <dgm:prSet presAssocID="{4383FA22-1964-4654-B80B-BD986FD1A7C4}" presName="node" presStyleLbl="node1" presStyleIdx="3" presStyleCnt="5" custScaleX="136911" custRadScaleRad="94496" custRadScaleInc="36529">
        <dgm:presLayoutVars>
          <dgm:bulletEnabled val="1"/>
        </dgm:presLayoutVars>
      </dgm:prSet>
      <dgm:spPr/>
    </dgm:pt>
    <dgm:pt modelId="{5BA1C922-C971-4221-8795-AFEA1869E936}" type="pres">
      <dgm:prSet presAssocID="{4383FA22-1964-4654-B80B-BD986FD1A7C4}" presName="spNode" presStyleCnt="0"/>
      <dgm:spPr/>
    </dgm:pt>
    <dgm:pt modelId="{7492A570-F479-40EC-A2EA-E13AB0E1606C}" type="pres">
      <dgm:prSet presAssocID="{1A944302-4591-4CC9-9508-677FB150958A}" presName="sibTrans" presStyleLbl="sibTrans1D1" presStyleIdx="3" presStyleCnt="5"/>
      <dgm:spPr/>
    </dgm:pt>
    <dgm:pt modelId="{D49ACDF3-394F-4DF8-825A-4B6F4FE1F12D}" type="pres">
      <dgm:prSet presAssocID="{1F5872D5-5015-4540-AEC7-3FB017F3B9E6}" presName="node" presStyleLbl="node1" presStyleIdx="4" presStyleCnt="5" custScaleX="128413" custRadScaleRad="95523" custRadScaleInc="-32097">
        <dgm:presLayoutVars>
          <dgm:bulletEnabled val="1"/>
        </dgm:presLayoutVars>
      </dgm:prSet>
      <dgm:spPr/>
    </dgm:pt>
    <dgm:pt modelId="{BDF6E7D2-0082-44D5-AB1E-12EEA1C13A79}" type="pres">
      <dgm:prSet presAssocID="{1F5872D5-5015-4540-AEC7-3FB017F3B9E6}" presName="spNode" presStyleCnt="0"/>
      <dgm:spPr/>
    </dgm:pt>
    <dgm:pt modelId="{C6F248CB-6338-45FC-A886-F82635C55BD6}" type="pres">
      <dgm:prSet presAssocID="{F34C1FD8-5278-4998-82A9-FD2686C5DC42}" presName="sibTrans" presStyleLbl="sibTrans1D1" presStyleIdx="4" presStyleCnt="5"/>
      <dgm:spPr/>
    </dgm:pt>
  </dgm:ptLst>
  <dgm:cxnLst>
    <dgm:cxn modelId="{F812A40B-62D7-42A7-920D-F74F7324FD6D}" srcId="{11674F71-A1D1-485C-82F9-36FEC01DFD1E}" destId="{53DEE9D6-4FCB-4E3E-A520-534A73449A82}" srcOrd="0" destOrd="0" parTransId="{46E479EC-7120-425C-ACF6-2C15CDCD7737}" sibTransId="{37DC4D18-C36C-47A7-AF02-1F3977A29E1D}"/>
    <dgm:cxn modelId="{62A7861E-A7F3-4721-B677-8C7D5A612DB2}" type="presOf" srcId="{39A0EC5D-AC00-4E5D-8C98-5162D3FEFE4B}" destId="{4DD1D062-AE95-4E70-8FF4-CCF81B539D35}" srcOrd="0" destOrd="0" presId="urn:microsoft.com/office/officeart/2005/8/layout/cycle6"/>
    <dgm:cxn modelId="{F26CDE31-8292-4E0F-9551-F4CB1DFEA016}" type="presOf" srcId="{37DC4D18-C36C-47A7-AF02-1F3977A29E1D}" destId="{795A44DE-2363-4FFA-BBBE-3098EBBBAAE8}" srcOrd="0" destOrd="0" presId="urn:microsoft.com/office/officeart/2005/8/layout/cycle6"/>
    <dgm:cxn modelId="{CD18FC37-F2B5-40E9-82E7-5D681029FA49}" type="presOf" srcId="{4383FA22-1964-4654-B80B-BD986FD1A7C4}" destId="{77F15D0E-5637-4968-B0A4-28801DE41AF4}" srcOrd="0" destOrd="0" presId="urn:microsoft.com/office/officeart/2005/8/layout/cycle6"/>
    <dgm:cxn modelId="{57B88C64-8EA9-4942-9CBF-F481CF26FD3E}" type="presOf" srcId="{F34C1FD8-5278-4998-82A9-FD2686C5DC42}" destId="{C6F248CB-6338-45FC-A886-F82635C55BD6}" srcOrd="0" destOrd="0" presId="urn:microsoft.com/office/officeart/2005/8/layout/cycle6"/>
    <dgm:cxn modelId="{5C459F67-1484-4320-9166-E7E03533C788}" srcId="{11674F71-A1D1-485C-82F9-36FEC01DFD1E}" destId="{39A0EC5D-AC00-4E5D-8C98-5162D3FEFE4B}" srcOrd="1" destOrd="0" parTransId="{05D48423-07A1-41E8-9510-2A31F7EECD0C}" sibTransId="{2B6FCD96-ACB1-4765-9AC4-CE84AC9A4683}"/>
    <dgm:cxn modelId="{D731E54E-2B21-4C7C-931B-C1C7E91F58DA}" type="presOf" srcId="{2B6FCD96-ACB1-4765-9AC4-CE84AC9A4683}" destId="{7EA5A63B-C6FD-4107-A639-134C226B36A3}" srcOrd="0" destOrd="0" presId="urn:microsoft.com/office/officeart/2005/8/layout/cycle6"/>
    <dgm:cxn modelId="{2C6D8981-6534-42D4-9772-16D891612388}" srcId="{11674F71-A1D1-485C-82F9-36FEC01DFD1E}" destId="{5418E4E5-146B-46AC-BF13-0BD0E7EA2BDD}" srcOrd="2" destOrd="0" parTransId="{9834906E-4350-4ECC-AACB-F4848C10C4C9}" sibTransId="{9ECFB909-144C-4629-B9D7-A3CAB4F8B31E}"/>
    <dgm:cxn modelId="{25C33291-928D-4389-B73C-A288FE51F505}" type="presOf" srcId="{1A944302-4591-4CC9-9508-677FB150958A}" destId="{7492A570-F479-40EC-A2EA-E13AB0E1606C}" srcOrd="0" destOrd="0" presId="urn:microsoft.com/office/officeart/2005/8/layout/cycle6"/>
    <dgm:cxn modelId="{BC350CA0-4800-4EC2-9409-DA2C0FB893B3}" type="presOf" srcId="{11674F71-A1D1-485C-82F9-36FEC01DFD1E}" destId="{00812BEE-E34B-4B52-BB66-C9BB0E7C163E}" srcOrd="0" destOrd="0" presId="urn:microsoft.com/office/officeart/2005/8/layout/cycle6"/>
    <dgm:cxn modelId="{C08798A8-2532-47F6-8007-0D3A275DA87D}" type="presOf" srcId="{1F5872D5-5015-4540-AEC7-3FB017F3B9E6}" destId="{D49ACDF3-394F-4DF8-825A-4B6F4FE1F12D}" srcOrd="0" destOrd="0" presId="urn:microsoft.com/office/officeart/2005/8/layout/cycle6"/>
    <dgm:cxn modelId="{366C50B8-7F58-44AB-A2BE-5052F40D363F}" srcId="{11674F71-A1D1-485C-82F9-36FEC01DFD1E}" destId="{1F5872D5-5015-4540-AEC7-3FB017F3B9E6}" srcOrd="4" destOrd="0" parTransId="{4EB25D0F-B36C-407A-95D4-58A48A0AB04E}" sibTransId="{F34C1FD8-5278-4998-82A9-FD2686C5DC42}"/>
    <dgm:cxn modelId="{3F8A64C2-A168-4E9D-9DD2-46EC471AC8F6}" type="presOf" srcId="{5418E4E5-146B-46AC-BF13-0BD0E7EA2BDD}" destId="{3A2707D4-1FAF-464A-AB1C-52A15D621A7B}" srcOrd="0" destOrd="0" presId="urn:microsoft.com/office/officeart/2005/8/layout/cycle6"/>
    <dgm:cxn modelId="{6F2D9FE7-B54F-4558-A9E3-FDB33FB206E1}" type="presOf" srcId="{9ECFB909-144C-4629-B9D7-A3CAB4F8B31E}" destId="{27A5D073-CA44-4FC6-9CB6-07D4305EB08A}" srcOrd="0" destOrd="0" presId="urn:microsoft.com/office/officeart/2005/8/layout/cycle6"/>
    <dgm:cxn modelId="{74C1D5F0-DB32-4FC6-9EF5-BD103A5D5048}" type="presOf" srcId="{53DEE9D6-4FCB-4E3E-A520-534A73449A82}" destId="{278E0D28-BAFF-449F-A008-380774DE03CD}" srcOrd="0" destOrd="0" presId="urn:microsoft.com/office/officeart/2005/8/layout/cycle6"/>
    <dgm:cxn modelId="{6CED61F3-48AD-4CC6-BD86-7A3E72AF0A7F}" srcId="{11674F71-A1D1-485C-82F9-36FEC01DFD1E}" destId="{4383FA22-1964-4654-B80B-BD986FD1A7C4}" srcOrd="3" destOrd="0" parTransId="{64F02B72-CC3D-45C8-AECC-8CBCF95C1BFC}" sibTransId="{1A944302-4591-4CC9-9508-677FB150958A}"/>
    <dgm:cxn modelId="{95E5B98C-4FE5-4147-81E9-8304F1475BBF}" type="presParOf" srcId="{00812BEE-E34B-4B52-BB66-C9BB0E7C163E}" destId="{278E0D28-BAFF-449F-A008-380774DE03CD}" srcOrd="0" destOrd="0" presId="urn:microsoft.com/office/officeart/2005/8/layout/cycle6"/>
    <dgm:cxn modelId="{90FF102F-8394-479D-A368-79EFEEB7896E}" type="presParOf" srcId="{00812BEE-E34B-4B52-BB66-C9BB0E7C163E}" destId="{C17CA828-FB91-4BA5-84F9-BFAC5E987B30}" srcOrd="1" destOrd="0" presId="urn:microsoft.com/office/officeart/2005/8/layout/cycle6"/>
    <dgm:cxn modelId="{BA773B2F-6F90-4A27-9727-25BBAACB632B}" type="presParOf" srcId="{00812BEE-E34B-4B52-BB66-C9BB0E7C163E}" destId="{795A44DE-2363-4FFA-BBBE-3098EBBBAAE8}" srcOrd="2" destOrd="0" presId="urn:microsoft.com/office/officeart/2005/8/layout/cycle6"/>
    <dgm:cxn modelId="{02C9F3F9-5810-4B4D-BB23-908FB9BA4EAF}" type="presParOf" srcId="{00812BEE-E34B-4B52-BB66-C9BB0E7C163E}" destId="{4DD1D062-AE95-4E70-8FF4-CCF81B539D35}" srcOrd="3" destOrd="0" presId="urn:microsoft.com/office/officeart/2005/8/layout/cycle6"/>
    <dgm:cxn modelId="{210BA84E-DB3D-40BC-B84C-C9545F056000}" type="presParOf" srcId="{00812BEE-E34B-4B52-BB66-C9BB0E7C163E}" destId="{98643E72-AC5C-4ADE-ACD2-0BB9BC763B29}" srcOrd="4" destOrd="0" presId="urn:microsoft.com/office/officeart/2005/8/layout/cycle6"/>
    <dgm:cxn modelId="{91BDE7EC-A217-4608-91DE-4C223778BE43}" type="presParOf" srcId="{00812BEE-E34B-4B52-BB66-C9BB0E7C163E}" destId="{7EA5A63B-C6FD-4107-A639-134C226B36A3}" srcOrd="5" destOrd="0" presId="urn:microsoft.com/office/officeart/2005/8/layout/cycle6"/>
    <dgm:cxn modelId="{DD9BFF73-66D7-4AB8-94BA-02A54F25415E}" type="presParOf" srcId="{00812BEE-E34B-4B52-BB66-C9BB0E7C163E}" destId="{3A2707D4-1FAF-464A-AB1C-52A15D621A7B}" srcOrd="6" destOrd="0" presId="urn:microsoft.com/office/officeart/2005/8/layout/cycle6"/>
    <dgm:cxn modelId="{F9BE08D1-FBDE-40C5-9757-58B2E1EBF824}" type="presParOf" srcId="{00812BEE-E34B-4B52-BB66-C9BB0E7C163E}" destId="{A86EFFDE-6BE1-4684-932D-E4407C34166E}" srcOrd="7" destOrd="0" presId="urn:microsoft.com/office/officeart/2005/8/layout/cycle6"/>
    <dgm:cxn modelId="{5B682803-6D72-451C-BA1F-E865D4E92F89}" type="presParOf" srcId="{00812BEE-E34B-4B52-BB66-C9BB0E7C163E}" destId="{27A5D073-CA44-4FC6-9CB6-07D4305EB08A}" srcOrd="8" destOrd="0" presId="urn:microsoft.com/office/officeart/2005/8/layout/cycle6"/>
    <dgm:cxn modelId="{C98EEE42-4437-40DE-A1E7-E5FF0E091DD5}" type="presParOf" srcId="{00812BEE-E34B-4B52-BB66-C9BB0E7C163E}" destId="{77F15D0E-5637-4968-B0A4-28801DE41AF4}" srcOrd="9" destOrd="0" presId="urn:microsoft.com/office/officeart/2005/8/layout/cycle6"/>
    <dgm:cxn modelId="{3A8AFE81-269D-4548-9CA8-5F05776CB60D}" type="presParOf" srcId="{00812BEE-E34B-4B52-BB66-C9BB0E7C163E}" destId="{5BA1C922-C971-4221-8795-AFEA1869E936}" srcOrd="10" destOrd="0" presId="urn:microsoft.com/office/officeart/2005/8/layout/cycle6"/>
    <dgm:cxn modelId="{99CAF0CF-970A-4E64-9A9A-538CF15D6415}" type="presParOf" srcId="{00812BEE-E34B-4B52-BB66-C9BB0E7C163E}" destId="{7492A570-F479-40EC-A2EA-E13AB0E1606C}" srcOrd="11" destOrd="0" presId="urn:microsoft.com/office/officeart/2005/8/layout/cycle6"/>
    <dgm:cxn modelId="{85B9EE61-EB4A-4DEB-BB4F-7E345C45B001}" type="presParOf" srcId="{00812BEE-E34B-4B52-BB66-C9BB0E7C163E}" destId="{D49ACDF3-394F-4DF8-825A-4B6F4FE1F12D}" srcOrd="12" destOrd="0" presId="urn:microsoft.com/office/officeart/2005/8/layout/cycle6"/>
    <dgm:cxn modelId="{F050A514-CAC2-4860-A7E6-02B0F2FD1BCA}" type="presParOf" srcId="{00812BEE-E34B-4B52-BB66-C9BB0E7C163E}" destId="{BDF6E7D2-0082-44D5-AB1E-12EEA1C13A79}" srcOrd="13" destOrd="0" presId="urn:microsoft.com/office/officeart/2005/8/layout/cycle6"/>
    <dgm:cxn modelId="{AD03F790-9415-4FD7-9215-1D7CDF093A68}" type="presParOf" srcId="{00812BEE-E34B-4B52-BB66-C9BB0E7C163E}" destId="{C6F248CB-6338-45FC-A886-F82635C55BD6}" srcOrd="14" destOrd="0" presId="urn:microsoft.com/office/officeart/2005/8/layout/cycle6"/>
  </dgm:cxnLst>
  <dgm:bg>
    <a:solidFill>
      <a:schemeClr val="bg1"/>
    </a:solidFill>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505654A-887C-4222-BE20-51DAE51FD808}" type="doc">
      <dgm:prSet loTypeId="urn:microsoft.com/office/officeart/2008/layout/VerticalCurvedList" loCatId="list" qsTypeId="urn:microsoft.com/office/officeart/2005/8/quickstyle/simple3" qsCatId="simple" csTypeId="urn:microsoft.com/office/officeart/2005/8/colors/accent1_2" csCatId="accent1" phldr="1"/>
      <dgm:spPr/>
      <dgm:t>
        <a:bodyPr/>
        <a:lstStyle/>
        <a:p>
          <a:endParaRPr lang="es-EC"/>
        </a:p>
      </dgm:t>
    </dgm:pt>
    <dgm:pt modelId="{3F623876-26BF-4549-A799-AF1B6CD396F8}">
      <dgm:prSet phldrT="[Texto]" custT="1"/>
      <dgm:spPr>
        <a:solidFill>
          <a:schemeClr val="accent2">
            <a:lumMod val="20000"/>
            <a:lumOff val="80000"/>
          </a:schemeClr>
        </a:solidFill>
      </dgm:spPr>
      <dgm:t>
        <a:bodyPr/>
        <a:lstStyle/>
        <a:p>
          <a:r>
            <a:rPr lang="es-EC" sz="2000" dirty="0"/>
            <a:t>Se adapta a la cantidad de información</a:t>
          </a:r>
        </a:p>
      </dgm:t>
    </dgm:pt>
    <dgm:pt modelId="{160BA3F5-3546-4EBB-A72C-29E42AE1D681}" type="parTrans" cxnId="{50FB5303-8CFD-436B-B1A2-F9235221126A}">
      <dgm:prSet/>
      <dgm:spPr/>
      <dgm:t>
        <a:bodyPr/>
        <a:lstStyle/>
        <a:p>
          <a:endParaRPr lang="es-EC" sz="2000"/>
        </a:p>
      </dgm:t>
    </dgm:pt>
    <dgm:pt modelId="{D3958DCD-717A-4EE1-90C4-F9C91B5A07FB}" type="sibTrans" cxnId="{50FB5303-8CFD-436B-B1A2-F9235221126A}">
      <dgm:prSet/>
      <dgm:spPr/>
      <dgm:t>
        <a:bodyPr/>
        <a:lstStyle/>
        <a:p>
          <a:endParaRPr lang="es-EC" sz="2000"/>
        </a:p>
      </dgm:t>
    </dgm:pt>
    <dgm:pt modelId="{D11AE79A-1AA0-4233-AC68-D29F614DCA70}">
      <dgm:prSet phldrT="[Texto]" custT="1"/>
      <dgm:spPr>
        <a:solidFill>
          <a:schemeClr val="accent3">
            <a:lumMod val="10000"/>
            <a:lumOff val="90000"/>
          </a:schemeClr>
        </a:solidFill>
      </dgm:spPr>
      <dgm:t>
        <a:bodyPr/>
        <a:lstStyle/>
        <a:p>
          <a:r>
            <a:rPr lang="es-EC" sz="2000" dirty="0"/>
            <a:t>Se utiliza en niños de todas las edades</a:t>
          </a:r>
        </a:p>
      </dgm:t>
    </dgm:pt>
    <dgm:pt modelId="{2F0F516C-2C3B-468A-9297-B5D9F68BF764}" type="parTrans" cxnId="{7E2FB542-9A01-43F5-9366-CEEBAE40C3E8}">
      <dgm:prSet/>
      <dgm:spPr/>
      <dgm:t>
        <a:bodyPr/>
        <a:lstStyle/>
        <a:p>
          <a:endParaRPr lang="es-EC" sz="2000"/>
        </a:p>
      </dgm:t>
    </dgm:pt>
    <dgm:pt modelId="{1AD362B7-2261-4667-817D-B80582F3DADD}" type="sibTrans" cxnId="{7E2FB542-9A01-43F5-9366-CEEBAE40C3E8}">
      <dgm:prSet/>
      <dgm:spPr/>
      <dgm:t>
        <a:bodyPr/>
        <a:lstStyle/>
        <a:p>
          <a:endParaRPr lang="es-EC" sz="2000"/>
        </a:p>
      </dgm:t>
    </dgm:pt>
    <dgm:pt modelId="{A2F418FA-B1DB-44C3-8B98-FD26220A0D58}">
      <dgm:prSet phldrT="[Texto]" custT="1"/>
      <dgm:spPr>
        <a:solidFill>
          <a:schemeClr val="accent5">
            <a:lumMod val="20000"/>
            <a:lumOff val="80000"/>
          </a:schemeClr>
        </a:solidFill>
      </dgm:spPr>
      <dgm:t>
        <a:bodyPr/>
        <a:lstStyle/>
        <a:p>
          <a:r>
            <a:rPr lang="es-EC" sz="2000" dirty="0"/>
            <a:t>Presenta contenidos de información interactivos</a:t>
          </a:r>
        </a:p>
      </dgm:t>
    </dgm:pt>
    <dgm:pt modelId="{C5407610-1E6C-4050-AD54-F5333B62750F}" type="parTrans" cxnId="{9D9FC1D0-C35E-445B-AA9B-F0AD4547EC11}">
      <dgm:prSet/>
      <dgm:spPr/>
      <dgm:t>
        <a:bodyPr/>
        <a:lstStyle/>
        <a:p>
          <a:endParaRPr lang="es-EC" sz="2000"/>
        </a:p>
      </dgm:t>
    </dgm:pt>
    <dgm:pt modelId="{9F837AB7-1AA1-4FBF-B9C0-DE11EB40F151}" type="sibTrans" cxnId="{9D9FC1D0-C35E-445B-AA9B-F0AD4547EC11}">
      <dgm:prSet/>
      <dgm:spPr/>
      <dgm:t>
        <a:bodyPr/>
        <a:lstStyle/>
        <a:p>
          <a:endParaRPr lang="es-EC" sz="2000"/>
        </a:p>
      </dgm:t>
    </dgm:pt>
    <dgm:pt modelId="{2B3C424F-BBAA-4884-B25D-1F8EF611A2A2}">
      <dgm:prSet phldrT="[Texto]" custT="1"/>
      <dgm:spPr>
        <a:solidFill>
          <a:schemeClr val="accent6">
            <a:lumMod val="20000"/>
            <a:lumOff val="80000"/>
          </a:schemeClr>
        </a:solidFill>
      </dgm:spPr>
      <dgm:t>
        <a:bodyPr/>
        <a:lstStyle/>
        <a:p>
          <a:r>
            <a:rPr lang="es-EC" sz="2000" dirty="0"/>
            <a:t>Desarrolla la creatividad e imaginación</a:t>
          </a:r>
        </a:p>
      </dgm:t>
    </dgm:pt>
    <dgm:pt modelId="{BD216252-B4CD-4A83-8FA0-C5A2836D2850}" type="parTrans" cxnId="{5380BB41-567A-45BF-B4E6-035F4DC7ADBD}">
      <dgm:prSet/>
      <dgm:spPr/>
      <dgm:t>
        <a:bodyPr/>
        <a:lstStyle/>
        <a:p>
          <a:endParaRPr lang="es-EC" sz="2000"/>
        </a:p>
      </dgm:t>
    </dgm:pt>
    <dgm:pt modelId="{AD301C46-B61A-4130-820A-3ABB00553FA4}" type="sibTrans" cxnId="{5380BB41-567A-45BF-B4E6-035F4DC7ADBD}">
      <dgm:prSet/>
      <dgm:spPr/>
      <dgm:t>
        <a:bodyPr/>
        <a:lstStyle/>
        <a:p>
          <a:endParaRPr lang="es-EC" sz="2000"/>
        </a:p>
      </dgm:t>
    </dgm:pt>
    <dgm:pt modelId="{3996B5F2-2782-47B6-9A71-0EFFA92E1CCD}" type="pres">
      <dgm:prSet presAssocID="{C505654A-887C-4222-BE20-51DAE51FD808}" presName="Name0" presStyleCnt="0">
        <dgm:presLayoutVars>
          <dgm:chMax val="7"/>
          <dgm:chPref val="7"/>
          <dgm:dir/>
        </dgm:presLayoutVars>
      </dgm:prSet>
      <dgm:spPr/>
    </dgm:pt>
    <dgm:pt modelId="{9EF1A0E4-F18E-4503-8D5D-E1F6D82E09F8}" type="pres">
      <dgm:prSet presAssocID="{C505654A-887C-4222-BE20-51DAE51FD808}" presName="Name1" presStyleCnt="0"/>
      <dgm:spPr/>
    </dgm:pt>
    <dgm:pt modelId="{6814C1A3-03E2-4A73-993B-CE895FC1773F}" type="pres">
      <dgm:prSet presAssocID="{C505654A-887C-4222-BE20-51DAE51FD808}" presName="cycle" presStyleCnt="0"/>
      <dgm:spPr/>
    </dgm:pt>
    <dgm:pt modelId="{A64A5551-00B4-4259-ACF6-539EE831AB01}" type="pres">
      <dgm:prSet presAssocID="{C505654A-887C-4222-BE20-51DAE51FD808}" presName="srcNode" presStyleLbl="node1" presStyleIdx="0" presStyleCnt="4"/>
      <dgm:spPr/>
    </dgm:pt>
    <dgm:pt modelId="{4D0BFE3E-1487-46CB-91D0-25A80F60B6A6}" type="pres">
      <dgm:prSet presAssocID="{C505654A-887C-4222-BE20-51DAE51FD808}" presName="conn" presStyleLbl="parChTrans1D2" presStyleIdx="0" presStyleCnt="1"/>
      <dgm:spPr/>
    </dgm:pt>
    <dgm:pt modelId="{B9A13172-7BC7-47B5-B452-53A5047CA620}" type="pres">
      <dgm:prSet presAssocID="{C505654A-887C-4222-BE20-51DAE51FD808}" presName="extraNode" presStyleLbl="node1" presStyleIdx="0" presStyleCnt="4"/>
      <dgm:spPr/>
    </dgm:pt>
    <dgm:pt modelId="{31E642BB-6EA4-4EEA-A3CD-934B049250C3}" type="pres">
      <dgm:prSet presAssocID="{C505654A-887C-4222-BE20-51DAE51FD808}" presName="dstNode" presStyleLbl="node1" presStyleIdx="0" presStyleCnt="4"/>
      <dgm:spPr/>
    </dgm:pt>
    <dgm:pt modelId="{5198655F-F8DC-4ADD-AB64-2834C2C51EA4}" type="pres">
      <dgm:prSet presAssocID="{3F623876-26BF-4549-A799-AF1B6CD396F8}" presName="text_1" presStyleLbl="node1" presStyleIdx="0" presStyleCnt="4">
        <dgm:presLayoutVars>
          <dgm:bulletEnabled val="1"/>
        </dgm:presLayoutVars>
      </dgm:prSet>
      <dgm:spPr/>
    </dgm:pt>
    <dgm:pt modelId="{2363550B-9A6B-4C36-ADBF-391C2A45848C}" type="pres">
      <dgm:prSet presAssocID="{3F623876-26BF-4549-A799-AF1B6CD396F8}" presName="accent_1" presStyleCnt="0"/>
      <dgm:spPr/>
    </dgm:pt>
    <dgm:pt modelId="{3EF86EC9-E6CF-43D0-B994-915B65F8EFE7}" type="pres">
      <dgm:prSet presAssocID="{3F623876-26BF-4549-A799-AF1B6CD396F8}" presName="accentRepeatNode" presStyleLbl="solidFgAcc1" presStyleIdx="0" presStyleCnt="4"/>
      <dgm:spPr/>
    </dgm:pt>
    <dgm:pt modelId="{9D1060D1-3404-4657-A6B3-E7E2208668F4}" type="pres">
      <dgm:prSet presAssocID="{D11AE79A-1AA0-4233-AC68-D29F614DCA70}" presName="text_2" presStyleLbl="node1" presStyleIdx="1" presStyleCnt="4">
        <dgm:presLayoutVars>
          <dgm:bulletEnabled val="1"/>
        </dgm:presLayoutVars>
      </dgm:prSet>
      <dgm:spPr/>
    </dgm:pt>
    <dgm:pt modelId="{036593FB-E244-4F9A-9005-2AE32391D694}" type="pres">
      <dgm:prSet presAssocID="{D11AE79A-1AA0-4233-AC68-D29F614DCA70}" presName="accent_2" presStyleCnt="0"/>
      <dgm:spPr/>
    </dgm:pt>
    <dgm:pt modelId="{2DC7D2A3-8972-47CD-A121-409DC47C9419}" type="pres">
      <dgm:prSet presAssocID="{D11AE79A-1AA0-4233-AC68-D29F614DCA70}" presName="accentRepeatNode" presStyleLbl="solidFgAcc1" presStyleIdx="1" presStyleCnt="4"/>
      <dgm:spPr/>
    </dgm:pt>
    <dgm:pt modelId="{2301F2E3-2E2F-46E4-8B77-D3C9CC7E7565}" type="pres">
      <dgm:prSet presAssocID="{A2F418FA-B1DB-44C3-8B98-FD26220A0D58}" presName="text_3" presStyleLbl="node1" presStyleIdx="2" presStyleCnt="4">
        <dgm:presLayoutVars>
          <dgm:bulletEnabled val="1"/>
        </dgm:presLayoutVars>
      </dgm:prSet>
      <dgm:spPr/>
    </dgm:pt>
    <dgm:pt modelId="{27DC88B1-3086-4A9C-881F-FB1D3F09CEEC}" type="pres">
      <dgm:prSet presAssocID="{A2F418FA-B1DB-44C3-8B98-FD26220A0D58}" presName="accent_3" presStyleCnt="0"/>
      <dgm:spPr/>
    </dgm:pt>
    <dgm:pt modelId="{6520DB3A-090B-4037-AC0F-660D5C2B3FA2}" type="pres">
      <dgm:prSet presAssocID="{A2F418FA-B1DB-44C3-8B98-FD26220A0D58}" presName="accentRepeatNode" presStyleLbl="solidFgAcc1" presStyleIdx="2" presStyleCnt="4"/>
      <dgm:spPr/>
    </dgm:pt>
    <dgm:pt modelId="{56BA7CD8-DF1C-438F-AA70-FB59B89971F8}" type="pres">
      <dgm:prSet presAssocID="{2B3C424F-BBAA-4884-B25D-1F8EF611A2A2}" presName="text_4" presStyleLbl="node1" presStyleIdx="3" presStyleCnt="4">
        <dgm:presLayoutVars>
          <dgm:bulletEnabled val="1"/>
        </dgm:presLayoutVars>
      </dgm:prSet>
      <dgm:spPr/>
    </dgm:pt>
    <dgm:pt modelId="{240A5F43-9C86-42AE-B86D-B2055C370AAE}" type="pres">
      <dgm:prSet presAssocID="{2B3C424F-BBAA-4884-B25D-1F8EF611A2A2}" presName="accent_4" presStyleCnt="0"/>
      <dgm:spPr/>
    </dgm:pt>
    <dgm:pt modelId="{D749FE53-517B-4F42-8C7E-902D04728641}" type="pres">
      <dgm:prSet presAssocID="{2B3C424F-BBAA-4884-B25D-1F8EF611A2A2}" presName="accentRepeatNode" presStyleLbl="solidFgAcc1" presStyleIdx="3" presStyleCnt="4"/>
      <dgm:spPr/>
    </dgm:pt>
  </dgm:ptLst>
  <dgm:cxnLst>
    <dgm:cxn modelId="{50FB5303-8CFD-436B-B1A2-F9235221126A}" srcId="{C505654A-887C-4222-BE20-51DAE51FD808}" destId="{3F623876-26BF-4549-A799-AF1B6CD396F8}" srcOrd="0" destOrd="0" parTransId="{160BA3F5-3546-4EBB-A72C-29E42AE1D681}" sibTransId="{D3958DCD-717A-4EE1-90C4-F9C91B5A07FB}"/>
    <dgm:cxn modelId="{B4CED319-D793-47DD-BDAF-F39F4D1FDD03}" type="presOf" srcId="{2B3C424F-BBAA-4884-B25D-1F8EF611A2A2}" destId="{56BA7CD8-DF1C-438F-AA70-FB59B89971F8}" srcOrd="0" destOrd="0" presId="urn:microsoft.com/office/officeart/2008/layout/VerticalCurvedList"/>
    <dgm:cxn modelId="{5380BB41-567A-45BF-B4E6-035F4DC7ADBD}" srcId="{C505654A-887C-4222-BE20-51DAE51FD808}" destId="{2B3C424F-BBAA-4884-B25D-1F8EF611A2A2}" srcOrd="3" destOrd="0" parTransId="{BD216252-B4CD-4A83-8FA0-C5A2836D2850}" sibTransId="{AD301C46-B61A-4130-820A-3ABB00553FA4}"/>
    <dgm:cxn modelId="{7E2FB542-9A01-43F5-9366-CEEBAE40C3E8}" srcId="{C505654A-887C-4222-BE20-51DAE51FD808}" destId="{D11AE79A-1AA0-4233-AC68-D29F614DCA70}" srcOrd="1" destOrd="0" parTransId="{2F0F516C-2C3B-468A-9297-B5D9F68BF764}" sibTransId="{1AD362B7-2261-4667-817D-B80582F3DADD}"/>
    <dgm:cxn modelId="{D8285C4B-42B5-4243-9283-75F0632619ED}" type="presOf" srcId="{C505654A-887C-4222-BE20-51DAE51FD808}" destId="{3996B5F2-2782-47B6-9A71-0EFFA92E1CCD}" srcOrd="0" destOrd="0" presId="urn:microsoft.com/office/officeart/2008/layout/VerticalCurvedList"/>
    <dgm:cxn modelId="{B4DB8156-EA9B-46AF-9938-B452559BDD71}" type="presOf" srcId="{3F623876-26BF-4549-A799-AF1B6CD396F8}" destId="{5198655F-F8DC-4ADD-AB64-2834C2C51EA4}" srcOrd="0" destOrd="0" presId="urn:microsoft.com/office/officeart/2008/layout/VerticalCurvedList"/>
    <dgm:cxn modelId="{92D139A3-90F3-4789-9F51-29D4013E6B34}" type="presOf" srcId="{A2F418FA-B1DB-44C3-8B98-FD26220A0D58}" destId="{2301F2E3-2E2F-46E4-8B77-D3C9CC7E7565}" srcOrd="0" destOrd="0" presId="urn:microsoft.com/office/officeart/2008/layout/VerticalCurvedList"/>
    <dgm:cxn modelId="{3A5E87C5-0930-4BAB-9A2A-046F3E1C5EA9}" type="presOf" srcId="{D11AE79A-1AA0-4233-AC68-D29F614DCA70}" destId="{9D1060D1-3404-4657-A6B3-E7E2208668F4}" srcOrd="0" destOrd="0" presId="urn:microsoft.com/office/officeart/2008/layout/VerticalCurvedList"/>
    <dgm:cxn modelId="{9D9FC1D0-C35E-445B-AA9B-F0AD4547EC11}" srcId="{C505654A-887C-4222-BE20-51DAE51FD808}" destId="{A2F418FA-B1DB-44C3-8B98-FD26220A0D58}" srcOrd="2" destOrd="0" parTransId="{C5407610-1E6C-4050-AD54-F5333B62750F}" sibTransId="{9F837AB7-1AA1-4FBF-B9C0-DE11EB40F151}"/>
    <dgm:cxn modelId="{6A8736EC-AFAC-4ED9-A018-7B8ED1A1E975}" type="presOf" srcId="{D3958DCD-717A-4EE1-90C4-F9C91B5A07FB}" destId="{4D0BFE3E-1487-46CB-91D0-25A80F60B6A6}" srcOrd="0" destOrd="0" presId="urn:microsoft.com/office/officeart/2008/layout/VerticalCurvedList"/>
    <dgm:cxn modelId="{A0CFE2A5-9EF4-4CEC-9530-C6A013D39F32}" type="presParOf" srcId="{3996B5F2-2782-47B6-9A71-0EFFA92E1CCD}" destId="{9EF1A0E4-F18E-4503-8D5D-E1F6D82E09F8}" srcOrd="0" destOrd="0" presId="urn:microsoft.com/office/officeart/2008/layout/VerticalCurvedList"/>
    <dgm:cxn modelId="{71583B32-6E53-4377-AE92-A6DDF29F084E}" type="presParOf" srcId="{9EF1A0E4-F18E-4503-8D5D-E1F6D82E09F8}" destId="{6814C1A3-03E2-4A73-993B-CE895FC1773F}" srcOrd="0" destOrd="0" presId="urn:microsoft.com/office/officeart/2008/layout/VerticalCurvedList"/>
    <dgm:cxn modelId="{641B4841-5CF6-4FAE-8EDD-C516A357F9F2}" type="presParOf" srcId="{6814C1A3-03E2-4A73-993B-CE895FC1773F}" destId="{A64A5551-00B4-4259-ACF6-539EE831AB01}" srcOrd="0" destOrd="0" presId="urn:microsoft.com/office/officeart/2008/layout/VerticalCurvedList"/>
    <dgm:cxn modelId="{99454E39-803E-47F1-B2C5-D10CBE9CED5C}" type="presParOf" srcId="{6814C1A3-03E2-4A73-993B-CE895FC1773F}" destId="{4D0BFE3E-1487-46CB-91D0-25A80F60B6A6}" srcOrd="1" destOrd="0" presId="urn:microsoft.com/office/officeart/2008/layout/VerticalCurvedList"/>
    <dgm:cxn modelId="{4A72E45E-45A6-41C6-A713-A1BE401AB4F1}" type="presParOf" srcId="{6814C1A3-03E2-4A73-993B-CE895FC1773F}" destId="{B9A13172-7BC7-47B5-B452-53A5047CA620}" srcOrd="2" destOrd="0" presId="urn:microsoft.com/office/officeart/2008/layout/VerticalCurvedList"/>
    <dgm:cxn modelId="{F7C20DD6-6E40-48EA-A49F-E4BFE9EEC3B9}" type="presParOf" srcId="{6814C1A3-03E2-4A73-993B-CE895FC1773F}" destId="{31E642BB-6EA4-4EEA-A3CD-934B049250C3}" srcOrd="3" destOrd="0" presId="urn:microsoft.com/office/officeart/2008/layout/VerticalCurvedList"/>
    <dgm:cxn modelId="{389B8788-8617-4086-B0C4-03F23CC2FFDC}" type="presParOf" srcId="{9EF1A0E4-F18E-4503-8D5D-E1F6D82E09F8}" destId="{5198655F-F8DC-4ADD-AB64-2834C2C51EA4}" srcOrd="1" destOrd="0" presId="urn:microsoft.com/office/officeart/2008/layout/VerticalCurvedList"/>
    <dgm:cxn modelId="{6BFC1F5D-DCD9-4910-B139-91DAA4452CF1}" type="presParOf" srcId="{9EF1A0E4-F18E-4503-8D5D-E1F6D82E09F8}" destId="{2363550B-9A6B-4C36-ADBF-391C2A45848C}" srcOrd="2" destOrd="0" presId="urn:microsoft.com/office/officeart/2008/layout/VerticalCurvedList"/>
    <dgm:cxn modelId="{09554CE0-6EDE-4A94-88CB-5803AE46157D}" type="presParOf" srcId="{2363550B-9A6B-4C36-ADBF-391C2A45848C}" destId="{3EF86EC9-E6CF-43D0-B994-915B65F8EFE7}" srcOrd="0" destOrd="0" presId="urn:microsoft.com/office/officeart/2008/layout/VerticalCurvedList"/>
    <dgm:cxn modelId="{B3290A41-8C98-4585-8E52-1DF10808862B}" type="presParOf" srcId="{9EF1A0E4-F18E-4503-8D5D-E1F6D82E09F8}" destId="{9D1060D1-3404-4657-A6B3-E7E2208668F4}" srcOrd="3" destOrd="0" presId="urn:microsoft.com/office/officeart/2008/layout/VerticalCurvedList"/>
    <dgm:cxn modelId="{11F9C379-B050-4D69-ABEA-28E2EB62CEBD}" type="presParOf" srcId="{9EF1A0E4-F18E-4503-8D5D-E1F6D82E09F8}" destId="{036593FB-E244-4F9A-9005-2AE32391D694}" srcOrd="4" destOrd="0" presId="urn:microsoft.com/office/officeart/2008/layout/VerticalCurvedList"/>
    <dgm:cxn modelId="{A7F5A0C5-A935-468E-9C22-1043C53F1D17}" type="presParOf" srcId="{036593FB-E244-4F9A-9005-2AE32391D694}" destId="{2DC7D2A3-8972-47CD-A121-409DC47C9419}" srcOrd="0" destOrd="0" presId="urn:microsoft.com/office/officeart/2008/layout/VerticalCurvedList"/>
    <dgm:cxn modelId="{2E153B07-E6ED-4CB5-B6B4-2A3279A399FD}" type="presParOf" srcId="{9EF1A0E4-F18E-4503-8D5D-E1F6D82E09F8}" destId="{2301F2E3-2E2F-46E4-8B77-D3C9CC7E7565}" srcOrd="5" destOrd="0" presId="urn:microsoft.com/office/officeart/2008/layout/VerticalCurvedList"/>
    <dgm:cxn modelId="{9CAA421E-2A85-4AD5-873B-65C32A07A84F}" type="presParOf" srcId="{9EF1A0E4-F18E-4503-8D5D-E1F6D82E09F8}" destId="{27DC88B1-3086-4A9C-881F-FB1D3F09CEEC}" srcOrd="6" destOrd="0" presId="urn:microsoft.com/office/officeart/2008/layout/VerticalCurvedList"/>
    <dgm:cxn modelId="{575FE2EC-5D0F-4FB4-A8EB-C0C7A8EDA33E}" type="presParOf" srcId="{27DC88B1-3086-4A9C-881F-FB1D3F09CEEC}" destId="{6520DB3A-090B-4037-AC0F-660D5C2B3FA2}" srcOrd="0" destOrd="0" presId="urn:microsoft.com/office/officeart/2008/layout/VerticalCurvedList"/>
    <dgm:cxn modelId="{763C8919-B898-4E77-B1AB-5EFEB4E8EB6F}" type="presParOf" srcId="{9EF1A0E4-F18E-4503-8D5D-E1F6D82E09F8}" destId="{56BA7CD8-DF1C-438F-AA70-FB59B89971F8}" srcOrd="7" destOrd="0" presId="urn:microsoft.com/office/officeart/2008/layout/VerticalCurvedList"/>
    <dgm:cxn modelId="{EC0FBF99-31BC-4D14-9A0E-223D123F9536}" type="presParOf" srcId="{9EF1A0E4-F18E-4503-8D5D-E1F6D82E09F8}" destId="{240A5F43-9C86-42AE-B86D-B2055C370AAE}" srcOrd="8" destOrd="0" presId="urn:microsoft.com/office/officeart/2008/layout/VerticalCurvedList"/>
    <dgm:cxn modelId="{32CBF576-9C30-4D9A-9D60-1000304164FB}" type="presParOf" srcId="{240A5F43-9C86-42AE-B86D-B2055C370AAE}" destId="{D749FE53-517B-4F42-8C7E-902D04728641}"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FC805E11-B8F1-47F2-AE3E-7650746691EC}" type="doc">
      <dgm:prSet loTypeId="urn:microsoft.com/office/officeart/2005/8/layout/hList6" loCatId="list" qsTypeId="urn:microsoft.com/office/officeart/2005/8/quickstyle/simple3" qsCatId="simple" csTypeId="urn:microsoft.com/office/officeart/2005/8/colors/colorful2" csCatId="colorful" phldr="1"/>
      <dgm:spPr/>
      <dgm:t>
        <a:bodyPr/>
        <a:lstStyle/>
        <a:p>
          <a:endParaRPr lang="es-EC"/>
        </a:p>
      </dgm:t>
    </dgm:pt>
    <dgm:pt modelId="{FA59F739-8FC1-491D-8F46-F1670C85495B}">
      <dgm:prSet phldrT="[Texto]" custT="1"/>
      <dgm:spPr>
        <a:solidFill>
          <a:schemeClr val="tx2">
            <a:lumMod val="20000"/>
            <a:lumOff val="80000"/>
          </a:schemeClr>
        </a:solidFill>
      </dgm:spPr>
      <dgm:t>
        <a:bodyPr/>
        <a:lstStyle/>
        <a:p>
          <a:pPr algn="l"/>
          <a:r>
            <a:rPr lang="es-EC" sz="2000" b="1" dirty="0"/>
            <a:t>Investigación Descriptiva</a:t>
          </a:r>
        </a:p>
        <a:p>
          <a:pPr algn="l"/>
          <a:r>
            <a:rPr lang="es-EC" sz="1800" dirty="0"/>
            <a:t>Descripción de contenidos y lineamientos de plan curricular</a:t>
          </a:r>
          <a:endParaRPr lang="es-EC" sz="2000" b="1" dirty="0"/>
        </a:p>
      </dgm:t>
    </dgm:pt>
    <dgm:pt modelId="{3C085994-E98C-4620-8060-E43C57939E49}" type="parTrans" cxnId="{FB9D0640-073A-49E0-93FA-6392842A6989}">
      <dgm:prSet/>
      <dgm:spPr/>
      <dgm:t>
        <a:bodyPr/>
        <a:lstStyle/>
        <a:p>
          <a:endParaRPr lang="es-EC" sz="1600"/>
        </a:p>
      </dgm:t>
    </dgm:pt>
    <dgm:pt modelId="{1886E178-FE8A-424A-A2DF-DF695097E227}" type="sibTrans" cxnId="{FB9D0640-073A-49E0-93FA-6392842A6989}">
      <dgm:prSet/>
      <dgm:spPr/>
      <dgm:t>
        <a:bodyPr/>
        <a:lstStyle/>
        <a:p>
          <a:endParaRPr lang="es-EC" sz="1600"/>
        </a:p>
      </dgm:t>
    </dgm:pt>
    <dgm:pt modelId="{E3FB4C80-9707-45BD-8F8E-0BB6F409CBD0}">
      <dgm:prSet phldrT="[Texto]" custT="1"/>
      <dgm:spPr>
        <a:solidFill>
          <a:schemeClr val="accent1">
            <a:lumMod val="20000"/>
            <a:lumOff val="80000"/>
          </a:schemeClr>
        </a:solidFill>
      </dgm:spPr>
      <dgm:t>
        <a:bodyPr/>
        <a:lstStyle/>
        <a:p>
          <a:pPr algn="l"/>
          <a:r>
            <a:rPr lang="es-EC" sz="2000" b="1" dirty="0"/>
            <a:t>Investigación Experimental</a:t>
          </a:r>
        </a:p>
        <a:p>
          <a:pPr algn="l"/>
          <a:r>
            <a:rPr lang="es-EC" sz="1800" dirty="0"/>
            <a:t>Manipular las estrategias metodológicas</a:t>
          </a:r>
          <a:endParaRPr lang="es-EC" sz="2000" b="1" dirty="0"/>
        </a:p>
      </dgm:t>
    </dgm:pt>
    <dgm:pt modelId="{471AD7F2-2BC5-401C-9AA8-BAC060643BB9}" type="parTrans" cxnId="{183E211A-F2F1-447B-9016-61092FD03F29}">
      <dgm:prSet/>
      <dgm:spPr/>
      <dgm:t>
        <a:bodyPr/>
        <a:lstStyle/>
        <a:p>
          <a:endParaRPr lang="es-EC" sz="1600"/>
        </a:p>
      </dgm:t>
    </dgm:pt>
    <dgm:pt modelId="{4442D9B6-24F8-4322-A405-CE9944800FAC}" type="sibTrans" cxnId="{183E211A-F2F1-447B-9016-61092FD03F29}">
      <dgm:prSet/>
      <dgm:spPr/>
      <dgm:t>
        <a:bodyPr/>
        <a:lstStyle/>
        <a:p>
          <a:endParaRPr lang="es-EC" sz="1600"/>
        </a:p>
      </dgm:t>
    </dgm:pt>
    <dgm:pt modelId="{C8B070D5-730E-4C28-AC01-723C20D2872D}">
      <dgm:prSet phldrT="[Texto]" custT="1"/>
      <dgm:spPr>
        <a:solidFill>
          <a:schemeClr val="accent2">
            <a:lumMod val="20000"/>
            <a:lumOff val="80000"/>
          </a:schemeClr>
        </a:solidFill>
      </dgm:spPr>
      <dgm:t>
        <a:bodyPr/>
        <a:lstStyle/>
        <a:p>
          <a:pPr algn="l"/>
          <a:r>
            <a:rPr lang="es-EC" sz="2000" b="1" dirty="0"/>
            <a:t>Investigación Correlacional</a:t>
          </a:r>
        </a:p>
        <a:p>
          <a:pPr algn="l"/>
          <a:r>
            <a:rPr lang="es-EC" sz="1800" dirty="0"/>
            <a:t>Recolección de  resultados después de la implementación</a:t>
          </a:r>
          <a:endParaRPr lang="es-EC" sz="2000" b="1" dirty="0"/>
        </a:p>
      </dgm:t>
    </dgm:pt>
    <dgm:pt modelId="{0BFCAEA0-9284-4955-85E6-0F5D950214DC}" type="parTrans" cxnId="{8C3D5393-8CB3-41F5-B901-EE45D6620DEB}">
      <dgm:prSet/>
      <dgm:spPr/>
      <dgm:t>
        <a:bodyPr/>
        <a:lstStyle/>
        <a:p>
          <a:endParaRPr lang="es-EC" sz="1600"/>
        </a:p>
      </dgm:t>
    </dgm:pt>
    <dgm:pt modelId="{642FA8CB-5A24-4F98-9FDB-52E3CA748C22}" type="sibTrans" cxnId="{8C3D5393-8CB3-41F5-B901-EE45D6620DEB}">
      <dgm:prSet/>
      <dgm:spPr/>
      <dgm:t>
        <a:bodyPr/>
        <a:lstStyle/>
        <a:p>
          <a:endParaRPr lang="es-EC" sz="1600"/>
        </a:p>
      </dgm:t>
    </dgm:pt>
    <dgm:pt modelId="{24FBCB5C-1F02-4991-8F06-FE6F2E88C3E0}" type="pres">
      <dgm:prSet presAssocID="{FC805E11-B8F1-47F2-AE3E-7650746691EC}" presName="Name0" presStyleCnt="0">
        <dgm:presLayoutVars>
          <dgm:dir/>
          <dgm:resizeHandles val="exact"/>
        </dgm:presLayoutVars>
      </dgm:prSet>
      <dgm:spPr/>
    </dgm:pt>
    <dgm:pt modelId="{1516DFF3-4B33-4C69-BF5B-500640AC5D78}" type="pres">
      <dgm:prSet presAssocID="{FA59F739-8FC1-491D-8F46-F1670C85495B}" presName="node" presStyleLbl="node1" presStyleIdx="0" presStyleCnt="3" custScaleX="104771">
        <dgm:presLayoutVars>
          <dgm:bulletEnabled val="1"/>
        </dgm:presLayoutVars>
      </dgm:prSet>
      <dgm:spPr/>
    </dgm:pt>
    <dgm:pt modelId="{393903EF-51C9-494C-B22C-CB226196563D}" type="pres">
      <dgm:prSet presAssocID="{1886E178-FE8A-424A-A2DF-DF695097E227}" presName="sibTrans" presStyleCnt="0"/>
      <dgm:spPr/>
    </dgm:pt>
    <dgm:pt modelId="{9A2823F6-78D2-4CA1-929F-AB2CC54FF6BF}" type="pres">
      <dgm:prSet presAssocID="{E3FB4C80-9707-45BD-8F8E-0BB6F409CBD0}" presName="node" presStyleLbl="node1" presStyleIdx="1" presStyleCnt="3" custScaleX="97959">
        <dgm:presLayoutVars>
          <dgm:bulletEnabled val="1"/>
        </dgm:presLayoutVars>
      </dgm:prSet>
      <dgm:spPr/>
    </dgm:pt>
    <dgm:pt modelId="{D87B9C18-64CE-4314-8B93-A0A1F388B5AC}" type="pres">
      <dgm:prSet presAssocID="{4442D9B6-24F8-4322-A405-CE9944800FAC}" presName="sibTrans" presStyleCnt="0"/>
      <dgm:spPr/>
    </dgm:pt>
    <dgm:pt modelId="{7A7D557B-E513-431C-BE2E-3230264E564F}" type="pres">
      <dgm:prSet presAssocID="{C8B070D5-730E-4C28-AC01-723C20D2872D}" presName="node" presStyleLbl="node1" presStyleIdx="2" presStyleCnt="3">
        <dgm:presLayoutVars>
          <dgm:bulletEnabled val="1"/>
        </dgm:presLayoutVars>
      </dgm:prSet>
      <dgm:spPr/>
    </dgm:pt>
  </dgm:ptLst>
  <dgm:cxnLst>
    <dgm:cxn modelId="{183E211A-F2F1-447B-9016-61092FD03F29}" srcId="{FC805E11-B8F1-47F2-AE3E-7650746691EC}" destId="{E3FB4C80-9707-45BD-8F8E-0BB6F409CBD0}" srcOrd="1" destOrd="0" parTransId="{471AD7F2-2BC5-401C-9AA8-BAC060643BB9}" sibTransId="{4442D9B6-24F8-4322-A405-CE9944800FAC}"/>
    <dgm:cxn modelId="{FB9D0640-073A-49E0-93FA-6392842A6989}" srcId="{FC805E11-B8F1-47F2-AE3E-7650746691EC}" destId="{FA59F739-8FC1-491D-8F46-F1670C85495B}" srcOrd="0" destOrd="0" parTransId="{3C085994-E98C-4620-8060-E43C57939E49}" sibTransId="{1886E178-FE8A-424A-A2DF-DF695097E227}"/>
    <dgm:cxn modelId="{28AA9A67-83F0-4D54-8348-F15B0438335E}" type="presOf" srcId="{FC805E11-B8F1-47F2-AE3E-7650746691EC}" destId="{24FBCB5C-1F02-4991-8F06-FE6F2E88C3E0}" srcOrd="0" destOrd="0" presId="urn:microsoft.com/office/officeart/2005/8/layout/hList6"/>
    <dgm:cxn modelId="{280C6C6F-D9AD-4E37-AE80-FAFB645D601C}" type="presOf" srcId="{E3FB4C80-9707-45BD-8F8E-0BB6F409CBD0}" destId="{9A2823F6-78D2-4CA1-929F-AB2CC54FF6BF}" srcOrd="0" destOrd="0" presId="urn:microsoft.com/office/officeart/2005/8/layout/hList6"/>
    <dgm:cxn modelId="{A9D5C87F-A7F2-4D41-AE86-5B085721411E}" type="presOf" srcId="{C8B070D5-730E-4C28-AC01-723C20D2872D}" destId="{7A7D557B-E513-431C-BE2E-3230264E564F}" srcOrd="0" destOrd="0" presId="urn:microsoft.com/office/officeart/2005/8/layout/hList6"/>
    <dgm:cxn modelId="{15123E8E-15F2-4715-803F-21269CDB7060}" type="presOf" srcId="{FA59F739-8FC1-491D-8F46-F1670C85495B}" destId="{1516DFF3-4B33-4C69-BF5B-500640AC5D78}" srcOrd="0" destOrd="0" presId="urn:microsoft.com/office/officeart/2005/8/layout/hList6"/>
    <dgm:cxn modelId="{8C3D5393-8CB3-41F5-B901-EE45D6620DEB}" srcId="{FC805E11-B8F1-47F2-AE3E-7650746691EC}" destId="{C8B070D5-730E-4C28-AC01-723C20D2872D}" srcOrd="2" destOrd="0" parTransId="{0BFCAEA0-9284-4955-85E6-0F5D950214DC}" sibTransId="{642FA8CB-5A24-4F98-9FDB-52E3CA748C22}"/>
    <dgm:cxn modelId="{6D2ADB00-DCBA-4FD5-A10A-6A89A5AEA158}" type="presParOf" srcId="{24FBCB5C-1F02-4991-8F06-FE6F2E88C3E0}" destId="{1516DFF3-4B33-4C69-BF5B-500640AC5D78}" srcOrd="0" destOrd="0" presId="urn:microsoft.com/office/officeart/2005/8/layout/hList6"/>
    <dgm:cxn modelId="{614F49A3-20B6-493A-A98D-C5ADE5E5D3B0}" type="presParOf" srcId="{24FBCB5C-1F02-4991-8F06-FE6F2E88C3E0}" destId="{393903EF-51C9-494C-B22C-CB226196563D}" srcOrd="1" destOrd="0" presId="urn:microsoft.com/office/officeart/2005/8/layout/hList6"/>
    <dgm:cxn modelId="{4807F687-51DA-4CB0-B24E-A453E648BE4F}" type="presParOf" srcId="{24FBCB5C-1F02-4991-8F06-FE6F2E88C3E0}" destId="{9A2823F6-78D2-4CA1-929F-AB2CC54FF6BF}" srcOrd="2" destOrd="0" presId="urn:microsoft.com/office/officeart/2005/8/layout/hList6"/>
    <dgm:cxn modelId="{AF24DFBE-01B2-4357-B1A0-F54EEA0C51AC}" type="presParOf" srcId="{24FBCB5C-1F02-4991-8F06-FE6F2E88C3E0}" destId="{D87B9C18-64CE-4314-8B93-A0A1F388B5AC}" srcOrd="3" destOrd="0" presId="urn:microsoft.com/office/officeart/2005/8/layout/hList6"/>
    <dgm:cxn modelId="{83205EDB-7D5E-4296-B92B-32F256135828}" type="presParOf" srcId="{24FBCB5C-1F02-4991-8F06-FE6F2E88C3E0}" destId="{7A7D557B-E513-431C-BE2E-3230264E564F}" srcOrd="4" destOrd="0" presId="urn:microsoft.com/office/officeart/2005/8/layout/h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8E0D28-BAFF-449F-A008-380774DE03CD}">
      <dsp:nvSpPr>
        <dsp:cNvPr id="0" name=""/>
        <dsp:cNvSpPr/>
      </dsp:nvSpPr>
      <dsp:spPr>
        <a:xfrm>
          <a:off x="1972727" y="199876"/>
          <a:ext cx="1518182" cy="986818"/>
        </a:xfrm>
        <a:prstGeom prst="round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t>Realizar MSL</a:t>
          </a:r>
        </a:p>
      </dsp:txBody>
      <dsp:txXfrm>
        <a:off x="2020899" y="248048"/>
        <a:ext cx="1421838" cy="890474"/>
      </dsp:txXfrm>
    </dsp:sp>
    <dsp:sp modelId="{795A44DE-2363-4FFA-BBBE-3098EBBBAAE8}">
      <dsp:nvSpPr>
        <dsp:cNvPr id="0" name=""/>
        <dsp:cNvSpPr/>
      </dsp:nvSpPr>
      <dsp:spPr>
        <a:xfrm>
          <a:off x="714805" y="677452"/>
          <a:ext cx="3944844" cy="3944844"/>
        </a:xfrm>
        <a:custGeom>
          <a:avLst/>
          <a:gdLst/>
          <a:ahLst/>
          <a:cxnLst/>
          <a:rect l="0" t="0" r="0" b="0"/>
          <a:pathLst>
            <a:path>
              <a:moveTo>
                <a:pt x="2786955" y="176041"/>
              </a:moveTo>
              <a:arcTo wR="1972422" hR="1972422" stAng="17663458" swAng="2065054"/>
            </a:path>
          </a:pathLst>
        </a:custGeom>
        <a:noFill/>
        <a:ln w="6350" cap="flat" cmpd="sng" algn="ctr">
          <a:solidFill>
            <a:schemeClr val="accent2">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4DD1D062-AE95-4E70-8FF4-CCF81B539D35}">
      <dsp:nvSpPr>
        <dsp:cNvPr id="0" name=""/>
        <dsp:cNvSpPr/>
      </dsp:nvSpPr>
      <dsp:spPr>
        <a:xfrm>
          <a:off x="3490920" y="1638555"/>
          <a:ext cx="2117060" cy="986818"/>
        </a:xfrm>
        <a:prstGeom prst="roundRect">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t>Establecer los requerimientos</a:t>
          </a:r>
        </a:p>
      </dsp:txBody>
      <dsp:txXfrm>
        <a:off x="3539092" y="1686727"/>
        <a:ext cx="2020716" cy="890474"/>
      </dsp:txXfrm>
    </dsp:sp>
    <dsp:sp modelId="{7EA5A63B-C6FD-4107-A639-134C226B36A3}">
      <dsp:nvSpPr>
        <dsp:cNvPr id="0" name=""/>
        <dsp:cNvSpPr/>
      </dsp:nvSpPr>
      <dsp:spPr>
        <a:xfrm>
          <a:off x="631034" y="560858"/>
          <a:ext cx="3944844" cy="3944844"/>
        </a:xfrm>
        <a:custGeom>
          <a:avLst/>
          <a:gdLst/>
          <a:ahLst/>
          <a:cxnLst/>
          <a:rect l="0" t="0" r="0" b="0"/>
          <a:pathLst>
            <a:path>
              <a:moveTo>
                <a:pt x="3942359" y="2071393"/>
              </a:moveTo>
              <a:arcTo wR="1972422" hR="1972422" stAng="172570" swAng="1182234"/>
            </a:path>
          </a:pathLst>
        </a:custGeom>
        <a:noFill/>
        <a:ln w="6350" cap="flat" cmpd="sng" algn="ctr">
          <a:solidFill>
            <a:schemeClr val="accent3">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3A2707D4-1FAF-464A-AB1C-52A15D621A7B}">
      <dsp:nvSpPr>
        <dsp:cNvPr id="0" name=""/>
        <dsp:cNvSpPr/>
      </dsp:nvSpPr>
      <dsp:spPr>
        <a:xfrm>
          <a:off x="3110174" y="3296992"/>
          <a:ext cx="1904909" cy="986818"/>
        </a:xfrm>
        <a:prstGeom prst="roundRect">
          <a:avLst/>
        </a:prstGeom>
        <a:solidFill>
          <a:schemeClr val="accent4">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t>Diseñar arquitectura</a:t>
          </a:r>
        </a:p>
      </dsp:txBody>
      <dsp:txXfrm>
        <a:off x="3158346" y="3345164"/>
        <a:ext cx="1808565" cy="890474"/>
      </dsp:txXfrm>
    </dsp:sp>
    <dsp:sp modelId="{27A5D073-CA44-4FC6-9CB6-07D4305EB08A}">
      <dsp:nvSpPr>
        <dsp:cNvPr id="0" name=""/>
        <dsp:cNvSpPr/>
      </dsp:nvSpPr>
      <dsp:spPr>
        <a:xfrm>
          <a:off x="768216" y="378502"/>
          <a:ext cx="3944844" cy="3944844"/>
        </a:xfrm>
        <a:custGeom>
          <a:avLst/>
          <a:gdLst/>
          <a:ahLst/>
          <a:cxnLst/>
          <a:rect l="0" t="0" r="0" b="0"/>
          <a:pathLst>
            <a:path>
              <a:moveTo>
                <a:pt x="2357654" y="3906858"/>
              </a:moveTo>
              <a:arcTo wR="1972422" hR="1972422" stAng="4724233" swAng="1351539"/>
            </a:path>
          </a:pathLst>
        </a:custGeom>
        <a:noFill/>
        <a:ln w="6350" cap="flat" cmpd="sng" algn="ctr">
          <a:solidFill>
            <a:schemeClr val="accent4">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77F15D0E-5637-4968-B0A4-28801DE41AF4}">
      <dsp:nvSpPr>
        <dsp:cNvPr id="0" name=""/>
        <dsp:cNvSpPr/>
      </dsp:nvSpPr>
      <dsp:spPr>
        <a:xfrm>
          <a:off x="412436" y="3296991"/>
          <a:ext cx="2078559" cy="986818"/>
        </a:xfrm>
        <a:prstGeom prst="roundRect">
          <a:avLst/>
        </a:prstGeom>
        <a:solidFill>
          <a:schemeClr val="tx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t>Desarrollar el entorno virtual</a:t>
          </a:r>
        </a:p>
      </dsp:txBody>
      <dsp:txXfrm>
        <a:off x="460608" y="3345163"/>
        <a:ext cx="1982215" cy="890474"/>
      </dsp:txXfrm>
    </dsp:sp>
    <dsp:sp modelId="{7492A570-F479-40EC-A2EA-E13AB0E1606C}">
      <dsp:nvSpPr>
        <dsp:cNvPr id="0" name=""/>
        <dsp:cNvSpPr/>
      </dsp:nvSpPr>
      <dsp:spPr>
        <a:xfrm>
          <a:off x="872292" y="413369"/>
          <a:ext cx="3944844" cy="3944844"/>
        </a:xfrm>
        <a:custGeom>
          <a:avLst/>
          <a:gdLst/>
          <a:ahLst/>
          <a:cxnLst/>
          <a:rect l="0" t="0" r="0" b="0"/>
          <a:pathLst>
            <a:path>
              <a:moveTo>
                <a:pt x="219844" y="2877365"/>
              </a:moveTo>
              <a:arcTo wR="1972422" hR="1972422" stAng="9161426" swAng="1210564"/>
            </a:path>
          </a:pathLst>
        </a:custGeom>
        <a:noFill/>
        <a:ln w="6350" cap="flat" cmpd="sng" algn="ctr">
          <a:solidFill>
            <a:schemeClr val="accent5">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 modelId="{D49ACDF3-394F-4DF8-825A-4B6F4FE1F12D}">
      <dsp:nvSpPr>
        <dsp:cNvPr id="0" name=""/>
        <dsp:cNvSpPr/>
      </dsp:nvSpPr>
      <dsp:spPr>
        <a:xfrm>
          <a:off x="-64253" y="1636915"/>
          <a:ext cx="1949543" cy="986818"/>
        </a:xfrm>
        <a:prstGeom prst="roundRect">
          <a:avLst/>
        </a:prstGeom>
        <a:solidFill>
          <a:schemeClr val="accent1">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s-EC" sz="2200" kern="1200" dirty="0"/>
            <a:t>Validar con estudio de caso</a:t>
          </a:r>
        </a:p>
      </dsp:txBody>
      <dsp:txXfrm>
        <a:off x="-16081" y="1685087"/>
        <a:ext cx="1853199" cy="890474"/>
      </dsp:txXfrm>
    </dsp:sp>
    <dsp:sp modelId="{C6F248CB-6338-45FC-A886-F82635C55BD6}">
      <dsp:nvSpPr>
        <dsp:cNvPr id="0" name=""/>
        <dsp:cNvSpPr/>
      </dsp:nvSpPr>
      <dsp:spPr>
        <a:xfrm>
          <a:off x="762968" y="725953"/>
          <a:ext cx="3944844" cy="3944844"/>
        </a:xfrm>
        <a:custGeom>
          <a:avLst/>
          <a:gdLst/>
          <a:ahLst/>
          <a:cxnLst/>
          <a:rect l="0" t="0" r="0" b="0"/>
          <a:pathLst>
            <a:path>
              <a:moveTo>
                <a:pt x="316327" y="901067"/>
              </a:moveTo>
              <a:arcTo wR="1972422" hR="1972422" stAng="12773970" swAng="2040709"/>
            </a:path>
          </a:pathLst>
        </a:custGeom>
        <a:noFill/>
        <a:ln w="6350" cap="flat" cmpd="sng" algn="ctr">
          <a:solidFill>
            <a:schemeClr val="accent6">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D0BFE3E-1487-46CB-91D0-25A80F60B6A6}">
      <dsp:nvSpPr>
        <dsp:cNvPr id="0" name=""/>
        <dsp:cNvSpPr/>
      </dsp:nvSpPr>
      <dsp:spPr>
        <a:xfrm>
          <a:off x="-5273903" y="-807720"/>
          <a:ext cx="6280093" cy="6280093"/>
        </a:xfrm>
        <a:prstGeom prst="blockArc">
          <a:avLst>
            <a:gd name="adj1" fmla="val 18900000"/>
            <a:gd name="adj2" fmla="val 2700000"/>
            <a:gd name="adj3" fmla="val 344"/>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198655F-F8DC-4ADD-AB64-2834C2C51EA4}">
      <dsp:nvSpPr>
        <dsp:cNvPr id="0" name=""/>
        <dsp:cNvSpPr/>
      </dsp:nvSpPr>
      <dsp:spPr>
        <a:xfrm>
          <a:off x="526804" y="358618"/>
          <a:ext cx="4871123" cy="717610"/>
        </a:xfrm>
        <a:prstGeom prst="rect">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9603"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Se adapta a la cantidad de información</a:t>
          </a:r>
        </a:p>
      </dsp:txBody>
      <dsp:txXfrm>
        <a:off x="526804" y="358618"/>
        <a:ext cx="4871123" cy="717610"/>
      </dsp:txXfrm>
    </dsp:sp>
    <dsp:sp modelId="{3EF86EC9-E6CF-43D0-B994-915B65F8EFE7}">
      <dsp:nvSpPr>
        <dsp:cNvPr id="0" name=""/>
        <dsp:cNvSpPr/>
      </dsp:nvSpPr>
      <dsp:spPr>
        <a:xfrm>
          <a:off x="78298" y="268917"/>
          <a:ext cx="897012" cy="8970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9D1060D1-3404-4657-A6B3-E7E2208668F4}">
      <dsp:nvSpPr>
        <dsp:cNvPr id="0" name=""/>
        <dsp:cNvSpPr/>
      </dsp:nvSpPr>
      <dsp:spPr>
        <a:xfrm>
          <a:off x="938227" y="1435220"/>
          <a:ext cx="4459701" cy="717610"/>
        </a:xfrm>
        <a:prstGeom prst="rect">
          <a:avLst/>
        </a:prstGeom>
        <a:solidFill>
          <a:schemeClr val="accent3">
            <a:lumMod val="10000"/>
            <a:lumOff val="9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9603"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Se utiliza en niños de todas las edades</a:t>
          </a:r>
        </a:p>
      </dsp:txBody>
      <dsp:txXfrm>
        <a:off x="938227" y="1435220"/>
        <a:ext cx="4459701" cy="717610"/>
      </dsp:txXfrm>
    </dsp:sp>
    <dsp:sp modelId="{2DC7D2A3-8972-47CD-A121-409DC47C9419}">
      <dsp:nvSpPr>
        <dsp:cNvPr id="0" name=""/>
        <dsp:cNvSpPr/>
      </dsp:nvSpPr>
      <dsp:spPr>
        <a:xfrm>
          <a:off x="489720" y="1345519"/>
          <a:ext cx="897012" cy="8970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2301F2E3-2E2F-46E4-8B77-D3C9CC7E7565}">
      <dsp:nvSpPr>
        <dsp:cNvPr id="0" name=""/>
        <dsp:cNvSpPr/>
      </dsp:nvSpPr>
      <dsp:spPr>
        <a:xfrm>
          <a:off x="938227" y="2511822"/>
          <a:ext cx="4459701" cy="717610"/>
        </a:xfrm>
        <a:prstGeom prst="rect">
          <a:avLst/>
        </a:prstGeom>
        <a:solidFill>
          <a:schemeClr val="accent5">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9603"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Presenta contenidos de información interactivos</a:t>
          </a:r>
        </a:p>
      </dsp:txBody>
      <dsp:txXfrm>
        <a:off x="938227" y="2511822"/>
        <a:ext cx="4459701" cy="717610"/>
      </dsp:txXfrm>
    </dsp:sp>
    <dsp:sp modelId="{6520DB3A-090B-4037-AC0F-660D5C2B3FA2}">
      <dsp:nvSpPr>
        <dsp:cNvPr id="0" name=""/>
        <dsp:cNvSpPr/>
      </dsp:nvSpPr>
      <dsp:spPr>
        <a:xfrm>
          <a:off x="489720" y="2422121"/>
          <a:ext cx="897012" cy="8970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 modelId="{56BA7CD8-DF1C-438F-AA70-FB59B89971F8}">
      <dsp:nvSpPr>
        <dsp:cNvPr id="0" name=""/>
        <dsp:cNvSpPr/>
      </dsp:nvSpPr>
      <dsp:spPr>
        <a:xfrm>
          <a:off x="526804" y="3588424"/>
          <a:ext cx="4871123" cy="717610"/>
        </a:xfrm>
        <a:prstGeom prst="rect">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9603" tIns="50800" rIns="50800" bIns="50800" numCol="1" spcCol="1270" anchor="ctr" anchorCtr="0">
          <a:noAutofit/>
        </a:bodyPr>
        <a:lstStyle/>
        <a:p>
          <a:pPr marL="0" lvl="0" indent="0" algn="l" defTabSz="889000">
            <a:lnSpc>
              <a:spcPct val="90000"/>
            </a:lnSpc>
            <a:spcBef>
              <a:spcPct val="0"/>
            </a:spcBef>
            <a:spcAft>
              <a:spcPct val="35000"/>
            </a:spcAft>
            <a:buNone/>
          </a:pPr>
          <a:r>
            <a:rPr lang="es-EC" sz="2000" kern="1200" dirty="0"/>
            <a:t>Desarrolla la creatividad e imaginación</a:t>
          </a:r>
        </a:p>
      </dsp:txBody>
      <dsp:txXfrm>
        <a:off x="526804" y="3588424"/>
        <a:ext cx="4871123" cy="717610"/>
      </dsp:txXfrm>
    </dsp:sp>
    <dsp:sp modelId="{D749FE53-517B-4F42-8C7E-902D04728641}">
      <dsp:nvSpPr>
        <dsp:cNvPr id="0" name=""/>
        <dsp:cNvSpPr/>
      </dsp:nvSpPr>
      <dsp:spPr>
        <a:xfrm>
          <a:off x="78298" y="3498722"/>
          <a:ext cx="897012" cy="897012"/>
        </a:xfrm>
        <a:prstGeom prst="ellipse">
          <a:avLst/>
        </a:prstGeom>
        <a:gradFill rotWithShape="0">
          <a:gsLst>
            <a:gs pos="0">
              <a:schemeClr val="lt1">
                <a:hueOff val="0"/>
                <a:satOff val="0"/>
                <a:lumOff val="0"/>
                <a:alphaOff val="0"/>
                <a:lumMod val="110000"/>
                <a:satMod val="105000"/>
                <a:tint val="67000"/>
              </a:schemeClr>
            </a:gs>
            <a:gs pos="50000">
              <a:schemeClr val="lt1">
                <a:hueOff val="0"/>
                <a:satOff val="0"/>
                <a:lumOff val="0"/>
                <a:alphaOff val="0"/>
                <a:lumMod val="105000"/>
                <a:satMod val="103000"/>
                <a:tint val="73000"/>
              </a:schemeClr>
            </a:gs>
            <a:gs pos="100000">
              <a:schemeClr val="lt1">
                <a:hueOff val="0"/>
                <a:satOff val="0"/>
                <a:lumOff val="0"/>
                <a:alphaOff val="0"/>
                <a:lumMod val="105000"/>
                <a:satMod val="109000"/>
                <a:tint val="81000"/>
              </a:schemeClr>
            </a:gs>
          </a:gsLst>
          <a:lin ang="5400000" scaled="0"/>
        </a:gradFill>
        <a:ln w="6350" cap="flat" cmpd="sng" algn="ctr">
          <a:solidFill>
            <a:schemeClr val="accent1">
              <a:hueOff val="0"/>
              <a:satOff val="0"/>
              <a:lumOff val="0"/>
              <a:alphaOff val="0"/>
            </a:schemeClr>
          </a:solidFill>
          <a:prstDash val="solid"/>
          <a:miter lim="800000"/>
        </a:ln>
        <a:effectLst/>
      </dsp:spPr>
      <dsp:style>
        <a:lnRef idx="1">
          <a:scrgbClr r="0" g="0" b="0"/>
        </a:lnRef>
        <a:fillRef idx="2">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6DFF3-4B33-4C69-BF5B-500640AC5D78}">
      <dsp:nvSpPr>
        <dsp:cNvPr id="0" name=""/>
        <dsp:cNvSpPr/>
      </dsp:nvSpPr>
      <dsp:spPr>
        <a:xfrm rot="16200000">
          <a:off x="-442748" y="445351"/>
          <a:ext cx="2821968" cy="1931264"/>
        </a:xfrm>
        <a:prstGeom prst="flowChartManualOperation">
          <a:avLst/>
        </a:prstGeom>
        <a:solidFill>
          <a:schemeClr val="tx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7000" bIns="0" numCol="1" spcCol="1270" anchor="ctr" anchorCtr="0">
          <a:noAutofit/>
        </a:bodyPr>
        <a:lstStyle/>
        <a:p>
          <a:pPr marL="0" lvl="0" indent="0" algn="l" defTabSz="889000">
            <a:lnSpc>
              <a:spcPct val="90000"/>
            </a:lnSpc>
            <a:spcBef>
              <a:spcPct val="0"/>
            </a:spcBef>
            <a:spcAft>
              <a:spcPct val="35000"/>
            </a:spcAft>
            <a:buNone/>
          </a:pPr>
          <a:r>
            <a:rPr lang="es-EC" sz="2000" b="1" kern="1200" dirty="0"/>
            <a:t>Investigación Descriptiva</a:t>
          </a:r>
        </a:p>
        <a:p>
          <a:pPr marL="0" lvl="0" indent="0" algn="l" defTabSz="889000">
            <a:lnSpc>
              <a:spcPct val="90000"/>
            </a:lnSpc>
            <a:spcBef>
              <a:spcPct val="0"/>
            </a:spcBef>
            <a:spcAft>
              <a:spcPct val="35000"/>
            </a:spcAft>
            <a:buNone/>
          </a:pPr>
          <a:r>
            <a:rPr lang="es-EC" sz="1800" kern="1200" dirty="0"/>
            <a:t>Descripción de contenidos y lineamientos de plan curricular</a:t>
          </a:r>
          <a:endParaRPr lang="es-EC" sz="2000" b="1" kern="1200" dirty="0"/>
        </a:p>
      </dsp:txBody>
      <dsp:txXfrm rot="5400000">
        <a:off x="2604" y="564393"/>
        <a:ext cx="1931264" cy="1693180"/>
      </dsp:txXfrm>
    </dsp:sp>
    <dsp:sp modelId="{9A2823F6-78D2-4CA1-929F-AB2CC54FF6BF}">
      <dsp:nvSpPr>
        <dsp:cNvPr id="0" name=""/>
        <dsp:cNvSpPr/>
      </dsp:nvSpPr>
      <dsp:spPr>
        <a:xfrm rot="16200000">
          <a:off x="1563981" y="508135"/>
          <a:ext cx="2821968" cy="1805697"/>
        </a:xfrm>
        <a:prstGeom prst="flowChartManualOperation">
          <a:avLst/>
        </a:prstGeom>
        <a:solidFill>
          <a:schemeClr val="accent1">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7000" bIns="0" numCol="1" spcCol="1270" anchor="ctr" anchorCtr="0">
          <a:noAutofit/>
        </a:bodyPr>
        <a:lstStyle/>
        <a:p>
          <a:pPr marL="0" lvl="0" indent="0" algn="l" defTabSz="889000">
            <a:lnSpc>
              <a:spcPct val="90000"/>
            </a:lnSpc>
            <a:spcBef>
              <a:spcPct val="0"/>
            </a:spcBef>
            <a:spcAft>
              <a:spcPct val="35000"/>
            </a:spcAft>
            <a:buNone/>
          </a:pPr>
          <a:r>
            <a:rPr lang="es-EC" sz="2000" b="1" kern="1200" dirty="0"/>
            <a:t>Investigación Experimental</a:t>
          </a:r>
        </a:p>
        <a:p>
          <a:pPr marL="0" lvl="0" indent="0" algn="l" defTabSz="889000">
            <a:lnSpc>
              <a:spcPct val="90000"/>
            </a:lnSpc>
            <a:spcBef>
              <a:spcPct val="0"/>
            </a:spcBef>
            <a:spcAft>
              <a:spcPct val="35000"/>
            </a:spcAft>
            <a:buNone/>
          </a:pPr>
          <a:r>
            <a:rPr lang="es-EC" sz="1800" kern="1200" dirty="0"/>
            <a:t>Manipular las estrategias metodológicas</a:t>
          </a:r>
          <a:endParaRPr lang="es-EC" sz="2000" b="1" kern="1200" dirty="0"/>
        </a:p>
      </dsp:txBody>
      <dsp:txXfrm rot="5400000">
        <a:off x="2072117" y="564393"/>
        <a:ext cx="1805697" cy="1693180"/>
      </dsp:txXfrm>
    </dsp:sp>
    <dsp:sp modelId="{7A7D557B-E513-431C-BE2E-3230264E564F}">
      <dsp:nvSpPr>
        <dsp:cNvPr id="0" name=""/>
        <dsp:cNvSpPr/>
      </dsp:nvSpPr>
      <dsp:spPr>
        <a:xfrm rot="16200000">
          <a:off x="3526739" y="489324"/>
          <a:ext cx="2821968" cy="1843319"/>
        </a:xfrm>
        <a:prstGeom prst="flowChartManualOperation">
          <a:avLst/>
        </a:prstGeom>
        <a:solidFill>
          <a:schemeClr val="accent2">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0" tIns="0" rIns="127000" bIns="0" numCol="1" spcCol="1270" anchor="ctr" anchorCtr="0">
          <a:noAutofit/>
        </a:bodyPr>
        <a:lstStyle/>
        <a:p>
          <a:pPr marL="0" lvl="0" indent="0" algn="l" defTabSz="889000">
            <a:lnSpc>
              <a:spcPct val="90000"/>
            </a:lnSpc>
            <a:spcBef>
              <a:spcPct val="0"/>
            </a:spcBef>
            <a:spcAft>
              <a:spcPct val="35000"/>
            </a:spcAft>
            <a:buNone/>
          </a:pPr>
          <a:r>
            <a:rPr lang="es-EC" sz="2000" b="1" kern="1200" dirty="0"/>
            <a:t>Investigación Correlacional</a:t>
          </a:r>
        </a:p>
        <a:p>
          <a:pPr marL="0" lvl="0" indent="0" algn="l" defTabSz="889000">
            <a:lnSpc>
              <a:spcPct val="90000"/>
            </a:lnSpc>
            <a:spcBef>
              <a:spcPct val="0"/>
            </a:spcBef>
            <a:spcAft>
              <a:spcPct val="35000"/>
            </a:spcAft>
            <a:buNone/>
          </a:pPr>
          <a:r>
            <a:rPr lang="es-EC" sz="1800" kern="1200" dirty="0"/>
            <a:t>Recolección de  resultados después de la implementación</a:t>
          </a:r>
          <a:endParaRPr lang="es-EC" sz="2000" b="1" kern="1200" dirty="0"/>
        </a:p>
      </dsp:txBody>
      <dsp:txXfrm rot="5400000">
        <a:off x="4016064" y="564393"/>
        <a:ext cx="1843319" cy="1693180"/>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dirty="0"/>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BECE4AB0-A141-48A3-8F94-05C5738136D2}" type="datetime1">
              <a:rPr lang="es-ES" smtClean="0"/>
              <a:t>10/02/2020</a:t>
            </a:fld>
            <a:endParaRPr lang="es-ES" dirty="0"/>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dirty="0"/>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C18A1656-FDB1-442A-B22F-67D2FDA9ED13}" type="slidenum">
              <a:rPr lang="es-ES" smtClean="0"/>
              <a:t>‹Nº›</a:t>
            </a:fld>
            <a:endParaRPr lang="es-ES" dirty="0"/>
          </a:p>
        </p:txBody>
      </p:sp>
    </p:spTree>
    <p:extLst>
      <p:ext uri="{BB962C8B-B14F-4D97-AF65-F5344CB8AC3E}">
        <p14:creationId xmlns:p14="http://schemas.microsoft.com/office/powerpoint/2010/main" val="330478500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AD44D5-968C-47AE-923A-8F06B728004A}" type="datetime1">
              <a:rPr lang="es-ES" smtClean="0"/>
              <a:pPr/>
              <a:t>10/02/2020</a:t>
            </a:fld>
            <a:endParaRPr lang="es-ES"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dirty="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dirty="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6336304E-FDE3-4B4F-A3B7-EBE87F3FA5E2}" type="slidenum">
              <a:rPr lang="es-ES" noProof="0" smtClean="0"/>
              <a:t>‹Nº›</a:t>
            </a:fld>
            <a:endParaRPr lang="es-ES" noProof="0" dirty="0"/>
          </a:p>
        </p:txBody>
      </p:sp>
    </p:spTree>
    <p:extLst>
      <p:ext uri="{BB962C8B-B14F-4D97-AF65-F5344CB8AC3E}">
        <p14:creationId xmlns:p14="http://schemas.microsoft.com/office/powerpoint/2010/main" val="408513861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En Ecuador, la enseñanza del idioma inglés fue obligatoria en la educación secundaria desde 1992, partió de una iniciativa del gobierno mediante el Ministerio de Educación y con apoyo de British Council</a:t>
            </a: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CRADLE: reforma curricular para el desarrollo del aprendizaje de inglés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Por otra parte, dentro de la era de las Tecnologías de Información y Comunicación (</a:t>
            </a:r>
            <a:r>
              <a:rPr lang="es-ES" sz="1200" b="0" i="0" kern="1200" dirty="0" err="1">
                <a:solidFill>
                  <a:schemeClr val="tx1"/>
                </a:solidFill>
                <a:effectLst/>
                <a:latin typeface="+mn-lt"/>
                <a:ea typeface="+mn-ea"/>
                <a:cs typeface="+mn-cs"/>
              </a:rPr>
              <a:t>TIC’s</a:t>
            </a:r>
            <a:r>
              <a:rPr lang="es-ES" sz="1200" b="0" i="0" kern="1200" dirty="0">
                <a:solidFill>
                  <a:schemeClr val="tx1"/>
                </a:solidFill>
                <a:effectLst/>
                <a:latin typeface="+mn-lt"/>
                <a:ea typeface="+mn-ea"/>
                <a:cs typeface="+mn-cs"/>
              </a:rPr>
              <a:t>),</a:t>
            </a:r>
            <a:r>
              <a:rPr lang="es-ES" dirty="0"/>
              <a:t> </a:t>
            </a:r>
            <a:r>
              <a:rPr lang="es-ES" sz="1200" b="0" i="0" kern="1200" dirty="0">
                <a:solidFill>
                  <a:schemeClr val="tx1"/>
                </a:solidFill>
                <a:effectLst/>
                <a:latin typeface="+mn-lt"/>
                <a:ea typeface="+mn-ea"/>
                <a:cs typeface="+mn-cs"/>
              </a:rPr>
              <a:t>han surgido nuevos enfoques educativos, como el caso de Jeannette</a:t>
            </a:r>
            <a:r>
              <a:rPr lang="es-ES" dirty="0"/>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S"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b="0" i="0" kern="1200" dirty="0">
                <a:solidFill>
                  <a:schemeClr val="tx1"/>
                </a:solidFill>
                <a:effectLst/>
                <a:latin typeface="+mn-lt"/>
                <a:ea typeface="+mn-ea"/>
                <a:cs typeface="+mn-cs"/>
              </a:rPr>
              <a:t>Del mismo modo, dentro de las nuevas tendencias en recursos educativos, sobresale el </a:t>
            </a:r>
            <a:r>
              <a:rPr lang="es-ES" sz="1200" b="0" i="0" kern="1200" dirty="0" err="1">
                <a:solidFill>
                  <a:schemeClr val="tx1"/>
                </a:solidFill>
                <a:effectLst/>
                <a:latin typeface="+mn-lt"/>
                <a:ea typeface="+mn-ea"/>
                <a:cs typeface="+mn-cs"/>
              </a:rPr>
              <a:t>lapbook</a:t>
            </a:r>
            <a:r>
              <a:rPr lang="es-ES" sz="1200" b="0" i="0" kern="1200" dirty="0">
                <a:solidFill>
                  <a:schemeClr val="tx1"/>
                </a:solidFill>
                <a:effectLst/>
                <a:latin typeface="+mn-lt"/>
                <a:ea typeface="+mn-ea"/>
                <a:cs typeface="+mn-cs"/>
              </a:rPr>
              <a:t> que es un portafolio interactivo,</a:t>
            </a:r>
            <a:r>
              <a:rPr lang="es-ES" dirty="0"/>
              <a:t> que propone emplear materiales llamativos para organizar contenidos</a:t>
            </a:r>
            <a:br>
              <a:rPr lang="es-ES" dirty="0"/>
            </a:br>
            <a:br>
              <a:rPr lang="es-ES" dirty="0"/>
            </a:br>
            <a:br>
              <a:rPr lang="es-ES" dirty="0"/>
            </a:br>
            <a:endParaRPr lang="es-EC" dirty="0"/>
          </a:p>
        </p:txBody>
      </p:sp>
      <p:sp>
        <p:nvSpPr>
          <p:cNvPr id="4" name="Marcador de número de diapositiva 3"/>
          <p:cNvSpPr>
            <a:spLocks noGrp="1"/>
          </p:cNvSpPr>
          <p:nvPr>
            <p:ph type="sldNum" sz="quarter" idx="5"/>
          </p:nvPr>
        </p:nvSpPr>
        <p:spPr/>
        <p:txBody>
          <a:bodyPr/>
          <a:lstStyle/>
          <a:p>
            <a:pPr rtl="0"/>
            <a:fld id="{22C70E52-1238-4A7F-867E-2F90BFCA0D60}" type="slidenum">
              <a:rPr lang="es-ES" noProof="0" smtClean="0"/>
              <a:t>3</a:t>
            </a:fld>
            <a:endParaRPr lang="es-ES" noProof="0"/>
          </a:p>
        </p:txBody>
      </p:sp>
    </p:spTree>
    <p:extLst>
      <p:ext uri="{BB962C8B-B14F-4D97-AF65-F5344CB8AC3E}">
        <p14:creationId xmlns:p14="http://schemas.microsoft.com/office/powerpoint/2010/main" val="23165819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Pese a las reformas educativas, el sistema educativo ecuatoriano utiliza estrategias inadecuadas en las aulas de clase para la enseñanza del idioma inglés</a:t>
            </a:r>
            <a:endParaRPr lang="es-ES" dirty="0"/>
          </a:p>
          <a:p>
            <a:r>
              <a:rPr lang="es-EC" sz="1200" kern="1200" dirty="0">
                <a:solidFill>
                  <a:schemeClr val="tx1"/>
                </a:solidFill>
                <a:effectLst/>
                <a:latin typeface="+mn-lt"/>
                <a:ea typeface="+mn-ea"/>
                <a:cs typeface="+mn-cs"/>
              </a:rPr>
              <a:t>Estas metodologías tradicionales de enseñanza no incentivan el uso de recursos didácticos para el proceso de aprendizaje,</a:t>
            </a:r>
          </a:p>
          <a:p>
            <a:r>
              <a:rPr lang="es-EC" sz="1200" kern="1200" dirty="0">
                <a:solidFill>
                  <a:schemeClr val="tx1"/>
                </a:solidFill>
                <a:effectLst/>
                <a:latin typeface="+mn-lt"/>
                <a:ea typeface="+mn-ea"/>
                <a:cs typeface="+mn-cs"/>
              </a:rPr>
              <a:t>Por el contrario se enfoca en la enseñanza de contenidos a manera enciclopédica, sin llevar a la práctica las habilidades y </a:t>
            </a:r>
            <a:r>
              <a:rPr lang="es-ES" dirty="0"/>
              <a:t>destrezas cognitivas que fortalezcan un pensamiento crítico en los estudiantes</a:t>
            </a:r>
          </a:p>
        </p:txBody>
      </p:sp>
      <p:sp>
        <p:nvSpPr>
          <p:cNvPr id="4" name="Marcador de número de diapositiva 3"/>
          <p:cNvSpPr>
            <a:spLocks noGrp="1"/>
          </p:cNvSpPr>
          <p:nvPr>
            <p:ph type="sldNum" sz="quarter" idx="5"/>
          </p:nvPr>
        </p:nvSpPr>
        <p:spPr/>
        <p:txBody>
          <a:bodyPr/>
          <a:lstStyle/>
          <a:p>
            <a:pPr rtl="0"/>
            <a:fld id="{6336304E-FDE3-4B4F-A3B7-EBE87F3FA5E2}" type="slidenum">
              <a:rPr lang="es-ES" noProof="0" smtClean="0"/>
              <a:t>4</a:t>
            </a:fld>
            <a:endParaRPr lang="es-ES" noProof="0" dirty="0"/>
          </a:p>
        </p:txBody>
      </p:sp>
    </p:spTree>
    <p:extLst>
      <p:ext uri="{BB962C8B-B14F-4D97-AF65-F5344CB8AC3E}">
        <p14:creationId xmlns:p14="http://schemas.microsoft.com/office/powerpoint/2010/main" val="36413679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C" sz="1200" kern="1200" dirty="0">
                <a:solidFill>
                  <a:schemeClr val="tx1"/>
                </a:solidFill>
                <a:effectLst/>
                <a:latin typeface="+mn-lt"/>
                <a:ea typeface="+mn-ea"/>
                <a:cs typeface="+mn-cs"/>
              </a:rPr>
              <a:t>Realizar una revisión sistemática de literatura que permita establecer el estado del arte </a:t>
            </a:r>
          </a:p>
          <a:p>
            <a:r>
              <a:rPr lang="es-EC" sz="1200" kern="1200" dirty="0">
                <a:solidFill>
                  <a:schemeClr val="tx1"/>
                </a:solidFill>
                <a:effectLst/>
                <a:latin typeface="+mn-lt"/>
                <a:ea typeface="+mn-ea"/>
                <a:cs typeface="+mn-cs"/>
              </a:rPr>
              <a:t>Establecer los requerimientos de la plataforma tecnológica, aplicando entrevistas y encuestas a docentes del área de inglés de escuelas primarias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Diseñar la arquitectura de software y contenidos de información de la plataforma tecnológica acorde a los requerimientos establecidos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Desarrollar la plataforma tecnológica utilizando herramientas de software libre y aplicando la metodología de desarrollo XP</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Validar la plataforma tecnológica a través de un estudio de caso en la EEB “Marquesa de Solanda” estudiantes de 7°</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p:txBody>
      </p:sp>
      <p:sp>
        <p:nvSpPr>
          <p:cNvPr id="4" name="Marcador de número de diapositiva 3"/>
          <p:cNvSpPr>
            <a:spLocks noGrp="1"/>
          </p:cNvSpPr>
          <p:nvPr>
            <p:ph type="sldNum" sz="quarter" idx="5"/>
          </p:nvPr>
        </p:nvSpPr>
        <p:spPr/>
        <p:txBody>
          <a:bodyPr/>
          <a:lstStyle/>
          <a:p>
            <a:pPr rtl="0"/>
            <a:fld id="{22C70E52-1238-4A7F-867E-2F90BFCA0D60}" type="slidenum">
              <a:rPr lang="es-ES" noProof="0" smtClean="0"/>
              <a:t>5</a:t>
            </a:fld>
            <a:endParaRPr lang="es-ES" noProof="0"/>
          </a:p>
        </p:txBody>
      </p:sp>
    </p:spTree>
    <p:extLst>
      <p:ext uri="{BB962C8B-B14F-4D97-AF65-F5344CB8AC3E}">
        <p14:creationId xmlns:p14="http://schemas.microsoft.com/office/powerpoint/2010/main" val="30728454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C" dirty="0"/>
              <a:t>*Identificar características </a:t>
            </a:r>
            <a:r>
              <a:rPr lang="es-EC" sz="1200" kern="1200" dirty="0">
                <a:solidFill>
                  <a:schemeClr val="tx1"/>
                </a:solidFill>
                <a:effectLst/>
                <a:latin typeface="+mn-lt"/>
                <a:ea typeface="+mn-ea"/>
                <a:cs typeface="+mn-cs"/>
              </a:rPr>
              <a:t>de una situación o fenómeno indicando sus aspectos particulares. Conocer situaciones y actividades mediante la descripción exacta de procesos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-Identificación y descripción de los contenidos y lineamientos del plan curricular de lengua extranjera diseñado por el Ministerio de Educación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*El investigador modifica de manera intencionada una o más variables del estudio, para observar los efectos que provoca.</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-manipular los componentes de las estrategias metodológicas propuestas (técnica </a:t>
            </a:r>
            <a:r>
              <a:rPr lang="es-EC" sz="1200" kern="1200" dirty="0" err="1">
                <a:solidFill>
                  <a:schemeClr val="tx1"/>
                </a:solidFill>
                <a:effectLst/>
                <a:latin typeface="+mn-lt"/>
                <a:ea typeface="+mn-ea"/>
                <a:cs typeface="+mn-cs"/>
              </a:rPr>
              <a:t>lapbook</a:t>
            </a:r>
            <a:r>
              <a:rPr lang="es-EC" sz="1200" kern="1200" dirty="0">
                <a:solidFill>
                  <a:schemeClr val="tx1"/>
                </a:solidFill>
                <a:effectLst/>
                <a:latin typeface="+mn-lt"/>
                <a:ea typeface="+mn-ea"/>
                <a:cs typeface="+mn-cs"/>
              </a:rPr>
              <a:t> y lineamientos de pensamiento computacional) para observar y medir el beneficio que produce en el proceso enseñanza-aprendizaje del idioma inglés en los estudiantes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*Evaluar dos variables y determinan una relación entre ellas</a:t>
            </a:r>
          </a:p>
          <a:p>
            <a:pPr marL="0" marR="0" lvl="0" indent="0" algn="l" defTabSz="914400" rtl="0" eaLnBrk="1" fontAlgn="auto" latinLnBrk="0" hangingPunct="1">
              <a:lnSpc>
                <a:spcPct val="100000"/>
              </a:lnSpc>
              <a:spcBef>
                <a:spcPts val="0"/>
              </a:spcBef>
              <a:spcAft>
                <a:spcPts val="0"/>
              </a:spcAft>
              <a:buClrTx/>
              <a:buSzTx/>
              <a:buFontTx/>
              <a:buNone/>
              <a:tabLst/>
              <a:defRPr/>
            </a:pPr>
            <a:r>
              <a:rPr lang="es-EC" sz="1200" kern="1200" dirty="0">
                <a:solidFill>
                  <a:schemeClr val="tx1"/>
                </a:solidFill>
                <a:effectLst/>
                <a:latin typeface="+mn-lt"/>
                <a:ea typeface="+mn-ea"/>
                <a:cs typeface="+mn-cs"/>
              </a:rPr>
              <a:t>-Recolección de información después de la implementación del entorno virtual en la institución educativa, con la aplicación de encuestas, cuestionarios y análisis de datos.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EC" dirty="0"/>
          </a:p>
          <a:p>
            <a:endParaRPr lang="es-EC" dirty="0"/>
          </a:p>
        </p:txBody>
      </p:sp>
      <p:sp>
        <p:nvSpPr>
          <p:cNvPr id="4" name="Marcador de número de diapositiva 3"/>
          <p:cNvSpPr>
            <a:spLocks noGrp="1"/>
          </p:cNvSpPr>
          <p:nvPr>
            <p:ph type="sldNum" sz="quarter" idx="5"/>
          </p:nvPr>
        </p:nvSpPr>
        <p:spPr/>
        <p:txBody>
          <a:bodyPr/>
          <a:lstStyle/>
          <a:p>
            <a:pPr rtl="0"/>
            <a:fld id="{22C70E52-1238-4A7F-867E-2F90BFCA0D60}" type="slidenum">
              <a:rPr lang="es-ES" noProof="0" smtClean="0"/>
              <a:t>8</a:t>
            </a:fld>
            <a:endParaRPr lang="es-ES" noProof="0"/>
          </a:p>
        </p:txBody>
      </p:sp>
    </p:spTree>
    <p:extLst>
      <p:ext uri="{BB962C8B-B14F-4D97-AF65-F5344CB8AC3E}">
        <p14:creationId xmlns:p14="http://schemas.microsoft.com/office/powerpoint/2010/main" val="13085391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a:p>
            <a:endParaRPr lang="es-EC" dirty="0"/>
          </a:p>
          <a:p>
            <a:r>
              <a:rPr lang="es-EC" dirty="0"/>
              <a:t>-------------------</a:t>
            </a:r>
          </a:p>
          <a:p>
            <a:endParaRPr lang="es-EC" dirty="0"/>
          </a:p>
          <a:p>
            <a:pPr marL="0" marR="0" lvl="0" indent="0" algn="l" defTabSz="914400" rtl="0" eaLnBrk="1" fontAlgn="auto" latinLnBrk="0" hangingPunct="1">
              <a:lnSpc>
                <a:spcPct val="100000"/>
              </a:lnSpc>
              <a:spcBef>
                <a:spcPts val="0"/>
              </a:spcBef>
              <a:spcAft>
                <a:spcPts val="0"/>
              </a:spcAft>
              <a:buClrTx/>
              <a:buSzTx/>
              <a:buFontTx/>
              <a:buNone/>
              <a:tabLst/>
              <a:defRPr/>
            </a:pPr>
            <a:r>
              <a:rPr lang="es-ES" sz="1200" dirty="0"/>
              <a:t>Utilización de herramientas tecnológicas en el proceso de enseñanza para mejorar y fortalecer el aprendizaje de los estudiantes en distintas áreas de conocimiento.</a:t>
            </a:r>
          </a:p>
          <a:p>
            <a:endParaRPr lang="es-EC" dirty="0"/>
          </a:p>
        </p:txBody>
      </p:sp>
      <p:sp>
        <p:nvSpPr>
          <p:cNvPr id="4" name="Marcador de número de diapositiva 3"/>
          <p:cNvSpPr>
            <a:spLocks noGrp="1"/>
          </p:cNvSpPr>
          <p:nvPr>
            <p:ph type="sldNum" sz="quarter" idx="5"/>
          </p:nvPr>
        </p:nvSpPr>
        <p:spPr/>
        <p:txBody>
          <a:bodyPr/>
          <a:lstStyle/>
          <a:p>
            <a:pPr rtl="0"/>
            <a:fld id="{6336304E-FDE3-4B4F-A3B7-EBE87F3FA5E2}" type="slidenum">
              <a:rPr lang="es-ES" noProof="0" smtClean="0"/>
              <a:t>18</a:t>
            </a:fld>
            <a:endParaRPr lang="es-ES" noProof="0" dirty="0"/>
          </a:p>
        </p:txBody>
      </p:sp>
    </p:spTree>
    <p:extLst>
      <p:ext uri="{BB962C8B-B14F-4D97-AF65-F5344CB8AC3E}">
        <p14:creationId xmlns:p14="http://schemas.microsoft.com/office/powerpoint/2010/main" val="15862858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Layouts/_rels/slideLayout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_01">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accent1"/>
                </a:solidFill>
                <a:latin typeface="+mj-lt"/>
              </a:defRPr>
            </a:lvl1pPr>
          </a:lstStyle>
          <a:p>
            <a:pPr rtl="0"/>
            <a:r>
              <a:rPr lang="es-ES" noProof="0" dirty="0"/>
              <a:t>El título se escribe aquí</a:t>
            </a:r>
          </a:p>
        </p:txBody>
      </p:sp>
      <p:sp>
        <p:nvSpPr>
          <p:cNvPr id="3" name="Subtítulo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endParaRPr lang="es-ES" noProof="0" dirty="0"/>
          </a:p>
        </p:txBody>
      </p:sp>
      <p:sp>
        <p:nvSpPr>
          <p:cNvPr id="13" name="Marcador de posición de imagen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es-ES" noProof="0"/>
              <a:t>Haga clic en el icono para agregar una imagen</a:t>
            </a:r>
            <a:endParaRPr lang="es-ES" noProof="0" dirty="0"/>
          </a:p>
        </p:txBody>
      </p:sp>
      <p:grpSp>
        <p:nvGrpSpPr>
          <p:cNvPr id="14" name="Grupo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orma libre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pic>
        <p:nvPicPr>
          <p:cNvPr id="9" name="Imagen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312605"/>
            <a:ext cx="1745251" cy="673365"/>
          </a:xfrm>
          <a:prstGeom prst="rect">
            <a:avLst/>
          </a:prstGeom>
        </p:spPr>
      </p:pic>
      <p:cxnSp>
        <p:nvCxnSpPr>
          <p:cNvPr id="5" name="Conector recto 4">
            <a:extLst>
              <a:ext uri="{FF2B5EF4-FFF2-40B4-BE49-F238E27FC236}">
                <a16:creationId xmlns:a16="http://schemas.microsoft.com/office/drawing/2014/main" id="{819AFA09-F4B1-493D-BCAD-FF30C20CD1AA}"/>
              </a:ext>
            </a:extLst>
          </p:cNvPr>
          <p:cNvCxnSpPr/>
          <p:nvPr userDrawn="1"/>
        </p:nvCxnSpPr>
        <p:spPr>
          <a:xfrm>
            <a:off x="6469778" y="4233582"/>
            <a:ext cx="33480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884962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gradecimiento 01">
    <p:spTree>
      <p:nvGrpSpPr>
        <p:cNvPr id="1" name=""/>
        <p:cNvGrpSpPr/>
        <p:nvPr/>
      </p:nvGrpSpPr>
      <p:grpSpPr>
        <a:xfrm>
          <a:off x="0" y="0"/>
          <a:ext cx="0" cy="0"/>
          <a:chOff x="0" y="0"/>
          <a:chExt cx="0" cy="0"/>
        </a:xfrm>
      </p:grpSpPr>
      <p:sp>
        <p:nvSpPr>
          <p:cNvPr id="3" name="Subtítulo 2">
            <a:extLst>
              <a:ext uri="{FF2B5EF4-FFF2-40B4-BE49-F238E27FC236}">
                <a16:creationId xmlns:a16="http://schemas.microsoft.com/office/drawing/2014/main" id="{59758E15-A93D-4FB9-843D-1490E27A151B}"/>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dirty="0"/>
              <a:t>correo electrónico</a:t>
            </a:r>
          </a:p>
        </p:txBody>
      </p:sp>
      <p:sp>
        <p:nvSpPr>
          <p:cNvPr id="13" name="Marcador de posición de imagen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es-ES" noProof="0"/>
              <a:t>Haga clic en el icono para agregar una imagen</a:t>
            </a:r>
            <a:endParaRPr lang="es-ES" noProof="0" dirty="0"/>
          </a:p>
        </p:txBody>
      </p:sp>
      <p:grpSp>
        <p:nvGrpSpPr>
          <p:cNvPr id="14" name="Grupo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2">
              <a:alpha val="91000"/>
            </a:schemeClr>
          </a:solidFill>
        </p:grpSpPr>
        <p:sp>
          <p:nvSpPr>
            <p:cNvPr id="15" name="Forma libre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pic>
        <p:nvPicPr>
          <p:cNvPr id="9" name="Imagen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6372999" y="1844881"/>
            <a:ext cx="1745251" cy="673365"/>
          </a:xfrm>
          <a:prstGeom prst="rect">
            <a:avLst/>
          </a:prstGeom>
        </p:spPr>
      </p:pic>
      <p:cxnSp>
        <p:nvCxnSpPr>
          <p:cNvPr id="5" name="Conector recto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p:spPr>
        <p:style>
          <a:lnRef idx="1">
            <a:schemeClr val="accent1"/>
          </a:lnRef>
          <a:fillRef idx="0">
            <a:schemeClr val="accent1"/>
          </a:fillRef>
          <a:effectRef idx="0">
            <a:schemeClr val="accent1"/>
          </a:effectRef>
          <a:fontRef idx="minor">
            <a:schemeClr val="tx1"/>
          </a:fontRef>
        </p:style>
      </p:cxnSp>
      <p:sp>
        <p:nvSpPr>
          <p:cNvPr id="7" name="Marcador de texto 6">
            <a:extLst>
              <a:ext uri="{FF2B5EF4-FFF2-40B4-BE49-F238E27FC236}">
                <a16:creationId xmlns:a16="http://schemas.microsoft.com/office/drawing/2014/main" id="{4E0FBE0E-A6B0-483E-93DD-5C20DA069DB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lvl1pPr>
          </a:lstStyle>
          <a:p>
            <a:pPr marL="228600" lvl="0" indent="-228600" rtl="0"/>
            <a:r>
              <a:rPr lang="es-ES" noProof="0" dirty="0"/>
              <a:t>Dirección URL del sitio web aquí</a:t>
            </a:r>
          </a:p>
        </p:txBody>
      </p:sp>
      <p:pic>
        <p:nvPicPr>
          <p:cNvPr id="17" name="Gráfico 16" descr="Sobre">
            <a:extLst>
              <a:ext uri="{FF2B5EF4-FFF2-40B4-BE49-F238E27FC236}">
                <a16:creationId xmlns:a16="http://schemas.microsoft.com/office/drawing/2014/main" id="{E5B30B87-6C2E-48F1-9026-E4F6BEA1CFE7}"/>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6541475" y="4452337"/>
            <a:ext cx="387795" cy="387795"/>
          </a:xfrm>
          <a:prstGeom prst="rect">
            <a:avLst/>
          </a:prstGeom>
        </p:spPr>
      </p:pic>
      <p:pic>
        <p:nvPicPr>
          <p:cNvPr id="18" name="Gráfico 17" descr="Red">
            <a:extLst>
              <a:ext uri="{FF2B5EF4-FFF2-40B4-BE49-F238E27FC236}">
                <a16:creationId xmlns:a16="http://schemas.microsoft.com/office/drawing/2014/main" id="{2DA3CFE0-4ED8-4345-A158-94E70F463E9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6522084" y="4925640"/>
            <a:ext cx="426575" cy="426575"/>
          </a:xfrm>
          <a:prstGeom prst="rect">
            <a:avLst/>
          </a:prstGeom>
        </p:spPr>
      </p:pic>
      <p:sp>
        <p:nvSpPr>
          <p:cNvPr id="2" name="Título 1">
            <a:extLst>
              <a:ext uri="{FF2B5EF4-FFF2-40B4-BE49-F238E27FC236}">
                <a16:creationId xmlns:a16="http://schemas.microsoft.com/office/drawing/2014/main" id="{2CE9908F-CF81-43F9-880A-401D0C0FB2ED}"/>
              </a:ext>
            </a:extLst>
          </p:cNvPr>
          <p:cNvSpPr>
            <a:spLocks noGrp="1"/>
          </p:cNvSpPr>
          <p:nvPr>
            <p:ph type="title"/>
          </p:nvPr>
        </p:nvSpPr>
        <p:spPr>
          <a:xfrm>
            <a:off x="6469778" y="3429000"/>
            <a:ext cx="5011410" cy="651448"/>
          </a:xfrm>
          <a:noFill/>
        </p:spPr>
        <p:txBody>
          <a:bodyPr wrap="square" rtlCol="0">
            <a:noAutofit/>
          </a:bodyPr>
          <a:lstStyle>
            <a:lvl1pPr>
              <a:defRPr lang="en-US" sz="6000" b="1" cap="all" baseline="0">
                <a:solidFill>
                  <a:schemeClr val="accent1"/>
                </a:solidFill>
                <a:ea typeface="+mn-ea"/>
                <a:cs typeface="+mn-cs"/>
              </a:defRPr>
            </a:lvl1pPr>
          </a:lstStyle>
          <a:p>
            <a:pPr marL="0" lvl="0" rtl="0"/>
            <a:r>
              <a:rPr lang="es-ES" noProof="0"/>
              <a:t>Haga clic para modificar el estilo de título del patrón</a:t>
            </a:r>
            <a:endParaRPr lang="es-ES" noProof="0" dirty="0"/>
          </a:p>
        </p:txBody>
      </p:sp>
    </p:spTree>
    <p:extLst>
      <p:ext uri="{BB962C8B-B14F-4D97-AF65-F5344CB8AC3E}">
        <p14:creationId xmlns:p14="http://schemas.microsoft.com/office/powerpoint/2010/main" val="63713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Diapositiva de título_02">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3" name="Marcador de posición de imagen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es-ES" noProof="0"/>
              <a:t>Haga clic en el icono para agregar una imagen</a:t>
            </a:r>
            <a:endParaRPr lang="es-ES" noProof="0" dirty="0"/>
          </a:p>
        </p:txBody>
      </p:sp>
      <p:grpSp>
        <p:nvGrpSpPr>
          <p:cNvPr id="14" name="Grupo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orma libre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pic>
        <p:nvPicPr>
          <p:cNvPr id="9" name="Imagen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12" name="Conector recto 11">
            <a:extLst>
              <a:ext uri="{FF2B5EF4-FFF2-40B4-BE49-F238E27FC236}">
                <a16:creationId xmlns:a16="http://schemas.microsoft.com/office/drawing/2014/main" id="{77C312F4-62C2-4903-8C4B-423A8717E481}"/>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9" name="Gráfico 18" descr="Sobre">
            <a:extLst>
              <a:ext uri="{FF2B5EF4-FFF2-40B4-BE49-F238E27FC236}">
                <a16:creationId xmlns:a16="http://schemas.microsoft.com/office/drawing/2014/main" id="{A686352B-226C-4579-B831-0DC14EC3895E}"/>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6541475" y="4452337"/>
            <a:ext cx="387795" cy="387795"/>
          </a:xfrm>
          <a:prstGeom prst="rect">
            <a:avLst/>
          </a:prstGeom>
        </p:spPr>
      </p:pic>
      <p:pic>
        <p:nvPicPr>
          <p:cNvPr id="20" name="Gráfico 19" descr="Red">
            <a:extLst>
              <a:ext uri="{FF2B5EF4-FFF2-40B4-BE49-F238E27FC236}">
                <a16:creationId xmlns:a16="http://schemas.microsoft.com/office/drawing/2014/main" id="{460C8169-012B-451A-A6C2-6FEC0DC82AFC}"/>
              </a:ext>
            </a:extLst>
          </p:cNvPr>
          <p:cNvPicPr>
            <a:picLocks noChangeAspect="1"/>
          </p:cNvPicPr>
          <p:nvPr userDrawn="1"/>
        </p:nvPicPr>
        <p:blipFill>
          <a:blip r:embed="rId5" cstate="print">
            <a:extLst>
              <a:ext uri="{28A0092B-C50C-407E-A947-70E740481C1C}">
                <a14:useLocalDpi xmlns:a14="http://schemas.microsoft.com/office/drawing/2010/main"/>
              </a:ext>
            </a:extLst>
          </a:blip>
          <a:stretch>
            <a:fillRect/>
          </a:stretch>
        </p:blipFill>
        <p:spPr>
          <a:xfrm>
            <a:off x="6522084" y="4925640"/>
            <a:ext cx="426575" cy="426575"/>
          </a:xfrm>
          <a:prstGeom prst="rect">
            <a:avLst/>
          </a:prstGeom>
        </p:spPr>
      </p:pic>
      <p:sp>
        <p:nvSpPr>
          <p:cNvPr id="21" name="Subtítulo 2">
            <a:extLst>
              <a:ext uri="{FF2B5EF4-FFF2-40B4-BE49-F238E27FC236}">
                <a16:creationId xmlns:a16="http://schemas.microsoft.com/office/drawing/2014/main" id="{ADF17BC1-06CE-42EA-A970-31A7ED871AA4}"/>
              </a:ext>
            </a:extLst>
          </p:cNvPr>
          <p:cNvSpPr>
            <a:spLocks noGrp="1"/>
          </p:cNvSpPr>
          <p:nvPr>
            <p:ph type="subTitle" idx="1" hasCustomPrompt="1"/>
          </p:nvPr>
        </p:nvSpPr>
        <p:spPr>
          <a:xfrm>
            <a:off x="7002130" y="4484691"/>
            <a:ext cx="4540440" cy="503167"/>
          </a:xfrm>
        </p:spPr>
        <p:txBody>
          <a:bodyPr rtlCol="0">
            <a:noAutofit/>
          </a:bodyPr>
          <a:lstStyle>
            <a:lvl1pPr marL="0" indent="0" algn="l">
              <a:buNone/>
              <a:defRPr sz="16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dirty="0"/>
              <a:t>correo electrónico</a:t>
            </a:r>
          </a:p>
        </p:txBody>
      </p:sp>
      <p:sp>
        <p:nvSpPr>
          <p:cNvPr id="22" name="Marcador de texto 6">
            <a:extLst>
              <a:ext uri="{FF2B5EF4-FFF2-40B4-BE49-F238E27FC236}">
                <a16:creationId xmlns:a16="http://schemas.microsoft.com/office/drawing/2014/main" id="{7035F1B3-4E91-44FF-B4E7-E5D87C7A034C}"/>
              </a:ext>
            </a:extLst>
          </p:cNvPr>
          <p:cNvSpPr>
            <a:spLocks noGrp="1"/>
          </p:cNvSpPr>
          <p:nvPr>
            <p:ph type="body" sz="quarter" idx="11" hasCustomPrompt="1"/>
          </p:nvPr>
        </p:nvSpPr>
        <p:spPr>
          <a:xfrm>
            <a:off x="7002320" y="5012635"/>
            <a:ext cx="4533900" cy="503238"/>
          </a:xfrm>
        </p:spPr>
        <p:txBody>
          <a:bodyPr vert="horz" lIns="91440" tIns="45720" rIns="91440" bIns="45720" rtlCol="0">
            <a:noAutofit/>
          </a:bodyPr>
          <a:lstStyle>
            <a:lvl1pPr marL="0" indent="0">
              <a:buNone/>
              <a:defRPr lang="en-US" sz="1600" b="0" cap="all" baseline="0" dirty="0" smtClean="0">
                <a:solidFill>
                  <a:schemeClr val="bg1"/>
                </a:solidFill>
              </a:defRPr>
            </a:lvl1pPr>
          </a:lstStyle>
          <a:p>
            <a:pPr marL="228600" lvl="0" indent="-228600" rtl="0"/>
            <a:r>
              <a:rPr lang="es-ES" noProof="0" dirty="0"/>
              <a:t>Dirección URL del sitio web aquí</a:t>
            </a:r>
          </a:p>
        </p:txBody>
      </p:sp>
      <p:sp>
        <p:nvSpPr>
          <p:cNvPr id="18" name="Título 1">
            <a:extLst>
              <a:ext uri="{FF2B5EF4-FFF2-40B4-BE49-F238E27FC236}">
                <a16:creationId xmlns:a16="http://schemas.microsoft.com/office/drawing/2014/main" id="{525B5135-F466-4A63-A42C-3BB2BAA7D24D}"/>
              </a:ext>
            </a:extLst>
          </p:cNvPr>
          <p:cNvSpPr>
            <a:spLocks noGrp="1"/>
          </p:cNvSpPr>
          <p:nvPr>
            <p:ph type="title"/>
          </p:nvPr>
        </p:nvSpPr>
        <p:spPr>
          <a:xfrm>
            <a:off x="6469778" y="3158641"/>
            <a:ext cx="5011410" cy="921807"/>
          </a:xfrm>
          <a:noFill/>
        </p:spPr>
        <p:txBody>
          <a:bodyPr wrap="square" rtlCol="0">
            <a:noAutofit/>
          </a:bodyPr>
          <a:lstStyle>
            <a:lvl1pPr>
              <a:defRPr lang="en-US" sz="6000" b="1" cap="all" baseline="0" dirty="0">
                <a:solidFill>
                  <a:schemeClr val="bg1"/>
                </a:solidFill>
                <a:ea typeface="+mn-ea"/>
                <a:cs typeface="+mn-cs"/>
              </a:defRPr>
            </a:lvl1pPr>
          </a:lstStyle>
          <a:p>
            <a:pPr marL="0" lvl="0" rtl="0"/>
            <a:r>
              <a:rPr lang="es-ES" noProof="0"/>
              <a:t>Haga clic para modificar el estilo de título del patrón</a:t>
            </a:r>
            <a:endParaRPr lang="es-ES" noProof="0" dirty="0"/>
          </a:p>
        </p:txBody>
      </p:sp>
    </p:spTree>
    <p:extLst>
      <p:ext uri="{BB962C8B-B14F-4D97-AF65-F5344CB8AC3E}">
        <p14:creationId xmlns:p14="http://schemas.microsoft.com/office/powerpoint/2010/main" val="81010702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6" name="Elipse 5">
            <a:extLst>
              <a:ext uri="{FF2B5EF4-FFF2-40B4-BE49-F238E27FC236}">
                <a16:creationId xmlns:a16="http://schemas.microsoft.com/office/drawing/2014/main" id="{1F54E98B-AC75-484D-9121-68498EB888AA}"/>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es-ES" noProof="0" dirty="0"/>
              <a:t>El título se escribe aquí</a:t>
            </a:r>
          </a:p>
        </p:txBody>
      </p:sp>
      <p:sp>
        <p:nvSpPr>
          <p:cNvPr id="3" name="Subtítulo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endParaRPr lang="es-ES" noProof="0" dirty="0"/>
          </a:p>
        </p:txBody>
      </p:sp>
      <p:grpSp>
        <p:nvGrpSpPr>
          <p:cNvPr id="14" name="Grupo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orma libre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pic>
        <p:nvPicPr>
          <p:cNvPr id="9" name="Imagen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Conector recto 4">
            <a:extLst>
              <a:ext uri="{FF2B5EF4-FFF2-40B4-BE49-F238E27FC236}">
                <a16:creationId xmlns:a16="http://schemas.microsoft.com/office/drawing/2014/main" id="{819AFA09-F4B1-493D-BCAD-FF30C20CD1AA}"/>
              </a:ext>
            </a:extLst>
          </p:cNvPr>
          <p:cNvCxnSpPr/>
          <p:nvPr userDrawn="1"/>
        </p:nvCxnSpPr>
        <p:spPr>
          <a:xfrm>
            <a:off x="6469778" y="4233582"/>
            <a:ext cx="25323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905788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333">
          <p15:clr>
            <a:srgbClr val="FBAE40"/>
          </p15:clr>
        </p15:guide>
        <p15:guide id="4" pos="36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es-ES" noProof="0"/>
              <a:t>Haga clic para modificar el estilo de título del patrón</a:t>
            </a:r>
            <a:endParaRPr lang="es-ES" noProof="0" dirty="0"/>
          </a:p>
        </p:txBody>
      </p:sp>
      <p:pic>
        <p:nvPicPr>
          <p:cNvPr id="8" name="Imagen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Elipse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6" name="Marcador de número de diapositiva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pPr rtl="0"/>
            <a:fld id="{9EC71654-96A5-4280-94F3-931C61A9F92C}" type="slidenum">
              <a:rPr lang="es-ES" noProof="0" smtClean="0"/>
              <a:pPr rtl="0"/>
              <a:t>‹Nº›</a:t>
            </a:fld>
            <a:endParaRPr lang="es-ES" noProof="0" dirty="0"/>
          </a:p>
        </p:txBody>
      </p:sp>
      <p:grpSp>
        <p:nvGrpSpPr>
          <p:cNvPr id="4" name="Grupo 3">
            <a:extLst>
              <a:ext uri="{FF2B5EF4-FFF2-40B4-BE49-F238E27FC236}">
                <a16:creationId xmlns:a16="http://schemas.microsoft.com/office/drawing/2014/main" id="{AD5251EA-F450-4DD1-995B-DC89513424C8}"/>
              </a:ext>
            </a:extLst>
          </p:cNvPr>
          <p:cNvGrpSpPr/>
          <p:nvPr userDrawn="1"/>
        </p:nvGrpSpPr>
        <p:grpSpPr>
          <a:xfrm rot="16200000">
            <a:off x="1637386" y="1473117"/>
            <a:ext cx="8917229" cy="10769768"/>
            <a:chOff x="-1728305" y="-2049517"/>
            <a:chExt cx="8917229" cy="10769768"/>
          </a:xfrm>
        </p:grpSpPr>
        <p:sp>
          <p:nvSpPr>
            <p:cNvPr id="17" name="Elipse 16">
              <a:extLst>
                <a:ext uri="{FF2B5EF4-FFF2-40B4-BE49-F238E27FC236}">
                  <a16:creationId xmlns:a16="http://schemas.microsoft.com/office/drawing/2014/main" id="{44882F4E-E8C8-46FE-A9C8-7B79782767F6}"/>
                </a:ext>
              </a:extLst>
            </p:cNvPr>
            <p:cNvSpPr/>
            <p:nvPr userDrawn="1"/>
          </p:nvSpPr>
          <p:spPr>
            <a:xfrm>
              <a:off x="754010" y="708293"/>
              <a:ext cx="5334029" cy="5334029"/>
            </a:xfrm>
            <a:prstGeom prst="ellipse">
              <a:avLst/>
            </a:prstGeom>
            <a:solidFill>
              <a:schemeClr val="bg1">
                <a:alpha val="1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grpSp>
          <p:nvGrpSpPr>
            <p:cNvPr id="18" name="Grupo 17">
              <a:extLst>
                <a:ext uri="{FF2B5EF4-FFF2-40B4-BE49-F238E27FC236}">
                  <a16:creationId xmlns:a16="http://schemas.microsoft.com/office/drawing/2014/main" id="{965CD13B-04FB-40D5-AF62-2F43CF49BA9B}"/>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9" name="Forma libre 5">
                <a:extLst>
                  <a:ext uri="{FF2B5EF4-FFF2-40B4-BE49-F238E27FC236}">
                    <a16:creationId xmlns:a16="http://schemas.microsoft.com/office/drawing/2014/main" id="{01876F8F-C11E-4FB2-8150-1F0602752F97}"/>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 name="Forma libre 6">
                <a:extLst>
                  <a:ext uri="{FF2B5EF4-FFF2-40B4-BE49-F238E27FC236}">
                    <a16:creationId xmlns:a16="http://schemas.microsoft.com/office/drawing/2014/main" id="{08A1D05F-5F61-4156-8C83-1A002AA1E886}"/>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grpSp>
      <p:sp>
        <p:nvSpPr>
          <p:cNvPr id="21" name="Marcador de texto 2">
            <a:extLst>
              <a:ext uri="{FF2B5EF4-FFF2-40B4-BE49-F238E27FC236}">
                <a16:creationId xmlns:a16="http://schemas.microsoft.com/office/drawing/2014/main" id="{4D77C47B-CC1E-41DA-9146-5DFD63065491}"/>
              </a:ext>
            </a:extLst>
          </p:cNvPr>
          <p:cNvSpPr>
            <a:spLocks noGrp="1"/>
          </p:cNvSpPr>
          <p:nvPr>
            <p:ph type="body" idx="1"/>
          </p:nvPr>
        </p:nvSpPr>
        <p:spPr>
          <a:xfrm>
            <a:off x="831850" y="1153348"/>
            <a:ext cx="10515600" cy="648543"/>
          </a:xfrm>
        </p:spPr>
        <p:txBody>
          <a:bodyPr rtlCol="0">
            <a:normAutofit/>
          </a:bodyPr>
          <a:lstStyle>
            <a:lvl1pPr marL="0" indent="0" algn="ctr">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a:t>Haga clic para modificar los estilos de texto del patrón</a:t>
            </a:r>
          </a:p>
        </p:txBody>
      </p:sp>
    </p:spTree>
    <p:extLst>
      <p:ext uri="{BB962C8B-B14F-4D97-AF65-F5344CB8AC3E}">
        <p14:creationId xmlns:p14="http://schemas.microsoft.com/office/powerpoint/2010/main" val="42265441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ítulo y contenido">
    <p:spTree>
      <p:nvGrpSpPr>
        <p:cNvPr id="1" name=""/>
        <p:cNvGrpSpPr/>
        <p:nvPr/>
      </p:nvGrpSpPr>
      <p:grpSpPr>
        <a:xfrm>
          <a:off x="0" y="0"/>
          <a:ext cx="0" cy="0"/>
          <a:chOff x="0" y="0"/>
          <a:chExt cx="0" cy="0"/>
        </a:xfrm>
      </p:grpSpPr>
      <p:grpSp>
        <p:nvGrpSpPr>
          <p:cNvPr id="22" name="Grupo 21">
            <a:extLst>
              <a:ext uri="{FF2B5EF4-FFF2-40B4-BE49-F238E27FC236}">
                <a16:creationId xmlns:a16="http://schemas.microsoft.com/office/drawing/2014/main" id="{60E0B501-22AA-4685-BE9B-A267F6F675A7}"/>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4" name="Forma libre 5">
              <a:extLst>
                <a:ext uri="{FF2B5EF4-FFF2-40B4-BE49-F238E27FC236}">
                  <a16:creationId xmlns:a16="http://schemas.microsoft.com/office/drawing/2014/main" id="{5D0E179E-CA3D-4874-9ACD-F8990F48F4BF}"/>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5" name="Forma libre 6">
              <a:extLst>
                <a:ext uri="{FF2B5EF4-FFF2-40B4-BE49-F238E27FC236}">
                  <a16:creationId xmlns:a16="http://schemas.microsoft.com/office/drawing/2014/main" id="{A9C53936-B93A-4CF6-8766-2FA93ACFEBE3}"/>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6" name="Forma libre 7">
              <a:extLst>
                <a:ext uri="{FF2B5EF4-FFF2-40B4-BE49-F238E27FC236}">
                  <a16:creationId xmlns:a16="http://schemas.microsoft.com/office/drawing/2014/main" id="{5776DEA2-5422-4F51-B359-652B71274D31}"/>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7" name="Rectá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solidFill>
                <a:schemeClr val="bg1"/>
              </a:solidFill>
            </a:endParaRPr>
          </a:p>
        </p:txBody>
      </p:sp>
      <p:sp>
        <p:nvSpPr>
          <p:cNvPr id="15" name="Elipse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Marcador de número de diapositiva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es-ES" noProof="0" smtClean="0"/>
              <a:pPr rtl="0"/>
              <a:t>‹Nº›</a:t>
            </a:fld>
            <a:endParaRPr lang="es-ES" noProof="0" dirty="0"/>
          </a:p>
        </p:txBody>
      </p:sp>
      <p:sp>
        <p:nvSpPr>
          <p:cNvPr id="27" name="Marcador de posición de contenido 2">
            <a:extLst>
              <a:ext uri="{FF2B5EF4-FFF2-40B4-BE49-F238E27FC236}">
                <a16:creationId xmlns:a16="http://schemas.microsoft.com/office/drawing/2014/main" id="{1A1F33A2-66F7-4D85-99DD-7B00F265AC6D}"/>
              </a:ext>
            </a:extLst>
          </p:cNvPr>
          <p:cNvSpPr>
            <a:spLocks noGrp="1"/>
          </p:cNvSpPr>
          <p:nvPr>
            <p:ph idx="1"/>
          </p:nvPr>
        </p:nvSpPr>
        <p:spPr>
          <a:xfrm>
            <a:off x="515938" y="1825625"/>
            <a:ext cx="10837862" cy="435133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pic>
        <p:nvPicPr>
          <p:cNvPr id="12" name="Imagen 11">
            <a:extLst>
              <a:ext uri="{FF2B5EF4-FFF2-40B4-BE49-F238E27FC236}">
                <a16:creationId xmlns:a16="http://schemas.microsoft.com/office/drawing/2014/main" id="{EC2DFD46-BF74-47BA-A496-92ED1979C36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3" name="Título 1">
            <a:extLst>
              <a:ext uri="{FF2B5EF4-FFF2-40B4-BE49-F238E27FC236}">
                <a16:creationId xmlns:a16="http://schemas.microsoft.com/office/drawing/2014/main" id="{EF788279-D710-447A-9E71-4D1344575691}"/>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37897589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grpSp>
        <p:nvGrpSpPr>
          <p:cNvPr id="18" name="Grupo 17">
            <a:extLst>
              <a:ext uri="{FF2B5EF4-FFF2-40B4-BE49-F238E27FC236}">
                <a16:creationId xmlns:a16="http://schemas.microsoft.com/office/drawing/2014/main" id="{C2A6B906-ACDA-40FD-8AC8-0B693AB1279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9" name="Forma libre 5">
              <a:extLst>
                <a:ext uri="{FF2B5EF4-FFF2-40B4-BE49-F238E27FC236}">
                  <a16:creationId xmlns:a16="http://schemas.microsoft.com/office/drawing/2014/main" id="{717F7366-5A99-4065-90C2-AE7DF5DD0F44}"/>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0" name="Forma libre 6">
              <a:extLst>
                <a:ext uri="{FF2B5EF4-FFF2-40B4-BE49-F238E27FC236}">
                  <a16:creationId xmlns:a16="http://schemas.microsoft.com/office/drawing/2014/main" id="{90A089CA-63B9-4456-B0B1-17C75EBFB98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 name="Forma libre 7">
              <a:extLst>
                <a:ext uri="{FF2B5EF4-FFF2-40B4-BE49-F238E27FC236}">
                  <a16:creationId xmlns:a16="http://schemas.microsoft.com/office/drawing/2014/main" id="{8D36B2D1-BCFE-43FC-8743-7B7A30E1AD5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7" name="Rectá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solidFill>
                <a:schemeClr val="bg1"/>
              </a:solidFill>
            </a:endParaRPr>
          </a:p>
        </p:txBody>
      </p:sp>
      <p:sp>
        <p:nvSpPr>
          <p:cNvPr id="15" name="Elipse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Marcador de número de diapositiva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es-ES" noProof="0" smtClean="0"/>
              <a:pPr rtl="0"/>
              <a:t>‹Nº›</a:t>
            </a:fld>
            <a:endParaRPr lang="es-ES" noProof="0" dirty="0"/>
          </a:p>
        </p:txBody>
      </p:sp>
      <p:sp>
        <p:nvSpPr>
          <p:cNvPr id="14" name="Marcador de posición de contenido 2">
            <a:extLst>
              <a:ext uri="{FF2B5EF4-FFF2-40B4-BE49-F238E27FC236}">
                <a16:creationId xmlns:a16="http://schemas.microsoft.com/office/drawing/2014/main" id="{079DA8F4-EDD3-4D62-A90B-8C3C1AFB0083}"/>
              </a:ext>
            </a:extLst>
          </p:cNvPr>
          <p:cNvSpPr>
            <a:spLocks noGrp="1"/>
          </p:cNvSpPr>
          <p:nvPr>
            <p:ph sz="half" idx="1"/>
          </p:nvPr>
        </p:nvSpPr>
        <p:spPr>
          <a:xfrm>
            <a:off x="515938" y="1825625"/>
            <a:ext cx="5503862" cy="435133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7" name="Marcador de posición de contenido 3">
            <a:extLst>
              <a:ext uri="{FF2B5EF4-FFF2-40B4-BE49-F238E27FC236}">
                <a16:creationId xmlns:a16="http://schemas.microsoft.com/office/drawing/2014/main" id="{DA0DA994-B4A9-447A-BEBF-3EA31D3755A2}"/>
              </a:ext>
            </a:extLst>
          </p:cNvPr>
          <p:cNvSpPr>
            <a:spLocks noGrp="1"/>
          </p:cNvSpPr>
          <p:nvPr>
            <p:ph sz="half" idx="2"/>
          </p:nvPr>
        </p:nvSpPr>
        <p:spPr>
          <a:xfrm>
            <a:off x="6172200" y="1825625"/>
            <a:ext cx="5181600" cy="435133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pic>
        <p:nvPicPr>
          <p:cNvPr id="13" name="Imagen 12">
            <a:extLst>
              <a:ext uri="{FF2B5EF4-FFF2-40B4-BE49-F238E27FC236}">
                <a16:creationId xmlns:a16="http://schemas.microsoft.com/office/drawing/2014/main" id="{332150F9-14BF-4DCB-884D-49596914C290}"/>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1" name="Título 1">
            <a:extLst>
              <a:ext uri="{FF2B5EF4-FFF2-40B4-BE49-F238E27FC236}">
                <a16:creationId xmlns:a16="http://schemas.microsoft.com/office/drawing/2014/main" id="{19DEF115-82C2-4E9D-A22C-8DA561FB37B8}"/>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20929342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grpSp>
        <p:nvGrpSpPr>
          <p:cNvPr id="20" name="Grupo 19">
            <a:extLst>
              <a:ext uri="{FF2B5EF4-FFF2-40B4-BE49-F238E27FC236}">
                <a16:creationId xmlns:a16="http://schemas.microsoft.com/office/drawing/2014/main" id="{616F52B4-215E-4237-893C-E22B23804744}"/>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2" name="Forma libre 5">
              <a:extLst>
                <a:ext uri="{FF2B5EF4-FFF2-40B4-BE49-F238E27FC236}">
                  <a16:creationId xmlns:a16="http://schemas.microsoft.com/office/drawing/2014/main" id="{B7C40C77-B795-4B07-B92D-2E8A56635773}"/>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 name="Forma libre 6">
              <a:extLst>
                <a:ext uri="{FF2B5EF4-FFF2-40B4-BE49-F238E27FC236}">
                  <a16:creationId xmlns:a16="http://schemas.microsoft.com/office/drawing/2014/main" id="{6E703A1E-5F10-4BB5-9D52-77CB6F5994C0}"/>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4" name="Forma libre 7">
              <a:extLst>
                <a:ext uri="{FF2B5EF4-FFF2-40B4-BE49-F238E27FC236}">
                  <a16:creationId xmlns:a16="http://schemas.microsoft.com/office/drawing/2014/main" id="{22CEE04C-09CE-41CF-937D-EC2D3C23ECC6}"/>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7" name="Rectá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solidFill>
                <a:schemeClr val="bg1"/>
              </a:solidFill>
            </a:endParaRPr>
          </a:p>
        </p:txBody>
      </p:sp>
      <p:sp>
        <p:nvSpPr>
          <p:cNvPr id="15" name="Elipse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Marcador de número de diapositiva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es-ES" noProof="0" smtClean="0"/>
              <a:pPr rtl="0"/>
              <a:t>‹Nº›</a:t>
            </a:fld>
            <a:endParaRPr lang="es-ES" noProof="0" dirty="0"/>
          </a:p>
        </p:txBody>
      </p:sp>
      <p:sp>
        <p:nvSpPr>
          <p:cNvPr id="14" name="Marcador de posición de texto 2">
            <a:extLst>
              <a:ext uri="{FF2B5EF4-FFF2-40B4-BE49-F238E27FC236}">
                <a16:creationId xmlns:a16="http://schemas.microsoft.com/office/drawing/2014/main" id="{774CF4BA-8DCB-42CF-A2C4-D6AF95EE3F54}"/>
              </a:ext>
            </a:extLst>
          </p:cNvPr>
          <p:cNvSpPr>
            <a:spLocks noGrp="1"/>
          </p:cNvSpPr>
          <p:nvPr>
            <p:ph type="body" idx="1"/>
          </p:nvPr>
        </p:nvSpPr>
        <p:spPr>
          <a:xfrm>
            <a:off x="515938" y="1681163"/>
            <a:ext cx="5157787" cy="823912"/>
          </a:xfrm>
        </p:spPr>
        <p:txBody>
          <a:bodyPr rtlCol="0" anchor="b"/>
          <a:lstStyle>
            <a:lvl1pPr marL="0" indent="0">
              <a:buNone/>
              <a:defRPr sz="24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7" name="Marcador de posición de contenido 3">
            <a:extLst>
              <a:ext uri="{FF2B5EF4-FFF2-40B4-BE49-F238E27FC236}">
                <a16:creationId xmlns:a16="http://schemas.microsoft.com/office/drawing/2014/main" id="{67BA8B6E-A28D-4658-8C91-6CA7BD539B85}"/>
              </a:ext>
            </a:extLst>
          </p:cNvPr>
          <p:cNvSpPr>
            <a:spLocks noGrp="1"/>
          </p:cNvSpPr>
          <p:nvPr>
            <p:ph sz="half" idx="2"/>
          </p:nvPr>
        </p:nvSpPr>
        <p:spPr>
          <a:xfrm>
            <a:off x="515938" y="2505075"/>
            <a:ext cx="5157787" cy="368458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18" name="Marcador de posición de texto 4">
            <a:extLst>
              <a:ext uri="{FF2B5EF4-FFF2-40B4-BE49-F238E27FC236}">
                <a16:creationId xmlns:a16="http://schemas.microsoft.com/office/drawing/2014/main" id="{F73B3215-82DB-4DBF-9E77-3AE2308C6920}"/>
              </a:ext>
            </a:extLst>
          </p:cNvPr>
          <p:cNvSpPr>
            <a:spLocks noGrp="1"/>
          </p:cNvSpPr>
          <p:nvPr>
            <p:ph type="body" sz="quarter" idx="3"/>
          </p:nvPr>
        </p:nvSpPr>
        <p:spPr>
          <a:xfrm>
            <a:off x="6172200" y="1681163"/>
            <a:ext cx="5183188" cy="823912"/>
          </a:xfrm>
        </p:spPr>
        <p:txBody>
          <a:bodyPr rtlCol="0" anchor="b"/>
          <a:lstStyle>
            <a:lvl1pPr marL="0" indent="0">
              <a:buNone/>
              <a:defRPr sz="2400" b="1">
                <a:solidFill>
                  <a:schemeClr val="accent5"/>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9" name="Marcador de posición de contenido 5">
            <a:extLst>
              <a:ext uri="{FF2B5EF4-FFF2-40B4-BE49-F238E27FC236}">
                <a16:creationId xmlns:a16="http://schemas.microsoft.com/office/drawing/2014/main" id="{8DFD34E8-36CC-4FFE-926B-C170208FEDB8}"/>
              </a:ext>
            </a:extLst>
          </p:cNvPr>
          <p:cNvSpPr>
            <a:spLocks noGrp="1"/>
          </p:cNvSpPr>
          <p:nvPr>
            <p:ph sz="quarter" idx="4"/>
          </p:nvPr>
        </p:nvSpPr>
        <p:spPr>
          <a:xfrm>
            <a:off x="6172200" y="2505075"/>
            <a:ext cx="5183188" cy="3684588"/>
          </a:xfrm>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pic>
        <p:nvPicPr>
          <p:cNvPr id="21" name="Imagen 20">
            <a:extLst>
              <a:ext uri="{FF2B5EF4-FFF2-40B4-BE49-F238E27FC236}">
                <a16:creationId xmlns:a16="http://schemas.microsoft.com/office/drawing/2014/main" id="{03383C6B-3BE4-4380-AF26-1C21492FCE8A}"/>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25" name="Título 1">
            <a:extLst>
              <a:ext uri="{FF2B5EF4-FFF2-40B4-BE49-F238E27FC236}">
                <a16:creationId xmlns:a16="http://schemas.microsoft.com/office/drawing/2014/main" id="{AE3770E9-CB74-47B0-8229-91F6F756015E}"/>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246179461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n con leyenda">
    <p:spTree>
      <p:nvGrpSpPr>
        <p:cNvPr id="1" name=""/>
        <p:cNvGrpSpPr/>
        <p:nvPr/>
      </p:nvGrpSpPr>
      <p:grpSpPr>
        <a:xfrm>
          <a:off x="0" y="0"/>
          <a:ext cx="0" cy="0"/>
          <a:chOff x="0" y="0"/>
          <a:chExt cx="0" cy="0"/>
        </a:xfrm>
      </p:grpSpPr>
      <p:sp>
        <p:nvSpPr>
          <p:cNvPr id="22" name="Marcador de posición de imagen 21">
            <a:extLst>
              <a:ext uri="{FF2B5EF4-FFF2-40B4-BE49-F238E27FC236}">
                <a16:creationId xmlns:a16="http://schemas.microsoft.com/office/drawing/2014/main" id="{C57825D7-DD33-4B70-BBBE-D46E7A5352EC}"/>
              </a:ext>
            </a:extLst>
          </p:cNvPr>
          <p:cNvSpPr>
            <a:spLocks noGrp="1"/>
          </p:cNvSpPr>
          <p:nvPr>
            <p:ph type="pic" idx="1"/>
          </p:nvPr>
        </p:nvSpPr>
        <p:spPr>
          <a:xfrm>
            <a:off x="6096000" y="768485"/>
            <a:ext cx="5305662" cy="5305662"/>
          </a:xfrm>
          <a:custGeom>
            <a:avLst/>
            <a:gdLst>
              <a:gd name="connsiteX0" fmla="*/ 2652831 w 5305662"/>
              <a:gd name="connsiteY0" fmla="*/ 0 h 5305662"/>
              <a:gd name="connsiteX1" fmla="*/ 5305662 w 5305662"/>
              <a:gd name="connsiteY1" fmla="*/ 2652831 h 5305662"/>
              <a:gd name="connsiteX2" fmla="*/ 2652831 w 5305662"/>
              <a:gd name="connsiteY2" fmla="*/ 5305662 h 5305662"/>
              <a:gd name="connsiteX3" fmla="*/ 0 w 5305662"/>
              <a:gd name="connsiteY3" fmla="*/ 2652831 h 5305662"/>
              <a:gd name="connsiteX4" fmla="*/ 2652831 w 5305662"/>
              <a:gd name="connsiteY4" fmla="*/ 0 h 53056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05662" h="5305662">
                <a:moveTo>
                  <a:pt x="2652831" y="0"/>
                </a:moveTo>
                <a:cubicBezTo>
                  <a:pt x="4117949" y="0"/>
                  <a:pt x="5305662" y="1187713"/>
                  <a:pt x="5305662" y="2652831"/>
                </a:cubicBezTo>
                <a:cubicBezTo>
                  <a:pt x="5305662" y="4117949"/>
                  <a:pt x="4117949" y="5305662"/>
                  <a:pt x="2652831" y="5305662"/>
                </a:cubicBezTo>
                <a:cubicBezTo>
                  <a:pt x="1187713" y="5305662"/>
                  <a:pt x="0" y="4117949"/>
                  <a:pt x="0" y="2652831"/>
                </a:cubicBezTo>
                <a:cubicBezTo>
                  <a:pt x="0" y="1187713"/>
                  <a:pt x="1187713" y="0"/>
                  <a:pt x="2652831" y="0"/>
                </a:cubicBezTo>
                <a:close/>
              </a:path>
            </a:pathLst>
          </a:custGeom>
          <a:solidFill>
            <a:schemeClr val="bg2"/>
          </a:solidFill>
        </p:spPr>
        <p:txBody>
          <a:bodyPr wrap="square" rtlCol="0" anchor="ctr">
            <a:noAutofit/>
          </a:bodyPr>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endParaRPr lang="es-ES" noProof="0" dirty="0"/>
          </a:p>
        </p:txBody>
      </p:sp>
      <p:grpSp>
        <p:nvGrpSpPr>
          <p:cNvPr id="14" name="Grupo 13">
            <a:extLst>
              <a:ext uri="{FF2B5EF4-FFF2-40B4-BE49-F238E27FC236}">
                <a16:creationId xmlns:a16="http://schemas.microsoft.com/office/drawing/2014/main" id="{0DC2055F-AE3F-46BE-B57E-A0F1A86D1C36}"/>
              </a:ext>
            </a:extLst>
          </p:cNvPr>
          <p:cNvGrpSpPr/>
          <p:nvPr userDrawn="1"/>
        </p:nvGrpSpPr>
        <p:grpSpPr>
          <a:xfrm flipH="1">
            <a:off x="5400786" y="-2003509"/>
            <a:ext cx="8917229" cy="10769768"/>
            <a:chOff x="11114088" y="2241550"/>
            <a:chExt cx="1905000" cy="2354263"/>
          </a:xfrm>
          <a:solidFill>
            <a:schemeClr val="bg2">
              <a:alpha val="91000"/>
            </a:schemeClr>
          </a:solidFill>
        </p:grpSpPr>
        <p:sp>
          <p:nvSpPr>
            <p:cNvPr id="15" name="Forma libre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19" name="Título 1">
            <a:extLst>
              <a:ext uri="{FF2B5EF4-FFF2-40B4-BE49-F238E27FC236}">
                <a16:creationId xmlns:a16="http://schemas.microsoft.com/office/drawing/2014/main" id="{19A1397F-1946-4CBE-9EC5-159C3CBC78B6}"/>
              </a:ext>
            </a:extLst>
          </p:cNvPr>
          <p:cNvSpPr>
            <a:spLocks noGrp="1"/>
          </p:cNvSpPr>
          <p:nvPr>
            <p:ph type="title"/>
          </p:nvPr>
        </p:nvSpPr>
        <p:spPr>
          <a:xfrm>
            <a:off x="839788" y="457200"/>
            <a:ext cx="3932237" cy="1600200"/>
          </a:xfrm>
        </p:spPr>
        <p:txBody>
          <a:bodyPr rtlCol="0" anchor="b"/>
          <a:lstStyle>
            <a:lvl1pPr>
              <a:defRPr sz="3200"/>
            </a:lvl1pPr>
          </a:lstStyle>
          <a:p>
            <a:pPr rtl="0"/>
            <a:r>
              <a:rPr lang="es-ES" noProof="0"/>
              <a:t>Haga clic para modificar el estilo de título del patrón</a:t>
            </a:r>
            <a:endParaRPr lang="es-ES" noProof="0" dirty="0"/>
          </a:p>
        </p:txBody>
      </p:sp>
      <p:sp>
        <p:nvSpPr>
          <p:cNvPr id="20" name="Marcador de texto 3">
            <a:extLst>
              <a:ext uri="{FF2B5EF4-FFF2-40B4-BE49-F238E27FC236}">
                <a16:creationId xmlns:a16="http://schemas.microsoft.com/office/drawing/2014/main" id="{C535F2AB-153E-44A9-97BE-00553BEC1770}"/>
              </a:ext>
            </a:extLst>
          </p:cNvPr>
          <p:cNvSpPr>
            <a:spLocks noGrp="1"/>
          </p:cNvSpPr>
          <p:nvPr>
            <p:ph type="body" sz="half" idx="2"/>
          </p:nvPr>
        </p:nvSpPr>
        <p:spPr>
          <a:xfrm>
            <a:off x="839788" y="2057400"/>
            <a:ext cx="3932237" cy="3811588"/>
          </a:xfrm>
        </p:spPr>
        <p:txBody>
          <a:bodyPr rtlCol="0"/>
          <a:lstStyle>
            <a:lvl1pPr marL="0" indent="0">
              <a:buFont typeface="Arial" panose="020B0604020202020204" pitchFamily="34" charse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pic>
        <p:nvPicPr>
          <p:cNvPr id="8" name="Imagen 7">
            <a:extLst>
              <a:ext uri="{FF2B5EF4-FFF2-40B4-BE49-F238E27FC236}">
                <a16:creationId xmlns:a16="http://schemas.microsoft.com/office/drawing/2014/main" id="{06298D65-1027-4897-A948-DCEEF8FC3D98}"/>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21071857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9F866E5C-B8AA-4805-B232-831BA01AAF16}"/>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20" name="Forma libre 5">
              <a:extLst>
                <a:ext uri="{FF2B5EF4-FFF2-40B4-BE49-F238E27FC236}">
                  <a16:creationId xmlns:a16="http://schemas.microsoft.com/office/drawing/2014/main" id="{F98614F0-2DA3-4F29-8CB3-D61424AC8506}"/>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2" name="Forma libre 6">
              <a:extLst>
                <a:ext uri="{FF2B5EF4-FFF2-40B4-BE49-F238E27FC236}">
                  <a16:creationId xmlns:a16="http://schemas.microsoft.com/office/drawing/2014/main" id="{66D52F08-13EC-4AB4-BB79-89A5395A03B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23" name="Forma libre 7">
              <a:extLst>
                <a:ext uri="{FF2B5EF4-FFF2-40B4-BE49-F238E27FC236}">
                  <a16:creationId xmlns:a16="http://schemas.microsoft.com/office/drawing/2014/main" id="{2544236D-8C3A-41EF-9A68-C84A8A7D0F5A}"/>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7" name="Rectá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solidFill>
                <a:schemeClr val="bg1"/>
              </a:solidFill>
            </a:endParaRPr>
          </a:p>
        </p:txBody>
      </p:sp>
      <p:sp>
        <p:nvSpPr>
          <p:cNvPr id="15" name="Elipse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Marcador de número de diapositiva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es-ES" noProof="0" smtClean="0"/>
              <a:pPr rtl="0"/>
              <a:t>‹Nº›</a:t>
            </a:fld>
            <a:endParaRPr lang="es-ES" noProof="0" dirty="0"/>
          </a:p>
        </p:txBody>
      </p:sp>
      <p:sp>
        <p:nvSpPr>
          <p:cNvPr id="14" name="Título 1">
            <a:extLst>
              <a:ext uri="{FF2B5EF4-FFF2-40B4-BE49-F238E27FC236}">
                <a16:creationId xmlns:a16="http://schemas.microsoft.com/office/drawing/2014/main" id="{9009D5C6-6206-4291-8037-67DC025F0B4C}"/>
              </a:ext>
            </a:extLst>
          </p:cNvPr>
          <p:cNvSpPr>
            <a:spLocks noGrp="1"/>
          </p:cNvSpPr>
          <p:nvPr>
            <p:ph type="title"/>
          </p:nvPr>
        </p:nvSpPr>
        <p:spPr>
          <a:xfrm>
            <a:off x="839788" y="457200"/>
            <a:ext cx="3932237" cy="1600200"/>
          </a:xfrm>
        </p:spPr>
        <p:txBody>
          <a:bodyPr rtlCol="0" anchor="b"/>
          <a:lstStyle>
            <a:lvl1pPr>
              <a:defRPr sz="3200"/>
            </a:lvl1pPr>
          </a:lstStyle>
          <a:p>
            <a:pPr rtl="0"/>
            <a:r>
              <a:rPr lang="es-ES" noProof="0"/>
              <a:t>Haga clic para modificar el estilo de título del patrón</a:t>
            </a:r>
            <a:endParaRPr lang="es-ES" noProof="0" dirty="0"/>
          </a:p>
        </p:txBody>
      </p:sp>
      <p:sp>
        <p:nvSpPr>
          <p:cNvPr id="17" name="Marcador de posición de texto 3">
            <a:extLst>
              <a:ext uri="{FF2B5EF4-FFF2-40B4-BE49-F238E27FC236}">
                <a16:creationId xmlns:a16="http://schemas.microsoft.com/office/drawing/2014/main" id="{BEB643FD-AA85-4A43-8EBD-AFD10DD98793}"/>
              </a:ext>
            </a:extLst>
          </p:cNvPr>
          <p:cNvSpPr>
            <a:spLocks noGrp="1"/>
          </p:cNvSpPr>
          <p:nvPr>
            <p:ph type="body" sz="half" idx="2"/>
          </p:nvPr>
        </p:nvSpPr>
        <p:spPr>
          <a:xfrm>
            <a:off x="839788" y="2057400"/>
            <a:ext cx="3932237" cy="3811588"/>
          </a:xfrm>
        </p:spPr>
        <p:txBody>
          <a:bodyPr rtlCol="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18" name="Marcador de posición de contenido 2">
            <a:extLst>
              <a:ext uri="{FF2B5EF4-FFF2-40B4-BE49-F238E27FC236}">
                <a16:creationId xmlns:a16="http://schemas.microsoft.com/office/drawing/2014/main" id="{9001F313-F798-43BE-AFF0-A68C84C3640D}"/>
              </a:ext>
            </a:extLst>
          </p:cNvPr>
          <p:cNvSpPr>
            <a:spLocks noGrp="1"/>
          </p:cNvSpPr>
          <p:nvPr>
            <p:ph idx="1"/>
          </p:nvPr>
        </p:nvSpPr>
        <p:spPr>
          <a:xfrm>
            <a:off x="5183188" y="457201"/>
            <a:ext cx="6172200" cy="5403850"/>
          </a:xfrm>
        </p:spPr>
        <p:txBody>
          <a:bodyPr rtlCol="0"/>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pic>
        <p:nvPicPr>
          <p:cNvPr id="13" name="Imagen 12">
            <a:extLst>
              <a:ext uri="{FF2B5EF4-FFF2-40B4-BE49-F238E27FC236}">
                <a16:creationId xmlns:a16="http://schemas.microsoft.com/office/drawing/2014/main" id="{91881DEA-0ECB-4310-ADF5-4337ACB4338B}"/>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Tree>
    <p:extLst>
      <p:ext uri="{BB962C8B-B14F-4D97-AF65-F5344CB8AC3E}">
        <p14:creationId xmlns:p14="http://schemas.microsoft.com/office/powerpoint/2010/main" val="30253102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cSld name="Contenido con leyenda">
    <p:spTree>
      <p:nvGrpSpPr>
        <p:cNvPr id="1" name=""/>
        <p:cNvGrpSpPr/>
        <p:nvPr/>
      </p:nvGrpSpPr>
      <p:grpSpPr>
        <a:xfrm>
          <a:off x="0" y="0"/>
          <a:ext cx="0" cy="0"/>
          <a:chOff x="0" y="0"/>
          <a:chExt cx="0" cy="0"/>
        </a:xfrm>
      </p:grpSpPr>
      <p:pic>
        <p:nvPicPr>
          <p:cNvPr id="8" name="Imagen 7" descr="Celestia-R1---OverlayContentHD.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0" y="0"/>
            <a:ext cx="12188825" cy="6856214"/>
          </a:xfrm>
          <a:prstGeom prst="rect">
            <a:avLst/>
          </a:prstGeom>
        </p:spPr>
      </p:pic>
      <p:sp>
        <p:nvSpPr>
          <p:cNvPr id="2" name="Título 1"/>
          <p:cNvSpPr>
            <a:spLocks noGrp="1"/>
          </p:cNvSpPr>
          <p:nvPr>
            <p:ph type="title"/>
          </p:nvPr>
        </p:nvSpPr>
        <p:spPr>
          <a:xfrm>
            <a:off x="552450" y="1874308"/>
            <a:ext cx="3814235" cy="1260000"/>
          </a:xfrm>
        </p:spPr>
        <p:txBody>
          <a:bodyPr rtlCol="0" anchor="ctr" anchorCtr="0">
            <a:noAutofit/>
          </a:bodyPr>
          <a:lstStyle>
            <a:lvl1pPr algn="r">
              <a:defRPr sz="3000" b="0"/>
            </a:lvl1pPr>
          </a:lstStyle>
          <a:p>
            <a:pPr rtl="0"/>
            <a:r>
              <a:rPr lang="es-ES" noProof="0"/>
              <a:t>Haga clic para modificar el estilo de título del patrón</a:t>
            </a:r>
          </a:p>
        </p:txBody>
      </p:sp>
      <p:sp>
        <p:nvSpPr>
          <p:cNvPr id="3" name="Marcador de posición de contenido 2"/>
          <p:cNvSpPr>
            <a:spLocks noGrp="1"/>
          </p:cNvSpPr>
          <p:nvPr>
            <p:ph idx="1" hasCustomPrompt="1"/>
          </p:nvPr>
        </p:nvSpPr>
        <p:spPr>
          <a:xfrm>
            <a:off x="4648200" y="0"/>
            <a:ext cx="7543800" cy="6856214"/>
          </a:xfrm>
        </p:spPr>
        <p:txBody>
          <a:bodyPr rtlCol="0" anchor="ctr">
            <a:normAutofit/>
          </a:bodyPr>
          <a:lstStyle/>
          <a:p>
            <a:pPr lvl="0" rtl="0"/>
            <a:r>
              <a:rPr lang="es-ES" noProof="0"/>
              <a:t>Editar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hasCustomPrompt="1"/>
          </p:nvPr>
        </p:nvSpPr>
        <p:spPr>
          <a:xfrm>
            <a:off x="552450" y="3134308"/>
            <a:ext cx="3814235" cy="2016600"/>
          </a:xfrm>
        </p:spPr>
        <p:txBody>
          <a:bodyPr rtlCol="0" anchor="t">
            <a:normAutofit/>
          </a:bodyPr>
          <a:lstStyle>
            <a:lvl1pPr marL="0" indent="0" algn="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Editar estilos de texto del patrón</a:t>
            </a:r>
          </a:p>
        </p:txBody>
      </p:sp>
      <p:sp>
        <p:nvSpPr>
          <p:cNvPr id="5" name="Marcador de posición de fecha 4"/>
          <p:cNvSpPr>
            <a:spLocks noGrp="1"/>
          </p:cNvSpPr>
          <p:nvPr>
            <p:ph type="dt" sz="half" idx="10"/>
          </p:nvPr>
        </p:nvSpPr>
        <p:spPr/>
        <p:txBody>
          <a:bodyPr rtlCol="0"/>
          <a:lstStyle/>
          <a:p>
            <a:pPr rtl="0"/>
            <a:fld id="{CBE7047D-2722-4D09-999A-DD62A657ADBF}" type="datetime1">
              <a:rPr lang="es-ES" noProof="0" smtClean="0"/>
              <a:t>10/02/2020</a:t>
            </a:fld>
            <a:endParaRPr lang="es-ES" noProof="0"/>
          </a:p>
        </p:txBody>
      </p:sp>
      <p:sp>
        <p:nvSpPr>
          <p:cNvPr id="6" name="Marcador de posición de pie de página 5"/>
          <p:cNvSpPr>
            <a:spLocks noGrp="1"/>
          </p:cNvSpPr>
          <p:nvPr>
            <p:ph type="ftr" sz="quarter" idx="11"/>
          </p:nvPr>
        </p:nvSpPr>
        <p:spPr/>
        <p:txBody>
          <a:bodyPr rtlCol="0"/>
          <a:lstStyle/>
          <a:p>
            <a:pPr rtl="0"/>
            <a:r>
              <a:rPr lang="es-ES" noProof="0"/>
              <a:t>Agregar un pie de página</a:t>
            </a:r>
          </a:p>
        </p:txBody>
      </p:sp>
      <p:sp>
        <p:nvSpPr>
          <p:cNvPr id="7" name="Marcador de posición de número de diapositiva 6"/>
          <p:cNvSpPr>
            <a:spLocks noGrp="1"/>
          </p:cNvSpPr>
          <p:nvPr>
            <p:ph type="sldNum" sz="quarter" idx="12"/>
          </p:nvPr>
        </p:nvSpPr>
        <p:spPr/>
        <p:txBody>
          <a:bodyPr rtlCol="0"/>
          <a:lstStyle/>
          <a:p>
            <a:pPr rtl="0"/>
            <a:fld id="{5D99DD2A-B520-4620-9B43-64B657BA2D42}" type="slidenum">
              <a:rPr lang="es-ES" noProof="0" smtClean="0"/>
              <a:t>‹Nº›</a:t>
            </a:fld>
            <a:endParaRPr lang="es-ES" noProof="0"/>
          </a:p>
        </p:txBody>
      </p:sp>
    </p:spTree>
    <p:extLst>
      <p:ext uri="{BB962C8B-B14F-4D97-AF65-F5344CB8AC3E}">
        <p14:creationId xmlns:p14="http://schemas.microsoft.com/office/powerpoint/2010/main" val="10105160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apositiva de título_02">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86299464-ED20-4919-8B3A-2CFAE8DA2347}"/>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id="{2456FD49-C258-4333-9422-358C976A341C}"/>
              </a:ext>
            </a:extLst>
          </p:cNvPr>
          <p:cNvSpPr>
            <a:spLocks noGrp="1"/>
          </p:cNvSpPr>
          <p:nvPr>
            <p:ph type="ctrTitle" hasCustomPrompt="1"/>
          </p:nvPr>
        </p:nvSpPr>
        <p:spPr>
          <a:xfrm>
            <a:off x="6343650" y="2173288"/>
            <a:ext cx="5143500" cy="2090808"/>
          </a:xfrm>
        </p:spPr>
        <p:txBody>
          <a:bodyPr rtlCol="0" anchor="b">
            <a:noAutofit/>
          </a:bodyPr>
          <a:lstStyle>
            <a:lvl1pPr algn="l">
              <a:defRPr sz="5400" b="1" cap="all" baseline="0">
                <a:solidFill>
                  <a:schemeClr val="bg1"/>
                </a:solidFill>
                <a:latin typeface="+mj-lt"/>
              </a:defRPr>
            </a:lvl1pPr>
          </a:lstStyle>
          <a:p>
            <a:pPr rtl="0"/>
            <a:r>
              <a:rPr lang="es-ES" noProof="0" dirty="0"/>
              <a:t>El título se escribe aquí</a:t>
            </a:r>
          </a:p>
        </p:txBody>
      </p:sp>
      <p:sp>
        <p:nvSpPr>
          <p:cNvPr id="3" name="Subtítulo 2">
            <a:extLst>
              <a:ext uri="{FF2B5EF4-FFF2-40B4-BE49-F238E27FC236}">
                <a16:creationId xmlns:a16="http://schemas.microsoft.com/office/drawing/2014/main" id="{59758E15-A93D-4FB9-843D-1490E27A151B}"/>
              </a:ext>
            </a:extLst>
          </p:cNvPr>
          <p:cNvSpPr>
            <a:spLocks noGrp="1"/>
          </p:cNvSpPr>
          <p:nvPr>
            <p:ph type="subTitle" idx="1"/>
          </p:nvPr>
        </p:nvSpPr>
        <p:spPr>
          <a:xfrm>
            <a:off x="6343650" y="4279971"/>
            <a:ext cx="5143500" cy="503167"/>
          </a:xfrm>
        </p:spPr>
        <p:txBody>
          <a:bodyPr rtlCol="0">
            <a:noAutofit/>
          </a:bodyPr>
          <a:lstStyle>
            <a:lvl1pPr marL="0" indent="0" algn="l">
              <a:buNone/>
              <a:defRPr sz="1800" b="0"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rtl="0"/>
            <a:r>
              <a:rPr lang="es-ES" noProof="0"/>
              <a:t>Haga clic para modificar el estilo de subtítulo del patrón</a:t>
            </a:r>
            <a:endParaRPr lang="es-ES" noProof="0" dirty="0"/>
          </a:p>
        </p:txBody>
      </p:sp>
      <p:sp>
        <p:nvSpPr>
          <p:cNvPr id="13" name="Marcador de posición de imagen 12">
            <a:extLst>
              <a:ext uri="{FF2B5EF4-FFF2-40B4-BE49-F238E27FC236}">
                <a16:creationId xmlns:a16="http://schemas.microsoft.com/office/drawing/2014/main" id="{BCCC559D-0EC3-432C-B397-6897B366DF36}"/>
              </a:ext>
            </a:extLst>
          </p:cNvPr>
          <p:cNvSpPr>
            <a:spLocks noGrp="1"/>
          </p:cNvSpPr>
          <p:nvPr>
            <p:ph type="pic" sz="quarter" idx="10"/>
          </p:nvPr>
        </p:nvSpPr>
        <p:spPr>
          <a:xfrm>
            <a:off x="710812" y="728545"/>
            <a:ext cx="5305661" cy="5305661"/>
          </a:xfrm>
          <a:prstGeom prst="ellipse">
            <a:avLst/>
          </a:prstGeom>
          <a:solidFill>
            <a:schemeClr val="bg2"/>
          </a:solidFill>
        </p:spPr>
        <p:txBody>
          <a:bodyPr rtlCol="0" anchor="ctr"/>
          <a:lstStyle>
            <a:lvl1pPr marL="0" indent="0" algn="ctr">
              <a:buNone/>
              <a:defRPr/>
            </a:lvl1pPr>
          </a:lstStyle>
          <a:p>
            <a:pPr rtl="0"/>
            <a:r>
              <a:rPr lang="es-ES" noProof="0"/>
              <a:t>Haga clic en el icono para agregar una imagen</a:t>
            </a:r>
            <a:endParaRPr lang="es-ES" noProof="0" dirty="0"/>
          </a:p>
        </p:txBody>
      </p:sp>
      <p:grpSp>
        <p:nvGrpSpPr>
          <p:cNvPr id="14" name="Grupo 13">
            <a:extLst>
              <a:ext uri="{FF2B5EF4-FFF2-40B4-BE49-F238E27FC236}">
                <a16:creationId xmlns:a16="http://schemas.microsoft.com/office/drawing/2014/main" id="{0DC2055F-AE3F-46BE-B57E-A0F1A86D1C36}"/>
              </a:ext>
            </a:extLst>
          </p:cNvPr>
          <p:cNvGrpSpPr/>
          <p:nvPr userDrawn="1"/>
        </p:nvGrpSpPr>
        <p:grpSpPr>
          <a:xfrm>
            <a:off x="-1728305" y="-2049517"/>
            <a:ext cx="8917229" cy="10769768"/>
            <a:chOff x="11114088" y="2241550"/>
            <a:chExt cx="1905000" cy="2354263"/>
          </a:xfrm>
          <a:solidFill>
            <a:schemeClr val="bg1">
              <a:alpha val="16000"/>
            </a:schemeClr>
          </a:solidFill>
        </p:grpSpPr>
        <p:sp>
          <p:nvSpPr>
            <p:cNvPr id="15" name="Forma libre 5">
              <a:extLst>
                <a:ext uri="{FF2B5EF4-FFF2-40B4-BE49-F238E27FC236}">
                  <a16:creationId xmlns:a16="http://schemas.microsoft.com/office/drawing/2014/main" id="{C98EF042-A3B8-406D-BC16-153A989F571A}"/>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6" name="Forma libre 6">
              <a:extLst>
                <a:ext uri="{FF2B5EF4-FFF2-40B4-BE49-F238E27FC236}">
                  <a16:creationId xmlns:a16="http://schemas.microsoft.com/office/drawing/2014/main" id="{68E5FAC9-A660-4D7A-AC84-0A7C8CC3BB65}"/>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pic>
        <p:nvPicPr>
          <p:cNvPr id="9" name="Imagen 8">
            <a:extLst>
              <a:ext uri="{FF2B5EF4-FFF2-40B4-BE49-F238E27FC236}">
                <a16:creationId xmlns:a16="http://schemas.microsoft.com/office/drawing/2014/main" id="{4FE28ACC-E44C-4381-B768-0310810E78D2}"/>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 uri="{28A0092B-C50C-407E-A947-70E740481C1C}">
                <a14:useLocalDpi xmlns:a14="http://schemas.microsoft.com/office/drawing/2010/main"/>
              </a:ext>
            </a:extLst>
          </a:blip>
          <a:stretch>
            <a:fillRect/>
          </a:stretch>
        </p:blipFill>
        <p:spPr>
          <a:xfrm>
            <a:off x="10015850" y="391862"/>
            <a:ext cx="1745251" cy="673365"/>
          </a:xfrm>
          <a:prstGeom prst="rect">
            <a:avLst/>
          </a:prstGeom>
        </p:spPr>
      </p:pic>
      <p:cxnSp>
        <p:nvCxnSpPr>
          <p:cNvPr id="5" name="Conector recto 4">
            <a:extLst>
              <a:ext uri="{FF2B5EF4-FFF2-40B4-BE49-F238E27FC236}">
                <a16:creationId xmlns:a16="http://schemas.microsoft.com/office/drawing/2014/main" id="{819AFA09-F4B1-493D-BCAD-FF30C20CD1AA}"/>
              </a:ext>
            </a:extLst>
          </p:cNvPr>
          <p:cNvCxnSpPr/>
          <p:nvPr userDrawn="1"/>
        </p:nvCxnSpPr>
        <p:spPr>
          <a:xfrm>
            <a:off x="6469778" y="4233582"/>
            <a:ext cx="33480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214083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7333" userDrawn="1">
          <p15:clr>
            <a:srgbClr val="FBAE40"/>
          </p15:clr>
        </p15:guide>
        <p15:guide id="4" pos="36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cabezado de sección con imagen">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F9087E09-D75F-4E26-B01E-A1A09BA2EA70}"/>
              </a:ext>
            </a:extLst>
          </p:cNvPr>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id="{AF7A70B7-7ADE-4E0B-B956-363B0B1AA613}"/>
              </a:ext>
            </a:extLst>
          </p:cNvPr>
          <p:cNvSpPr>
            <a:spLocks noGrp="1"/>
          </p:cNvSpPr>
          <p:nvPr>
            <p:ph type="title"/>
          </p:nvPr>
        </p:nvSpPr>
        <p:spPr>
          <a:xfrm>
            <a:off x="831850" y="182563"/>
            <a:ext cx="10515600" cy="940181"/>
          </a:xfrm>
        </p:spPr>
        <p:txBody>
          <a:bodyPr rtlCol="0" anchor="b">
            <a:noAutofit/>
          </a:bodyPr>
          <a:lstStyle>
            <a:lvl1pPr algn="ctr">
              <a:defRPr sz="4000" b="1" cap="all" baseline="0">
                <a:solidFill>
                  <a:schemeClr val="bg1"/>
                </a:solidFill>
              </a:defRPr>
            </a:lvl1pPr>
          </a:lstStyle>
          <a:p>
            <a:pPr rtl="0"/>
            <a:r>
              <a:rPr lang="es-ES" noProof="0"/>
              <a:t>Haga clic para modificar el estilo de título del patrón</a:t>
            </a:r>
            <a:endParaRPr lang="es-ES" noProof="0" dirty="0"/>
          </a:p>
        </p:txBody>
      </p:sp>
      <p:sp>
        <p:nvSpPr>
          <p:cNvPr id="3" name="Marcador de texto 2">
            <a:extLst>
              <a:ext uri="{FF2B5EF4-FFF2-40B4-BE49-F238E27FC236}">
                <a16:creationId xmlns:a16="http://schemas.microsoft.com/office/drawing/2014/main" id="{4ACB5603-8A62-4D45-B6EF-0D7E2D5FC4F7}"/>
              </a:ext>
            </a:extLst>
          </p:cNvPr>
          <p:cNvSpPr>
            <a:spLocks noGrp="1"/>
          </p:cNvSpPr>
          <p:nvPr>
            <p:ph type="body" idx="1" hasCustomPrompt="1"/>
          </p:nvPr>
        </p:nvSpPr>
        <p:spPr>
          <a:xfrm>
            <a:off x="2139388" y="1154832"/>
            <a:ext cx="7900525" cy="764460"/>
          </a:xfrm>
        </p:spPr>
        <p:txBody>
          <a:bodyPr rtlCol="0">
            <a:noAutofit/>
          </a:bodyPr>
          <a:lstStyle>
            <a:lvl1pPr marL="0" indent="0" algn="ctr">
              <a:buNone/>
              <a:defRPr sz="1800" cap="none" baseline="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rtl="0"/>
            <a:r>
              <a:rPr lang="es-ES" noProof="0" dirty="0"/>
              <a:t>Aquí se incluye texto ficticio</a:t>
            </a:r>
          </a:p>
        </p:txBody>
      </p:sp>
      <p:pic>
        <p:nvPicPr>
          <p:cNvPr id="8" name="Imagen 7">
            <a:extLst>
              <a:ext uri="{FF2B5EF4-FFF2-40B4-BE49-F238E27FC236}">
                <a16:creationId xmlns:a16="http://schemas.microsoft.com/office/drawing/2014/main" id="{25FC40B0-ED27-47E5-A3C2-32A8418567EE}"/>
              </a:ext>
            </a:extLst>
          </p:cNvPr>
          <p:cNvPicPr>
            <a:picLocks noChangeAspect="1"/>
          </p:cNvPicPr>
          <p:nvPr userDrawn="1"/>
        </p:nvPicPr>
        <p:blipFill>
          <a:blip r:embed="rId2">
            <a:biLevel thresh="25000"/>
            <a:extLst>
              <a:ext uri="{28A0092B-C50C-407E-A947-70E740481C1C}">
                <a14:useLocalDpi xmlns:a14="http://schemas.microsoft.com/office/drawing/2010/main"/>
              </a:ext>
            </a:extLst>
          </a:blip>
          <a:stretch>
            <a:fillRect/>
          </a:stretch>
        </p:blipFill>
        <p:spPr>
          <a:xfrm>
            <a:off x="469638" y="6260507"/>
            <a:ext cx="1075427" cy="414929"/>
          </a:xfrm>
          <a:prstGeom prst="rect">
            <a:avLst/>
          </a:prstGeom>
        </p:spPr>
      </p:pic>
      <p:sp>
        <p:nvSpPr>
          <p:cNvPr id="11" name="Elipse 10">
            <a:extLst>
              <a:ext uri="{FF2B5EF4-FFF2-40B4-BE49-F238E27FC236}">
                <a16:creationId xmlns:a16="http://schemas.microsoft.com/office/drawing/2014/main" id="{8931D2A9-0B92-4197-8802-80424C14EA7E}"/>
              </a:ext>
            </a:extLst>
          </p:cNvPr>
          <p:cNvSpPr/>
          <p:nvPr userDrawn="1"/>
        </p:nvSpPr>
        <p:spPr>
          <a:xfrm>
            <a:off x="11371669" y="6409397"/>
            <a:ext cx="280051" cy="28005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6" name="Marcador de número de diapositiva 5">
            <a:extLst>
              <a:ext uri="{FF2B5EF4-FFF2-40B4-BE49-F238E27FC236}">
                <a16:creationId xmlns:a16="http://schemas.microsoft.com/office/drawing/2014/main" id="{533B74B0-30B9-45C2-9AE6-45D1978AAFAE}"/>
              </a:ext>
            </a:extLst>
          </p:cNvPr>
          <p:cNvSpPr>
            <a:spLocks noGrp="1"/>
          </p:cNvSpPr>
          <p:nvPr>
            <p:ph type="sldNum" sz="quarter" idx="12"/>
          </p:nvPr>
        </p:nvSpPr>
        <p:spPr>
          <a:xfrm>
            <a:off x="11363696" y="6455739"/>
            <a:ext cx="294460" cy="187367"/>
          </a:xfrm>
        </p:spPr>
        <p:txBody>
          <a:bodyPr lIns="0" tIns="0" rIns="0" bIns="0" rtlCol="0"/>
          <a:lstStyle>
            <a:lvl1pPr algn="ctr">
              <a:defRPr sz="900">
                <a:solidFill>
                  <a:srgbClr val="2C567A"/>
                </a:solidFill>
                <a:latin typeface="+mn-lt"/>
              </a:defRPr>
            </a:lvl1pPr>
          </a:lstStyle>
          <a:p>
            <a:pPr rtl="0"/>
            <a:fld id="{9EC71654-96A5-4280-94F3-931C61A9F92C}" type="slidenum">
              <a:rPr lang="es-ES" noProof="0" smtClean="0"/>
              <a:pPr rtl="0"/>
              <a:t>‹Nº›</a:t>
            </a:fld>
            <a:endParaRPr lang="es-ES" noProof="0" dirty="0"/>
          </a:p>
        </p:txBody>
      </p:sp>
      <p:sp>
        <p:nvSpPr>
          <p:cNvPr id="15" name="Marcador de posición de imagen 14">
            <a:extLst>
              <a:ext uri="{FF2B5EF4-FFF2-40B4-BE49-F238E27FC236}">
                <a16:creationId xmlns:a16="http://schemas.microsoft.com/office/drawing/2014/main" id="{B5A30B6B-EEDB-4142-8138-D50F5A307D76}"/>
              </a:ext>
            </a:extLst>
          </p:cNvPr>
          <p:cNvSpPr>
            <a:spLocks noGrp="1"/>
          </p:cNvSpPr>
          <p:nvPr>
            <p:ph type="pic" sz="quarter" idx="13"/>
          </p:nvPr>
        </p:nvSpPr>
        <p:spPr>
          <a:xfrm>
            <a:off x="2993041" y="2270376"/>
            <a:ext cx="6206400" cy="4587625"/>
          </a:xfrm>
          <a:custGeom>
            <a:avLst/>
            <a:gdLst>
              <a:gd name="connsiteX0" fmla="*/ 3103200 w 6206400"/>
              <a:gd name="connsiteY0" fmla="*/ 0 h 4587625"/>
              <a:gd name="connsiteX1" fmla="*/ 6206400 w 6206400"/>
              <a:gd name="connsiteY1" fmla="*/ 3103200 h 4587625"/>
              <a:gd name="connsiteX2" fmla="*/ 5831861 w 6206400"/>
              <a:gd name="connsiteY2" fmla="*/ 4582370 h 4587625"/>
              <a:gd name="connsiteX3" fmla="*/ 5828668 w 6206400"/>
              <a:gd name="connsiteY3" fmla="*/ 4587625 h 4587625"/>
              <a:gd name="connsiteX4" fmla="*/ 377733 w 6206400"/>
              <a:gd name="connsiteY4" fmla="*/ 4587625 h 4587625"/>
              <a:gd name="connsiteX5" fmla="*/ 374540 w 6206400"/>
              <a:gd name="connsiteY5" fmla="*/ 4582370 h 4587625"/>
              <a:gd name="connsiteX6" fmla="*/ 0 w 6206400"/>
              <a:gd name="connsiteY6" fmla="*/ 3103200 h 4587625"/>
              <a:gd name="connsiteX7" fmla="*/ 3103200 w 6206400"/>
              <a:gd name="connsiteY7" fmla="*/ 0 h 4587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06400" h="4587625">
                <a:moveTo>
                  <a:pt x="3103200" y="0"/>
                </a:moveTo>
                <a:cubicBezTo>
                  <a:pt x="4817050" y="0"/>
                  <a:pt x="6206400" y="1389350"/>
                  <a:pt x="6206400" y="3103200"/>
                </a:cubicBezTo>
                <a:cubicBezTo>
                  <a:pt x="6206400" y="3638778"/>
                  <a:pt x="6070721" y="4142667"/>
                  <a:pt x="5831861" y="4582370"/>
                </a:cubicBezTo>
                <a:lnTo>
                  <a:pt x="5828668" y="4587625"/>
                </a:lnTo>
                <a:lnTo>
                  <a:pt x="377733" y="4587625"/>
                </a:lnTo>
                <a:lnTo>
                  <a:pt x="374540" y="4582370"/>
                </a:lnTo>
                <a:cubicBezTo>
                  <a:pt x="135679" y="4142667"/>
                  <a:pt x="0" y="3638778"/>
                  <a:pt x="0" y="3103200"/>
                </a:cubicBezTo>
                <a:cubicBezTo>
                  <a:pt x="0" y="1389350"/>
                  <a:pt x="1389350" y="0"/>
                  <a:pt x="3103200" y="0"/>
                </a:cubicBezTo>
                <a:close/>
              </a:path>
            </a:pathLst>
          </a:custGeom>
          <a:solidFill>
            <a:schemeClr val="bg2"/>
          </a:solidFill>
        </p:spPr>
        <p:txBody>
          <a:bodyPr wrap="square" rtlCol="0" anchor="ctr">
            <a:noAutofit/>
          </a:bodyPr>
          <a:lstStyle>
            <a:lvl1pPr marL="0" indent="0" algn="ctr">
              <a:buNone/>
              <a:defRPr sz="2400"/>
            </a:lvl1pPr>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275049557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contenido con imagen">
    <p:spTree>
      <p:nvGrpSpPr>
        <p:cNvPr id="1" name=""/>
        <p:cNvGrpSpPr/>
        <p:nvPr/>
      </p:nvGrpSpPr>
      <p:grpSpPr>
        <a:xfrm>
          <a:off x="0" y="0"/>
          <a:ext cx="0" cy="0"/>
          <a:chOff x="0" y="0"/>
          <a:chExt cx="0" cy="0"/>
        </a:xfrm>
      </p:grpSpPr>
      <p:sp>
        <p:nvSpPr>
          <p:cNvPr id="3" name="Marcador de posición de contenido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Rectá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solidFill>
                <a:schemeClr val="bg1"/>
              </a:solidFill>
            </a:endParaRPr>
          </a:p>
        </p:txBody>
      </p:sp>
      <p:pic>
        <p:nvPicPr>
          <p:cNvPr id="8" name="Imagen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grpSp>
        <p:nvGrpSpPr>
          <p:cNvPr id="10" name="Grupo 9">
            <a:extLst>
              <a:ext uri="{FF2B5EF4-FFF2-40B4-BE49-F238E27FC236}">
                <a16:creationId xmlns:a16="http://schemas.microsoft.com/office/drawing/2014/main" id="{42E17FB3-B5C4-4B3A-A57B-C6493A9D0C66}"/>
              </a:ext>
            </a:extLst>
          </p:cNvPr>
          <p:cNvGrpSpPr/>
          <p:nvPr userDrawn="1"/>
        </p:nvGrpSpPr>
        <p:grpSpPr>
          <a:xfrm rot="8650774">
            <a:off x="5037655" y="4336093"/>
            <a:ext cx="1905000" cy="2354263"/>
            <a:chOff x="11114088" y="2241550"/>
            <a:chExt cx="1905000" cy="2354263"/>
          </a:xfrm>
          <a:solidFill>
            <a:schemeClr val="bg2"/>
          </a:solidFill>
        </p:grpSpPr>
        <p:sp>
          <p:nvSpPr>
            <p:cNvPr id="11" name="Forma libre 5">
              <a:extLst>
                <a:ext uri="{FF2B5EF4-FFF2-40B4-BE49-F238E27FC236}">
                  <a16:creationId xmlns:a16="http://schemas.microsoft.com/office/drawing/2014/main" id="{DCA6C454-F761-4265-BB5E-DFD947CC3592}"/>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2" name="Forma libre 6">
              <a:extLst>
                <a:ext uri="{FF2B5EF4-FFF2-40B4-BE49-F238E27FC236}">
                  <a16:creationId xmlns:a16="http://schemas.microsoft.com/office/drawing/2014/main" id="{6B853B2F-9E1C-4AC4-9344-8610498D5B52}"/>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7">
              <a:extLst>
                <a:ext uri="{FF2B5EF4-FFF2-40B4-BE49-F238E27FC236}">
                  <a16:creationId xmlns:a16="http://schemas.microsoft.com/office/drawing/2014/main" id="{B7FCC84B-2235-4948-8277-8363DFC691A4}"/>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15" name="Elipse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Marcador de número de diapositiva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es-ES" noProof="0" smtClean="0"/>
              <a:pPr rtl="0"/>
              <a:t>‹Nº›</a:t>
            </a:fld>
            <a:endParaRPr lang="es-ES" noProof="0" dirty="0"/>
          </a:p>
        </p:txBody>
      </p:sp>
      <p:sp>
        <p:nvSpPr>
          <p:cNvPr id="23" name="Marcador de posición de imagen 22">
            <a:extLst>
              <a:ext uri="{FF2B5EF4-FFF2-40B4-BE49-F238E27FC236}">
                <a16:creationId xmlns:a16="http://schemas.microsoft.com/office/drawing/2014/main" id="{26619E66-5354-4D60-8529-27917AC037C0}"/>
              </a:ext>
            </a:extLst>
          </p:cNvPr>
          <p:cNvSpPr>
            <a:spLocks noGrp="1"/>
          </p:cNvSpPr>
          <p:nvPr>
            <p:ph type="pic" sz="quarter" idx="13"/>
          </p:nvPr>
        </p:nvSpPr>
        <p:spPr>
          <a:xfrm>
            <a:off x="5884648" y="0"/>
            <a:ext cx="6307353" cy="5780372"/>
          </a:xfrm>
          <a:custGeom>
            <a:avLst/>
            <a:gdLst>
              <a:gd name="connsiteX0" fmla="*/ 760444 w 6307353"/>
              <a:gd name="connsiteY0" fmla="*/ 0 h 5780372"/>
              <a:gd name="connsiteX1" fmla="*/ 6307353 w 6307353"/>
              <a:gd name="connsiteY1" fmla="*/ 0 h 5780372"/>
              <a:gd name="connsiteX2" fmla="*/ 6307353 w 6307353"/>
              <a:gd name="connsiteY2" fmla="*/ 4515612 h 5780372"/>
              <a:gd name="connsiteX3" fmla="*/ 6110746 w 6307353"/>
              <a:gd name="connsiteY3" fmla="*/ 4731934 h 5780372"/>
              <a:gd name="connsiteX4" fmla="*/ 3579592 w 6307353"/>
              <a:gd name="connsiteY4" fmla="*/ 5780372 h 5780372"/>
              <a:gd name="connsiteX5" fmla="*/ 0 w 6307353"/>
              <a:gd name="connsiteY5" fmla="*/ 2200780 h 5780372"/>
              <a:gd name="connsiteX6" fmla="*/ 611338 w 6307353"/>
              <a:gd name="connsiteY6" fmla="*/ 199396 h 57803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307353" h="5780372">
                <a:moveTo>
                  <a:pt x="760444" y="0"/>
                </a:moveTo>
                <a:lnTo>
                  <a:pt x="6307353" y="0"/>
                </a:lnTo>
                <a:lnTo>
                  <a:pt x="6307353" y="4515612"/>
                </a:lnTo>
                <a:lnTo>
                  <a:pt x="6110746" y="4731934"/>
                </a:lnTo>
                <a:cubicBezTo>
                  <a:pt x="5462967" y="5379713"/>
                  <a:pt x="4568069" y="5780372"/>
                  <a:pt x="3579592" y="5780372"/>
                </a:cubicBezTo>
                <a:cubicBezTo>
                  <a:pt x="1602638" y="5780372"/>
                  <a:pt x="0" y="4177734"/>
                  <a:pt x="0" y="2200780"/>
                </a:cubicBezTo>
                <a:cubicBezTo>
                  <a:pt x="0" y="1459422"/>
                  <a:pt x="225371" y="770703"/>
                  <a:pt x="611338" y="199396"/>
                </a:cubicBezTo>
                <a:close/>
              </a:path>
            </a:pathLst>
          </a:custGeom>
          <a:solidFill>
            <a:schemeClr val="bg2"/>
          </a:solidFill>
        </p:spPr>
        <p:txBody>
          <a:bodyPr wrap="square" rtlCol="0" anchor="ctr">
            <a:noAutofit/>
          </a:bodyPr>
          <a:lstStyle>
            <a:lvl1pPr marL="0" indent="0" algn="ctr">
              <a:buNone/>
              <a:defRPr/>
            </a:lvl1pPr>
          </a:lstStyle>
          <a:p>
            <a:pPr rtl="0"/>
            <a:r>
              <a:rPr lang="es-ES" noProof="0"/>
              <a:t>Haga clic en el icono para agregar una imagen</a:t>
            </a:r>
            <a:endParaRPr lang="es-ES" noProof="0" dirty="0"/>
          </a:p>
        </p:txBody>
      </p:sp>
      <p:sp>
        <p:nvSpPr>
          <p:cNvPr id="14" name="Título 1">
            <a:extLst>
              <a:ext uri="{FF2B5EF4-FFF2-40B4-BE49-F238E27FC236}">
                <a16:creationId xmlns:a16="http://schemas.microsoft.com/office/drawing/2014/main" id="{2E646B4F-6CCB-724C-9D5E-6D5770023939}"/>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es-ES" noProof="0"/>
              <a:t>Haga clic para modificar el estilo de título del patrón</a:t>
            </a:r>
            <a:endParaRPr lang="es-ES" noProof="0" dirty="0"/>
          </a:p>
        </p:txBody>
      </p:sp>
    </p:spTree>
    <p:extLst>
      <p:ext uri="{BB962C8B-B14F-4D97-AF65-F5344CB8AC3E}">
        <p14:creationId xmlns:p14="http://schemas.microsoft.com/office/powerpoint/2010/main" val="16962084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ítulo y contenido 0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970CD0-696D-4313-96BA-4AA72C813BD0}"/>
              </a:ext>
            </a:extLst>
          </p:cNvPr>
          <p:cNvSpPr>
            <a:spLocks noGrp="1"/>
          </p:cNvSpPr>
          <p:nvPr>
            <p:ph type="title"/>
          </p:nvPr>
        </p:nvSpPr>
        <p:spPr>
          <a:xfrm>
            <a:off x="515938" y="499595"/>
            <a:ext cx="4937211" cy="1325563"/>
          </a:xfrm>
        </p:spPr>
        <p:txBody>
          <a:bodyPr lIns="0" tIns="0" rIns="0" bIns="0" rtlCol="0">
            <a:noAutofit/>
          </a:bodyPr>
          <a:lstStyle>
            <a:lvl1pPr>
              <a:defRPr sz="3200" b="1" cap="all" baseline="0"/>
            </a:lvl1pPr>
          </a:lstStyle>
          <a:p>
            <a:pPr rtl="0"/>
            <a:r>
              <a:rPr lang="es-ES" noProof="0"/>
              <a:t>Haga clic para modificar el estilo de título del patrón</a:t>
            </a:r>
            <a:endParaRPr lang="es-ES" noProof="0" dirty="0"/>
          </a:p>
        </p:txBody>
      </p:sp>
      <p:sp>
        <p:nvSpPr>
          <p:cNvPr id="3" name="Marcador de posición de contenido 2">
            <a:extLst>
              <a:ext uri="{FF2B5EF4-FFF2-40B4-BE49-F238E27FC236}">
                <a16:creationId xmlns:a16="http://schemas.microsoft.com/office/drawing/2014/main" id="{0FEE9886-36F0-4E06-A3A6-D8F00B0665A1}"/>
              </a:ext>
            </a:extLst>
          </p:cNvPr>
          <p:cNvSpPr>
            <a:spLocks noGrp="1"/>
          </p:cNvSpPr>
          <p:nvPr>
            <p:ph idx="1"/>
          </p:nvPr>
        </p:nvSpPr>
        <p:spPr>
          <a:xfrm>
            <a:off x="538960" y="1825625"/>
            <a:ext cx="4914189" cy="4351338"/>
          </a:xfrm>
        </p:spPr>
        <p:txBody>
          <a:bodyPr lIns="0" tIns="0" rIns="0" bIns="0" rtlCol="0">
            <a:noAutofit/>
          </a:bodyPr>
          <a:lstStyle>
            <a:lvl1pPr>
              <a:defRPr sz="2400"/>
            </a:lvl1pPr>
            <a:lvl2pPr>
              <a:defRPr sz="2000"/>
            </a:lvl2pPr>
            <a:lvl3pPr>
              <a:defRPr sz="1800"/>
            </a:lvl3pPr>
            <a:lvl4pPr>
              <a:defRPr sz="1600"/>
            </a:lvl4pPr>
            <a:lvl5pPr>
              <a:defRPr sz="16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endParaRPr lang="es-ES" noProof="0" dirty="0"/>
          </a:p>
        </p:txBody>
      </p:sp>
      <p:sp>
        <p:nvSpPr>
          <p:cNvPr id="7" name="Rectá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solidFill>
                <a:schemeClr val="bg1"/>
              </a:solidFill>
            </a:endParaRPr>
          </a:p>
        </p:txBody>
      </p:sp>
      <p:pic>
        <p:nvPicPr>
          <p:cNvPr id="8" name="Imagen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Elipse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Marcador de número de diapositiva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es-ES" noProof="0" smtClean="0"/>
              <a:pPr rtl="0"/>
              <a:t>‹Nº›</a:t>
            </a:fld>
            <a:endParaRPr lang="es-ES" noProof="0" dirty="0"/>
          </a:p>
        </p:txBody>
      </p:sp>
      <p:sp>
        <p:nvSpPr>
          <p:cNvPr id="14" name="Rectángulo 13">
            <a:extLst>
              <a:ext uri="{FF2B5EF4-FFF2-40B4-BE49-F238E27FC236}">
                <a16:creationId xmlns:a16="http://schemas.microsoft.com/office/drawing/2014/main" id="{9D415693-E2CB-4DB4-B07C-2F96B0CAB302}"/>
              </a:ext>
            </a:extLst>
          </p:cNvPr>
          <p:cNvSpPr/>
          <p:nvPr userDrawn="1"/>
        </p:nvSpPr>
        <p:spPr>
          <a:xfrm>
            <a:off x="7854462" y="988536"/>
            <a:ext cx="4329129" cy="4880927"/>
          </a:xfrm>
          <a:prstGeom prst="rect">
            <a:avLst/>
          </a:prstGeom>
          <a:solidFill>
            <a:schemeClr val="accent1"/>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4" name="Elipse 3">
            <a:extLst>
              <a:ext uri="{FF2B5EF4-FFF2-40B4-BE49-F238E27FC236}">
                <a16:creationId xmlns:a16="http://schemas.microsoft.com/office/drawing/2014/main" id="{14C1BF67-E354-4E04-8F94-BABF2B7D1AFB}"/>
              </a:ext>
            </a:extLst>
          </p:cNvPr>
          <p:cNvSpPr/>
          <p:nvPr userDrawn="1"/>
        </p:nvSpPr>
        <p:spPr>
          <a:xfrm>
            <a:off x="5107816" y="633613"/>
            <a:ext cx="5571908" cy="5571906"/>
          </a:xfrm>
          <a:prstGeom prst="ellipse">
            <a:avLst/>
          </a:prstGeom>
          <a:solidFill>
            <a:schemeClr val="bg2">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8" name="Marcador de posición de imagen 5">
            <a:extLst>
              <a:ext uri="{FF2B5EF4-FFF2-40B4-BE49-F238E27FC236}">
                <a16:creationId xmlns:a16="http://schemas.microsoft.com/office/drawing/2014/main" id="{FF6AC390-6F85-4B64-AE7A-E8E0D8FC89CF}"/>
              </a:ext>
            </a:extLst>
          </p:cNvPr>
          <p:cNvSpPr>
            <a:spLocks noGrp="1"/>
          </p:cNvSpPr>
          <p:nvPr>
            <p:ph type="pic" sz="quarter" idx="13"/>
          </p:nvPr>
        </p:nvSpPr>
        <p:spPr>
          <a:xfrm>
            <a:off x="5455212" y="988536"/>
            <a:ext cx="4884848" cy="4884848"/>
          </a:xfrm>
          <a:prstGeom prst="ellipse">
            <a:avLst/>
          </a:prstGeom>
          <a:solidFill>
            <a:schemeClr val="bg1">
              <a:lumMod val="85000"/>
            </a:schemeClr>
          </a:solidFill>
        </p:spPr>
        <p:txBody>
          <a:bodyPr rtlCol="0" anchor="ctr"/>
          <a:lstStyle>
            <a:lvl1pPr marL="0" indent="0" algn="ctr">
              <a:buNone/>
              <a:defRPr/>
            </a:lvl1pPr>
          </a:lstStyle>
          <a:p>
            <a:pPr rtl="0"/>
            <a:r>
              <a:rPr lang="es-ES" noProof="0"/>
              <a:t>Haga clic en el icono para agregar una imagen</a:t>
            </a:r>
            <a:endParaRPr lang="es-ES" noProof="0" dirty="0"/>
          </a:p>
        </p:txBody>
      </p:sp>
    </p:spTree>
    <p:extLst>
      <p:ext uri="{BB962C8B-B14F-4D97-AF65-F5344CB8AC3E}">
        <p14:creationId xmlns:p14="http://schemas.microsoft.com/office/powerpoint/2010/main" val="1969986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ítulo y contenido 03">
    <p:spTree>
      <p:nvGrpSpPr>
        <p:cNvPr id="1" name=""/>
        <p:cNvGrpSpPr/>
        <p:nvPr/>
      </p:nvGrpSpPr>
      <p:grpSpPr>
        <a:xfrm>
          <a:off x="0" y="0"/>
          <a:ext cx="0" cy="0"/>
          <a:chOff x="0" y="0"/>
          <a:chExt cx="0" cy="0"/>
        </a:xfrm>
      </p:grpSpPr>
      <p:sp>
        <p:nvSpPr>
          <p:cNvPr id="19" name="Rectángulo 18">
            <a:extLst>
              <a:ext uri="{FF2B5EF4-FFF2-40B4-BE49-F238E27FC236}">
                <a16:creationId xmlns:a16="http://schemas.microsoft.com/office/drawing/2014/main" id="{12E4E194-63F1-4D43-AC02-75733DF045E9}"/>
              </a:ext>
            </a:extLst>
          </p:cNvPr>
          <p:cNvSpPr/>
          <p:nvPr userDrawn="1"/>
        </p:nvSpPr>
        <p:spPr>
          <a:xfrm>
            <a:off x="8308181"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2" name="Elipse 21">
            <a:extLst>
              <a:ext uri="{FF2B5EF4-FFF2-40B4-BE49-F238E27FC236}">
                <a16:creationId xmlns:a16="http://schemas.microsoft.com/office/drawing/2014/main" id="{E799E3E2-888B-2343-9A63-F84C03265CB5}"/>
              </a:ext>
            </a:extLst>
          </p:cNvPr>
          <p:cNvSpPr>
            <a:spLocks noChangeAspect="1"/>
          </p:cNvSpPr>
          <p:nvPr userDrawn="1"/>
        </p:nvSpPr>
        <p:spPr>
          <a:xfrm>
            <a:off x="9833702" y="1823757"/>
            <a:ext cx="832104" cy="832104"/>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3" name="Marcador de posición de imagen 11">
            <a:extLst>
              <a:ext uri="{FF2B5EF4-FFF2-40B4-BE49-F238E27FC236}">
                <a16:creationId xmlns:a16="http://schemas.microsoft.com/office/drawing/2014/main" id="{8FEDE8EF-5B7A-A741-9A56-D365CAE01B62}"/>
              </a:ext>
            </a:extLst>
          </p:cNvPr>
          <p:cNvSpPr>
            <a:spLocks noGrp="1"/>
          </p:cNvSpPr>
          <p:nvPr>
            <p:ph type="pic" sz="quarter" idx="19" hasCustomPrompt="1"/>
          </p:nvPr>
        </p:nvSpPr>
        <p:spPr>
          <a:xfrm>
            <a:off x="9998318"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es-ES" noProof="0" dirty="0"/>
              <a:t>icono</a:t>
            </a:r>
          </a:p>
        </p:txBody>
      </p:sp>
      <p:sp>
        <p:nvSpPr>
          <p:cNvPr id="9" name="Rectángulo 8">
            <a:extLst>
              <a:ext uri="{FF2B5EF4-FFF2-40B4-BE49-F238E27FC236}">
                <a16:creationId xmlns:a16="http://schemas.microsoft.com/office/drawing/2014/main" id="{3755C1FB-E61C-4BBC-8179-D34908DEA1B6}"/>
              </a:ext>
            </a:extLst>
          </p:cNvPr>
          <p:cNvSpPr/>
          <p:nvPr userDrawn="1"/>
        </p:nvSpPr>
        <p:spPr>
          <a:xfrm>
            <a:off x="0" y="1630018"/>
            <a:ext cx="3883819" cy="437321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4" name="Elipse 3">
            <a:extLst>
              <a:ext uri="{FF2B5EF4-FFF2-40B4-BE49-F238E27FC236}">
                <a16:creationId xmlns:a16="http://schemas.microsoft.com/office/drawing/2014/main" id="{8C1E0992-271E-4948-9461-C7AA54AF8FEA}"/>
              </a:ext>
            </a:extLst>
          </p:cNvPr>
          <p:cNvSpPr>
            <a:spLocks noChangeAspect="1"/>
          </p:cNvSpPr>
          <p:nvPr userDrawn="1"/>
        </p:nvSpPr>
        <p:spPr>
          <a:xfrm>
            <a:off x="1526011" y="1823757"/>
            <a:ext cx="832104" cy="832104"/>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es-ES" noProof="0"/>
              <a:t>Haga clic para modificar el estilo de título del patrón</a:t>
            </a:r>
            <a:endParaRPr lang="es-ES" noProof="0" dirty="0"/>
          </a:p>
        </p:txBody>
      </p:sp>
      <p:sp>
        <p:nvSpPr>
          <p:cNvPr id="3" name="Marcador de contenido 2">
            <a:extLst>
              <a:ext uri="{FF2B5EF4-FFF2-40B4-BE49-F238E27FC236}">
                <a16:creationId xmlns:a16="http://schemas.microsoft.com/office/drawing/2014/main" id="{0FEE9886-36F0-4E06-A3A6-D8F00B0665A1}"/>
              </a:ext>
            </a:extLst>
          </p:cNvPr>
          <p:cNvSpPr>
            <a:spLocks noGrp="1"/>
          </p:cNvSpPr>
          <p:nvPr>
            <p:ph idx="1"/>
          </p:nvPr>
        </p:nvSpPr>
        <p:spPr>
          <a:xfrm>
            <a:off x="219126" y="3207024"/>
            <a:ext cx="3445566"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a:t>Haga clic para modificar los estilos de texto del patrón</a:t>
            </a:r>
          </a:p>
        </p:txBody>
      </p:sp>
      <p:sp>
        <p:nvSpPr>
          <p:cNvPr id="7" name="Rectá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solidFill>
                <a:schemeClr val="bg1"/>
              </a:solidFill>
            </a:endParaRPr>
          </a:p>
        </p:txBody>
      </p:sp>
      <p:pic>
        <p:nvPicPr>
          <p:cNvPr id="8" name="Imagen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Elipse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Marcador de número de diapositiva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es-ES" noProof="0" smtClean="0"/>
              <a:pPr rtl="0"/>
              <a:t>‹Nº›</a:t>
            </a:fld>
            <a:endParaRPr lang="es-ES" noProof="0" dirty="0"/>
          </a:p>
        </p:txBody>
      </p:sp>
      <p:sp>
        <p:nvSpPr>
          <p:cNvPr id="6" name="Marcador de posición de imagen 5">
            <a:extLst>
              <a:ext uri="{FF2B5EF4-FFF2-40B4-BE49-F238E27FC236}">
                <a16:creationId xmlns:a16="http://schemas.microsoft.com/office/drawing/2014/main" id="{35B71D50-AA4B-4E0C-8F6A-0F64F2C8A8C7}"/>
              </a:ext>
            </a:extLst>
          </p:cNvPr>
          <p:cNvSpPr>
            <a:spLocks noGrp="1"/>
          </p:cNvSpPr>
          <p:nvPr>
            <p:ph type="pic" sz="quarter" idx="13"/>
          </p:nvPr>
        </p:nvSpPr>
        <p:spPr>
          <a:xfrm>
            <a:off x="3883819" y="1630018"/>
            <a:ext cx="4424362" cy="4373217"/>
          </a:xfrm>
          <a:solidFill>
            <a:schemeClr val="bg2">
              <a:lumMod val="90000"/>
            </a:schemeClr>
          </a:solidFill>
        </p:spPr>
        <p:txBody>
          <a:bodyPr rtlCol="0" anchor="ctr"/>
          <a:lstStyle>
            <a:lvl1pPr marL="0" indent="0" algn="ctr">
              <a:buNone/>
              <a:defRPr/>
            </a:lvl1pPr>
          </a:lstStyle>
          <a:p>
            <a:pPr rtl="0"/>
            <a:r>
              <a:rPr lang="es-ES" noProof="0"/>
              <a:t>Haga clic en el icono para agregar una imagen</a:t>
            </a:r>
            <a:endParaRPr lang="es-ES" noProof="0" dirty="0"/>
          </a:p>
        </p:txBody>
      </p:sp>
      <p:sp>
        <p:nvSpPr>
          <p:cNvPr id="17" name="Marcador de contenido 2">
            <a:extLst>
              <a:ext uri="{FF2B5EF4-FFF2-40B4-BE49-F238E27FC236}">
                <a16:creationId xmlns:a16="http://schemas.microsoft.com/office/drawing/2014/main" id="{147C9C38-5B17-467D-B581-EF28ECB11E80}"/>
              </a:ext>
            </a:extLst>
          </p:cNvPr>
          <p:cNvSpPr>
            <a:spLocks noGrp="1"/>
          </p:cNvSpPr>
          <p:nvPr>
            <p:ph idx="14"/>
          </p:nvPr>
        </p:nvSpPr>
        <p:spPr>
          <a:xfrm>
            <a:off x="8527490" y="3207024"/>
            <a:ext cx="3445200" cy="2504663"/>
          </a:xfrm>
        </p:spPr>
        <p:txBody>
          <a:bodyPr lIns="0" tIns="0" rIns="0" bIns="0" rtlCol="0">
            <a:norm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a:t>Haga clic para modificar los estilos de texto del patrón</a:t>
            </a:r>
          </a:p>
        </p:txBody>
      </p:sp>
      <p:sp>
        <p:nvSpPr>
          <p:cNvPr id="20" name="Marcador de contenido 2">
            <a:extLst>
              <a:ext uri="{FF2B5EF4-FFF2-40B4-BE49-F238E27FC236}">
                <a16:creationId xmlns:a16="http://schemas.microsoft.com/office/drawing/2014/main" id="{FEB88DD7-AEB5-4718-AF2D-28B5B91ED715}"/>
              </a:ext>
            </a:extLst>
          </p:cNvPr>
          <p:cNvSpPr>
            <a:spLocks noGrp="1"/>
          </p:cNvSpPr>
          <p:nvPr>
            <p:ph idx="15"/>
          </p:nvPr>
        </p:nvSpPr>
        <p:spPr>
          <a:xfrm>
            <a:off x="219126"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a:t>Haga clic para modificar los estilos de texto del patrón</a:t>
            </a:r>
          </a:p>
        </p:txBody>
      </p:sp>
      <p:sp>
        <p:nvSpPr>
          <p:cNvPr id="21" name="Marcador de contenido 2">
            <a:extLst>
              <a:ext uri="{FF2B5EF4-FFF2-40B4-BE49-F238E27FC236}">
                <a16:creationId xmlns:a16="http://schemas.microsoft.com/office/drawing/2014/main" id="{F694448B-800C-40EF-8F61-18C018E8374C}"/>
              </a:ext>
            </a:extLst>
          </p:cNvPr>
          <p:cNvSpPr>
            <a:spLocks noGrp="1"/>
          </p:cNvSpPr>
          <p:nvPr>
            <p:ph idx="16"/>
          </p:nvPr>
        </p:nvSpPr>
        <p:spPr>
          <a:xfrm>
            <a:off x="8527124" y="2711636"/>
            <a:ext cx="3445566" cy="495389"/>
          </a:xfrm>
        </p:spPr>
        <p:txBody>
          <a:bodyPr lIns="0" tIns="0" rIns="0" bIns="0" rtlCol="0" anchor="ctr">
            <a:noAutofit/>
          </a:bodyPr>
          <a:lstStyle>
            <a:lvl1pPr marL="0" indent="0" algn="ctr">
              <a:buNone/>
              <a:defRPr sz="1800" b="1" cap="all" baseline="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a:t>Haga clic para modificar los estilos de texto del patrón</a:t>
            </a:r>
          </a:p>
        </p:txBody>
      </p:sp>
      <p:sp>
        <p:nvSpPr>
          <p:cNvPr id="12" name="Marcador de posición de imagen 11">
            <a:extLst>
              <a:ext uri="{FF2B5EF4-FFF2-40B4-BE49-F238E27FC236}">
                <a16:creationId xmlns:a16="http://schemas.microsoft.com/office/drawing/2014/main" id="{483B974E-5202-4EAD-9D55-4129C84BAE87}"/>
              </a:ext>
            </a:extLst>
          </p:cNvPr>
          <p:cNvSpPr>
            <a:spLocks noGrp="1"/>
          </p:cNvSpPr>
          <p:nvPr>
            <p:ph type="pic" sz="quarter" idx="17" hasCustomPrompt="1"/>
          </p:nvPr>
        </p:nvSpPr>
        <p:spPr>
          <a:xfrm>
            <a:off x="1690627" y="1988373"/>
            <a:ext cx="502873" cy="502873"/>
          </a:xfrm>
          <a:prstGeom prst="rect">
            <a:avLst/>
          </a:prstGeom>
          <a:noFill/>
        </p:spPr>
        <p:txBody>
          <a:bodyPr lIns="0" rIns="0" rtlCol="0" anchor="ctr">
            <a:noAutofit/>
          </a:bodyPr>
          <a:lstStyle>
            <a:lvl1pPr marL="0" indent="0" algn="ctr">
              <a:buNone/>
              <a:defRPr sz="1100">
                <a:solidFill>
                  <a:schemeClr val="bg1"/>
                </a:solidFill>
              </a:defRPr>
            </a:lvl1pPr>
          </a:lstStyle>
          <a:p>
            <a:pPr rtl="0"/>
            <a:r>
              <a:rPr lang="es-ES" noProof="0" dirty="0"/>
              <a:t>icono</a:t>
            </a:r>
          </a:p>
        </p:txBody>
      </p:sp>
    </p:spTree>
    <p:extLst>
      <p:ext uri="{BB962C8B-B14F-4D97-AF65-F5344CB8AC3E}">
        <p14:creationId xmlns:p14="http://schemas.microsoft.com/office/powerpoint/2010/main" val="1741033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iseño de comparación">
    <p:spTree>
      <p:nvGrpSpPr>
        <p:cNvPr id="1" name=""/>
        <p:cNvGrpSpPr/>
        <p:nvPr/>
      </p:nvGrpSpPr>
      <p:grpSpPr>
        <a:xfrm>
          <a:off x="0" y="0"/>
          <a:ext cx="0" cy="0"/>
          <a:chOff x="0" y="0"/>
          <a:chExt cx="0" cy="0"/>
        </a:xfrm>
      </p:grpSpPr>
      <p:sp>
        <p:nvSpPr>
          <p:cNvPr id="22" name="Rectángulo 21">
            <a:extLst>
              <a:ext uri="{FF2B5EF4-FFF2-40B4-BE49-F238E27FC236}">
                <a16:creationId xmlns:a16="http://schemas.microsoft.com/office/drawing/2014/main" id="{1B6EB0C6-606C-4AFB-8FF8-AB43606B95BD}"/>
              </a:ext>
            </a:extLst>
          </p:cNvPr>
          <p:cNvSpPr/>
          <p:nvPr userDrawn="1"/>
        </p:nvSpPr>
        <p:spPr>
          <a:xfrm>
            <a:off x="6599236" y="4707908"/>
            <a:ext cx="5592763"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4" name="Rectángulo 3">
            <a:extLst>
              <a:ext uri="{FF2B5EF4-FFF2-40B4-BE49-F238E27FC236}">
                <a16:creationId xmlns:a16="http://schemas.microsoft.com/office/drawing/2014/main" id="{25CE6D5A-A5C0-4B12-A26A-691D5743FA5C}"/>
              </a:ext>
            </a:extLst>
          </p:cNvPr>
          <p:cNvSpPr/>
          <p:nvPr userDrawn="1"/>
        </p:nvSpPr>
        <p:spPr>
          <a:xfrm>
            <a:off x="-82063" y="1648186"/>
            <a:ext cx="5709139" cy="100647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 name="Título 1">
            <a:extLst>
              <a:ext uri="{FF2B5EF4-FFF2-40B4-BE49-F238E27FC236}">
                <a16:creationId xmlns:a16="http://schemas.microsoft.com/office/drawing/2014/main" id="{32970CD0-696D-4313-96BA-4AA72C813BD0}"/>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es-ES" noProof="0"/>
              <a:t>Haga clic para modificar el estilo de título del patrón</a:t>
            </a:r>
            <a:endParaRPr lang="es-ES" noProof="0" dirty="0"/>
          </a:p>
        </p:txBody>
      </p:sp>
      <p:sp>
        <p:nvSpPr>
          <p:cNvPr id="3" name="Marcador de contenido 2">
            <a:extLst>
              <a:ext uri="{FF2B5EF4-FFF2-40B4-BE49-F238E27FC236}">
                <a16:creationId xmlns:a16="http://schemas.microsoft.com/office/drawing/2014/main" id="{0FEE9886-36F0-4E06-A3A6-D8F00B0665A1}"/>
              </a:ext>
            </a:extLst>
          </p:cNvPr>
          <p:cNvSpPr>
            <a:spLocks noGrp="1"/>
          </p:cNvSpPr>
          <p:nvPr>
            <p:ph idx="1"/>
          </p:nvPr>
        </p:nvSpPr>
        <p:spPr>
          <a:xfrm>
            <a:off x="680934" y="2863158"/>
            <a:ext cx="4074002" cy="2846648"/>
          </a:xfrm>
        </p:spPr>
        <p:txBody>
          <a:bodyPr lIns="0" tIns="0" rIns="0" bIns="0" rtlCol="0">
            <a:noAutofit/>
          </a:bodyPr>
          <a:lstStyle>
            <a:lvl1pPr marL="0" indent="0" algn="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a:t>Haga clic para modificar los estilos de texto del patrón</a:t>
            </a:r>
          </a:p>
        </p:txBody>
      </p:sp>
      <p:sp>
        <p:nvSpPr>
          <p:cNvPr id="7" name="Rectángulo 6">
            <a:extLst>
              <a:ext uri="{FF2B5EF4-FFF2-40B4-BE49-F238E27FC236}">
                <a16:creationId xmlns:a16="http://schemas.microsoft.com/office/drawing/2014/main" id="{76627016-BFC4-46D4-89DB-F72E3C3461EC}"/>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solidFill>
                <a:schemeClr val="accent2"/>
              </a:solidFill>
            </a:endParaRPr>
          </a:p>
        </p:txBody>
      </p:sp>
      <p:pic>
        <p:nvPicPr>
          <p:cNvPr id="8" name="Imagen 7">
            <a:extLst>
              <a:ext uri="{FF2B5EF4-FFF2-40B4-BE49-F238E27FC236}">
                <a16:creationId xmlns:a16="http://schemas.microsoft.com/office/drawing/2014/main" id="{676C557E-B5A7-4416-BCC0-5743550BF152}"/>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15" name="Elipse 14">
            <a:extLst>
              <a:ext uri="{FF2B5EF4-FFF2-40B4-BE49-F238E27FC236}">
                <a16:creationId xmlns:a16="http://schemas.microsoft.com/office/drawing/2014/main" id="{EF515B4A-CB20-4847-8E00-0DD66F1FEBB4}"/>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6" name="Marcador de número de diapositiva 5">
            <a:extLst>
              <a:ext uri="{FF2B5EF4-FFF2-40B4-BE49-F238E27FC236}">
                <a16:creationId xmlns:a16="http://schemas.microsoft.com/office/drawing/2014/main" id="{996B64B9-1DF0-4EE9-BAB5-72AFA94B9AFD}"/>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es-ES" noProof="0" smtClean="0"/>
              <a:pPr rtl="0"/>
              <a:t>‹Nº›</a:t>
            </a:fld>
            <a:endParaRPr lang="es-ES" noProof="0" dirty="0"/>
          </a:p>
        </p:txBody>
      </p:sp>
      <p:sp>
        <p:nvSpPr>
          <p:cNvPr id="20" name="Marcador de contenido 2">
            <a:extLst>
              <a:ext uri="{FF2B5EF4-FFF2-40B4-BE49-F238E27FC236}">
                <a16:creationId xmlns:a16="http://schemas.microsoft.com/office/drawing/2014/main" id="{FEB88DD7-AEB5-4718-AF2D-28B5B91ED715}"/>
              </a:ext>
            </a:extLst>
          </p:cNvPr>
          <p:cNvSpPr>
            <a:spLocks noGrp="1"/>
          </p:cNvSpPr>
          <p:nvPr>
            <p:ph idx="15" hasCustomPrompt="1"/>
          </p:nvPr>
        </p:nvSpPr>
        <p:spPr>
          <a:xfrm>
            <a:off x="1309370" y="1903728"/>
            <a:ext cx="3445566" cy="495389"/>
          </a:xfrm>
        </p:spPr>
        <p:txBody>
          <a:bodyPr lIns="0" tIns="0" rIns="0" bIns="0" rtlCol="0" anchor="ctr">
            <a:noAutofit/>
          </a:bodyPr>
          <a:lstStyle>
            <a:lvl1pPr marL="0" indent="0" algn="r">
              <a:buNone/>
              <a:defRPr sz="1800" b="1" cap="all" baseline="0">
                <a:solidFill>
                  <a:schemeClr val="accent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dirty="0"/>
              <a:t>Tema 01 va aquí</a:t>
            </a:r>
          </a:p>
        </p:txBody>
      </p:sp>
      <p:sp>
        <p:nvSpPr>
          <p:cNvPr id="23" name="Marcador de posición de contenido 2">
            <a:extLst>
              <a:ext uri="{FF2B5EF4-FFF2-40B4-BE49-F238E27FC236}">
                <a16:creationId xmlns:a16="http://schemas.microsoft.com/office/drawing/2014/main" id="{E5123CE7-2F8A-489B-BD99-0C2A33ADF49A}"/>
              </a:ext>
            </a:extLst>
          </p:cNvPr>
          <p:cNvSpPr>
            <a:spLocks noGrp="1"/>
          </p:cNvSpPr>
          <p:nvPr>
            <p:ph idx="19"/>
          </p:nvPr>
        </p:nvSpPr>
        <p:spPr>
          <a:xfrm>
            <a:off x="7327918" y="1648186"/>
            <a:ext cx="4074002" cy="2834508"/>
          </a:xfrm>
        </p:spPr>
        <p:txBody>
          <a:bodyPr lIns="0" tIns="0" rIns="0" bIns="0" rtlCol="0" anchor="b">
            <a:noAutofit/>
          </a:bodyPr>
          <a:lstStyle>
            <a:lvl1pPr marL="0" indent="0" algn="l">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a:t>Haga clic para modificar los estilos de texto del patrón</a:t>
            </a:r>
          </a:p>
        </p:txBody>
      </p:sp>
      <p:sp>
        <p:nvSpPr>
          <p:cNvPr id="25" name="Marcador de contenido 2">
            <a:extLst>
              <a:ext uri="{FF2B5EF4-FFF2-40B4-BE49-F238E27FC236}">
                <a16:creationId xmlns:a16="http://schemas.microsoft.com/office/drawing/2014/main" id="{07730BCF-AC2A-4FEC-8F01-63964DB444CF}"/>
              </a:ext>
            </a:extLst>
          </p:cNvPr>
          <p:cNvSpPr>
            <a:spLocks noGrp="1"/>
          </p:cNvSpPr>
          <p:nvPr>
            <p:ph idx="20" hasCustomPrompt="1"/>
          </p:nvPr>
        </p:nvSpPr>
        <p:spPr>
          <a:xfrm>
            <a:off x="7475709" y="4963450"/>
            <a:ext cx="3445566" cy="495389"/>
          </a:xfrm>
        </p:spPr>
        <p:txBody>
          <a:bodyPr lIns="0" tIns="0" rIns="0" bIns="0" rtlCol="0" anchor="ctr">
            <a:noAutofit/>
          </a:bodyPr>
          <a:lstStyle>
            <a:lvl1pPr marL="0" indent="0" algn="l">
              <a:buNone/>
              <a:defRPr sz="1800" b="1" cap="all" baseline="0">
                <a:solidFill>
                  <a:schemeClr val="accent3"/>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dirty="0"/>
              <a:t>Tema 02 va aquí</a:t>
            </a:r>
          </a:p>
        </p:txBody>
      </p:sp>
      <p:sp>
        <p:nvSpPr>
          <p:cNvPr id="21" name="Elipse 20">
            <a:extLst>
              <a:ext uri="{FF2B5EF4-FFF2-40B4-BE49-F238E27FC236}">
                <a16:creationId xmlns:a16="http://schemas.microsoft.com/office/drawing/2014/main" id="{919C8692-230B-D543-A7F7-4FD61B04D1C6}"/>
              </a:ext>
            </a:extLst>
          </p:cNvPr>
          <p:cNvSpPr>
            <a:spLocks noChangeAspect="1"/>
          </p:cNvSpPr>
          <p:nvPr userDrawn="1"/>
        </p:nvSpPr>
        <p:spPr>
          <a:xfrm>
            <a:off x="5084763" y="1652762"/>
            <a:ext cx="1001899" cy="100189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4" name="Marcador de posición de imagen 11">
            <a:extLst>
              <a:ext uri="{FF2B5EF4-FFF2-40B4-BE49-F238E27FC236}">
                <a16:creationId xmlns:a16="http://schemas.microsoft.com/office/drawing/2014/main" id="{E150BFC7-A11D-CC46-B5A2-8BD93C269506}"/>
              </a:ext>
            </a:extLst>
          </p:cNvPr>
          <p:cNvSpPr>
            <a:spLocks noGrp="1"/>
          </p:cNvSpPr>
          <p:nvPr>
            <p:ph type="pic" sz="quarter" idx="21" hasCustomPrompt="1"/>
          </p:nvPr>
        </p:nvSpPr>
        <p:spPr>
          <a:xfrm>
            <a:off x="5282969" y="1850968"/>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es-ES" noProof="0" dirty="0"/>
              <a:t>icono</a:t>
            </a:r>
          </a:p>
        </p:txBody>
      </p:sp>
      <p:sp>
        <p:nvSpPr>
          <p:cNvPr id="28" name="Elipse 27">
            <a:extLst>
              <a:ext uri="{FF2B5EF4-FFF2-40B4-BE49-F238E27FC236}">
                <a16:creationId xmlns:a16="http://schemas.microsoft.com/office/drawing/2014/main" id="{F95B55F4-B501-3440-8904-A1C7F049CBE8}"/>
              </a:ext>
            </a:extLst>
          </p:cNvPr>
          <p:cNvSpPr>
            <a:spLocks noChangeAspect="1"/>
          </p:cNvSpPr>
          <p:nvPr userDrawn="1"/>
        </p:nvSpPr>
        <p:spPr>
          <a:xfrm>
            <a:off x="6100576" y="4707907"/>
            <a:ext cx="1001899" cy="1001899"/>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9" name="Marcador de posición de imagen 11">
            <a:extLst>
              <a:ext uri="{FF2B5EF4-FFF2-40B4-BE49-F238E27FC236}">
                <a16:creationId xmlns:a16="http://schemas.microsoft.com/office/drawing/2014/main" id="{F2116994-BE3E-6A43-9C15-E71BA8EC821F}"/>
              </a:ext>
            </a:extLst>
          </p:cNvPr>
          <p:cNvSpPr>
            <a:spLocks noGrp="1"/>
          </p:cNvSpPr>
          <p:nvPr>
            <p:ph type="pic" sz="quarter" idx="22" hasCustomPrompt="1"/>
          </p:nvPr>
        </p:nvSpPr>
        <p:spPr>
          <a:xfrm>
            <a:off x="6298782" y="4906113"/>
            <a:ext cx="605487" cy="605487"/>
          </a:xfrm>
          <a:prstGeom prst="rect">
            <a:avLst/>
          </a:prstGeom>
          <a:noFill/>
        </p:spPr>
        <p:txBody>
          <a:bodyPr lIns="0" rIns="0" rtlCol="0" anchor="ctr">
            <a:normAutofit/>
          </a:bodyPr>
          <a:lstStyle>
            <a:lvl1pPr marL="0" indent="0" algn="ctr">
              <a:buNone/>
              <a:defRPr sz="1100">
                <a:solidFill>
                  <a:schemeClr val="bg1"/>
                </a:solidFill>
              </a:defRPr>
            </a:lvl1pPr>
          </a:lstStyle>
          <a:p>
            <a:pPr rtl="0"/>
            <a:r>
              <a:rPr lang="es-ES" noProof="0" dirty="0"/>
              <a:t>icono</a:t>
            </a:r>
          </a:p>
        </p:txBody>
      </p:sp>
    </p:spTree>
    <p:extLst>
      <p:ext uri="{BB962C8B-B14F-4D97-AF65-F5344CB8AC3E}">
        <p14:creationId xmlns:p14="http://schemas.microsoft.com/office/powerpoint/2010/main" val="8914009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grpSp>
        <p:nvGrpSpPr>
          <p:cNvPr id="11" name="Grupo 10">
            <a:extLst>
              <a:ext uri="{FF2B5EF4-FFF2-40B4-BE49-F238E27FC236}">
                <a16:creationId xmlns:a16="http://schemas.microsoft.com/office/drawing/2014/main" id="{04B31150-A166-4DB3-A898-2154C9665891}"/>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12" name="Forma libre 5">
              <a:extLst>
                <a:ext uri="{FF2B5EF4-FFF2-40B4-BE49-F238E27FC236}">
                  <a16:creationId xmlns:a16="http://schemas.microsoft.com/office/drawing/2014/main" id="{1C1A95BC-42CA-4166-918D-DF4306881408}"/>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3" name="Forma libre 6">
              <a:extLst>
                <a:ext uri="{FF2B5EF4-FFF2-40B4-BE49-F238E27FC236}">
                  <a16:creationId xmlns:a16="http://schemas.microsoft.com/office/drawing/2014/main" id="{4B4D5F91-2158-4A30-B83C-5CC9CC6E5D4F}"/>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14" name="Forma libre 7">
              <a:extLst>
                <a:ext uri="{FF2B5EF4-FFF2-40B4-BE49-F238E27FC236}">
                  <a16:creationId xmlns:a16="http://schemas.microsoft.com/office/drawing/2014/main" id="{C509E5D6-79CC-4E1D-AAF4-C6F28F3C1777}"/>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6" name="Título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es-ES" noProof="0"/>
              <a:t>Haga clic para modificar el estilo de título del patrón</a:t>
            </a:r>
            <a:endParaRPr lang="es-ES" noProof="0" dirty="0"/>
          </a:p>
        </p:txBody>
      </p:sp>
      <p:sp>
        <p:nvSpPr>
          <p:cNvPr id="7" name="Rectángulo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solidFill>
                <a:schemeClr val="bg1"/>
              </a:solidFill>
            </a:endParaRPr>
          </a:p>
        </p:txBody>
      </p:sp>
      <p:pic>
        <p:nvPicPr>
          <p:cNvPr id="8" name="Imagen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Elipse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0" name="Marcador de número de diapositiva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es-ES" noProof="0" smtClean="0"/>
              <a:pPr rtl="0"/>
              <a:t>‹Nº›</a:t>
            </a:fld>
            <a:endParaRPr lang="es-ES" noProof="0" dirty="0"/>
          </a:p>
        </p:txBody>
      </p:sp>
    </p:spTree>
    <p:extLst>
      <p:ext uri="{BB962C8B-B14F-4D97-AF65-F5344CB8AC3E}">
        <p14:creationId xmlns:p14="http://schemas.microsoft.com/office/powerpoint/2010/main" val="15647606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iapositiva del equipo">
    <p:spTree>
      <p:nvGrpSpPr>
        <p:cNvPr id="1" name=""/>
        <p:cNvGrpSpPr/>
        <p:nvPr/>
      </p:nvGrpSpPr>
      <p:grpSpPr>
        <a:xfrm>
          <a:off x="0" y="0"/>
          <a:ext cx="0" cy="0"/>
          <a:chOff x="0" y="0"/>
          <a:chExt cx="0" cy="0"/>
        </a:xfrm>
      </p:grpSpPr>
      <p:grpSp>
        <p:nvGrpSpPr>
          <p:cNvPr id="35" name="Grupo 34">
            <a:extLst>
              <a:ext uri="{FF2B5EF4-FFF2-40B4-BE49-F238E27FC236}">
                <a16:creationId xmlns:a16="http://schemas.microsoft.com/office/drawing/2014/main" id="{431CD316-21C7-4FA9-A45A-374D6AE71ED5}"/>
              </a:ext>
            </a:extLst>
          </p:cNvPr>
          <p:cNvGrpSpPr/>
          <p:nvPr userDrawn="1"/>
        </p:nvGrpSpPr>
        <p:grpSpPr>
          <a:xfrm rot="8650774" flipH="1" flipV="1">
            <a:off x="7430044" y="-1843126"/>
            <a:ext cx="4436224" cy="5482435"/>
            <a:chOff x="11114088" y="2241550"/>
            <a:chExt cx="1905000" cy="2354263"/>
          </a:xfrm>
          <a:solidFill>
            <a:schemeClr val="bg2">
              <a:alpha val="53000"/>
            </a:schemeClr>
          </a:solidFill>
        </p:grpSpPr>
        <p:sp>
          <p:nvSpPr>
            <p:cNvPr id="36" name="Forma libre 5">
              <a:extLst>
                <a:ext uri="{FF2B5EF4-FFF2-40B4-BE49-F238E27FC236}">
                  <a16:creationId xmlns:a16="http://schemas.microsoft.com/office/drawing/2014/main" id="{E107D9FB-3967-4583-A9DA-6787AF71202C}"/>
                </a:ext>
              </a:extLst>
            </p:cNvPr>
            <p:cNvSpPr>
              <a:spLocks/>
            </p:cNvSpPr>
            <p:nvPr/>
          </p:nvSpPr>
          <p:spPr bwMode="auto">
            <a:xfrm>
              <a:off x="11114088" y="2241550"/>
              <a:ext cx="1905000" cy="2354263"/>
            </a:xfrm>
            <a:custGeom>
              <a:avLst/>
              <a:gdLst>
                <a:gd name="T0" fmla="*/ 0 w 447"/>
                <a:gd name="T1" fmla="*/ 264 h 553"/>
                <a:gd name="T2" fmla="*/ 141 w 447"/>
                <a:gd name="T3" fmla="*/ 48 h 553"/>
                <a:gd name="T4" fmla="*/ 414 w 447"/>
                <a:gd name="T5" fmla="*/ 67 h 553"/>
                <a:gd name="T6" fmla="*/ 438 w 447"/>
                <a:gd name="T7" fmla="*/ 98 h 553"/>
                <a:gd name="T8" fmla="*/ 391 w 447"/>
                <a:gd name="T9" fmla="*/ 111 h 553"/>
                <a:gd name="T10" fmla="*/ 94 w 447"/>
                <a:gd name="T11" fmla="*/ 149 h 553"/>
                <a:gd name="T12" fmla="*/ 107 w 447"/>
                <a:gd name="T13" fmla="*/ 424 h 553"/>
                <a:gd name="T14" fmla="*/ 383 w 447"/>
                <a:gd name="T15" fmla="*/ 453 h 553"/>
                <a:gd name="T16" fmla="*/ 393 w 447"/>
                <a:gd name="T17" fmla="*/ 446 h 553"/>
                <a:gd name="T18" fmla="*/ 433 w 447"/>
                <a:gd name="T19" fmla="*/ 449 h 553"/>
                <a:gd name="T20" fmla="*/ 421 w 447"/>
                <a:gd name="T21" fmla="*/ 485 h 553"/>
                <a:gd name="T22" fmla="*/ 194 w 447"/>
                <a:gd name="T23" fmla="*/ 531 h 553"/>
                <a:gd name="T24" fmla="*/ 0 w 447"/>
                <a:gd name="T25" fmla="*/ 264 h 5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47" h="553">
                  <a:moveTo>
                    <a:pt x="0" y="264"/>
                  </a:moveTo>
                  <a:cubicBezTo>
                    <a:pt x="5" y="176"/>
                    <a:pt x="49" y="96"/>
                    <a:pt x="141" y="48"/>
                  </a:cubicBezTo>
                  <a:cubicBezTo>
                    <a:pt x="235" y="0"/>
                    <a:pt x="327" y="9"/>
                    <a:pt x="414" y="67"/>
                  </a:cubicBezTo>
                  <a:cubicBezTo>
                    <a:pt x="425" y="75"/>
                    <a:pt x="439" y="82"/>
                    <a:pt x="438" y="98"/>
                  </a:cubicBezTo>
                  <a:cubicBezTo>
                    <a:pt x="437" y="120"/>
                    <a:pt x="413" y="127"/>
                    <a:pt x="391" y="111"/>
                  </a:cubicBezTo>
                  <a:cubicBezTo>
                    <a:pt x="294" y="40"/>
                    <a:pt x="166" y="56"/>
                    <a:pt x="94" y="149"/>
                  </a:cubicBezTo>
                  <a:cubicBezTo>
                    <a:pt x="30" y="231"/>
                    <a:pt x="36" y="349"/>
                    <a:pt x="107" y="424"/>
                  </a:cubicBezTo>
                  <a:cubicBezTo>
                    <a:pt x="180" y="502"/>
                    <a:pt x="296" y="514"/>
                    <a:pt x="383" y="453"/>
                  </a:cubicBezTo>
                  <a:cubicBezTo>
                    <a:pt x="386" y="451"/>
                    <a:pt x="390" y="449"/>
                    <a:pt x="393" y="446"/>
                  </a:cubicBezTo>
                  <a:cubicBezTo>
                    <a:pt x="407" y="433"/>
                    <a:pt x="420" y="433"/>
                    <a:pt x="433" y="449"/>
                  </a:cubicBezTo>
                  <a:cubicBezTo>
                    <a:pt x="447" y="467"/>
                    <a:pt x="433" y="477"/>
                    <a:pt x="421" y="485"/>
                  </a:cubicBezTo>
                  <a:cubicBezTo>
                    <a:pt x="353" y="537"/>
                    <a:pt x="277" y="553"/>
                    <a:pt x="194" y="531"/>
                  </a:cubicBezTo>
                  <a:cubicBezTo>
                    <a:pt x="79" y="501"/>
                    <a:pt x="1" y="397"/>
                    <a:pt x="0" y="26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7" name="Forma libre 6">
              <a:extLst>
                <a:ext uri="{FF2B5EF4-FFF2-40B4-BE49-F238E27FC236}">
                  <a16:creationId xmlns:a16="http://schemas.microsoft.com/office/drawing/2014/main" id="{138D5FEB-37FF-4F26-B625-CE2BE91FF21B}"/>
                </a:ext>
              </a:extLst>
            </p:cNvPr>
            <p:cNvSpPr>
              <a:spLocks/>
            </p:cNvSpPr>
            <p:nvPr/>
          </p:nvSpPr>
          <p:spPr bwMode="auto">
            <a:xfrm>
              <a:off x="11412538" y="2590800"/>
              <a:ext cx="835025" cy="1673225"/>
            </a:xfrm>
            <a:custGeom>
              <a:avLst/>
              <a:gdLst>
                <a:gd name="T0" fmla="*/ 0 w 196"/>
                <a:gd name="T1" fmla="*/ 198 h 393"/>
                <a:gd name="T2" fmla="*/ 157 w 196"/>
                <a:gd name="T3" fmla="*/ 8 h 393"/>
                <a:gd name="T4" fmla="*/ 192 w 196"/>
                <a:gd name="T5" fmla="*/ 22 h 393"/>
                <a:gd name="T6" fmla="*/ 167 w 196"/>
                <a:gd name="T7" fmla="*/ 56 h 393"/>
                <a:gd name="T8" fmla="*/ 48 w 196"/>
                <a:gd name="T9" fmla="*/ 198 h 393"/>
                <a:gd name="T10" fmla="*/ 170 w 196"/>
                <a:gd name="T11" fmla="*/ 339 h 393"/>
                <a:gd name="T12" fmla="*/ 193 w 196"/>
                <a:gd name="T13" fmla="*/ 372 h 393"/>
                <a:gd name="T14" fmla="*/ 160 w 196"/>
                <a:gd name="T15" fmla="*/ 387 h 393"/>
                <a:gd name="T16" fmla="*/ 0 w 196"/>
                <a:gd name="T17" fmla="*/ 19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6" h="393">
                  <a:moveTo>
                    <a:pt x="0" y="198"/>
                  </a:moveTo>
                  <a:cubicBezTo>
                    <a:pt x="0" y="103"/>
                    <a:pt x="64" y="26"/>
                    <a:pt x="157" y="8"/>
                  </a:cubicBezTo>
                  <a:cubicBezTo>
                    <a:pt x="171" y="6"/>
                    <a:pt x="188" y="0"/>
                    <a:pt x="192" y="22"/>
                  </a:cubicBezTo>
                  <a:cubicBezTo>
                    <a:pt x="196" y="41"/>
                    <a:pt x="190" y="52"/>
                    <a:pt x="167" y="56"/>
                  </a:cubicBezTo>
                  <a:cubicBezTo>
                    <a:pt x="95" y="70"/>
                    <a:pt x="47" y="129"/>
                    <a:pt x="48" y="198"/>
                  </a:cubicBezTo>
                  <a:cubicBezTo>
                    <a:pt x="48" y="267"/>
                    <a:pt x="97" y="325"/>
                    <a:pt x="170" y="339"/>
                  </a:cubicBezTo>
                  <a:cubicBezTo>
                    <a:pt x="191" y="343"/>
                    <a:pt x="195" y="354"/>
                    <a:pt x="193" y="372"/>
                  </a:cubicBezTo>
                  <a:cubicBezTo>
                    <a:pt x="190" y="393"/>
                    <a:pt x="174" y="389"/>
                    <a:pt x="160" y="387"/>
                  </a:cubicBezTo>
                  <a:cubicBezTo>
                    <a:pt x="70" y="375"/>
                    <a:pt x="0" y="293"/>
                    <a:pt x="0" y="19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sp>
          <p:nvSpPr>
            <p:cNvPr id="38" name="Forma libre 7">
              <a:extLst>
                <a:ext uri="{FF2B5EF4-FFF2-40B4-BE49-F238E27FC236}">
                  <a16:creationId xmlns:a16="http://schemas.microsoft.com/office/drawing/2014/main" id="{6C2B67E8-673C-422C-B021-296E2E2B952D}"/>
                </a:ext>
              </a:extLst>
            </p:cNvPr>
            <p:cNvSpPr>
              <a:spLocks/>
            </p:cNvSpPr>
            <p:nvPr/>
          </p:nvSpPr>
          <p:spPr bwMode="auto">
            <a:xfrm>
              <a:off x="11728451" y="3071813"/>
              <a:ext cx="306388" cy="719138"/>
            </a:xfrm>
            <a:custGeom>
              <a:avLst/>
              <a:gdLst>
                <a:gd name="T0" fmla="*/ 0 w 72"/>
                <a:gd name="T1" fmla="*/ 84 h 169"/>
                <a:gd name="T2" fmla="*/ 20 w 72"/>
                <a:gd name="T3" fmla="*/ 20 h 169"/>
                <a:gd name="T4" fmla="*/ 42 w 72"/>
                <a:gd name="T5" fmla="*/ 9 h 169"/>
                <a:gd name="T6" fmla="*/ 62 w 72"/>
                <a:gd name="T7" fmla="*/ 44 h 169"/>
                <a:gd name="T8" fmla="*/ 62 w 72"/>
                <a:gd name="T9" fmla="*/ 125 h 169"/>
                <a:gd name="T10" fmla="*/ 43 w 72"/>
                <a:gd name="T11" fmla="*/ 159 h 169"/>
                <a:gd name="T12" fmla="*/ 20 w 72"/>
                <a:gd name="T13" fmla="*/ 148 h 169"/>
                <a:gd name="T14" fmla="*/ 0 w 72"/>
                <a:gd name="T15" fmla="*/ 84 h 1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72" h="169">
                  <a:moveTo>
                    <a:pt x="0" y="84"/>
                  </a:moveTo>
                  <a:cubicBezTo>
                    <a:pt x="2" y="62"/>
                    <a:pt x="6" y="39"/>
                    <a:pt x="20" y="20"/>
                  </a:cubicBezTo>
                  <a:cubicBezTo>
                    <a:pt x="25" y="13"/>
                    <a:pt x="31" y="0"/>
                    <a:pt x="42" y="9"/>
                  </a:cubicBezTo>
                  <a:cubicBezTo>
                    <a:pt x="53" y="18"/>
                    <a:pt x="72" y="25"/>
                    <a:pt x="62" y="44"/>
                  </a:cubicBezTo>
                  <a:cubicBezTo>
                    <a:pt x="47" y="72"/>
                    <a:pt x="47" y="97"/>
                    <a:pt x="62" y="125"/>
                  </a:cubicBezTo>
                  <a:cubicBezTo>
                    <a:pt x="72" y="143"/>
                    <a:pt x="53" y="151"/>
                    <a:pt x="43" y="159"/>
                  </a:cubicBezTo>
                  <a:cubicBezTo>
                    <a:pt x="31" y="169"/>
                    <a:pt x="25" y="156"/>
                    <a:pt x="20" y="148"/>
                  </a:cubicBezTo>
                  <a:cubicBezTo>
                    <a:pt x="6" y="129"/>
                    <a:pt x="2" y="107"/>
                    <a:pt x="0" y="84"/>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rtlCol="0" anchor="t" anchorCtr="0" compatLnSpc="1">
              <a:prstTxWarp prst="textNoShape">
                <a:avLst/>
              </a:prstTxWarp>
            </a:bodyPr>
            <a:lstStyle/>
            <a:p>
              <a:pPr rtl="0"/>
              <a:endParaRPr lang="es-ES" noProof="0" dirty="0"/>
            </a:p>
          </p:txBody>
        </p:sp>
      </p:grpSp>
      <p:sp>
        <p:nvSpPr>
          <p:cNvPr id="23" name="Elipse 22">
            <a:extLst>
              <a:ext uri="{FF2B5EF4-FFF2-40B4-BE49-F238E27FC236}">
                <a16:creationId xmlns:a16="http://schemas.microsoft.com/office/drawing/2014/main" id="{687010E4-ADF2-486D-8DF7-B0FF38C6DADF}"/>
              </a:ext>
            </a:extLst>
          </p:cNvPr>
          <p:cNvSpPr/>
          <p:nvPr userDrawn="1"/>
        </p:nvSpPr>
        <p:spPr>
          <a:xfrm>
            <a:off x="954140"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4" name="Elipse 23">
            <a:extLst>
              <a:ext uri="{FF2B5EF4-FFF2-40B4-BE49-F238E27FC236}">
                <a16:creationId xmlns:a16="http://schemas.microsoft.com/office/drawing/2014/main" id="{9159AA79-2237-4A27-BBC2-D44032158D19}"/>
              </a:ext>
            </a:extLst>
          </p:cNvPr>
          <p:cNvSpPr/>
          <p:nvPr userDrawn="1"/>
        </p:nvSpPr>
        <p:spPr>
          <a:xfrm>
            <a:off x="3807539"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5" name="Elipse 24">
            <a:extLst>
              <a:ext uri="{FF2B5EF4-FFF2-40B4-BE49-F238E27FC236}">
                <a16:creationId xmlns:a16="http://schemas.microsoft.com/office/drawing/2014/main" id="{0272B962-9566-42D2-B4C3-E7AA81884A83}"/>
              </a:ext>
            </a:extLst>
          </p:cNvPr>
          <p:cNvSpPr/>
          <p:nvPr userDrawn="1"/>
        </p:nvSpPr>
        <p:spPr>
          <a:xfrm>
            <a:off x="6646275"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6" name="Elipse 25">
            <a:extLst>
              <a:ext uri="{FF2B5EF4-FFF2-40B4-BE49-F238E27FC236}">
                <a16:creationId xmlns:a16="http://schemas.microsoft.com/office/drawing/2014/main" id="{19733285-016C-4C38-816C-83D30C075C70}"/>
              </a:ext>
            </a:extLst>
          </p:cNvPr>
          <p:cNvSpPr/>
          <p:nvPr userDrawn="1"/>
        </p:nvSpPr>
        <p:spPr>
          <a:xfrm>
            <a:off x="9498658" y="1698469"/>
            <a:ext cx="1729332" cy="1729332"/>
          </a:xfrm>
          <a:prstGeom prst="ellipse">
            <a:avLst/>
          </a:prstGeom>
          <a:solidFill>
            <a:schemeClr val="tx1">
              <a:alpha val="1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0" name="Forma libre: Forma 19">
            <a:extLst>
              <a:ext uri="{FF2B5EF4-FFF2-40B4-BE49-F238E27FC236}">
                <a16:creationId xmlns:a16="http://schemas.microsoft.com/office/drawing/2014/main" id="{EF40DBA4-AB63-4B47-B37F-BCC3D59B5392}"/>
              </a:ext>
            </a:extLst>
          </p:cNvPr>
          <p:cNvSpPr/>
          <p:nvPr userDrawn="1"/>
        </p:nvSpPr>
        <p:spPr>
          <a:xfrm>
            <a:off x="4011967"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1" name="Forma libre: Forma 20">
            <a:extLst>
              <a:ext uri="{FF2B5EF4-FFF2-40B4-BE49-F238E27FC236}">
                <a16:creationId xmlns:a16="http://schemas.microsoft.com/office/drawing/2014/main" id="{33EF0AFB-D099-4FF1-8963-7DA87268867F}"/>
              </a:ext>
            </a:extLst>
          </p:cNvPr>
          <p:cNvSpPr/>
          <p:nvPr userDrawn="1"/>
        </p:nvSpPr>
        <p:spPr>
          <a:xfrm>
            <a:off x="6850703"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22" name="Forma libre: Forma 21">
            <a:extLst>
              <a:ext uri="{FF2B5EF4-FFF2-40B4-BE49-F238E27FC236}">
                <a16:creationId xmlns:a16="http://schemas.microsoft.com/office/drawing/2014/main" id="{6872C96E-9AF3-4FA0-8180-C213C7F2209E}"/>
              </a:ext>
            </a:extLst>
          </p:cNvPr>
          <p:cNvSpPr/>
          <p:nvPr userDrawn="1"/>
        </p:nvSpPr>
        <p:spPr>
          <a:xfrm>
            <a:off x="9703086"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7" name="Forma libre: Forma 16">
            <a:extLst>
              <a:ext uri="{FF2B5EF4-FFF2-40B4-BE49-F238E27FC236}">
                <a16:creationId xmlns:a16="http://schemas.microsoft.com/office/drawing/2014/main" id="{3A08BE29-CFA5-4E0D-9DBE-A430AE1B8072}"/>
              </a:ext>
            </a:extLst>
          </p:cNvPr>
          <p:cNvSpPr/>
          <p:nvPr userDrawn="1"/>
        </p:nvSpPr>
        <p:spPr>
          <a:xfrm>
            <a:off x="1158568" y="1778212"/>
            <a:ext cx="1320476" cy="362088"/>
          </a:xfrm>
          <a:custGeom>
            <a:avLst/>
            <a:gdLst>
              <a:gd name="connsiteX0" fmla="*/ 660238 w 1320476"/>
              <a:gd name="connsiteY0" fmla="*/ 0 h 362088"/>
              <a:gd name="connsiteX1" fmla="*/ 1312051 w 1320476"/>
              <a:gd name="connsiteY1" fmla="*/ 346566 h 362088"/>
              <a:gd name="connsiteX2" fmla="*/ 1320476 w 1320476"/>
              <a:gd name="connsiteY2" fmla="*/ 362088 h 362088"/>
              <a:gd name="connsiteX3" fmla="*/ 0 w 1320476"/>
              <a:gd name="connsiteY3" fmla="*/ 362088 h 362088"/>
              <a:gd name="connsiteX4" fmla="*/ 8425 w 1320476"/>
              <a:gd name="connsiteY4" fmla="*/ 346566 h 362088"/>
              <a:gd name="connsiteX5" fmla="*/ 660238 w 1320476"/>
              <a:gd name="connsiteY5" fmla="*/ 0 h 3620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20476" h="362088">
                <a:moveTo>
                  <a:pt x="660238" y="0"/>
                </a:moveTo>
                <a:cubicBezTo>
                  <a:pt x="931569" y="0"/>
                  <a:pt x="1170791" y="137473"/>
                  <a:pt x="1312051" y="346566"/>
                </a:cubicBezTo>
                <a:lnTo>
                  <a:pt x="1320476" y="362088"/>
                </a:lnTo>
                <a:lnTo>
                  <a:pt x="0" y="362088"/>
                </a:lnTo>
                <a:lnTo>
                  <a:pt x="8425" y="346566"/>
                </a:lnTo>
                <a:cubicBezTo>
                  <a:pt x="149685" y="137473"/>
                  <a:pt x="388907" y="0"/>
                  <a:pt x="660238"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6" name="Título 1">
            <a:extLst>
              <a:ext uri="{FF2B5EF4-FFF2-40B4-BE49-F238E27FC236}">
                <a16:creationId xmlns:a16="http://schemas.microsoft.com/office/drawing/2014/main" id="{B70E2287-0F7B-4DD3-A805-DB19BBF3C716}"/>
              </a:ext>
            </a:extLst>
          </p:cNvPr>
          <p:cNvSpPr>
            <a:spLocks noGrp="1"/>
          </p:cNvSpPr>
          <p:nvPr>
            <p:ph type="title"/>
          </p:nvPr>
        </p:nvSpPr>
        <p:spPr>
          <a:xfrm>
            <a:off x="515938" y="246621"/>
            <a:ext cx="11150600" cy="920336"/>
          </a:xfrm>
        </p:spPr>
        <p:txBody>
          <a:bodyPr lIns="0" tIns="0" rIns="0" bIns="0" rtlCol="0" anchor="b">
            <a:noAutofit/>
          </a:bodyPr>
          <a:lstStyle>
            <a:lvl1pPr>
              <a:defRPr sz="3200" b="1" cap="all" baseline="0"/>
            </a:lvl1pPr>
          </a:lstStyle>
          <a:p>
            <a:pPr rtl="0"/>
            <a:r>
              <a:rPr lang="es-ES" noProof="0"/>
              <a:t>Haga clic para modificar el estilo de título del patrón</a:t>
            </a:r>
            <a:endParaRPr lang="es-ES" noProof="0" dirty="0"/>
          </a:p>
        </p:txBody>
      </p:sp>
      <p:sp>
        <p:nvSpPr>
          <p:cNvPr id="7" name="Rectángulo 6">
            <a:extLst>
              <a:ext uri="{FF2B5EF4-FFF2-40B4-BE49-F238E27FC236}">
                <a16:creationId xmlns:a16="http://schemas.microsoft.com/office/drawing/2014/main" id="{8DCE74CE-BEFF-42B3-BF3E-C41B1B1F1EE4}"/>
              </a:ext>
            </a:extLst>
          </p:cNvPr>
          <p:cNvSpPr/>
          <p:nvPr userDrawn="1"/>
        </p:nvSpPr>
        <p:spPr>
          <a:xfrm rot="10800000">
            <a:off x="515938" y="-16721"/>
            <a:ext cx="1258618" cy="1105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solidFill>
                <a:schemeClr val="bg1"/>
              </a:solidFill>
            </a:endParaRPr>
          </a:p>
        </p:txBody>
      </p:sp>
      <p:pic>
        <p:nvPicPr>
          <p:cNvPr id="8" name="Imagen 7">
            <a:extLst>
              <a:ext uri="{FF2B5EF4-FFF2-40B4-BE49-F238E27FC236}">
                <a16:creationId xmlns:a16="http://schemas.microsoft.com/office/drawing/2014/main" id="{8B0944B4-FE4A-459A-85B1-3476FE6C4C49}"/>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472046" y="6261436"/>
            <a:ext cx="1073019" cy="414000"/>
          </a:xfrm>
          <a:prstGeom prst="rect">
            <a:avLst/>
          </a:prstGeom>
        </p:spPr>
      </p:pic>
      <p:sp>
        <p:nvSpPr>
          <p:cNvPr id="9" name="Elipse 8">
            <a:extLst>
              <a:ext uri="{FF2B5EF4-FFF2-40B4-BE49-F238E27FC236}">
                <a16:creationId xmlns:a16="http://schemas.microsoft.com/office/drawing/2014/main" id="{1B26B4BC-3D52-4C1C-85FB-226F0B5201F1}"/>
              </a:ext>
            </a:extLst>
          </p:cNvPr>
          <p:cNvSpPr/>
          <p:nvPr userDrawn="1"/>
        </p:nvSpPr>
        <p:spPr>
          <a:xfrm>
            <a:off x="11371669" y="6409397"/>
            <a:ext cx="280051" cy="280051"/>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s-ES" noProof="0" dirty="0"/>
          </a:p>
        </p:txBody>
      </p:sp>
      <p:sp>
        <p:nvSpPr>
          <p:cNvPr id="10" name="Marcador de número de diapositiva 5">
            <a:extLst>
              <a:ext uri="{FF2B5EF4-FFF2-40B4-BE49-F238E27FC236}">
                <a16:creationId xmlns:a16="http://schemas.microsoft.com/office/drawing/2014/main" id="{CEC6B25A-6AA2-46A7-84BE-5C907CA51B02}"/>
              </a:ext>
            </a:extLst>
          </p:cNvPr>
          <p:cNvSpPr>
            <a:spLocks noGrp="1"/>
          </p:cNvSpPr>
          <p:nvPr>
            <p:ph type="sldNum" sz="quarter" idx="12"/>
          </p:nvPr>
        </p:nvSpPr>
        <p:spPr>
          <a:xfrm>
            <a:off x="11363696" y="6455739"/>
            <a:ext cx="294460" cy="187367"/>
          </a:xfrm>
        </p:spPr>
        <p:txBody>
          <a:bodyPr lIns="0" tIns="0" rIns="0" bIns="0" rtlCol="0"/>
          <a:lstStyle>
            <a:lvl1pPr algn="ctr">
              <a:defRPr sz="900">
                <a:solidFill>
                  <a:schemeClr val="bg1"/>
                </a:solidFill>
                <a:latin typeface="+mn-lt"/>
              </a:defRPr>
            </a:lvl1pPr>
          </a:lstStyle>
          <a:p>
            <a:pPr rtl="0"/>
            <a:fld id="{9EC71654-96A5-4280-94F3-931C61A9F92C}" type="slidenum">
              <a:rPr lang="es-ES" noProof="0" smtClean="0"/>
              <a:pPr rtl="0"/>
              <a:t>‹Nº›</a:t>
            </a:fld>
            <a:endParaRPr lang="es-ES" noProof="0" dirty="0"/>
          </a:p>
        </p:txBody>
      </p:sp>
      <p:sp>
        <p:nvSpPr>
          <p:cNvPr id="3" name="Marcador de posición de imagen 2">
            <a:extLst>
              <a:ext uri="{FF2B5EF4-FFF2-40B4-BE49-F238E27FC236}">
                <a16:creationId xmlns:a16="http://schemas.microsoft.com/office/drawing/2014/main" id="{B1B995BE-66C2-4379-885F-4BE069DA39E4}"/>
              </a:ext>
            </a:extLst>
          </p:cNvPr>
          <p:cNvSpPr>
            <a:spLocks noGrp="1"/>
          </p:cNvSpPr>
          <p:nvPr>
            <p:ph type="pic" sz="quarter" idx="13"/>
          </p:nvPr>
        </p:nvSpPr>
        <p:spPr>
          <a:xfrm>
            <a:off x="1103638"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es-ES" noProof="0"/>
              <a:t>Haga clic en el icono para agregar una imagen</a:t>
            </a:r>
            <a:endParaRPr lang="es-ES" noProof="0" dirty="0"/>
          </a:p>
        </p:txBody>
      </p:sp>
      <p:sp>
        <p:nvSpPr>
          <p:cNvPr id="11" name="Marcador de posición de imagen 2">
            <a:extLst>
              <a:ext uri="{FF2B5EF4-FFF2-40B4-BE49-F238E27FC236}">
                <a16:creationId xmlns:a16="http://schemas.microsoft.com/office/drawing/2014/main" id="{9B56B6C6-9F3C-4E80-BBAD-280E697B895C}"/>
              </a:ext>
            </a:extLst>
          </p:cNvPr>
          <p:cNvSpPr>
            <a:spLocks noGrp="1"/>
          </p:cNvSpPr>
          <p:nvPr>
            <p:ph type="pic" sz="quarter" idx="14"/>
          </p:nvPr>
        </p:nvSpPr>
        <p:spPr>
          <a:xfrm>
            <a:off x="3957037"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es-ES" noProof="0"/>
              <a:t>Haga clic en el icono para agregar una imagen</a:t>
            </a:r>
            <a:endParaRPr lang="es-ES" noProof="0" dirty="0"/>
          </a:p>
        </p:txBody>
      </p:sp>
      <p:sp>
        <p:nvSpPr>
          <p:cNvPr id="12" name="Marcador de posición de imagen 2">
            <a:extLst>
              <a:ext uri="{FF2B5EF4-FFF2-40B4-BE49-F238E27FC236}">
                <a16:creationId xmlns:a16="http://schemas.microsoft.com/office/drawing/2014/main" id="{54704160-1ED7-4B90-8963-0F887C73E94D}"/>
              </a:ext>
            </a:extLst>
          </p:cNvPr>
          <p:cNvSpPr>
            <a:spLocks noGrp="1"/>
          </p:cNvSpPr>
          <p:nvPr>
            <p:ph type="pic" sz="quarter" idx="15"/>
          </p:nvPr>
        </p:nvSpPr>
        <p:spPr>
          <a:xfrm>
            <a:off x="6795773"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es-ES" noProof="0"/>
              <a:t>Haga clic en el icono para agregar una imagen</a:t>
            </a:r>
            <a:endParaRPr lang="es-ES" noProof="0" dirty="0"/>
          </a:p>
        </p:txBody>
      </p:sp>
      <p:sp>
        <p:nvSpPr>
          <p:cNvPr id="13" name="Marcador de posición de imagen 2">
            <a:extLst>
              <a:ext uri="{FF2B5EF4-FFF2-40B4-BE49-F238E27FC236}">
                <a16:creationId xmlns:a16="http://schemas.microsoft.com/office/drawing/2014/main" id="{36610597-6A76-4A06-82A5-A8FFC5BAEA0F}"/>
              </a:ext>
            </a:extLst>
          </p:cNvPr>
          <p:cNvSpPr>
            <a:spLocks noGrp="1"/>
          </p:cNvSpPr>
          <p:nvPr>
            <p:ph type="pic" sz="quarter" idx="16"/>
          </p:nvPr>
        </p:nvSpPr>
        <p:spPr>
          <a:xfrm>
            <a:off x="9648156" y="1848535"/>
            <a:ext cx="1430337" cy="1430337"/>
          </a:xfrm>
          <a:prstGeom prst="ellipse">
            <a:avLst/>
          </a:prstGeom>
          <a:solidFill>
            <a:schemeClr val="bg2"/>
          </a:solidFill>
        </p:spPr>
        <p:txBody>
          <a:bodyPr rtlCol="0" anchor="ctr">
            <a:normAutofit/>
          </a:bodyPr>
          <a:lstStyle>
            <a:lvl1pPr marL="0" indent="0" algn="ctr">
              <a:buNone/>
              <a:defRPr sz="2000"/>
            </a:lvl1pPr>
          </a:lstStyle>
          <a:p>
            <a:pPr rtl="0"/>
            <a:r>
              <a:rPr lang="es-ES" noProof="0"/>
              <a:t>Haga clic en el icono para agregar una imagen</a:t>
            </a:r>
            <a:endParaRPr lang="es-ES" noProof="0" dirty="0"/>
          </a:p>
        </p:txBody>
      </p:sp>
      <p:sp>
        <p:nvSpPr>
          <p:cNvPr id="27" name="Marcador de contenido 2">
            <a:extLst>
              <a:ext uri="{FF2B5EF4-FFF2-40B4-BE49-F238E27FC236}">
                <a16:creationId xmlns:a16="http://schemas.microsoft.com/office/drawing/2014/main" id="{FF56D2E5-86E4-473A-A62F-B7029E5B2558}"/>
              </a:ext>
            </a:extLst>
          </p:cNvPr>
          <p:cNvSpPr>
            <a:spLocks noGrp="1"/>
          </p:cNvSpPr>
          <p:nvPr>
            <p:ph idx="1"/>
          </p:nvPr>
        </p:nvSpPr>
        <p:spPr>
          <a:xfrm>
            <a:off x="524454"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a:t>Haga clic para modificar los estilos de texto del patrón</a:t>
            </a:r>
          </a:p>
        </p:txBody>
      </p:sp>
      <p:sp>
        <p:nvSpPr>
          <p:cNvPr id="28" name="Marcador de contenido 2">
            <a:extLst>
              <a:ext uri="{FF2B5EF4-FFF2-40B4-BE49-F238E27FC236}">
                <a16:creationId xmlns:a16="http://schemas.microsoft.com/office/drawing/2014/main" id="{93934E34-6CC7-492D-9515-EBEC72EFF4CB}"/>
              </a:ext>
            </a:extLst>
          </p:cNvPr>
          <p:cNvSpPr>
            <a:spLocks noGrp="1"/>
          </p:cNvSpPr>
          <p:nvPr>
            <p:ph idx="17" hasCustomPrompt="1"/>
          </p:nvPr>
        </p:nvSpPr>
        <p:spPr>
          <a:xfrm>
            <a:off x="524454"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dirty="0"/>
              <a:t>Ejecutivo 01</a:t>
            </a:r>
          </a:p>
        </p:txBody>
      </p:sp>
      <p:sp>
        <p:nvSpPr>
          <p:cNvPr id="29" name="Marcador de contenido 2">
            <a:extLst>
              <a:ext uri="{FF2B5EF4-FFF2-40B4-BE49-F238E27FC236}">
                <a16:creationId xmlns:a16="http://schemas.microsoft.com/office/drawing/2014/main" id="{E4E27467-A1AA-4773-AAB5-A96267FBD712}"/>
              </a:ext>
            </a:extLst>
          </p:cNvPr>
          <p:cNvSpPr>
            <a:spLocks noGrp="1"/>
          </p:cNvSpPr>
          <p:nvPr>
            <p:ph idx="18"/>
          </p:nvPr>
        </p:nvSpPr>
        <p:spPr>
          <a:xfrm>
            <a:off x="3377853"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a:t>Haga clic para modificar los estilos de texto del patrón</a:t>
            </a:r>
          </a:p>
        </p:txBody>
      </p:sp>
      <p:sp>
        <p:nvSpPr>
          <p:cNvPr id="30" name="Marcador de contenido 2">
            <a:extLst>
              <a:ext uri="{FF2B5EF4-FFF2-40B4-BE49-F238E27FC236}">
                <a16:creationId xmlns:a16="http://schemas.microsoft.com/office/drawing/2014/main" id="{6CABD5EB-4A8B-448B-8ED1-B8B420815B2D}"/>
              </a:ext>
            </a:extLst>
          </p:cNvPr>
          <p:cNvSpPr>
            <a:spLocks noGrp="1"/>
          </p:cNvSpPr>
          <p:nvPr>
            <p:ph idx="19" hasCustomPrompt="1"/>
          </p:nvPr>
        </p:nvSpPr>
        <p:spPr>
          <a:xfrm>
            <a:off x="3377853"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dirty="0"/>
              <a:t>Ejecutivo 01</a:t>
            </a:r>
          </a:p>
        </p:txBody>
      </p:sp>
      <p:sp>
        <p:nvSpPr>
          <p:cNvPr id="31" name="Marcador de contenido 2">
            <a:extLst>
              <a:ext uri="{FF2B5EF4-FFF2-40B4-BE49-F238E27FC236}">
                <a16:creationId xmlns:a16="http://schemas.microsoft.com/office/drawing/2014/main" id="{0D86883C-E501-47FF-AE1A-E9CE8B71B421}"/>
              </a:ext>
            </a:extLst>
          </p:cNvPr>
          <p:cNvSpPr>
            <a:spLocks noGrp="1"/>
          </p:cNvSpPr>
          <p:nvPr>
            <p:ph idx="20"/>
          </p:nvPr>
        </p:nvSpPr>
        <p:spPr>
          <a:xfrm>
            <a:off x="6216589"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a:t>Haga clic para modificar los estilos de texto del patrón</a:t>
            </a:r>
          </a:p>
        </p:txBody>
      </p:sp>
      <p:sp>
        <p:nvSpPr>
          <p:cNvPr id="32" name="Marcador de contenido 2">
            <a:extLst>
              <a:ext uri="{FF2B5EF4-FFF2-40B4-BE49-F238E27FC236}">
                <a16:creationId xmlns:a16="http://schemas.microsoft.com/office/drawing/2014/main" id="{3683A037-F698-4CC9-904D-F377D71F690F}"/>
              </a:ext>
            </a:extLst>
          </p:cNvPr>
          <p:cNvSpPr>
            <a:spLocks noGrp="1"/>
          </p:cNvSpPr>
          <p:nvPr>
            <p:ph idx="21" hasCustomPrompt="1"/>
          </p:nvPr>
        </p:nvSpPr>
        <p:spPr>
          <a:xfrm>
            <a:off x="6216589"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dirty="0"/>
              <a:t>Ejecutivo 01</a:t>
            </a:r>
          </a:p>
        </p:txBody>
      </p:sp>
      <p:sp>
        <p:nvSpPr>
          <p:cNvPr id="33" name="Marcador de contenido 2">
            <a:extLst>
              <a:ext uri="{FF2B5EF4-FFF2-40B4-BE49-F238E27FC236}">
                <a16:creationId xmlns:a16="http://schemas.microsoft.com/office/drawing/2014/main" id="{0A095594-2B82-44ED-8C9B-DA7C4D3D2872}"/>
              </a:ext>
            </a:extLst>
          </p:cNvPr>
          <p:cNvSpPr>
            <a:spLocks noGrp="1"/>
          </p:cNvSpPr>
          <p:nvPr>
            <p:ph idx="22"/>
          </p:nvPr>
        </p:nvSpPr>
        <p:spPr>
          <a:xfrm>
            <a:off x="9068972" y="4052306"/>
            <a:ext cx="2588705" cy="1749005"/>
          </a:xfrm>
        </p:spPr>
        <p:txBody>
          <a:bodyPr lIns="0" tIns="0" rIns="0" bIns="0" rtlCol="0">
            <a:noAutofit/>
          </a:bodyPr>
          <a:lstStyle>
            <a:lvl1pPr marL="0" indent="0" algn="ctr">
              <a:buNone/>
              <a:defRPr sz="16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a:t>Haga clic para modificar los estilos de texto del patrón</a:t>
            </a:r>
          </a:p>
        </p:txBody>
      </p:sp>
      <p:sp>
        <p:nvSpPr>
          <p:cNvPr id="34" name="Marcador de contenido 2">
            <a:extLst>
              <a:ext uri="{FF2B5EF4-FFF2-40B4-BE49-F238E27FC236}">
                <a16:creationId xmlns:a16="http://schemas.microsoft.com/office/drawing/2014/main" id="{54CDD46A-22ED-48F5-9B5F-13B1B5C4B320}"/>
              </a:ext>
            </a:extLst>
          </p:cNvPr>
          <p:cNvSpPr>
            <a:spLocks noGrp="1"/>
          </p:cNvSpPr>
          <p:nvPr>
            <p:ph idx="23" hasCustomPrompt="1"/>
          </p:nvPr>
        </p:nvSpPr>
        <p:spPr>
          <a:xfrm>
            <a:off x="9068972" y="3539268"/>
            <a:ext cx="2588705" cy="495389"/>
          </a:xfrm>
        </p:spPr>
        <p:txBody>
          <a:bodyPr lIns="0" tIns="0" rIns="0" bIns="0" rtlCol="0" anchor="ctr">
            <a:noAutofit/>
          </a:bodyPr>
          <a:lstStyle>
            <a:lvl1pPr marL="0" indent="0" algn="ctr">
              <a:buNone/>
              <a:defRPr sz="1600" b="1" cap="all" baseline="0">
                <a:solidFill>
                  <a:srgbClr val="0D1D51"/>
                </a:solidFill>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stStyle>
          <a:p>
            <a:pPr lvl="0" rtl="0"/>
            <a:r>
              <a:rPr lang="es-ES" noProof="0" dirty="0"/>
              <a:t>Ejecutivo 01</a:t>
            </a:r>
          </a:p>
        </p:txBody>
      </p:sp>
    </p:spTree>
    <p:extLst>
      <p:ext uri="{BB962C8B-B14F-4D97-AF65-F5344CB8AC3E}">
        <p14:creationId xmlns:p14="http://schemas.microsoft.com/office/powerpoint/2010/main" val="3876503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título 1">
            <a:extLst>
              <a:ext uri="{FF2B5EF4-FFF2-40B4-BE49-F238E27FC236}">
                <a16:creationId xmlns:a16="http://schemas.microsoft.com/office/drawing/2014/main" id="{BCC4D7FA-B85E-4477-8C62-94955B340F1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pPr rtl="0"/>
            <a:r>
              <a:rPr lang="es-ES" noProof="0" dirty="0"/>
              <a:t>Haga clic para modificar el estilo de título del patrón</a:t>
            </a:r>
          </a:p>
        </p:txBody>
      </p:sp>
      <p:sp>
        <p:nvSpPr>
          <p:cNvPr id="3" name="Marcador de posición de texto 2">
            <a:extLst>
              <a:ext uri="{FF2B5EF4-FFF2-40B4-BE49-F238E27FC236}">
                <a16:creationId xmlns:a16="http://schemas.microsoft.com/office/drawing/2014/main" id="{1F1226BB-3E56-4E7F-8172-7EC03C9F0BC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rtl="0"/>
            <a:r>
              <a:rPr lang="es-ES" noProof="0" dirty="0"/>
              <a:t>Editar estilos de texto del patrón</a:t>
            </a:r>
          </a:p>
          <a:p>
            <a:pPr lvl="1" rtl="0"/>
            <a:r>
              <a:rPr lang="es-ES" noProof="0" dirty="0"/>
              <a:t>Segundo nivel</a:t>
            </a:r>
          </a:p>
          <a:p>
            <a:pPr lvl="2" rtl="0"/>
            <a:r>
              <a:rPr lang="es-ES" noProof="0" dirty="0"/>
              <a:t>Tercer nivel</a:t>
            </a:r>
          </a:p>
          <a:p>
            <a:pPr lvl="3" rtl="0"/>
            <a:r>
              <a:rPr lang="es-ES" noProof="0" dirty="0"/>
              <a:t>Cuarto nivel</a:t>
            </a:r>
          </a:p>
          <a:p>
            <a:pPr lvl="4" rtl="0"/>
            <a:r>
              <a:rPr lang="es-ES" noProof="0" dirty="0"/>
              <a:t>Quinto nivel</a:t>
            </a:r>
          </a:p>
        </p:txBody>
      </p:sp>
      <p:sp>
        <p:nvSpPr>
          <p:cNvPr id="4" name="Marcador de fecha 3">
            <a:extLst>
              <a:ext uri="{FF2B5EF4-FFF2-40B4-BE49-F238E27FC236}">
                <a16:creationId xmlns:a16="http://schemas.microsoft.com/office/drawing/2014/main" id="{D95D08EF-72FB-4F19-9916-65815A9CA99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rtl="0"/>
            <a:fld id="{314758FF-3187-4609-B511-E3487A9781F9}" type="datetime1">
              <a:rPr lang="es-ES" noProof="0" smtClean="0"/>
              <a:t>10/02/2020</a:t>
            </a:fld>
            <a:endParaRPr lang="es-ES" noProof="0" dirty="0"/>
          </a:p>
        </p:txBody>
      </p:sp>
      <p:sp>
        <p:nvSpPr>
          <p:cNvPr id="5" name="Marcador de pie de página 4">
            <a:extLst>
              <a:ext uri="{FF2B5EF4-FFF2-40B4-BE49-F238E27FC236}">
                <a16:creationId xmlns:a16="http://schemas.microsoft.com/office/drawing/2014/main" id="{1365084D-BC85-4A55-BD80-93876AD1010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rtl="0"/>
            <a:endParaRPr lang="es-ES" noProof="0" dirty="0"/>
          </a:p>
        </p:txBody>
      </p:sp>
      <p:sp>
        <p:nvSpPr>
          <p:cNvPr id="6" name="Marcador de posición de número de diapositiva 5">
            <a:extLst>
              <a:ext uri="{FF2B5EF4-FFF2-40B4-BE49-F238E27FC236}">
                <a16:creationId xmlns:a16="http://schemas.microsoft.com/office/drawing/2014/main" id="{45FDEF23-A140-4DD6-A0D0-A86BD4DF340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rtl="0"/>
            <a:fld id="{9EC71654-96A5-4280-94F3-931C61A9F92C}" type="slidenum">
              <a:rPr lang="es-ES" noProof="0" smtClean="0"/>
              <a:t>‹Nº›</a:t>
            </a:fld>
            <a:endParaRPr lang="es-ES" noProof="0" dirty="0"/>
          </a:p>
        </p:txBody>
      </p:sp>
    </p:spTree>
    <p:extLst>
      <p:ext uri="{BB962C8B-B14F-4D97-AF65-F5344CB8AC3E}">
        <p14:creationId xmlns:p14="http://schemas.microsoft.com/office/powerpoint/2010/main" val="2347082301"/>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1" r:id="rId3"/>
    <p:sldLayoutId id="2147483650" r:id="rId4"/>
    <p:sldLayoutId id="2147483661" r:id="rId5"/>
    <p:sldLayoutId id="2147483662" r:id="rId6"/>
    <p:sldLayoutId id="2147483663" r:id="rId7"/>
    <p:sldLayoutId id="2147483654" r:id="rId8"/>
    <p:sldLayoutId id="2147483664" r:id="rId9"/>
    <p:sldLayoutId id="2147483665" r:id="rId10"/>
    <p:sldLayoutId id="2147483666" r:id="rId11"/>
    <p:sldLayoutId id="2147483667" r:id="rId12"/>
    <p:sldLayoutId id="2147483668" r:id="rId13"/>
    <p:sldLayoutId id="2147483669" r:id="rId14"/>
    <p:sldLayoutId id="2147483670" r:id="rId15"/>
    <p:sldLayoutId id="2147483671" r:id="rId16"/>
    <p:sldLayoutId id="2147483672" r:id="rId17"/>
    <p:sldLayoutId id="2147483673" r:id="rId18"/>
    <p:sldLayoutId id="2147483674" r:id="rId19"/>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guide id="3" pos="325">
          <p15:clr>
            <a:srgbClr val="F26B43"/>
          </p15:clr>
        </p15:guide>
        <p15:guide id="4" pos="734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3.png"/><Relationship Id="rId1" Type="http://schemas.openxmlformats.org/officeDocument/2006/relationships/slideLayout" Target="../slideLayouts/slideLayout8.xml"/><Relationship Id="rId4" Type="http://schemas.openxmlformats.org/officeDocument/2006/relationships/image" Target="../media/image34.jpeg"/></Relationships>
</file>

<file path=ppt/slides/_rels/slide12.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5.jpeg"/><Relationship Id="rId7" Type="http://schemas.microsoft.com/office/2007/relationships/hdphoto" Target="../media/hdphoto4.wdp"/><Relationship Id="rId12" Type="http://schemas.openxmlformats.org/officeDocument/2006/relationships/image" Target="../media/image42.jpe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38.png"/><Relationship Id="rId11" Type="http://schemas.openxmlformats.org/officeDocument/2006/relationships/image" Target="../media/image41.jpeg"/><Relationship Id="rId5" Type="http://schemas.openxmlformats.org/officeDocument/2006/relationships/image" Target="../media/image37.png"/><Relationship Id="rId10" Type="http://schemas.openxmlformats.org/officeDocument/2006/relationships/image" Target="../media/image40.png"/><Relationship Id="rId4" Type="http://schemas.openxmlformats.org/officeDocument/2006/relationships/image" Target="../media/image36.jpeg"/><Relationship Id="rId9" Type="http://schemas.microsoft.com/office/2007/relationships/hdphoto" Target="../media/hdphoto5.wdp"/></Relationships>
</file>

<file path=ppt/slides/_rels/slide1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png"/><Relationship Id="rId1" Type="http://schemas.openxmlformats.org/officeDocument/2006/relationships/slideLayout" Target="../slideLayouts/slideLayout8.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 Id="rId9" Type="http://schemas.openxmlformats.org/officeDocument/2006/relationships/image" Target="../media/image18.pn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jpe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5.png"/><Relationship Id="rId1" Type="http://schemas.openxmlformats.org/officeDocument/2006/relationships/slideLayout" Target="../slideLayouts/slideLayout14.xml"/><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27.jpeg"/><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9.png"/><Relationship Id="rId1" Type="http://schemas.openxmlformats.org/officeDocument/2006/relationships/slideLayout" Target="../slideLayouts/slideLayout8.xml"/><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Resultado de imagen para escudo de espe png">
            <a:extLst>
              <a:ext uri="{FF2B5EF4-FFF2-40B4-BE49-F238E27FC236}">
                <a16:creationId xmlns:a16="http://schemas.microsoft.com/office/drawing/2014/main" id="{032D804C-44C5-42F4-AEFA-C029622052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18" y="380266"/>
            <a:ext cx="4465395" cy="123244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F3AADE29-08F8-4B93-96D5-8B78FC0B4F2C}"/>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0507391" y="239436"/>
            <a:ext cx="1373280" cy="1373280"/>
          </a:xfrm>
          <a:prstGeom prst="rect">
            <a:avLst/>
          </a:prstGeom>
        </p:spPr>
      </p:pic>
      <p:sp>
        <p:nvSpPr>
          <p:cNvPr id="8" name="Título 1">
            <a:extLst>
              <a:ext uri="{FF2B5EF4-FFF2-40B4-BE49-F238E27FC236}">
                <a16:creationId xmlns:a16="http://schemas.microsoft.com/office/drawing/2014/main" id="{EFB18907-6812-40B0-8967-013027721769}"/>
              </a:ext>
            </a:extLst>
          </p:cNvPr>
          <p:cNvSpPr txBox="1">
            <a:spLocks/>
          </p:cNvSpPr>
          <p:nvPr/>
        </p:nvSpPr>
        <p:spPr>
          <a:xfrm>
            <a:off x="1036415" y="1971650"/>
            <a:ext cx="10119169" cy="2398618"/>
          </a:xfrm>
          <a:prstGeom prst="rect">
            <a:avLst/>
          </a:prstGeom>
        </p:spPr>
        <p:txBody>
          <a:bodyPr vert="horz" lIns="91440" tIns="45720" rIns="91440" bIns="45720" rtlCol="0" anchor="ctr" anchorCtr="0">
            <a:noAutofit/>
          </a:bodyPr>
          <a:lstStyle>
            <a:lvl1pPr algn="r" defTabSz="914400" rtl="0" eaLnBrk="1" latinLnBrk="0" hangingPunct="1">
              <a:lnSpc>
                <a:spcPct val="90000"/>
              </a:lnSpc>
              <a:spcBef>
                <a:spcPct val="0"/>
              </a:spcBef>
              <a:buNone/>
              <a:defRPr sz="3000" b="0" kern="1200">
                <a:solidFill>
                  <a:schemeClr val="tx1"/>
                </a:solidFill>
                <a:latin typeface="+mj-lt"/>
                <a:ea typeface="+mj-ea"/>
                <a:cs typeface="+mj-cs"/>
              </a:defRPr>
            </a:lvl1pPr>
          </a:lstStyle>
          <a:p>
            <a:pPr algn="ctr">
              <a:lnSpc>
                <a:spcPct val="100000"/>
              </a:lnSpc>
            </a:pPr>
            <a:r>
              <a:rPr lang="es-ES" sz="2800" b="1" dirty="0"/>
              <a:t>DESARROLLO  E  IMPLEMENTACIÓN  DE  UN  ENTORNO VIRTUAL  EDUCATIVO  INTEGRADO  A  MOODLE,  BASADO EN  PENSAMIENTO  COMPUTACIONAL  Y  LAPBOOK  QUE MEJORE  EL APRENDIZAJE  DEL  IDIOMA  INGLÉS  DE  LOS ESTUDIANTES  DE  EDUCACIÓN  PRIMARIA </a:t>
            </a:r>
            <a:endParaRPr lang="es-EC" sz="2800" b="1" dirty="0"/>
          </a:p>
        </p:txBody>
      </p:sp>
      <p:sp>
        <p:nvSpPr>
          <p:cNvPr id="9" name="Subtítulo 2">
            <a:extLst>
              <a:ext uri="{FF2B5EF4-FFF2-40B4-BE49-F238E27FC236}">
                <a16:creationId xmlns:a16="http://schemas.microsoft.com/office/drawing/2014/main" id="{1AE5B0FF-1AC2-4687-9D5D-C0C92F20B8ED}"/>
              </a:ext>
            </a:extLst>
          </p:cNvPr>
          <p:cNvSpPr txBox="1">
            <a:spLocks/>
          </p:cNvSpPr>
          <p:nvPr/>
        </p:nvSpPr>
        <p:spPr>
          <a:xfrm>
            <a:off x="599227" y="4729203"/>
            <a:ext cx="10993546" cy="1047972"/>
          </a:xfrm>
          <a:prstGeom prst="rect">
            <a:avLst/>
          </a:prstGeom>
        </p:spPr>
        <p:txBody>
          <a:bodyPr vert="horz" lIns="91440" tIns="45720" rIns="91440" bIns="45720" rtlCol="0" anchor="t">
            <a:no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spcBef>
                <a:spcPts val="0"/>
              </a:spcBef>
              <a:spcAft>
                <a:spcPts val="0"/>
              </a:spcAft>
            </a:pPr>
            <a:r>
              <a:rPr lang="es-EC" sz="2000" b="1" dirty="0">
                <a:solidFill>
                  <a:schemeClr val="tx1"/>
                </a:solidFill>
              </a:rPr>
              <a:t>Autor: </a:t>
            </a:r>
            <a:r>
              <a:rPr lang="es-EC" sz="2000" dirty="0">
                <a:solidFill>
                  <a:schemeClr val="tx1"/>
                </a:solidFill>
              </a:rPr>
              <a:t>Jonathan alejandro Zambrano mejía</a:t>
            </a:r>
          </a:p>
          <a:p>
            <a:pPr algn="ctr">
              <a:spcBef>
                <a:spcPts val="0"/>
              </a:spcBef>
              <a:spcAft>
                <a:spcPts val="0"/>
              </a:spcAft>
            </a:pPr>
            <a:endParaRPr lang="en-US" sz="2000" b="1" dirty="0">
              <a:solidFill>
                <a:schemeClr val="tx1"/>
              </a:solidFill>
            </a:endParaRPr>
          </a:p>
          <a:p>
            <a:pPr algn="ctr">
              <a:spcBef>
                <a:spcPts val="0"/>
              </a:spcBef>
              <a:spcAft>
                <a:spcPts val="0"/>
              </a:spcAft>
            </a:pPr>
            <a:r>
              <a:rPr lang="es-EC" sz="2000" b="1" dirty="0">
                <a:solidFill>
                  <a:schemeClr val="tx1"/>
                </a:solidFill>
              </a:rPr>
              <a:t>Director: </a:t>
            </a:r>
            <a:r>
              <a:rPr lang="es-EC" sz="2000" dirty="0">
                <a:solidFill>
                  <a:schemeClr val="tx1"/>
                </a:solidFill>
              </a:rPr>
              <a:t>ING. RAMIRO DELGADO PhD.</a:t>
            </a:r>
            <a:endParaRPr lang="en-US" sz="600" b="1" dirty="0">
              <a:solidFill>
                <a:schemeClr val="tx1"/>
              </a:solidFill>
            </a:endParaRPr>
          </a:p>
        </p:txBody>
      </p:sp>
      <p:sp>
        <p:nvSpPr>
          <p:cNvPr id="10" name="Subtítulo 2">
            <a:extLst>
              <a:ext uri="{FF2B5EF4-FFF2-40B4-BE49-F238E27FC236}">
                <a16:creationId xmlns:a16="http://schemas.microsoft.com/office/drawing/2014/main" id="{750FF614-A5CF-4D60-AB43-07C99CC3974B}"/>
              </a:ext>
            </a:extLst>
          </p:cNvPr>
          <p:cNvSpPr txBox="1">
            <a:spLocks/>
          </p:cNvSpPr>
          <p:nvPr/>
        </p:nvSpPr>
        <p:spPr>
          <a:xfrm>
            <a:off x="0" y="6272213"/>
            <a:ext cx="12192000" cy="585787"/>
          </a:xfrm>
          <a:prstGeom prst="rect">
            <a:avLst/>
          </a:prstGeom>
          <a:solidFill>
            <a:schemeClr val="accent5">
              <a:lumMod val="60000"/>
              <a:lumOff val="40000"/>
            </a:schemeClr>
          </a:solidFill>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r>
              <a:rPr lang="es-EC" sz="1800" dirty="0">
                <a:solidFill>
                  <a:schemeClr val="tx1"/>
                </a:solidFill>
                <a:effectLst>
                  <a:outerShdw blurRad="38100" dist="38100" dir="2700000" algn="tl">
                    <a:srgbClr val="000000">
                      <a:alpha val="43137"/>
                    </a:srgbClr>
                  </a:outerShdw>
                </a:effectLst>
              </a:rPr>
              <a:t>ENERO 2020</a:t>
            </a:r>
          </a:p>
        </p:txBody>
      </p:sp>
    </p:spTree>
    <p:extLst>
      <p:ext uri="{BB962C8B-B14F-4D97-AF65-F5344CB8AC3E}">
        <p14:creationId xmlns:p14="http://schemas.microsoft.com/office/powerpoint/2010/main" val="9042590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A979695-32D1-4D5D-9B97-E5D91C9D9279}"/>
              </a:ext>
            </a:extLst>
          </p:cNvPr>
          <p:cNvSpPr/>
          <p:nvPr/>
        </p:nvSpPr>
        <p:spPr>
          <a:xfrm>
            <a:off x="7070212" y="0"/>
            <a:ext cx="5121787"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Marcador de número de diapositiva 2">
            <a:extLst>
              <a:ext uri="{FF2B5EF4-FFF2-40B4-BE49-F238E27FC236}">
                <a16:creationId xmlns:a16="http://schemas.microsoft.com/office/drawing/2014/main" id="{3B7015D2-65CB-4DF7-8524-EEBCE1B01CD2}"/>
              </a:ext>
            </a:extLst>
          </p:cNvPr>
          <p:cNvSpPr>
            <a:spLocks noGrp="1"/>
          </p:cNvSpPr>
          <p:nvPr>
            <p:ph type="sldNum" sz="quarter" idx="12"/>
          </p:nvPr>
        </p:nvSpPr>
        <p:spPr/>
        <p:txBody>
          <a:bodyPr/>
          <a:lstStyle/>
          <a:p>
            <a:pPr rtl="0"/>
            <a:fld id="{9EC71654-96A5-4280-94F3-931C61A9F92C}" type="slidenum">
              <a:rPr lang="es-ES" noProof="0" smtClean="0"/>
              <a:pPr rtl="0"/>
              <a:t>10</a:t>
            </a:fld>
            <a:endParaRPr lang="es-ES" noProof="0" dirty="0"/>
          </a:p>
        </p:txBody>
      </p:sp>
      <p:sp>
        <p:nvSpPr>
          <p:cNvPr id="5" name="Rectángulo 4">
            <a:extLst>
              <a:ext uri="{FF2B5EF4-FFF2-40B4-BE49-F238E27FC236}">
                <a16:creationId xmlns:a16="http://schemas.microsoft.com/office/drawing/2014/main" id="{838EF26E-F217-4EF9-BCC9-A877B6C9F542}"/>
              </a:ext>
            </a:extLst>
          </p:cNvPr>
          <p:cNvSpPr/>
          <p:nvPr/>
        </p:nvSpPr>
        <p:spPr>
          <a:xfrm>
            <a:off x="0" y="6229350"/>
            <a:ext cx="12191999" cy="625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a:extLst>
              <a:ext uri="{FF2B5EF4-FFF2-40B4-BE49-F238E27FC236}">
                <a16:creationId xmlns:a16="http://schemas.microsoft.com/office/drawing/2014/main" id="{7C454CD0-D579-483C-B745-E24CB1574A84}"/>
              </a:ext>
            </a:extLst>
          </p:cNvPr>
          <p:cNvPicPr/>
          <p:nvPr/>
        </p:nvPicPr>
        <p:blipFill rotWithShape="1">
          <a:blip r:embed="rId2">
            <a:duotone>
              <a:schemeClr val="accent1">
                <a:shade val="45000"/>
                <a:satMod val="135000"/>
              </a:schemeClr>
              <a:prstClr val="white"/>
            </a:duotone>
          </a:blip>
          <a:srcRect t="19491" r="38629"/>
          <a:stretch/>
        </p:blipFill>
        <p:spPr>
          <a:xfrm>
            <a:off x="9705474" y="7060"/>
            <a:ext cx="2486526" cy="1870985"/>
          </a:xfrm>
          <a:prstGeom prst="rect">
            <a:avLst/>
          </a:prstGeom>
        </p:spPr>
      </p:pic>
      <p:sp>
        <p:nvSpPr>
          <p:cNvPr id="10" name="Título 3">
            <a:extLst>
              <a:ext uri="{FF2B5EF4-FFF2-40B4-BE49-F238E27FC236}">
                <a16:creationId xmlns:a16="http://schemas.microsoft.com/office/drawing/2014/main" id="{E3B576CA-3E6B-4BCF-B178-973EA123CEB0}"/>
              </a:ext>
            </a:extLst>
          </p:cNvPr>
          <p:cNvSpPr>
            <a:spLocks noGrp="1"/>
          </p:cNvSpPr>
          <p:nvPr>
            <p:ph type="title"/>
          </p:nvPr>
        </p:nvSpPr>
        <p:spPr>
          <a:xfrm>
            <a:off x="515938" y="246621"/>
            <a:ext cx="11150600" cy="920336"/>
          </a:xfrm>
        </p:spPr>
        <p:txBody>
          <a:bodyPr/>
          <a:lstStyle/>
          <a:p>
            <a:r>
              <a:rPr lang="es-EC" sz="3600" dirty="0">
                <a:solidFill>
                  <a:schemeClr val="accent6">
                    <a:lumMod val="75000"/>
                  </a:schemeClr>
                </a:solidFill>
                <a:effectLst>
                  <a:outerShdw blurRad="38100" dist="38100" dir="2700000" algn="tl">
                    <a:srgbClr val="000000">
                      <a:alpha val="43137"/>
                    </a:srgbClr>
                  </a:outerShdw>
                </a:effectLst>
              </a:rPr>
              <a:t>DISEÑO E IMPLEMENTACIÓN</a:t>
            </a:r>
          </a:p>
        </p:txBody>
      </p:sp>
      <p:sp>
        <p:nvSpPr>
          <p:cNvPr id="11" name="Título 3">
            <a:extLst>
              <a:ext uri="{FF2B5EF4-FFF2-40B4-BE49-F238E27FC236}">
                <a16:creationId xmlns:a16="http://schemas.microsoft.com/office/drawing/2014/main" id="{676C004A-6248-4926-AA49-D904F44EA1E6}"/>
              </a:ext>
            </a:extLst>
          </p:cNvPr>
          <p:cNvSpPr txBox="1">
            <a:spLocks/>
          </p:cNvSpPr>
          <p:nvPr/>
        </p:nvSpPr>
        <p:spPr>
          <a:xfrm>
            <a:off x="525462" y="900994"/>
            <a:ext cx="11150600" cy="87691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rPr>
              <a:t>MODELO DE LA BASE DE DATOS</a:t>
            </a:r>
          </a:p>
        </p:txBody>
      </p:sp>
      <p:pic>
        <p:nvPicPr>
          <p:cNvPr id="13" name="Imagen 12">
            <a:extLst>
              <a:ext uri="{FF2B5EF4-FFF2-40B4-BE49-F238E27FC236}">
                <a16:creationId xmlns:a16="http://schemas.microsoft.com/office/drawing/2014/main" id="{D1AA4A44-A902-4DE5-966D-AC0F52084683}"/>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25461" y="1939274"/>
            <a:ext cx="11150599" cy="4630545"/>
          </a:xfrm>
          <a:prstGeom prst="rect">
            <a:avLst/>
          </a:prstGeom>
          <a:noFill/>
          <a:ln>
            <a:solidFill>
              <a:schemeClr val="tx1"/>
            </a:solidFill>
          </a:ln>
        </p:spPr>
      </p:pic>
    </p:spTree>
    <p:extLst>
      <p:ext uri="{BB962C8B-B14F-4D97-AF65-F5344CB8AC3E}">
        <p14:creationId xmlns:p14="http://schemas.microsoft.com/office/powerpoint/2010/main" val="39844439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838EF26E-F217-4EF9-BCC9-A877B6C9F542}"/>
              </a:ext>
            </a:extLst>
          </p:cNvPr>
          <p:cNvSpPr/>
          <p:nvPr/>
        </p:nvSpPr>
        <p:spPr>
          <a:xfrm>
            <a:off x="9525" y="6272463"/>
            <a:ext cx="12182474" cy="5828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Rectángulo 9">
            <a:extLst>
              <a:ext uri="{FF2B5EF4-FFF2-40B4-BE49-F238E27FC236}">
                <a16:creationId xmlns:a16="http://schemas.microsoft.com/office/drawing/2014/main" id="{073C1BDB-052D-4F51-81FB-2C8D7FC02662}"/>
              </a:ext>
            </a:extLst>
          </p:cNvPr>
          <p:cNvSpPr/>
          <p:nvPr/>
        </p:nvSpPr>
        <p:spPr>
          <a:xfrm>
            <a:off x="7070212" y="0"/>
            <a:ext cx="5121787"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Imagen 10">
            <a:extLst>
              <a:ext uri="{FF2B5EF4-FFF2-40B4-BE49-F238E27FC236}">
                <a16:creationId xmlns:a16="http://schemas.microsoft.com/office/drawing/2014/main" id="{807A7686-EB7A-4E12-A8A9-9ED9AE5BBA2D}"/>
              </a:ext>
            </a:extLst>
          </p:cNvPr>
          <p:cNvPicPr/>
          <p:nvPr/>
        </p:nvPicPr>
        <p:blipFill rotWithShape="1">
          <a:blip r:embed="rId2">
            <a:duotone>
              <a:schemeClr val="accent1">
                <a:shade val="45000"/>
                <a:satMod val="135000"/>
              </a:schemeClr>
              <a:prstClr val="white"/>
            </a:duotone>
          </a:blip>
          <a:srcRect t="19491" r="38629"/>
          <a:stretch/>
        </p:blipFill>
        <p:spPr>
          <a:xfrm>
            <a:off x="9705474" y="7060"/>
            <a:ext cx="2486526" cy="1870985"/>
          </a:xfrm>
          <a:prstGeom prst="rect">
            <a:avLst/>
          </a:prstGeom>
        </p:spPr>
      </p:pic>
      <p:sp>
        <p:nvSpPr>
          <p:cNvPr id="3" name="Marcador de número de diapositiva 2">
            <a:extLst>
              <a:ext uri="{FF2B5EF4-FFF2-40B4-BE49-F238E27FC236}">
                <a16:creationId xmlns:a16="http://schemas.microsoft.com/office/drawing/2014/main" id="{3B7015D2-65CB-4DF7-8524-EEBCE1B01CD2}"/>
              </a:ext>
            </a:extLst>
          </p:cNvPr>
          <p:cNvSpPr>
            <a:spLocks noGrp="1"/>
          </p:cNvSpPr>
          <p:nvPr>
            <p:ph type="sldNum" sz="quarter" idx="12"/>
          </p:nvPr>
        </p:nvSpPr>
        <p:spPr/>
        <p:txBody>
          <a:bodyPr/>
          <a:lstStyle/>
          <a:p>
            <a:pPr rtl="0"/>
            <a:fld id="{9EC71654-96A5-4280-94F3-931C61A9F92C}" type="slidenum">
              <a:rPr lang="es-ES" noProof="0" smtClean="0"/>
              <a:pPr rtl="0"/>
              <a:t>11</a:t>
            </a:fld>
            <a:endParaRPr lang="es-ES" noProof="0" dirty="0"/>
          </a:p>
        </p:txBody>
      </p:sp>
      <p:pic>
        <p:nvPicPr>
          <p:cNvPr id="6" name="Imagen 5">
            <a:extLst>
              <a:ext uri="{FF2B5EF4-FFF2-40B4-BE49-F238E27FC236}">
                <a16:creationId xmlns:a16="http://schemas.microsoft.com/office/drawing/2014/main" id="{9265E190-864E-48D6-A46F-35DA7FDB3C9C}"/>
              </a:ext>
            </a:extLst>
          </p:cNvPr>
          <p:cNvPicPr/>
          <p:nvPr/>
        </p:nvPicPr>
        <p:blipFill rotWithShape="1">
          <a:blip r:embed="rId3"/>
          <a:srcRect l="25642" t="36876" r="16345" b="15753"/>
          <a:stretch/>
        </p:blipFill>
        <p:spPr bwMode="auto">
          <a:xfrm>
            <a:off x="1092057" y="2045636"/>
            <a:ext cx="10017410" cy="4597470"/>
          </a:xfrm>
          <a:prstGeom prst="rect">
            <a:avLst/>
          </a:prstGeom>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7" name="Imagen 6" descr="Resultado de imagen para mern que es&quot;">
            <a:extLst>
              <a:ext uri="{FF2B5EF4-FFF2-40B4-BE49-F238E27FC236}">
                <a16:creationId xmlns:a16="http://schemas.microsoft.com/office/drawing/2014/main" id="{A226866E-E87B-4593-A949-B5E37019A9ED}"/>
              </a:ext>
            </a:extLst>
          </p:cNvPr>
          <p:cNvPicPr/>
          <p:nvPr/>
        </p:nvPicPr>
        <p:blipFill rotWithShape="1">
          <a:blip r:embed="rId4" cstate="print">
            <a:extLst>
              <a:ext uri="{28A0092B-C50C-407E-A947-70E740481C1C}">
                <a14:useLocalDpi xmlns:a14="http://schemas.microsoft.com/office/drawing/2010/main" val="0"/>
              </a:ext>
            </a:extLst>
          </a:blip>
          <a:srcRect l="20742" t="25184" r="20498" b="27119"/>
          <a:stretch/>
        </p:blipFill>
        <p:spPr bwMode="auto">
          <a:xfrm>
            <a:off x="525462" y="2125219"/>
            <a:ext cx="2521974" cy="1093245"/>
          </a:xfrm>
          <a:prstGeom prst="rect">
            <a:avLst/>
          </a:prstGeom>
          <a:noFill/>
          <a:ln w="9525" cap="flat" cmpd="sng" algn="ctr">
            <a:no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8" name="Título 3">
            <a:extLst>
              <a:ext uri="{FF2B5EF4-FFF2-40B4-BE49-F238E27FC236}">
                <a16:creationId xmlns:a16="http://schemas.microsoft.com/office/drawing/2014/main" id="{7CF91E3B-8072-4F3E-BFA8-C4B5B103A797}"/>
              </a:ext>
            </a:extLst>
          </p:cNvPr>
          <p:cNvSpPr>
            <a:spLocks noGrp="1"/>
          </p:cNvSpPr>
          <p:nvPr>
            <p:ph type="title"/>
          </p:nvPr>
        </p:nvSpPr>
        <p:spPr>
          <a:xfrm>
            <a:off x="515938" y="246621"/>
            <a:ext cx="11150600" cy="920336"/>
          </a:xfrm>
        </p:spPr>
        <p:txBody>
          <a:bodyPr/>
          <a:lstStyle/>
          <a:p>
            <a:r>
              <a:rPr lang="es-EC" sz="3600" dirty="0">
                <a:solidFill>
                  <a:schemeClr val="accent6">
                    <a:lumMod val="75000"/>
                  </a:schemeClr>
                </a:solidFill>
                <a:effectLst>
                  <a:outerShdw blurRad="38100" dist="38100" dir="2700000" algn="tl">
                    <a:srgbClr val="000000">
                      <a:alpha val="43137"/>
                    </a:srgbClr>
                  </a:outerShdw>
                </a:effectLst>
              </a:rPr>
              <a:t>DISEÑO E IMPLEMENTACIÓN</a:t>
            </a:r>
          </a:p>
        </p:txBody>
      </p:sp>
      <p:sp>
        <p:nvSpPr>
          <p:cNvPr id="9" name="Título 3">
            <a:extLst>
              <a:ext uri="{FF2B5EF4-FFF2-40B4-BE49-F238E27FC236}">
                <a16:creationId xmlns:a16="http://schemas.microsoft.com/office/drawing/2014/main" id="{41C149C0-5A19-42AF-84CF-54ED8AA94AD3}"/>
              </a:ext>
            </a:extLst>
          </p:cNvPr>
          <p:cNvSpPr txBox="1">
            <a:spLocks/>
          </p:cNvSpPr>
          <p:nvPr/>
        </p:nvSpPr>
        <p:spPr>
          <a:xfrm>
            <a:off x="525462" y="900994"/>
            <a:ext cx="11150600" cy="87691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rPr>
              <a:t>ARQUITECTURA</a:t>
            </a:r>
          </a:p>
        </p:txBody>
      </p:sp>
    </p:spTree>
    <p:extLst>
      <p:ext uri="{BB962C8B-B14F-4D97-AF65-F5344CB8AC3E}">
        <p14:creationId xmlns:p14="http://schemas.microsoft.com/office/powerpoint/2010/main" val="37376292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2FCE26BB-3172-4A76-BF05-0C438667E4D3}"/>
              </a:ext>
            </a:extLst>
          </p:cNvPr>
          <p:cNvSpPr/>
          <p:nvPr/>
        </p:nvSpPr>
        <p:spPr>
          <a:xfrm>
            <a:off x="7070212" y="0"/>
            <a:ext cx="5121787"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a:extLst>
              <a:ext uri="{FF2B5EF4-FFF2-40B4-BE49-F238E27FC236}">
                <a16:creationId xmlns:a16="http://schemas.microsoft.com/office/drawing/2014/main" id="{67765487-2A2A-440E-B329-F71EC37A2E11}"/>
              </a:ext>
            </a:extLst>
          </p:cNvPr>
          <p:cNvPicPr/>
          <p:nvPr/>
        </p:nvPicPr>
        <p:blipFill rotWithShape="1">
          <a:blip r:embed="rId2">
            <a:duotone>
              <a:schemeClr val="accent1">
                <a:shade val="45000"/>
                <a:satMod val="135000"/>
              </a:schemeClr>
              <a:prstClr val="white"/>
            </a:duotone>
          </a:blip>
          <a:srcRect t="19491" r="38629"/>
          <a:stretch/>
        </p:blipFill>
        <p:spPr>
          <a:xfrm>
            <a:off x="9705474" y="7060"/>
            <a:ext cx="2486526" cy="1870985"/>
          </a:xfrm>
          <a:prstGeom prst="rect">
            <a:avLst/>
          </a:prstGeom>
        </p:spPr>
      </p:pic>
      <p:sp>
        <p:nvSpPr>
          <p:cNvPr id="3" name="Marcador de número de diapositiva 2">
            <a:extLst>
              <a:ext uri="{FF2B5EF4-FFF2-40B4-BE49-F238E27FC236}">
                <a16:creationId xmlns:a16="http://schemas.microsoft.com/office/drawing/2014/main" id="{3B7015D2-65CB-4DF7-8524-EEBCE1B01CD2}"/>
              </a:ext>
            </a:extLst>
          </p:cNvPr>
          <p:cNvSpPr>
            <a:spLocks noGrp="1"/>
          </p:cNvSpPr>
          <p:nvPr>
            <p:ph type="sldNum" sz="quarter" idx="12"/>
          </p:nvPr>
        </p:nvSpPr>
        <p:spPr/>
        <p:txBody>
          <a:bodyPr/>
          <a:lstStyle/>
          <a:p>
            <a:pPr rtl="0"/>
            <a:fld id="{9EC71654-96A5-4280-94F3-931C61A9F92C}" type="slidenum">
              <a:rPr lang="es-ES" noProof="0" smtClean="0"/>
              <a:pPr rtl="0"/>
              <a:t>12</a:t>
            </a:fld>
            <a:endParaRPr lang="es-ES" noProof="0" dirty="0"/>
          </a:p>
        </p:txBody>
      </p:sp>
      <p:sp>
        <p:nvSpPr>
          <p:cNvPr id="5" name="Rectángulo 4">
            <a:extLst>
              <a:ext uri="{FF2B5EF4-FFF2-40B4-BE49-F238E27FC236}">
                <a16:creationId xmlns:a16="http://schemas.microsoft.com/office/drawing/2014/main" id="{838EF26E-F217-4EF9-BCC9-A877B6C9F542}"/>
              </a:ext>
            </a:extLst>
          </p:cNvPr>
          <p:cNvSpPr/>
          <p:nvPr/>
        </p:nvSpPr>
        <p:spPr>
          <a:xfrm>
            <a:off x="0" y="6166338"/>
            <a:ext cx="12192001" cy="6889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7" name="Título 3">
            <a:extLst>
              <a:ext uri="{FF2B5EF4-FFF2-40B4-BE49-F238E27FC236}">
                <a16:creationId xmlns:a16="http://schemas.microsoft.com/office/drawing/2014/main" id="{59F4BAD5-F50D-4C10-A4B2-14E589AD36E4}"/>
              </a:ext>
            </a:extLst>
          </p:cNvPr>
          <p:cNvSpPr>
            <a:spLocks noGrp="1"/>
          </p:cNvSpPr>
          <p:nvPr>
            <p:ph type="title"/>
          </p:nvPr>
        </p:nvSpPr>
        <p:spPr>
          <a:xfrm>
            <a:off x="515938" y="246621"/>
            <a:ext cx="11150600" cy="920336"/>
          </a:xfrm>
        </p:spPr>
        <p:txBody>
          <a:bodyPr/>
          <a:lstStyle/>
          <a:p>
            <a:r>
              <a:rPr lang="es-EC" sz="3600" dirty="0">
                <a:solidFill>
                  <a:schemeClr val="accent6">
                    <a:lumMod val="75000"/>
                  </a:schemeClr>
                </a:solidFill>
                <a:effectLst>
                  <a:outerShdw blurRad="38100" dist="38100" dir="2700000" algn="tl">
                    <a:srgbClr val="000000">
                      <a:alpha val="43137"/>
                    </a:srgbClr>
                  </a:outerShdw>
                </a:effectLst>
              </a:rPr>
              <a:t>DISEÑO E IMPLEMENTACIÓN</a:t>
            </a:r>
          </a:p>
        </p:txBody>
      </p:sp>
      <p:sp>
        <p:nvSpPr>
          <p:cNvPr id="8" name="Título 3">
            <a:extLst>
              <a:ext uri="{FF2B5EF4-FFF2-40B4-BE49-F238E27FC236}">
                <a16:creationId xmlns:a16="http://schemas.microsoft.com/office/drawing/2014/main" id="{802BB63B-16DC-420C-AC9C-3B38B077250A}"/>
              </a:ext>
            </a:extLst>
          </p:cNvPr>
          <p:cNvSpPr txBox="1">
            <a:spLocks/>
          </p:cNvSpPr>
          <p:nvPr/>
        </p:nvSpPr>
        <p:spPr>
          <a:xfrm>
            <a:off x="525462" y="900994"/>
            <a:ext cx="11150600" cy="87691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rPr>
              <a:t>Interacción  inicial</a:t>
            </a:r>
          </a:p>
        </p:txBody>
      </p:sp>
      <p:pic>
        <p:nvPicPr>
          <p:cNvPr id="11" name="Imagen 10" descr="Imagen relacionada">
            <a:extLst>
              <a:ext uri="{FF2B5EF4-FFF2-40B4-BE49-F238E27FC236}">
                <a16:creationId xmlns:a16="http://schemas.microsoft.com/office/drawing/2014/main" id="{05AD6764-ACAB-4A2A-AE58-1DCB50CBDD15}"/>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2511" y="4815409"/>
            <a:ext cx="1479550" cy="982980"/>
          </a:xfrm>
          <a:prstGeom prst="rect">
            <a:avLst/>
          </a:prstGeom>
          <a:noFill/>
          <a:ln>
            <a:noFill/>
          </a:ln>
        </p:spPr>
      </p:pic>
      <p:sp>
        <p:nvSpPr>
          <p:cNvPr id="12" name="Cuadro de texto 41">
            <a:extLst>
              <a:ext uri="{FF2B5EF4-FFF2-40B4-BE49-F238E27FC236}">
                <a16:creationId xmlns:a16="http://schemas.microsoft.com/office/drawing/2014/main" id="{CDE6AC9B-AB23-433A-9E2D-63D872B66FCF}"/>
              </a:ext>
            </a:extLst>
          </p:cNvPr>
          <p:cNvSpPr txBox="1"/>
          <p:nvPr/>
        </p:nvSpPr>
        <p:spPr>
          <a:xfrm>
            <a:off x="3000341" y="5888559"/>
            <a:ext cx="1422400" cy="266700"/>
          </a:xfrm>
          <a:prstGeom prst="rect">
            <a:avLst/>
          </a:prstGeom>
          <a:ln w="190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C" sz="1200" b="1">
                <a:effectLst/>
                <a:ea typeface="Calibri" panose="020F0502020204030204" pitchFamily="34" charset="0"/>
                <a:cs typeface="Times New Roman" panose="02020603050405020304" pitchFamily="18" charset="0"/>
              </a:rPr>
              <a:t>Plataforma Moodle</a:t>
            </a:r>
            <a:endParaRPr lang="es-EC" sz="1100">
              <a:effectLst/>
              <a:ea typeface="Calibri" panose="020F0502020204030204" pitchFamily="34" charset="0"/>
              <a:cs typeface="Times New Roman" panose="02020603050405020304" pitchFamily="18" charset="0"/>
            </a:endParaRPr>
          </a:p>
        </p:txBody>
      </p:sp>
      <p:pic>
        <p:nvPicPr>
          <p:cNvPr id="13" name="Imagen 12" descr="Imagen relacionada">
            <a:extLst>
              <a:ext uri="{FF2B5EF4-FFF2-40B4-BE49-F238E27FC236}">
                <a16:creationId xmlns:a16="http://schemas.microsoft.com/office/drawing/2014/main" id="{A3D6A4FB-F5D9-4C6B-88C1-F9EAF36F1C5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93561" y="4624274"/>
            <a:ext cx="1723390" cy="1163955"/>
          </a:xfrm>
          <a:prstGeom prst="rect">
            <a:avLst/>
          </a:prstGeom>
          <a:noFill/>
          <a:ln>
            <a:noFill/>
          </a:ln>
        </p:spPr>
      </p:pic>
      <p:pic>
        <p:nvPicPr>
          <p:cNvPr id="14" name="Imagen 13">
            <a:extLst>
              <a:ext uri="{FF2B5EF4-FFF2-40B4-BE49-F238E27FC236}">
                <a16:creationId xmlns:a16="http://schemas.microsoft.com/office/drawing/2014/main" id="{DBA52AED-EB50-4E7F-976A-BD4FA0A6B2CA}"/>
              </a:ext>
            </a:extLst>
          </p:cNvPr>
          <p:cNvPicPr/>
          <p:nvPr/>
        </p:nvPicPr>
        <p:blipFill>
          <a:blip r:embed="rId5">
            <a:extLst>
              <a:ext uri="{28A0092B-C50C-407E-A947-70E740481C1C}">
                <a14:useLocalDpi xmlns:a14="http://schemas.microsoft.com/office/drawing/2010/main" val="0"/>
              </a:ext>
            </a:extLst>
          </a:blip>
          <a:stretch>
            <a:fillRect/>
          </a:stretch>
        </p:blipFill>
        <p:spPr>
          <a:xfrm>
            <a:off x="3812506" y="2022044"/>
            <a:ext cx="1060450" cy="828040"/>
          </a:xfrm>
          <a:prstGeom prst="rect">
            <a:avLst/>
          </a:prstGeom>
        </p:spPr>
      </p:pic>
      <p:pic>
        <p:nvPicPr>
          <p:cNvPr id="15" name="Imagen 14">
            <a:extLst>
              <a:ext uri="{FF2B5EF4-FFF2-40B4-BE49-F238E27FC236}">
                <a16:creationId xmlns:a16="http://schemas.microsoft.com/office/drawing/2014/main" id="{97BF1A38-A838-4A52-B479-5DB6FA473BDA}"/>
              </a:ext>
            </a:extLst>
          </p:cNvPr>
          <p:cNvPicPr/>
          <p:nvPr/>
        </p:nvPicPr>
        <p:blipFill rotWithShape="1">
          <a:blip r:embed="rId6">
            <a:extLst>
              <a:ext uri="{BEBA8EAE-BF5A-486C-A8C5-ECC9F3942E4B}">
                <a14:imgProps xmlns:a14="http://schemas.microsoft.com/office/drawing/2010/main">
                  <a14:imgLayer r:embed="rId7">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r="8733" b="6001"/>
          <a:stretch/>
        </p:blipFill>
        <p:spPr bwMode="auto">
          <a:xfrm>
            <a:off x="8895046" y="2176349"/>
            <a:ext cx="1319530" cy="1813560"/>
          </a:xfrm>
          <a:prstGeom prst="rect">
            <a:avLst/>
          </a:prstGeom>
          <a:noFill/>
          <a:ln>
            <a:noFill/>
          </a:ln>
          <a:extLst>
            <a:ext uri="{53640926-AAD7-44D8-BBD7-CCE9431645EC}">
              <a14:shadowObscured xmlns:a14="http://schemas.microsoft.com/office/drawing/2010/main"/>
            </a:ext>
          </a:extLst>
        </p:spPr>
      </p:pic>
      <p:pic>
        <p:nvPicPr>
          <p:cNvPr id="16" name="Imagen 15" descr="Resultado de imagen para logo react">
            <a:extLst>
              <a:ext uri="{FF2B5EF4-FFF2-40B4-BE49-F238E27FC236}">
                <a16:creationId xmlns:a16="http://schemas.microsoft.com/office/drawing/2014/main" id="{B91152BA-9512-499D-B483-7B96484984C3}"/>
              </a:ext>
            </a:extLst>
          </p:cNvPr>
          <p:cNvPicPr/>
          <p:nvPr/>
        </p:nvPicPr>
        <p:blipFill>
          <a:blip r:embed="rId8" cstate="print">
            <a:extLst>
              <a:ext uri="{BEBA8EAE-BF5A-486C-A8C5-ECC9F3942E4B}">
                <a14:imgProps xmlns:a14="http://schemas.microsoft.com/office/drawing/2010/main">
                  <a14:imgLayer r:embed="rId9">
                    <a14:imgEffect>
                      <a14:sharpenSoften amount="5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a:off x="3825206" y="1622629"/>
            <a:ext cx="1095375" cy="368300"/>
          </a:xfrm>
          <a:prstGeom prst="rect">
            <a:avLst/>
          </a:prstGeom>
          <a:noFill/>
          <a:ln>
            <a:noFill/>
          </a:ln>
        </p:spPr>
      </p:pic>
      <p:pic>
        <p:nvPicPr>
          <p:cNvPr id="17" name="Imagen 16" descr="Imagen relacionada">
            <a:extLst>
              <a:ext uri="{FF2B5EF4-FFF2-40B4-BE49-F238E27FC236}">
                <a16:creationId xmlns:a16="http://schemas.microsoft.com/office/drawing/2014/main" id="{1A9BAA67-E29C-4E1E-A1AD-785F21364D5C}"/>
              </a:ext>
            </a:extLst>
          </p:cNvPr>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48466" y="2754199"/>
            <a:ext cx="604520" cy="1143635"/>
          </a:xfrm>
          <a:prstGeom prst="rect">
            <a:avLst/>
          </a:prstGeom>
          <a:noFill/>
          <a:ln>
            <a:noFill/>
          </a:ln>
        </p:spPr>
      </p:pic>
      <p:pic>
        <p:nvPicPr>
          <p:cNvPr id="18" name="Imagen 17" descr="Imagen relacionada">
            <a:extLst>
              <a:ext uri="{FF2B5EF4-FFF2-40B4-BE49-F238E27FC236}">
                <a16:creationId xmlns:a16="http://schemas.microsoft.com/office/drawing/2014/main" id="{2C8176B9-B5BA-438D-901B-BDEA9A4BEF72}"/>
              </a:ext>
            </a:extLst>
          </p:cNvPr>
          <p:cNvPicPr/>
          <p:nvPr/>
        </p:nvPicPr>
        <p:blipFill rotWithShape="1">
          <a:blip r:embed="rId11" cstate="print">
            <a:extLst>
              <a:ext uri="{28A0092B-C50C-407E-A947-70E740481C1C}">
                <a14:useLocalDpi xmlns:a14="http://schemas.microsoft.com/office/drawing/2010/main" val="0"/>
              </a:ext>
            </a:extLst>
          </a:blip>
          <a:srcRect l="3296" t="24974" r="3210" b="34273"/>
          <a:stretch/>
        </p:blipFill>
        <p:spPr bwMode="auto">
          <a:xfrm>
            <a:off x="6806531" y="2080464"/>
            <a:ext cx="1112520" cy="360045"/>
          </a:xfrm>
          <a:prstGeom prst="rect">
            <a:avLst/>
          </a:prstGeom>
          <a:noFill/>
          <a:ln>
            <a:noFill/>
          </a:ln>
          <a:extLst>
            <a:ext uri="{53640926-AAD7-44D8-BBD7-CCE9431645EC}">
              <a14:shadowObscured xmlns:a14="http://schemas.microsoft.com/office/drawing/2010/main"/>
            </a:ext>
          </a:extLst>
        </p:spPr>
      </p:pic>
      <p:pic>
        <p:nvPicPr>
          <p:cNvPr id="19" name="Imagen 18" descr="Resultado de imagen para express js">
            <a:extLst>
              <a:ext uri="{FF2B5EF4-FFF2-40B4-BE49-F238E27FC236}">
                <a16:creationId xmlns:a16="http://schemas.microsoft.com/office/drawing/2014/main" id="{A693BB80-C132-42C2-9454-A9F48D80EC77}"/>
              </a:ext>
            </a:extLst>
          </p:cNvPr>
          <p:cNvPicPr/>
          <p:nvPr/>
        </p:nvPicPr>
        <p:blipFill rotWithShape="1">
          <a:blip r:embed="rId12" cstate="print">
            <a:extLst>
              <a:ext uri="{28A0092B-C50C-407E-A947-70E740481C1C}">
                <a14:useLocalDpi xmlns:a14="http://schemas.microsoft.com/office/drawing/2010/main" val="0"/>
              </a:ext>
            </a:extLst>
          </a:blip>
          <a:srcRect l="5095" t="25848" r="24922" b="27488"/>
          <a:stretch/>
        </p:blipFill>
        <p:spPr bwMode="auto">
          <a:xfrm>
            <a:off x="6832566" y="2430349"/>
            <a:ext cx="1047750" cy="288925"/>
          </a:xfrm>
          <a:prstGeom prst="rect">
            <a:avLst/>
          </a:prstGeom>
          <a:noFill/>
          <a:ln>
            <a:noFill/>
          </a:ln>
          <a:extLst>
            <a:ext uri="{53640926-AAD7-44D8-BBD7-CCE9431645EC}">
              <a14:shadowObscured xmlns:a14="http://schemas.microsoft.com/office/drawing/2010/main"/>
            </a:ext>
          </a:extLst>
        </p:spPr>
      </p:pic>
      <p:sp>
        <p:nvSpPr>
          <p:cNvPr id="20" name="Rectángulo 19">
            <a:extLst>
              <a:ext uri="{FF2B5EF4-FFF2-40B4-BE49-F238E27FC236}">
                <a16:creationId xmlns:a16="http://schemas.microsoft.com/office/drawing/2014/main" id="{39953F33-9291-44BB-91A7-00FEE301003A}"/>
              </a:ext>
            </a:extLst>
          </p:cNvPr>
          <p:cNvSpPr/>
          <p:nvPr/>
        </p:nvSpPr>
        <p:spPr>
          <a:xfrm>
            <a:off x="6626191" y="2012519"/>
            <a:ext cx="3890010" cy="2461260"/>
          </a:xfrm>
          <a:prstGeom prst="rect">
            <a:avLst/>
          </a:prstGeom>
          <a:noFill/>
          <a:ln w="19050">
            <a:solidFill>
              <a:schemeClr val="accent2"/>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1" name="Cuadro de texto 53">
            <a:extLst>
              <a:ext uri="{FF2B5EF4-FFF2-40B4-BE49-F238E27FC236}">
                <a16:creationId xmlns:a16="http://schemas.microsoft.com/office/drawing/2014/main" id="{CEE67FFA-BD6E-415E-8DD6-41A578017BC1}"/>
              </a:ext>
            </a:extLst>
          </p:cNvPr>
          <p:cNvSpPr txBox="1"/>
          <p:nvPr/>
        </p:nvSpPr>
        <p:spPr>
          <a:xfrm>
            <a:off x="6569041" y="1670889"/>
            <a:ext cx="1200150" cy="40005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2000" b="1">
                <a:ln w="1651" cap="rnd" cmpd="sng" algn="ctr">
                  <a:solidFill>
                    <a:srgbClr val="C55A11"/>
                  </a:solidFill>
                  <a:prstDash val="solid"/>
                  <a:bevel/>
                </a:ln>
                <a:solidFill>
                  <a:srgbClr val="ED7D31"/>
                </a:solidFill>
                <a:effectLst/>
                <a:latin typeface="Calibri" panose="020F0502020204030204" pitchFamily="34" charset="0"/>
                <a:ea typeface="Calibri" panose="020F0502020204030204" pitchFamily="34" charset="0"/>
                <a:cs typeface="Times New Roman" panose="02020603050405020304" pitchFamily="18" charset="0"/>
              </a:rPr>
              <a:t>API REST</a:t>
            </a:r>
            <a:endParaRPr lang="es-EC" sz="110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2" name="Cuadro de texto 61">
            <a:extLst>
              <a:ext uri="{FF2B5EF4-FFF2-40B4-BE49-F238E27FC236}">
                <a16:creationId xmlns:a16="http://schemas.microsoft.com/office/drawing/2014/main" id="{07CA340B-6C16-4E18-BD18-02C6F15AAA7F}"/>
              </a:ext>
            </a:extLst>
          </p:cNvPr>
          <p:cNvSpPr txBox="1"/>
          <p:nvPr/>
        </p:nvSpPr>
        <p:spPr>
          <a:xfrm>
            <a:off x="6944961" y="3979114"/>
            <a:ext cx="741680" cy="279400"/>
          </a:xfrm>
          <a:prstGeom prst="rect">
            <a:avLst/>
          </a:prstGeom>
          <a:ln w="190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C" sz="1200" b="1">
                <a:effectLst/>
                <a:ea typeface="Calibri" panose="020F0502020204030204" pitchFamily="34" charset="0"/>
                <a:cs typeface="Times New Roman" panose="02020603050405020304" pitchFamily="18" charset="0"/>
              </a:rPr>
              <a:t>Servidor</a:t>
            </a:r>
            <a:endParaRPr lang="es-EC" sz="1100">
              <a:effectLst/>
              <a:ea typeface="Calibri" panose="020F0502020204030204" pitchFamily="34" charset="0"/>
              <a:cs typeface="Times New Roman" panose="02020603050405020304" pitchFamily="18" charset="0"/>
            </a:endParaRPr>
          </a:p>
        </p:txBody>
      </p:sp>
      <p:sp>
        <p:nvSpPr>
          <p:cNvPr id="23" name="Cuadro de texto 60">
            <a:extLst>
              <a:ext uri="{FF2B5EF4-FFF2-40B4-BE49-F238E27FC236}">
                <a16:creationId xmlns:a16="http://schemas.microsoft.com/office/drawing/2014/main" id="{A0C45719-D86D-490A-84E3-C570655219E7}"/>
              </a:ext>
            </a:extLst>
          </p:cNvPr>
          <p:cNvSpPr txBox="1"/>
          <p:nvPr/>
        </p:nvSpPr>
        <p:spPr>
          <a:xfrm>
            <a:off x="9083641" y="4005149"/>
            <a:ext cx="1087755" cy="270510"/>
          </a:xfrm>
          <a:prstGeom prst="rect">
            <a:avLst/>
          </a:prstGeom>
          <a:ln w="190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es-EC" sz="1200" b="1">
                <a:ln>
                  <a:noFill/>
                </a:ln>
                <a:effectLst/>
                <a:ea typeface="Calibri" panose="020F0502020204030204" pitchFamily="34" charset="0"/>
                <a:cs typeface="Times New Roman" panose="02020603050405020304" pitchFamily="18" charset="0"/>
              </a:rPr>
              <a:t>Base de datos</a:t>
            </a:r>
            <a:endParaRPr lang="es-EC" sz="1100">
              <a:effectLst/>
              <a:ea typeface="Calibri" panose="020F0502020204030204" pitchFamily="34" charset="0"/>
              <a:cs typeface="Times New Roman" panose="02020603050405020304" pitchFamily="18" charset="0"/>
            </a:endParaRPr>
          </a:p>
        </p:txBody>
      </p:sp>
      <p:sp>
        <p:nvSpPr>
          <p:cNvPr id="24" name="Cuadro de texto 59">
            <a:extLst>
              <a:ext uri="{FF2B5EF4-FFF2-40B4-BE49-F238E27FC236}">
                <a16:creationId xmlns:a16="http://schemas.microsoft.com/office/drawing/2014/main" id="{E11476E1-5DAA-4CDE-978B-51F4E1EFA532}"/>
              </a:ext>
            </a:extLst>
          </p:cNvPr>
          <p:cNvSpPr txBox="1"/>
          <p:nvPr/>
        </p:nvSpPr>
        <p:spPr>
          <a:xfrm>
            <a:off x="4009356" y="2870404"/>
            <a:ext cx="638175" cy="266700"/>
          </a:xfrm>
          <a:prstGeom prst="rect">
            <a:avLst/>
          </a:prstGeom>
          <a:ln w="1905"/>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107000"/>
              </a:lnSpc>
              <a:spcAft>
                <a:spcPts val="800"/>
              </a:spcAft>
            </a:pPr>
            <a:r>
              <a:rPr lang="es-EC" sz="1200" b="1">
                <a:effectLst/>
                <a:ea typeface="Calibri" panose="020F0502020204030204" pitchFamily="34" charset="0"/>
                <a:cs typeface="Times New Roman" panose="02020603050405020304" pitchFamily="18" charset="0"/>
              </a:rPr>
              <a:t>Cliente</a:t>
            </a:r>
            <a:endParaRPr lang="es-EC" sz="1100">
              <a:effectLst/>
              <a:ea typeface="Calibri" panose="020F0502020204030204" pitchFamily="34" charset="0"/>
              <a:cs typeface="Times New Roman" panose="02020603050405020304" pitchFamily="18" charset="0"/>
            </a:endParaRPr>
          </a:p>
        </p:txBody>
      </p:sp>
      <p:sp>
        <p:nvSpPr>
          <p:cNvPr id="25" name="Flecha: a la derecha 24">
            <a:extLst>
              <a:ext uri="{FF2B5EF4-FFF2-40B4-BE49-F238E27FC236}">
                <a16:creationId xmlns:a16="http://schemas.microsoft.com/office/drawing/2014/main" id="{22052BA5-3783-4683-A114-686B5780B879}"/>
              </a:ext>
            </a:extLst>
          </p:cNvPr>
          <p:cNvSpPr/>
          <p:nvPr/>
        </p:nvSpPr>
        <p:spPr>
          <a:xfrm>
            <a:off x="7781256" y="3506039"/>
            <a:ext cx="1250315" cy="213360"/>
          </a:xfrm>
          <a:prstGeom prst="rightArrow">
            <a:avLst>
              <a:gd name="adj1" fmla="val 42516"/>
              <a:gd name="adj2" fmla="val 61227"/>
            </a:avLst>
          </a:prstGeom>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6" name="Cuadro de texto 69">
            <a:extLst>
              <a:ext uri="{FF2B5EF4-FFF2-40B4-BE49-F238E27FC236}">
                <a16:creationId xmlns:a16="http://schemas.microsoft.com/office/drawing/2014/main" id="{6DB79A5C-B817-48E7-9847-EFC76A3A6BF2}"/>
              </a:ext>
            </a:extLst>
          </p:cNvPr>
          <p:cNvSpPr txBox="1"/>
          <p:nvPr/>
        </p:nvSpPr>
        <p:spPr>
          <a:xfrm>
            <a:off x="7695531" y="3668599"/>
            <a:ext cx="1336675" cy="353060"/>
          </a:xfrm>
          <a:prstGeom prst="rect">
            <a:avLst/>
          </a:prstGeom>
          <a:noFill/>
          <a:ln w="1905">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80000"/>
              </a:lnSpc>
              <a:spcAft>
                <a:spcPts val="0"/>
              </a:spcAft>
            </a:pPr>
            <a:r>
              <a:rPr lang="es-EC" sz="1100" dirty="0">
                <a:solidFill>
                  <a:srgbClr val="FF0000"/>
                </a:solidFill>
                <a:effectLst/>
                <a:latin typeface="Bahnschrift SemiBold Condensed" panose="020B0502040204020203" pitchFamily="34" charset="0"/>
                <a:ea typeface="Calibri" panose="020F0502020204030204" pitchFamily="34" charset="0"/>
                <a:cs typeface="Times New Roman" panose="02020603050405020304" pitchFamily="18" charset="0"/>
              </a:rPr>
              <a:t>2. </a:t>
            </a:r>
            <a:r>
              <a:rPr lang="es-EC" sz="1100" dirty="0">
                <a:effectLst/>
                <a:latin typeface="Bahnschrift SemiBold Condensed" panose="020B0502040204020203" pitchFamily="34" charset="0"/>
                <a:ea typeface="Calibri" panose="020F0502020204030204" pitchFamily="34" charset="0"/>
                <a:cs typeface="Times New Roman" panose="02020603050405020304" pitchFamily="18" charset="0"/>
              </a:rPr>
              <a:t>Consulta a la base de datos</a:t>
            </a:r>
            <a:endParaRPr lang="es-EC" sz="1100" dirty="0">
              <a:effectLst/>
              <a:ea typeface="Calibri" panose="020F0502020204030204" pitchFamily="34" charset="0"/>
              <a:cs typeface="Times New Roman" panose="02020603050405020304" pitchFamily="18" charset="0"/>
            </a:endParaRPr>
          </a:p>
        </p:txBody>
      </p:sp>
      <p:sp>
        <p:nvSpPr>
          <p:cNvPr id="27" name="Flecha: a la derecha 26">
            <a:extLst>
              <a:ext uri="{FF2B5EF4-FFF2-40B4-BE49-F238E27FC236}">
                <a16:creationId xmlns:a16="http://schemas.microsoft.com/office/drawing/2014/main" id="{BE1A66D6-57B7-4CF5-8C0F-6740FA627E0D}"/>
              </a:ext>
            </a:extLst>
          </p:cNvPr>
          <p:cNvSpPr/>
          <p:nvPr/>
        </p:nvSpPr>
        <p:spPr>
          <a:xfrm rot="10800000">
            <a:off x="7766651" y="3005024"/>
            <a:ext cx="1250315" cy="213360"/>
          </a:xfrm>
          <a:prstGeom prst="rightArrow">
            <a:avLst>
              <a:gd name="adj1" fmla="val 42516"/>
              <a:gd name="adj2" fmla="val 61227"/>
            </a:avLst>
          </a:prstGeom>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8" name="Flecha: a la derecha 27">
            <a:extLst>
              <a:ext uri="{FF2B5EF4-FFF2-40B4-BE49-F238E27FC236}">
                <a16:creationId xmlns:a16="http://schemas.microsoft.com/office/drawing/2014/main" id="{952D6746-B9E3-4381-8CC1-283599D9B435}"/>
              </a:ext>
            </a:extLst>
          </p:cNvPr>
          <p:cNvSpPr/>
          <p:nvPr/>
        </p:nvSpPr>
        <p:spPr>
          <a:xfrm rot="19957378">
            <a:off x="4917406" y="4008324"/>
            <a:ext cx="2143760" cy="213360"/>
          </a:xfrm>
          <a:prstGeom prst="rightArrow">
            <a:avLst>
              <a:gd name="adj1" fmla="val 42516"/>
              <a:gd name="adj2" fmla="val 61227"/>
            </a:avLst>
          </a:prstGeom>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29" name="Cuadro de texto 73">
            <a:extLst>
              <a:ext uri="{FF2B5EF4-FFF2-40B4-BE49-F238E27FC236}">
                <a16:creationId xmlns:a16="http://schemas.microsoft.com/office/drawing/2014/main" id="{849A6C6F-1841-45F4-9AE9-52E0469FE6B0}"/>
              </a:ext>
            </a:extLst>
          </p:cNvPr>
          <p:cNvSpPr txBox="1"/>
          <p:nvPr/>
        </p:nvSpPr>
        <p:spPr>
          <a:xfrm>
            <a:off x="7755856" y="2714829"/>
            <a:ext cx="1362710" cy="353060"/>
          </a:xfrm>
          <a:prstGeom prst="rect">
            <a:avLst/>
          </a:prstGeom>
          <a:noFill/>
          <a:ln w="1905">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80000"/>
              </a:lnSpc>
              <a:spcAft>
                <a:spcPts val="0"/>
              </a:spcAft>
            </a:pPr>
            <a:r>
              <a:rPr lang="es-EC" sz="1100">
                <a:solidFill>
                  <a:srgbClr val="FF0000"/>
                </a:solidFill>
                <a:effectLst/>
                <a:latin typeface="Bahnschrift SemiBold Condensed" panose="020B0502040204020203" pitchFamily="34" charset="0"/>
                <a:ea typeface="Calibri" panose="020F0502020204030204" pitchFamily="34" charset="0"/>
                <a:cs typeface="Times New Roman" panose="02020603050405020304" pitchFamily="18" charset="0"/>
              </a:rPr>
              <a:t>3</a:t>
            </a:r>
            <a:r>
              <a:rPr lang="es-EC" sz="1100">
                <a:effectLst/>
                <a:latin typeface="Bahnschrift SemiBold Condensed" panose="020B0502040204020203" pitchFamily="34" charset="0"/>
                <a:ea typeface="Calibri" panose="020F0502020204030204" pitchFamily="34" charset="0"/>
                <a:cs typeface="Times New Roman" panose="02020603050405020304" pitchFamily="18" charset="0"/>
              </a:rPr>
              <a:t>. Respuesta de la base de datos</a:t>
            </a:r>
            <a:endParaRPr lang="es-EC" sz="1100">
              <a:effectLst/>
              <a:ea typeface="Calibri" panose="020F0502020204030204" pitchFamily="34" charset="0"/>
              <a:cs typeface="Times New Roman" panose="02020603050405020304" pitchFamily="18" charset="0"/>
            </a:endParaRPr>
          </a:p>
        </p:txBody>
      </p:sp>
      <p:sp>
        <p:nvSpPr>
          <p:cNvPr id="30" name="Cuadro de texto 74">
            <a:extLst>
              <a:ext uri="{FF2B5EF4-FFF2-40B4-BE49-F238E27FC236}">
                <a16:creationId xmlns:a16="http://schemas.microsoft.com/office/drawing/2014/main" id="{8EF11CD2-9917-4A96-A058-AF4FA977446C}"/>
              </a:ext>
            </a:extLst>
          </p:cNvPr>
          <p:cNvSpPr txBox="1"/>
          <p:nvPr/>
        </p:nvSpPr>
        <p:spPr>
          <a:xfrm rot="19977952">
            <a:off x="5174581" y="3838144"/>
            <a:ext cx="1490345" cy="247015"/>
          </a:xfrm>
          <a:prstGeom prst="rect">
            <a:avLst/>
          </a:prstGeom>
          <a:noFill/>
          <a:ln w="1905">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80000"/>
              </a:lnSpc>
              <a:spcAft>
                <a:spcPts val="0"/>
              </a:spcAft>
            </a:pPr>
            <a:r>
              <a:rPr lang="es-EC" sz="1100" dirty="0">
                <a:solidFill>
                  <a:srgbClr val="FF0000"/>
                </a:solidFill>
                <a:effectLst/>
                <a:latin typeface="Bahnschrift SemiBold Condensed" panose="020B0502040204020203" pitchFamily="34" charset="0"/>
                <a:ea typeface="Calibri" panose="020F0502020204030204" pitchFamily="34" charset="0"/>
                <a:cs typeface="Times New Roman" panose="02020603050405020304" pitchFamily="18" charset="0"/>
              </a:rPr>
              <a:t>1. </a:t>
            </a:r>
            <a:r>
              <a:rPr lang="es-EC" sz="1100" dirty="0">
                <a:effectLst/>
                <a:latin typeface="Bahnschrift SemiBold Condensed" panose="020B0502040204020203" pitchFamily="34" charset="0"/>
                <a:ea typeface="Calibri" panose="020F0502020204030204" pitchFamily="34" charset="0"/>
                <a:cs typeface="Times New Roman" panose="02020603050405020304" pitchFamily="18" charset="0"/>
              </a:rPr>
              <a:t>Llamada POST al servidor</a:t>
            </a:r>
            <a:endParaRPr lang="es-EC" sz="1100" dirty="0">
              <a:effectLst/>
              <a:ea typeface="Calibri" panose="020F0502020204030204" pitchFamily="34" charset="0"/>
              <a:cs typeface="Times New Roman" panose="02020603050405020304" pitchFamily="18" charset="0"/>
            </a:endParaRPr>
          </a:p>
        </p:txBody>
      </p:sp>
      <p:sp>
        <p:nvSpPr>
          <p:cNvPr id="31" name="Flecha: a la derecha 30">
            <a:extLst>
              <a:ext uri="{FF2B5EF4-FFF2-40B4-BE49-F238E27FC236}">
                <a16:creationId xmlns:a16="http://schemas.microsoft.com/office/drawing/2014/main" id="{3B2D2AD6-4106-45E9-A9C5-90E28A3E6008}"/>
              </a:ext>
            </a:extLst>
          </p:cNvPr>
          <p:cNvSpPr/>
          <p:nvPr/>
        </p:nvSpPr>
        <p:spPr>
          <a:xfrm rot="12116172">
            <a:off x="4920581" y="2803729"/>
            <a:ext cx="2057400" cy="213360"/>
          </a:xfrm>
          <a:prstGeom prst="rightArrow">
            <a:avLst>
              <a:gd name="adj1" fmla="val 42516"/>
              <a:gd name="adj2" fmla="val 61227"/>
            </a:avLst>
          </a:prstGeom>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2" name="Cuadro de texto 76">
            <a:extLst>
              <a:ext uri="{FF2B5EF4-FFF2-40B4-BE49-F238E27FC236}">
                <a16:creationId xmlns:a16="http://schemas.microsoft.com/office/drawing/2014/main" id="{030C0420-12B0-4FDB-90CC-04730F8FA78D}"/>
              </a:ext>
            </a:extLst>
          </p:cNvPr>
          <p:cNvSpPr txBox="1"/>
          <p:nvPr/>
        </p:nvSpPr>
        <p:spPr>
          <a:xfrm>
            <a:off x="4086191" y="4388054"/>
            <a:ext cx="784860" cy="361950"/>
          </a:xfrm>
          <a:prstGeom prst="rect">
            <a:avLst/>
          </a:prstGeom>
          <a:noFill/>
          <a:ln w="3175">
            <a:solidFill>
              <a:schemeClr val="tx1"/>
            </a:solid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80000"/>
              </a:lnSpc>
              <a:spcAft>
                <a:spcPts val="0"/>
              </a:spcAft>
            </a:pPr>
            <a:r>
              <a:rPr lang="es-EC" sz="1100" b="1">
                <a:effectLst/>
                <a:latin typeface="Bahnschrift SemiBold Condensed" panose="020B0502040204020203" pitchFamily="34" charset="0"/>
                <a:ea typeface="Calibri" panose="020F0502020204030204" pitchFamily="34" charset="0"/>
                <a:cs typeface="Calibri" panose="020F0502020204030204" pitchFamily="34" charset="0"/>
              </a:rPr>
              <a:t>Herramienta Externa LTI</a:t>
            </a:r>
            <a:endParaRPr lang="es-EC" sz="1100">
              <a:effectLst/>
              <a:ea typeface="Calibri" panose="020F0502020204030204" pitchFamily="34" charset="0"/>
              <a:cs typeface="Times New Roman" panose="02020603050405020304" pitchFamily="18" charset="0"/>
            </a:endParaRPr>
          </a:p>
        </p:txBody>
      </p:sp>
      <p:sp>
        <p:nvSpPr>
          <p:cNvPr id="33" name="Cuadro de texto 77">
            <a:extLst>
              <a:ext uri="{FF2B5EF4-FFF2-40B4-BE49-F238E27FC236}">
                <a16:creationId xmlns:a16="http://schemas.microsoft.com/office/drawing/2014/main" id="{BE4D2D5A-66E8-45C0-926C-E6D744F642C4}"/>
              </a:ext>
            </a:extLst>
          </p:cNvPr>
          <p:cNvSpPr txBox="1"/>
          <p:nvPr/>
        </p:nvSpPr>
        <p:spPr>
          <a:xfrm rot="1304412">
            <a:off x="5074886" y="2641169"/>
            <a:ext cx="2018665" cy="261620"/>
          </a:xfrm>
          <a:prstGeom prst="rect">
            <a:avLst/>
          </a:prstGeom>
          <a:noFill/>
          <a:ln w="1905">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80000"/>
              </a:lnSpc>
              <a:spcAft>
                <a:spcPts val="0"/>
              </a:spcAft>
            </a:pPr>
            <a:r>
              <a:rPr lang="es-EC" sz="1100" dirty="0">
                <a:solidFill>
                  <a:srgbClr val="FF0000"/>
                </a:solidFill>
                <a:effectLst/>
                <a:latin typeface="Bahnschrift SemiBold Condensed" panose="020B0502040204020203" pitchFamily="34" charset="0"/>
                <a:ea typeface="Calibri" panose="020F0502020204030204" pitchFamily="34" charset="0"/>
                <a:cs typeface="Times New Roman" panose="02020603050405020304" pitchFamily="18" charset="0"/>
              </a:rPr>
              <a:t>4</a:t>
            </a:r>
            <a:r>
              <a:rPr lang="es-EC" sz="1100" dirty="0">
                <a:effectLst/>
                <a:latin typeface="Bahnschrift SemiBold Condensed" panose="020B0502040204020203" pitchFamily="34" charset="0"/>
                <a:ea typeface="Calibri" panose="020F0502020204030204" pitchFamily="34" charset="0"/>
                <a:cs typeface="Times New Roman" panose="02020603050405020304" pitchFamily="18" charset="0"/>
              </a:rPr>
              <a:t>. Redirecciona a la interfaz del cliente</a:t>
            </a:r>
            <a:endParaRPr lang="es-EC" sz="1100" dirty="0">
              <a:effectLst/>
              <a:ea typeface="Calibri" panose="020F0502020204030204" pitchFamily="34" charset="0"/>
              <a:cs typeface="Times New Roman" panose="02020603050405020304" pitchFamily="18" charset="0"/>
            </a:endParaRPr>
          </a:p>
        </p:txBody>
      </p:sp>
      <p:sp>
        <p:nvSpPr>
          <p:cNvPr id="34" name="Flecha: a la derecha 33">
            <a:extLst>
              <a:ext uri="{FF2B5EF4-FFF2-40B4-BE49-F238E27FC236}">
                <a16:creationId xmlns:a16="http://schemas.microsoft.com/office/drawing/2014/main" id="{3CFFF296-4C11-4807-8E6F-4A3CD4977509}"/>
              </a:ext>
            </a:extLst>
          </p:cNvPr>
          <p:cNvSpPr/>
          <p:nvPr/>
        </p:nvSpPr>
        <p:spPr>
          <a:xfrm rot="4183503">
            <a:off x="4023643" y="3668917"/>
            <a:ext cx="1139825" cy="213360"/>
          </a:xfrm>
          <a:prstGeom prst="rightArrow">
            <a:avLst>
              <a:gd name="adj1" fmla="val 42516"/>
              <a:gd name="adj2" fmla="val 61227"/>
            </a:avLst>
          </a:prstGeom>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s-EC"/>
          </a:p>
        </p:txBody>
      </p:sp>
      <p:sp>
        <p:nvSpPr>
          <p:cNvPr id="35" name="Cuadro de texto 80">
            <a:extLst>
              <a:ext uri="{FF2B5EF4-FFF2-40B4-BE49-F238E27FC236}">
                <a16:creationId xmlns:a16="http://schemas.microsoft.com/office/drawing/2014/main" id="{FD808ED0-6CEA-4598-9F14-82F7C238D060}"/>
              </a:ext>
            </a:extLst>
          </p:cNvPr>
          <p:cNvSpPr txBox="1"/>
          <p:nvPr/>
        </p:nvSpPr>
        <p:spPr>
          <a:xfrm>
            <a:off x="3122896" y="3516834"/>
            <a:ext cx="1475105" cy="353060"/>
          </a:xfrm>
          <a:prstGeom prst="rect">
            <a:avLst/>
          </a:prstGeom>
          <a:noFill/>
          <a:ln w="1905">
            <a:noFill/>
          </a:ln>
        </p:spPr>
        <p:style>
          <a:lnRef idx="2">
            <a:schemeClr val="dk1"/>
          </a:lnRef>
          <a:fillRef idx="1">
            <a:schemeClr val="lt1"/>
          </a:fillRef>
          <a:effectRef idx="0">
            <a:schemeClr val="dk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nSpc>
                <a:spcPct val="80000"/>
              </a:lnSpc>
              <a:spcAft>
                <a:spcPts val="0"/>
              </a:spcAft>
            </a:pPr>
            <a:r>
              <a:rPr lang="es-EC" sz="1100" dirty="0">
                <a:solidFill>
                  <a:srgbClr val="FF0000"/>
                </a:solidFill>
                <a:effectLst/>
                <a:latin typeface="Bahnschrift SemiBold Condensed" panose="020B0502040204020203" pitchFamily="34" charset="0"/>
                <a:ea typeface="Calibri" panose="020F0502020204030204" pitchFamily="34" charset="0"/>
                <a:cs typeface="Times New Roman" panose="02020603050405020304" pitchFamily="18" charset="0"/>
              </a:rPr>
              <a:t>5. </a:t>
            </a:r>
            <a:r>
              <a:rPr lang="es-EC" sz="1100" dirty="0">
                <a:effectLst/>
                <a:latin typeface="Bahnschrift SemiBold Condensed" panose="020B0502040204020203" pitchFamily="34" charset="0"/>
                <a:ea typeface="Calibri" panose="020F0502020204030204" pitchFamily="34" charset="0"/>
                <a:cs typeface="Times New Roman" panose="02020603050405020304" pitchFamily="18" charset="0"/>
              </a:rPr>
              <a:t>Despliega la interfaz en la herramienta externa LTI</a:t>
            </a:r>
            <a:endParaRPr lang="es-EC" sz="11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59875051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1000"/>
                                        <p:tgtEl>
                                          <p:spTgt spid="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wipe(down)">
                                      <p:cBhvr>
                                        <p:cTn id="10" dur="1000"/>
                                        <p:tgtEl>
                                          <p:spTgt spid="30"/>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down)">
                                      <p:cBhvr>
                                        <p:cTn id="15" dur="1000"/>
                                        <p:tgtEl>
                                          <p:spTgt spid="25"/>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wipe(down)">
                                      <p:cBhvr>
                                        <p:cTn id="18" dur="1000"/>
                                        <p:tgtEl>
                                          <p:spTgt spid="26"/>
                                        </p:tgtEl>
                                      </p:cBhvr>
                                    </p:animEffect>
                                  </p:childTnLst>
                                </p:cTn>
                              </p:par>
                            </p:childTnLst>
                          </p:cTn>
                        </p:par>
                        <p:par>
                          <p:cTn id="19" fill="hold">
                            <p:stCondLst>
                              <p:cond delay="1000"/>
                            </p:stCondLst>
                            <p:childTnLst>
                              <p:par>
                                <p:cTn id="20" presetID="22" presetClass="entr" presetSubtype="4" fill="hold" grpId="0"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down)">
                                      <p:cBhvr>
                                        <p:cTn id="22" dur="1000"/>
                                        <p:tgtEl>
                                          <p:spTgt spid="27"/>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down)">
                                      <p:cBhvr>
                                        <p:cTn id="25" dur="10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wipe(down)">
                                      <p:cBhvr>
                                        <p:cTn id="30" dur="1000"/>
                                        <p:tgtEl>
                                          <p:spTgt spid="33"/>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31"/>
                                        </p:tgtEl>
                                        <p:attrNameLst>
                                          <p:attrName>style.visibility</p:attrName>
                                        </p:attrNameLst>
                                      </p:cBhvr>
                                      <p:to>
                                        <p:strVal val="visible"/>
                                      </p:to>
                                    </p:set>
                                    <p:animEffect transition="in" filter="wipe(down)">
                                      <p:cBhvr>
                                        <p:cTn id="33" dur="1000"/>
                                        <p:tgtEl>
                                          <p:spTgt spid="3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down)">
                                      <p:cBhvr>
                                        <p:cTn id="38" dur="1000"/>
                                        <p:tgtEl>
                                          <p:spTgt spid="35"/>
                                        </p:tgtEl>
                                      </p:cBhvr>
                                    </p:animEffect>
                                  </p:childTnLst>
                                </p:cTn>
                              </p:par>
                              <p:par>
                                <p:cTn id="39" presetID="22" presetClass="entr" presetSubtype="4" fill="hold" grpId="0" nodeType="withEffect">
                                  <p:stCondLst>
                                    <p:cond delay="0"/>
                                  </p:stCondLst>
                                  <p:childTnLst>
                                    <p:set>
                                      <p:cBhvr>
                                        <p:cTn id="40" dur="1" fill="hold">
                                          <p:stCondLst>
                                            <p:cond delay="0"/>
                                          </p:stCondLst>
                                        </p:cTn>
                                        <p:tgtEl>
                                          <p:spTgt spid="34"/>
                                        </p:tgtEl>
                                        <p:attrNameLst>
                                          <p:attrName>style.visibility</p:attrName>
                                        </p:attrNameLst>
                                      </p:cBhvr>
                                      <p:to>
                                        <p:strVal val="visible"/>
                                      </p:to>
                                    </p:set>
                                    <p:animEffect transition="in" filter="wipe(down)">
                                      <p:cBhvr>
                                        <p:cTn id="41" dur="10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P spid="27" grpId="0" animBg="1"/>
      <p:bldP spid="28" grpId="0" animBg="1"/>
      <p:bldP spid="29" grpId="0"/>
      <p:bldP spid="30" grpId="0"/>
      <p:bldP spid="31" grpId="0" animBg="1"/>
      <p:bldP spid="33" grpId="0"/>
      <p:bldP spid="34" grpId="0" animBg="1"/>
      <p:bldP spid="3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A979695-32D1-4D5D-9B97-E5D91C9D9279}"/>
              </a:ext>
            </a:extLst>
          </p:cNvPr>
          <p:cNvSpPr/>
          <p:nvPr/>
        </p:nvSpPr>
        <p:spPr>
          <a:xfrm>
            <a:off x="7070212" y="0"/>
            <a:ext cx="5121787"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Marcador de número de diapositiva 2">
            <a:extLst>
              <a:ext uri="{FF2B5EF4-FFF2-40B4-BE49-F238E27FC236}">
                <a16:creationId xmlns:a16="http://schemas.microsoft.com/office/drawing/2014/main" id="{3B7015D2-65CB-4DF7-8524-EEBCE1B01CD2}"/>
              </a:ext>
            </a:extLst>
          </p:cNvPr>
          <p:cNvSpPr>
            <a:spLocks noGrp="1"/>
          </p:cNvSpPr>
          <p:nvPr>
            <p:ph type="sldNum" sz="quarter" idx="12"/>
          </p:nvPr>
        </p:nvSpPr>
        <p:spPr/>
        <p:txBody>
          <a:bodyPr/>
          <a:lstStyle/>
          <a:p>
            <a:pPr rtl="0"/>
            <a:fld id="{9EC71654-96A5-4280-94F3-931C61A9F92C}" type="slidenum">
              <a:rPr lang="es-ES" noProof="0" smtClean="0"/>
              <a:pPr rtl="0"/>
              <a:t>13</a:t>
            </a:fld>
            <a:endParaRPr lang="es-ES" noProof="0" dirty="0"/>
          </a:p>
        </p:txBody>
      </p:sp>
      <p:sp>
        <p:nvSpPr>
          <p:cNvPr id="5" name="Rectángulo 4">
            <a:extLst>
              <a:ext uri="{FF2B5EF4-FFF2-40B4-BE49-F238E27FC236}">
                <a16:creationId xmlns:a16="http://schemas.microsoft.com/office/drawing/2014/main" id="{838EF26E-F217-4EF9-BCC9-A877B6C9F542}"/>
              </a:ext>
            </a:extLst>
          </p:cNvPr>
          <p:cNvSpPr/>
          <p:nvPr/>
        </p:nvSpPr>
        <p:spPr>
          <a:xfrm>
            <a:off x="0" y="6229350"/>
            <a:ext cx="12191999" cy="625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Título 3">
            <a:extLst>
              <a:ext uri="{FF2B5EF4-FFF2-40B4-BE49-F238E27FC236}">
                <a16:creationId xmlns:a16="http://schemas.microsoft.com/office/drawing/2014/main" id="{E3B576CA-3E6B-4BCF-B178-973EA123CEB0}"/>
              </a:ext>
            </a:extLst>
          </p:cNvPr>
          <p:cNvSpPr>
            <a:spLocks noGrp="1"/>
          </p:cNvSpPr>
          <p:nvPr>
            <p:ph type="title"/>
          </p:nvPr>
        </p:nvSpPr>
        <p:spPr>
          <a:xfrm>
            <a:off x="515938" y="246621"/>
            <a:ext cx="11150600" cy="920336"/>
          </a:xfrm>
        </p:spPr>
        <p:txBody>
          <a:bodyPr/>
          <a:lstStyle/>
          <a:p>
            <a:r>
              <a:rPr lang="es-EC" sz="3600" dirty="0">
                <a:solidFill>
                  <a:schemeClr val="accent6">
                    <a:lumMod val="75000"/>
                  </a:schemeClr>
                </a:solidFill>
                <a:effectLst>
                  <a:outerShdw blurRad="38100" dist="38100" dir="2700000" algn="tl">
                    <a:srgbClr val="000000">
                      <a:alpha val="43137"/>
                    </a:srgbClr>
                  </a:outerShdw>
                </a:effectLst>
              </a:rPr>
              <a:t>DISEÑO E IMPLEMENTACIÓN</a:t>
            </a:r>
          </a:p>
        </p:txBody>
      </p:sp>
      <p:sp>
        <p:nvSpPr>
          <p:cNvPr id="11" name="Título 3">
            <a:extLst>
              <a:ext uri="{FF2B5EF4-FFF2-40B4-BE49-F238E27FC236}">
                <a16:creationId xmlns:a16="http://schemas.microsoft.com/office/drawing/2014/main" id="{676C004A-6248-4926-AA49-D904F44EA1E6}"/>
              </a:ext>
            </a:extLst>
          </p:cNvPr>
          <p:cNvSpPr txBox="1">
            <a:spLocks/>
          </p:cNvSpPr>
          <p:nvPr/>
        </p:nvSpPr>
        <p:spPr>
          <a:xfrm>
            <a:off x="525462" y="1166956"/>
            <a:ext cx="5121787" cy="61095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rPr>
              <a:t>Entorno virtual</a:t>
            </a:r>
          </a:p>
        </p:txBody>
      </p:sp>
      <p:pic>
        <p:nvPicPr>
          <p:cNvPr id="12" name="Imagen 11">
            <a:extLst>
              <a:ext uri="{FF2B5EF4-FFF2-40B4-BE49-F238E27FC236}">
                <a16:creationId xmlns:a16="http://schemas.microsoft.com/office/drawing/2014/main" id="{0C0AE498-0EFD-4B53-8F45-DDF05F2709DE}"/>
              </a:ext>
            </a:extLst>
          </p:cNvPr>
          <p:cNvPicPr/>
          <p:nvPr/>
        </p:nvPicPr>
        <p:blipFill rotWithShape="1">
          <a:blip r:embed="rId2">
            <a:duotone>
              <a:schemeClr val="accent1">
                <a:shade val="45000"/>
                <a:satMod val="135000"/>
              </a:schemeClr>
              <a:prstClr val="white"/>
            </a:duotone>
          </a:blip>
          <a:srcRect t="19491" r="38629"/>
          <a:stretch/>
        </p:blipFill>
        <p:spPr>
          <a:xfrm>
            <a:off x="9705474" y="7060"/>
            <a:ext cx="2486526" cy="1870985"/>
          </a:xfrm>
          <a:prstGeom prst="rect">
            <a:avLst/>
          </a:prstGeom>
        </p:spPr>
      </p:pic>
      <p:sp>
        <p:nvSpPr>
          <p:cNvPr id="13" name="Título 3">
            <a:extLst>
              <a:ext uri="{FF2B5EF4-FFF2-40B4-BE49-F238E27FC236}">
                <a16:creationId xmlns:a16="http://schemas.microsoft.com/office/drawing/2014/main" id="{A24F965A-698A-4600-948A-E88EC76A5906}"/>
              </a:ext>
            </a:extLst>
          </p:cNvPr>
          <p:cNvSpPr txBox="1">
            <a:spLocks/>
          </p:cNvSpPr>
          <p:nvPr/>
        </p:nvSpPr>
        <p:spPr>
          <a:xfrm>
            <a:off x="6091238" y="1174017"/>
            <a:ext cx="5121787" cy="61095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rPr>
              <a:t>Integración con moodle</a:t>
            </a:r>
          </a:p>
        </p:txBody>
      </p:sp>
      <p:pic>
        <p:nvPicPr>
          <p:cNvPr id="14" name="Imagen 13">
            <a:extLst>
              <a:ext uri="{FF2B5EF4-FFF2-40B4-BE49-F238E27FC236}">
                <a16:creationId xmlns:a16="http://schemas.microsoft.com/office/drawing/2014/main" id="{764014A8-3E74-4394-810B-638E7FEAF616}"/>
              </a:ext>
            </a:extLst>
          </p:cNvPr>
          <p:cNvPicPr/>
          <p:nvPr/>
        </p:nvPicPr>
        <p:blipFill rotWithShape="1">
          <a:blip r:embed="rId3"/>
          <a:srcRect l="20563" t="9646" r="20582" b="6108"/>
          <a:stretch/>
        </p:blipFill>
        <p:spPr bwMode="auto">
          <a:xfrm>
            <a:off x="1286447" y="3687276"/>
            <a:ext cx="3599815" cy="2896870"/>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pic>
        <p:nvPicPr>
          <p:cNvPr id="15" name="Imagen 14">
            <a:extLst>
              <a:ext uri="{FF2B5EF4-FFF2-40B4-BE49-F238E27FC236}">
                <a16:creationId xmlns:a16="http://schemas.microsoft.com/office/drawing/2014/main" id="{73D9B0A0-ED29-413A-9EA4-C4CD6F450E2C}"/>
              </a:ext>
            </a:extLst>
          </p:cNvPr>
          <p:cNvPicPr/>
          <p:nvPr/>
        </p:nvPicPr>
        <p:blipFill rotWithShape="1">
          <a:blip r:embed="rId4"/>
          <a:srcRect t="16351" r="23323" b="6676"/>
          <a:stretch/>
        </p:blipFill>
        <p:spPr bwMode="auto">
          <a:xfrm>
            <a:off x="6100726" y="3107260"/>
            <a:ext cx="5410200" cy="3059354"/>
          </a:xfrm>
          <a:prstGeom prst="rect">
            <a:avLst/>
          </a:prstGeom>
          <a:ln w="9525" cap="flat" cmpd="sng" algn="ctr">
            <a:solidFill>
              <a:sysClr val="windowText" lastClr="000000"/>
            </a:solidFill>
            <a:prstDash val="solid"/>
            <a:round/>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xtLst>
            <a:ext uri="{53640926-AAD7-44D8-BBD7-CCE9431645EC}">
              <a14:shadowObscured xmlns:a14="http://schemas.microsoft.com/office/drawing/2010/main"/>
            </a:ext>
          </a:extLst>
        </p:spPr>
      </p:pic>
      <p:sp>
        <p:nvSpPr>
          <p:cNvPr id="20" name="Bocadillo: rectángulo con esquinas redondeadas 19">
            <a:extLst>
              <a:ext uri="{FF2B5EF4-FFF2-40B4-BE49-F238E27FC236}">
                <a16:creationId xmlns:a16="http://schemas.microsoft.com/office/drawing/2014/main" id="{A05EFC73-C73E-4A98-B924-43784641211C}"/>
              </a:ext>
            </a:extLst>
          </p:cNvPr>
          <p:cNvSpPr/>
          <p:nvPr/>
        </p:nvSpPr>
        <p:spPr>
          <a:xfrm>
            <a:off x="681074" y="1885758"/>
            <a:ext cx="2798852" cy="1693667"/>
          </a:xfrm>
          <a:prstGeom prst="wedgeRoundRectCallout">
            <a:avLst>
              <a:gd name="adj1" fmla="val 39911"/>
              <a:gd name="adj2" fmla="val 64104"/>
              <a:gd name="adj3" fmla="val 16667"/>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ctr"/>
          <a:lstStyle/>
          <a:p>
            <a:r>
              <a:rPr lang="es-EC" dirty="0"/>
              <a:t>Características de </a:t>
            </a:r>
            <a:r>
              <a:rPr lang="es-EC" dirty="0" err="1"/>
              <a:t>lapbook</a:t>
            </a:r>
            <a:endParaRPr lang="es-EC" dirty="0"/>
          </a:p>
          <a:p>
            <a:endParaRPr lang="es-EC" dirty="0"/>
          </a:p>
          <a:p>
            <a:endParaRPr lang="es-EC" dirty="0"/>
          </a:p>
          <a:p>
            <a:endParaRPr lang="es-EC" dirty="0"/>
          </a:p>
          <a:p>
            <a:endParaRPr lang="es-EC" dirty="0"/>
          </a:p>
          <a:p>
            <a:endParaRPr lang="es-EC" dirty="0"/>
          </a:p>
        </p:txBody>
      </p:sp>
      <p:sp>
        <p:nvSpPr>
          <p:cNvPr id="21" name="Bocadillo: rectángulo con esquinas redondeadas 20">
            <a:extLst>
              <a:ext uri="{FF2B5EF4-FFF2-40B4-BE49-F238E27FC236}">
                <a16:creationId xmlns:a16="http://schemas.microsoft.com/office/drawing/2014/main" id="{91E36F11-E189-46F1-8F44-E5BB5E6121D7}"/>
              </a:ext>
            </a:extLst>
          </p:cNvPr>
          <p:cNvSpPr/>
          <p:nvPr/>
        </p:nvSpPr>
        <p:spPr>
          <a:xfrm>
            <a:off x="8139659" y="1940781"/>
            <a:ext cx="3096008" cy="2536213"/>
          </a:xfrm>
          <a:prstGeom prst="wedgeRoundRectCallout">
            <a:avLst>
              <a:gd name="adj1" fmla="val -39596"/>
              <a:gd name="adj2" fmla="val 62500"/>
              <a:gd name="adj3" fmla="val 16667"/>
            </a:avLst>
          </a:prstGeom>
          <a:solidFill>
            <a:schemeClr val="bg2">
              <a:lumMod val="90000"/>
            </a:schemeClr>
          </a:solidFill>
          <a:ln>
            <a:solidFill>
              <a:schemeClr val="tx1">
                <a:lumMod val="50000"/>
                <a:lumOff val="50000"/>
              </a:schemeClr>
            </a:solidFill>
          </a:ln>
        </p:spPr>
        <p:style>
          <a:lnRef idx="1">
            <a:schemeClr val="accent2"/>
          </a:lnRef>
          <a:fillRef idx="2">
            <a:schemeClr val="accent2"/>
          </a:fillRef>
          <a:effectRef idx="1">
            <a:schemeClr val="accent2"/>
          </a:effectRef>
          <a:fontRef idx="minor">
            <a:schemeClr val="dk1"/>
          </a:fontRef>
        </p:style>
        <p:txBody>
          <a:bodyPr rtlCol="0" anchor="ctr"/>
          <a:lstStyle/>
          <a:p>
            <a:pPr algn="ctr"/>
            <a:r>
              <a:rPr lang="es-EC" dirty="0"/>
              <a:t>Elementos del pensamiento computacional</a:t>
            </a:r>
          </a:p>
          <a:p>
            <a:pPr algn="ctr"/>
            <a:endParaRPr lang="es-EC" dirty="0"/>
          </a:p>
          <a:p>
            <a:pPr algn="ctr"/>
            <a:endParaRPr lang="es-EC" dirty="0"/>
          </a:p>
          <a:p>
            <a:pPr algn="ctr"/>
            <a:endParaRPr lang="es-EC" dirty="0"/>
          </a:p>
          <a:p>
            <a:pPr algn="ctr"/>
            <a:endParaRPr lang="es-EC" dirty="0"/>
          </a:p>
          <a:p>
            <a:pPr algn="ctr"/>
            <a:endParaRPr lang="es-EC" dirty="0"/>
          </a:p>
          <a:p>
            <a:pPr algn="ctr"/>
            <a:endParaRPr lang="es-EC" dirty="0"/>
          </a:p>
          <a:p>
            <a:pPr algn="ctr"/>
            <a:endParaRPr lang="es-EC" dirty="0"/>
          </a:p>
        </p:txBody>
      </p:sp>
      <p:pic>
        <p:nvPicPr>
          <p:cNvPr id="18" name="Imagen 17">
            <a:extLst>
              <a:ext uri="{FF2B5EF4-FFF2-40B4-BE49-F238E27FC236}">
                <a16:creationId xmlns:a16="http://schemas.microsoft.com/office/drawing/2014/main" id="{73FB0A8A-58AE-493A-B246-425DCC7D2675}"/>
              </a:ext>
            </a:extLst>
          </p:cNvPr>
          <p:cNvPicPr>
            <a:picLocks noChangeAspect="1"/>
          </p:cNvPicPr>
          <p:nvPr/>
        </p:nvPicPr>
        <p:blipFill>
          <a:blip r:embed="rId5"/>
          <a:stretch>
            <a:fillRect/>
          </a:stretch>
        </p:blipFill>
        <p:spPr>
          <a:xfrm>
            <a:off x="8440572" y="2588081"/>
            <a:ext cx="2500952" cy="1695958"/>
          </a:xfrm>
          <a:prstGeom prst="rect">
            <a:avLst/>
          </a:prstGeom>
          <a:ln w="3175">
            <a:solidFill>
              <a:schemeClr val="tx1"/>
            </a:solidFill>
          </a:ln>
        </p:spPr>
      </p:pic>
      <p:pic>
        <p:nvPicPr>
          <p:cNvPr id="16" name="Imagen 15">
            <a:extLst>
              <a:ext uri="{FF2B5EF4-FFF2-40B4-BE49-F238E27FC236}">
                <a16:creationId xmlns:a16="http://schemas.microsoft.com/office/drawing/2014/main" id="{38A15183-0B4F-4E3F-9C38-8A4FDD4634DF}"/>
              </a:ext>
            </a:extLst>
          </p:cNvPr>
          <p:cNvPicPr>
            <a:picLocks noChangeAspect="1"/>
          </p:cNvPicPr>
          <p:nvPr/>
        </p:nvPicPr>
        <p:blipFill rotWithShape="1">
          <a:blip r:embed="rId6"/>
          <a:srcRect t="66222" b="39"/>
          <a:stretch/>
        </p:blipFill>
        <p:spPr>
          <a:xfrm>
            <a:off x="1212516" y="2256729"/>
            <a:ext cx="1720373" cy="1179331"/>
          </a:xfrm>
          <a:prstGeom prst="rect">
            <a:avLst/>
          </a:prstGeom>
          <a:ln>
            <a:solidFill>
              <a:schemeClr val="tx1"/>
            </a:solidFill>
          </a:ln>
        </p:spPr>
      </p:pic>
    </p:spTree>
    <p:extLst>
      <p:ext uri="{BB962C8B-B14F-4D97-AF65-F5344CB8AC3E}">
        <p14:creationId xmlns:p14="http://schemas.microsoft.com/office/powerpoint/2010/main" val="143943084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E27FD92B-F5C2-4975-9B69-53B7EF6DF816}"/>
              </a:ext>
            </a:extLst>
          </p:cNvPr>
          <p:cNvSpPr/>
          <p:nvPr/>
        </p:nvSpPr>
        <p:spPr>
          <a:xfrm>
            <a:off x="0" y="6256421"/>
            <a:ext cx="12192000" cy="59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9" name="Rectángulo 8">
            <a:extLst>
              <a:ext uri="{FF2B5EF4-FFF2-40B4-BE49-F238E27FC236}">
                <a16:creationId xmlns:a16="http://schemas.microsoft.com/office/drawing/2014/main" id="{30F5AACB-00DF-4527-B7DE-0DCC98BA9487}"/>
              </a:ext>
            </a:extLst>
          </p:cNvPr>
          <p:cNvSpPr/>
          <p:nvPr/>
        </p:nvSpPr>
        <p:spPr>
          <a:xfrm>
            <a:off x="7070212" y="0"/>
            <a:ext cx="5121787"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0" name="Imagen 9">
            <a:extLst>
              <a:ext uri="{FF2B5EF4-FFF2-40B4-BE49-F238E27FC236}">
                <a16:creationId xmlns:a16="http://schemas.microsoft.com/office/drawing/2014/main" id="{239A62C2-44FA-441C-AE66-636801A9B240}"/>
              </a:ext>
            </a:extLst>
          </p:cNvPr>
          <p:cNvPicPr/>
          <p:nvPr/>
        </p:nvPicPr>
        <p:blipFill rotWithShape="1">
          <a:blip r:embed="rId4">
            <a:duotone>
              <a:schemeClr val="accent1">
                <a:shade val="45000"/>
                <a:satMod val="135000"/>
              </a:schemeClr>
              <a:prstClr val="white"/>
            </a:duotone>
          </a:blip>
          <a:srcRect t="19491" r="38629"/>
          <a:stretch/>
        </p:blipFill>
        <p:spPr>
          <a:xfrm>
            <a:off x="9705474" y="7060"/>
            <a:ext cx="2486526" cy="1870985"/>
          </a:xfrm>
          <a:prstGeom prst="rect">
            <a:avLst/>
          </a:prstGeom>
        </p:spPr>
      </p:pic>
      <p:sp>
        <p:nvSpPr>
          <p:cNvPr id="3" name="Marcador de número de diapositiva 2">
            <a:extLst>
              <a:ext uri="{FF2B5EF4-FFF2-40B4-BE49-F238E27FC236}">
                <a16:creationId xmlns:a16="http://schemas.microsoft.com/office/drawing/2014/main" id="{3B7015D2-65CB-4DF7-8524-EEBCE1B01CD2}"/>
              </a:ext>
            </a:extLst>
          </p:cNvPr>
          <p:cNvSpPr>
            <a:spLocks noGrp="1"/>
          </p:cNvSpPr>
          <p:nvPr>
            <p:ph type="sldNum" sz="quarter" idx="12"/>
          </p:nvPr>
        </p:nvSpPr>
        <p:spPr/>
        <p:txBody>
          <a:bodyPr/>
          <a:lstStyle/>
          <a:p>
            <a:pPr rtl="0"/>
            <a:fld id="{9EC71654-96A5-4280-94F3-931C61A9F92C}" type="slidenum">
              <a:rPr lang="es-ES" noProof="0" smtClean="0"/>
              <a:pPr rtl="0"/>
              <a:t>14</a:t>
            </a:fld>
            <a:endParaRPr lang="es-ES" noProof="0" dirty="0"/>
          </a:p>
        </p:txBody>
      </p:sp>
      <p:sp>
        <p:nvSpPr>
          <p:cNvPr id="7" name="Título 3">
            <a:extLst>
              <a:ext uri="{FF2B5EF4-FFF2-40B4-BE49-F238E27FC236}">
                <a16:creationId xmlns:a16="http://schemas.microsoft.com/office/drawing/2014/main" id="{89B983D1-3E3C-4680-856D-4CEF18C6A0D4}"/>
              </a:ext>
            </a:extLst>
          </p:cNvPr>
          <p:cNvSpPr>
            <a:spLocks noGrp="1"/>
          </p:cNvSpPr>
          <p:nvPr>
            <p:ph type="title"/>
          </p:nvPr>
        </p:nvSpPr>
        <p:spPr>
          <a:xfrm>
            <a:off x="515938" y="246621"/>
            <a:ext cx="11150600" cy="920336"/>
          </a:xfrm>
        </p:spPr>
        <p:txBody>
          <a:bodyPr/>
          <a:lstStyle/>
          <a:p>
            <a:r>
              <a:rPr lang="es-EC" sz="3600" dirty="0">
                <a:solidFill>
                  <a:schemeClr val="accent6">
                    <a:lumMod val="75000"/>
                  </a:schemeClr>
                </a:solidFill>
                <a:effectLst>
                  <a:outerShdw blurRad="38100" dist="38100" dir="2700000" algn="tl">
                    <a:srgbClr val="000000">
                      <a:alpha val="43137"/>
                    </a:srgbClr>
                  </a:outerShdw>
                </a:effectLst>
              </a:rPr>
              <a:t>DISEÑO E IMPLEMENTACIÓN</a:t>
            </a:r>
          </a:p>
        </p:txBody>
      </p:sp>
      <p:sp>
        <p:nvSpPr>
          <p:cNvPr id="8" name="Título 3">
            <a:extLst>
              <a:ext uri="{FF2B5EF4-FFF2-40B4-BE49-F238E27FC236}">
                <a16:creationId xmlns:a16="http://schemas.microsoft.com/office/drawing/2014/main" id="{E98C1C4F-A5D7-4304-B8A1-1F223B6EEC06}"/>
              </a:ext>
            </a:extLst>
          </p:cNvPr>
          <p:cNvSpPr txBox="1">
            <a:spLocks/>
          </p:cNvSpPr>
          <p:nvPr/>
        </p:nvSpPr>
        <p:spPr>
          <a:xfrm>
            <a:off x="525462" y="900994"/>
            <a:ext cx="11150600" cy="87691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rPr>
              <a:t>Video demostrativo</a:t>
            </a:r>
          </a:p>
        </p:txBody>
      </p:sp>
      <p:pic>
        <p:nvPicPr>
          <p:cNvPr id="2" name="Video demostrativo tesis">
            <a:hlinkClick r:id="" action="ppaction://media"/>
            <a:extLst>
              <a:ext uri="{FF2B5EF4-FFF2-40B4-BE49-F238E27FC236}">
                <a16:creationId xmlns:a16="http://schemas.microsoft.com/office/drawing/2014/main" id="{4F22BB1E-F1C1-4352-95A7-F2D5E3597A32}"/>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724978" y="1885105"/>
            <a:ext cx="8732520" cy="4652796"/>
          </a:xfrm>
          <a:prstGeom prst="rect">
            <a:avLst/>
          </a:prstGeom>
        </p:spPr>
      </p:pic>
    </p:spTree>
    <p:extLst>
      <p:ext uri="{BB962C8B-B14F-4D97-AF65-F5344CB8AC3E}">
        <p14:creationId xmlns:p14="http://schemas.microsoft.com/office/powerpoint/2010/main" val="383750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9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58C7BEF4-ECBA-4C9E-BBE0-03DC44A85C6B}"/>
              </a:ext>
            </a:extLst>
          </p:cNvPr>
          <p:cNvSpPr/>
          <p:nvPr/>
        </p:nvSpPr>
        <p:spPr>
          <a:xfrm>
            <a:off x="7070212" y="0"/>
            <a:ext cx="5121787"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11" name="Imagen 10">
            <a:extLst>
              <a:ext uri="{FF2B5EF4-FFF2-40B4-BE49-F238E27FC236}">
                <a16:creationId xmlns:a16="http://schemas.microsoft.com/office/drawing/2014/main" id="{F661736F-8FFE-420A-99D0-F283C6025160}"/>
              </a:ext>
            </a:extLst>
          </p:cNvPr>
          <p:cNvPicPr/>
          <p:nvPr/>
        </p:nvPicPr>
        <p:blipFill rotWithShape="1">
          <a:blip r:embed="rId2">
            <a:duotone>
              <a:schemeClr val="accent1">
                <a:shade val="45000"/>
                <a:satMod val="135000"/>
              </a:schemeClr>
              <a:prstClr val="white"/>
            </a:duotone>
          </a:blip>
          <a:srcRect t="19491" r="38629"/>
          <a:stretch/>
        </p:blipFill>
        <p:spPr>
          <a:xfrm>
            <a:off x="9705474" y="7060"/>
            <a:ext cx="2486526" cy="1870985"/>
          </a:xfrm>
          <a:prstGeom prst="rect">
            <a:avLst/>
          </a:prstGeom>
        </p:spPr>
      </p:pic>
      <p:sp>
        <p:nvSpPr>
          <p:cNvPr id="5" name="Rectángulo 4">
            <a:extLst>
              <a:ext uri="{FF2B5EF4-FFF2-40B4-BE49-F238E27FC236}">
                <a16:creationId xmlns:a16="http://schemas.microsoft.com/office/drawing/2014/main" id="{838EF26E-F217-4EF9-BCC9-A877B6C9F542}"/>
              </a:ext>
            </a:extLst>
          </p:cNvPr>
          <p:cNvSpPr/>
          <p:nvPr/>
        </p:nvSpPr>
        <p:spPr>
          <a:xfrm>
            <a:off x="0" y="6256421"/>
            <a:ext cx="12192000" cy="59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Marcador de número de diapositiva 2">
            <a:extLst>
              <a:ext uri="{FF2B5EF4-FFF2-40B4-BE49-F238E27FC236}">
                <a16:creationId xmlns:a16="http://schemas.microsoft.com/office/drawing/2014/main" id="{3B7015D2-65CB-4DF7-8524-EEBCE1B01CD2}"/>
              </a:ext>
            </a:extLst>
          </p:cNvPr>
          <p:cNvSpPr>
            <a:spLocks noGrp="1"/>
          </p:cNvSpPr>
          <p:nvPr>
            <p:ph type="sldNum" sz="quarter" idx="12"/>
          </p:nvPr>
        </p:nvSpPr>
        <p:spPr/>
        <p:txBody>
          <a:bodyPr/>
          <a:lstStyle/>
          <a:p>
            <a:pPr rtl="0"/>
            <a:fld id="{9EC71654-96A5-4280-94F3-931C61A9F92C}" type="slidenum">
              <a:rPr lang="es-ES" noProof="0" smtClean="0"/>
              <a:pPr rtl="0"/>
              <a:t>15</a:t>
            </a:fld>
            <a:endParaRPr lang="es-ES" noProof="0" dirty="0"/>
          </a:p>
        </p:txBody>
      </p:sp>
      <p:graphicFrame>
        <p:nvGraphicFramePr>
          <p:cNvPr id="2" name="Tabla 1">
            <a:extLst>
              <a:ext uri="{FF2B5EF4-FFF2-40B4-BE49-F238E27FC236}">
                <a16:creationId xmlns:a16="http://schemas.microsoft.com/office/drawing/2014/main" id="{9DF9B599-2773-40E9-8EBE-F3386A4FD7CD}"/>
              </a:ext>
            </a:extLst>
          </p:cNvPr>
          <p:cNvGraphicFramePr>
            <a:graphicFrameLocks noGrp="1"/>
          </p:cNvGraphicFramePr>
          <p:nvPr>
            <p:extLst>
              <p:ext uri="{D42A27DB-BD31-4B8C-83A1-F6EECF244321}">
                <p14:modId xmlns:p14="http://schemas.microsoft.com/office/powerpoint/2010/main" val="2209654257"/>
              </p:ext>
            </p:extLst>
          </p:nvPr>
        </p:nvGraphicFramePr>
        <p:xfrm>
          <a:off x="675542" y="2011163"/>
          <a:ext cx="4728151" cy="2433407"/>
        </p:xfrm>
        <a:graphic>
          <a:graphicData uri="http://schemas.openxmlformats.org/drawingml/2006/table">
            <a:tbl>
              <a:tblPr firstRow="1" firstCol="1" bandRow="1">
                <a:tableStyleId>{21E4AEA4-8DFA-4A89-87EB-49C32662AFE0}</a:tableStyleId>
              </a:tblPr>
              <a:tblGrid>
                <a:gridCol w="2362221">
                  <a:extLst>
                    <a:ext uri="{9D8B030D-6E8A-4147-A177-3AD203B41FA5}">
                      <a16:colId xmlns:a16="http://schemas.microsoft.com/office/drawing/2014/main" val="1294017490"/>
                    </a:ext>
                  </a:extLst>
                </a:gridCol>
                <a:gridCol w="2365930">
                  <a:extLst>
                    <a:ext uri="{9D8B030D-6E8A-4147-A177-3AD203B41FA5}">
                      <a16:colId xmlns:a16="http://schemas.microsoft.com/office/drawing/2014/main" val="229136840"/>
                    </a:ext>
                  </a:extLst>
                </a:gridCol>
              </a:tblGrid>
              <a:tr h="407275">
                <a:tc>
                  <a:txBody>
                    <a:bodyPr/>
                    <a:lstStyle/>
                    <a:p>
                      <a:pPr indent="269875" algn="just">
                        <a:lnSpc>
                          <a:spcPct val="115000"/>
                        </a:lnSpc>
                        <a:spcAft>
                          <a:spcPts val="0"/>
                        </a:spcAft>
                      </a:pPr>
                      <a:r>
                        <a:rPr lang="es-ES" sz="1800" dirty="0">
                          <a:effectLst/>
                        </a:rPr>
                        <a:t>Datos estadísticos</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69875" algn="just">
                        <a:lnSpc>
                          <a:spcPct val="115000"/>
                        </a:lnSpc>
                        <a:spcAft>
                          <a:spcPts val="0"/>
                        </a:spcAft>
                      </a:pPr>
                      <a:r>
                        <a:rPr lang="es-ES" sz="1800" dirty="0">
                          <a:effectLst/>
                        </a:rPr>
                        <a:t>Valores</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14286557"/>
                  </a:ext>
                </a:extLst>
              </a:tr>
              <a:tr h="506533">
                <a:tc>
                  <a:txBody>
                    <a:bodyPr/>
                    <a:lstStyle/>
                    <a:p>
                      <a:pPr indent="269875" algn="just">
                        <a:lnSpc>
                          <a:spcPct val="150000"/>
                        </a:lnSpc>
                        <a:spcAft>
                          <a:spcPts val="0"/>
                        </a:spcAft>
                      </a:pPr>
                      <a:r>
                        <a:rPr lang="es-ES" sz="1800" dirty="0">
                          <a:effectLst/>
                        </a:rPr>
                        <a:t>Calificación máxima</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69875" algn="just">
                        <a:lnSpc>
                          <a:spcPct val="150000"/>
                        </a:lnSpc>
                        <a:spcAft>
                          <a:spcPts val="0"/>
                        </a:spcAft>
                      </a:pPr>
                      <a:r>
                        <a:rPr lang="es-ES" sz="1800" dirty="0">
                          <a:effectLst/>
                        </a:rPr>
                        <a:t>9,50</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549273323"/>
                  </a:ext>
                </a:extLst>
              </a:tr>
              <a:tr h="506533">
                <a:tc>
                  <a:txBody>
                    <a:bodyPr/>
                    <a:lstStyle/>
                    <a:p>
                      <a:pPr indent="269875" algn="just">
                        <a:lnSpc>
                          <a:spcPct val="150000"/>
                        </a:lnSpc>
                        <a:spcAft>
                          <a:spcPts val="0"/>
                        </a:spcAft>
                      </a:pPr>
                      <a:r>
                        <a:rPr lang="es-ES" sz="1800">
                          <a:effectLst/>
                        </a:rPr>
                        <a:t>Calificación mínima</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69875" algn="just">
                        <a:lnSpc>
                          <a:spcPct val="150000"/>
                        </a:lnSpc>
                        <a:spcAft>
                          <a:spcPts val="0"/>
                        </a:spcAft>
                      </a:pPr>
                      <a:r>
                        <a:rPr lang="es-ES" sz="1800" dirty="0">
                          <a:effectLst/>
                        </a:rPr>
                        <a:t>7,50</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650168105"/>
                  </a:ext>
                </a:extLst>
              </a:tr>
              <a:tr h="506533">
                <a:tc>
                  <a:txBody>
                    <a:bodyPr/>
                    <a:lstStyle/>
                    <a:p>
                      <a:pPr indent="269875" algn="just">
                        <a:lnSpc>
                          <a:spcPct val="150000"/>
                        </a:lnSpc>
                        <a:spcAft>
                          <a:spcPts val="0"/>
                        </a:spcAft>
                      </a:pPr>
                      <a:r>
                        <a:rPr lang="es-ES" sz="1800">
                          <a:effectLst/>
                        </a:rPr>
                        <a:t>Promedio</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69875" algn="just">
                        <a:lnSpc>
                          <a:spcPct val="150000"/>
                        </a:lnSpc>
                        <a:spcAft>
                          <a:spcPts val="0"/>
                        </a:spcAft>
                      </a:pPr>
                      <a:r>
                        <a:rPr lang="es-ES" sz="1800" b="1" dirty="0">
                          <a:effectLst/>
                        </a:rPr>
                        <a:t>9,0125</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48320406"/>
                  </a:ext>
                </a:extLst>
              </a:tr>
              <a:tr h="506533">
                <a:tc>
                  <a:txBody>
                    <a:bodyPr/>
                    <a:lstStyle/>
                    <a:p>
                      <a:pPr indent="269875" algn="just">
                        <a:lnSpc>
                          <a:spcPct val="150000"/>
                        </a:lnSpc>
                        <a:spcAft>
                          <a:spcPts val="0"/>
                        </a:spcAft>
                      </a:pPr>
                      <a:r>
                        <a:rPr lang="es-ES" sz="1800">
                          <a:effectLst/>
                        </a:rPr>
                        <a:t>Desviación estándar</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69875" algn="just">
                        <a:lnSpc>
                          <a:spcPct val="150000"/>
                        </a:lnSpc>
                        <a:spcAft>
                          <a:spcPts val="0"/>
                        </a:spcAft>
                      </a:pPr>
                      <a:r>
                        <a:rPr lang="es-ES" sz="1800" dirty="0">
                          <a:effectLst/>
                        </a:rPr>
                        <a:t>0,473</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467766021"/>
                  </a:ext>
                </a:extLst>
              </a:tr>
            </a:tbl>
          </a:graphicData>
        </a:graphic>
      </p:graphicFrame>
      <p:graphicFrame>
        <p:nvGraphicFramePr>
          <p:cNvPr id="7" name="Tabla 6">
            <a:extLst>
              <a:ext uri="{FF2B5EF4-FFF2-40B4-BE49-F238E27FC236}">
                <a16:creationId xmlns:a16="http://schemas.microsoft.com/office/drawing/2014/main" id="{90D0E89F-E9F7-404D-ACAC-8E737DDD6FB6}"/>
              </a:ext>
            </a:extLst>
          </p:cNvPr>
          <p:cNvGraphicFramePr>
            <a:graphicFrameLocks noGrp="1"/>
          </p:cNvGraphicFramePr>
          <p:nvPr>
            <p:extLst>
              <p:ext uri="{D42A27DB-BD31-4B8C-83A1-F6EECF244321}">
                <p14:modId xmlns:p14="http://schemas.microsoft.com/office/powerpoint/2010/main" val="2677397367"/>
              </p:ext>
            </p:extLst>
          </p:nvPr>
        </p:nvGraphicFramePr>
        <p:xfrm>
          <a:off x="6220586" y="2007911"/>
          <a:ext cx="4728151" cy="2433407"/>
        </p:xfrm>
        <a:graphic>
          <a:graphicData uri="http://schemas.openxmlformats.org/drawingml/2006/table">
            <a:tbl>
              <a:tblPr firstRow="1" firstCol="1" bandRow="1">
                <a:tableStyleId>{5C22544A-7EE6-4342-B048-85BDC9FD1C3A}</a:tableStyleId>
              </a:tblPr>
              <a:tblGrid>
                <a:gridCol w="2362221">
                  <a:extLst>
                    <a:ext uri="{9D8B030D-6E8A-4147-A177-3AD203B41FA5}">
                      <a16:colId xmlns:a16="http://schemas.microsoft.com/office/drawing/2014/main" val="1239304613"/>
                    </a:ext>
                  </a:extLst>
                </a:gridCol>
                <a:gridCol w="2365930">
                  <a:extLst>
                    <a:ext uri="{9D8B030D-6E8A-4147-A177-3AD203B41FA5}">
                      <a16:colId xmlns:a16="http://schemas.microsoft.com/office/drawing/2014/main" val="2617305836"/>
                    </a:ext>
                  </a:extLst>
                </a:gridCol>
              </a:tblGrid>
              <a:tr h="407275">
                <a:tc>
                  <a:txBody>
                    <a:bodyPr/>
                    <a:lstStyle/>
                    <a:p>
                      <a:pPr indent="269875" algn="just">
                        <a:lnSpc>
                          <a:spcPct val="115000"/>
                        </a:lnSpc>
                        <a:spcAft>
                          <a:spcPts val="0"/>
                        </a:spcAft>
                      </a:pPr>
                      <a:r>
                        <a:rPr lang="es-ES" sz="1800" dirty="0">
                          <a:effectLst/>
                        </a:rPr>
                        <a:t>Datos estadísticos</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69875" algn="just">
                        <a:lnSpc>
                          <a:spcPct val="115000"/>
                        </a:lnSpc>
                        <a:spcAft>
                          <a:spcPts val="0"/>
                        </a:spcAft>
                      </a:pPr>
                      <a:r>
                        <a:rPr lang="es-ES" sz="1800">
                          <a:effectLst/>
                        </a:rPr>
                        <a:t>Valores</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1764014326"/>
                  </a:ext>
                </a:extLst>
              </a:tr>
              <a:tr h="506533">
                <a:tc>
                  <a:txBody>
                    <a:bodyPr/>
                    <a:lstStyle/>
                    <a:p>
                      <a:pPr indent="269875" algn="just">
                        <a:lnSpc>
                          <a:spcPct val="150000"/>
                        </a:lnSpc>
                        <a:spcAft>
                          <a:spcPts val="0"/>
                        </a:spcAft>
                      </a:pPr>
                      <a:r>
                        <a:rPr lang="es-ES" sz="1800" dirty="0">
                          <a:effectLst/>
                        </a:rPr>
                        <a:t>Calificación máxima</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69875" algn="just">
                        <a:lnSpc>
                          <a:spcPct val="150000"/>
                        </a:lnSpc>
                        <a:spcAft>
                          <a:spcPts val="0"/>
                        </a:spcAft>
                      </a:pPr>
                      <a:r>
                        <a:rPr lang="es-ES" sz="1800">
                          <a:effectLst/>
                        </a:rPr>
                        <a:t>8,5</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3820941694"/>
                  </a:ext>
                </a:extLst>
              </a:tr>
              <a:tr h="506533">
                <a:tc>
                  <a:txBody>
                    <a:bodyPr/>
                    <a:lstStyle/>
                    <a:p>
                      <a:pPr indent="269875" algn="just">
                        <a:lnSpc>
                          <a:spcPct val="150000"/>
                        </a:lnSpc>
                        <a:spcAft>
                          <a:spcPts val="0"/>
                        </a:spcAft>
                      </a:pPr>
                      <a:r>
                        <a:rPr lang="es-ES" sz="1800">
                          <a:effectLst/>
                        </a:rPr>
                        <a:t>Calificación mínima</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69875" algn="just">
                        <a:lnSpc>
                          <a:spcPct val="150000"/>
                        </a:lnSpc>
                        <a:spcAft>
                          <a:spcPts val="0"/>
                        </a:spcAft>
                      </a:pPr>
                      <a:r>
                        <a:rPr lang="es-ES" sz="1800">
                          <a:effectLst/>
                        </a:rPr>
                        <a:t>7</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607963638"/>
                  </a:ext>
                </a:extLst>
              </a:tr>
              <a:tr h="506533">
                <a:tc>
                  <a:txBody>
                    <a:bodyPr/>
                    <a:lstStyle/>
                    <a:p>
                      <a:pPr indent="269875" algn="just">
                        <a:lnSpc>
                          <a:spcPct val="150000"/>
                        </a:lnSpc>
                        <a:spcAft>
                          <a:spcPts val="0"/>
                        </a:spcAft>
                      </a:pPr>
                      <a:r>
                        <a:rPr lang="es-ES" sz="1800">
                          <a:effectLst/>
                        </a:rPr>
                        <a:t>Promedio</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69875" algn="just">
                        <a:lnSpc>
                          <a:spcPct val="150000"/>
                        </a:lnSpc>
                        <a:spcAft>
                          <a:spcPts val="0"/>
                        </a:spcAft>
                      </a:pPr>
                      <a:r>
                        <a:rPr lang="es-ES" sz="1800" b="1" dirty="0">
                          <a:effectLst/>
                        </a:rPr>
                        <a:t>7,5875</a:t>
                      </a:r>
                      <a:endParaRPr lang="es-EC"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02881219"/>
                  </a:ext>
                </a:extLst>
              </a:tr>
              <a:tr h="506533">
                <a:tc>
                  <a:txBody>
                    <a:bodyPr/>
                    <a:lstStyle/>
                    <a:p>
                      <a:pPr indent="269875" algn="just">
                        <a:lnSpc>
                          <a:spcPct val="150000"/>
                        </a:lnSpc>
                        <a:spcAft>
                          <a:spcPts val="0"/>
                        </a:spcAft>
                      </a:pPr>
                      <a:r>
                        <a:rPr lang="es-ES" sz="1800">
                          <a:effectLst/>
                        </a:rPr>
                        <a:t>Desviación estándar</a:t>
                      </a:r>
                      <a:endParaRPr lang="es-EC" sz="28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tc>
                  <a:txBody>
                    <a:bodyPr/>
                    <a:lstStyle/>
                    <a:p>
                      <a:pPr indent="269875" algn="just">
                        <a:lnSpc>
                          <a:spcPct val="150000"/>
                        </a:lnSpc>
                        <a:spcAft>
                          <a:spcPts val="0"/>
                        </a:spcAft>
                      </a:pPr>
                      <a:r>
                        <a:rPr lang="es-ES" sz="1800" dirty="0">
                          <a:effectLst/>
                        </a:rPr>
                        <a:t>0,451</a:t>
                      </a:r>
                      <a:endParaRPr lang="es-EC" sz="28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68580" marR="68580" marT="0" marB="0"/>
                </a:tc>
                <a:extLst>
                  <a:ext uri="{0D108BD9-81ED-4DB2-BD59-A6C34878D82A}">
                    <a16:rowId xmlns:a16="http://schemas.microsoft.com/office/drawing/2014/main" val="2172225669"/>
                  </a:ext>
                </a:extLst>
              </a:tr>
            </a:tbl>
          </a:graphicData>
        </a:graphic>
      </p:graphicFrame>
      <p:sp>
        <p:nvSpPr>
          <p:cNvPr id="10" name="CuadroTexto 9">
            <a:extLst>
              <a:ext uri="{FF2B5EF4-FFF2-40B4-BE49-F238E27FC236}">
                <a16:creationId xmlns:a16="http://schemas.microsoft.com/office/drawing/2014/main" id="{E9C42893-0B21-4FAE-8D17-CE99B0E491D8}"/>
              </a:ext>
            </a:extLst>
          </p:cNvPr>
          <p:cNvSpPr txBox="1"/>
          <p:nvPr/>
        </p:nvSpPr>
        <p:spPr>
          <a:xfrm>
            <a:off x="675542" y="4705466"/>
            <a:ext cx="10688154" cy="1429622"/>
          </a:xfrm>
          <a:prstGeom prst="rect">
            <a:avLst/>
          </a:prstGeom>
          <a:noFill/>
        </p:spPr>
        <p:txBody>
          <a:bodyPr wrap="square" rtlCol="0">
            <a:spAutoFit/>
          </a:bodyPr>
          <a:lstStyle/>
          <a:p>
            <a:pPr algn="just">
              <a:lnSpc>
                <a:spcPct val="150000"/>
              </a:lnSpc>
            </a:pPr>
            <a:r>
              <a:rPr lang="es-ES" sz="2000" dirty="0"/>
              <a:t>El promedio de la evaluación del grupo experimental fue de 9,0125 y el del grupo de control fue de 7,8575, por lo cual se evidencia que existió un incremento del </a:t>
            </a:r>
            <a:r>
              <a:rPr lang="es-ES" sz="2000" b="1" dirty="0"/>
              <a:t>18,78%</a:t>
            </a:r>
            <a:r>
              <a:rPr lang="es-ES" sz="2000" dirty="0"/>
              <a:t> en la evaluación del  aprendizaje del grupo experimental con respecto al grupo de control.</a:t>
            </a:r>
            <a:endParaRPr lang="es-EC" sz="2000" dirty="0"/>
          </a:p>
        </p:txBody>
      </p:sp>
      <p:sp>
        <p:nvSpPr>
          <p:cNvPr id="8" name="Título 3">
            <a:extLst>
              <a:ext uri="{FF2B5EF4-FFF2-40B4-BE49-F238E27FC236}">
                <a16:creationId xmlns:a16="http://schemas.microsoft.com/office/drawing/2014/main" id="{79BFF78E-567E-46FF-B221-A17ACE19545A}"/>
              </a:ext>
            </a:extLst>
          </p:cNvPr>
          <p:cNvSpPr>
            <a:spLocks noGrp="1"/>
          </p:cNvSpPr>
          <p:nvPr>
            <p:ph type="title"/>
          </p:nvPr>
        </p:nvSpPr>
        <p:spPr>
          <a:xfrm>
            <a:off x="515938" y="246621"/>
            <a:ext cx="11150600" cy="920336"/>
          </a:xfrm>
        </p:spPr>
        <p:txBody>
          <a:bodyPr/>
          <a:lstStyle/>
          <a:p>
            <a:r>
              <a:rPr lang="es-EC" sz="3600" dirty="0">
                <a:solidFill>
                  <a:schemeClr val="accent6">
                    <a:lumMod val="75000"/>
                  </a:schemeClr>
                </a:solidFill>
                <a:effectLst>
                  <a:outerShdw blurRad="38100" dist="38100" dir="2700000" algn="tl">
                    <a:srgbClr val="000000">
                      <a:alpha val="43137"/>
                    </a:srgbClr>
                  </a:outerShdw>
                </a:effectLst>
              </a:rPr>
              <a:t>Análisis de resultados</a:t>
            </a:r>
          </a:p>
        </p:txBody>
      </p:sp>
      <p:sp>
        <p:nvSpPr>
          <p:cNvPr id="12" name="Título 3">
            <a:extLst>
              <a:ext uri="{FF2B5EF4-FFF2-40B4-BE49-F238E27FC236}">
                <a16:creationId xmlns:a16="http://schemas.microsoft.com/office/drawing/2014/main" id="{CE6D12DA-920C-4246-A659-B5AC51E8FB4B}"/>
              </a:ext>
            </a:extLst>
          </p:cNvPr>
          <p:cNvSpPr txBox="1">
            <a:spLocks/>
          </p:cNvSpPr>
          <p:nvPr/>
        </p:nvSpPr>
        <p:spPr>
          <a:xfrm>
            <a:off x="525462" y="1166956"/>
            <a:ext cx="5121787" cy="61095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rPr>
              <a:t>Grupo experimental</a:t>
            </a:r>
          </a:p>
        </p:txBody>
      </p:sp>
      <p:sp>
        <p:nvSpPr>
          <p:cNvPr id="13" name="Título 3">
            <a:extLst>
              <a:ext uri="{FF2B5EF4-FFF2-40B4-BE49-F238E27FC236}">
                <a16:creationId xmlns:a16="http://schemas.microsoft.com/office/drawing/2014/main" id="{C8F00FEA-8F94-414E-B578-8DFFC9E9AFE6}"/>
              </a:ext>
            </a:extLst>
          </p:cNvPr>
          <p:cNvSpPr txBox="1">
            <a:spLocks/>
          </p:cNvSpPr>
          <p:nvPr/>
        </p:nvSpPr>
        <p:spPr>
          <a:xfrm>
            <a:off x="6091238" y="1174017"/>
            <a:ext cx="5121787" cy="610951"/>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rPr>
              <a:t>Grupo de control</a:t>
            </a:r>
          </a:p>
        </p:txBody>
      </p:sp>
    </p:spTree>
    <p:extLst>
      <p:ext uri="{BB962C8B-B14F-4D97-AF65-F5344CB8AC3E}">
        <p14:creationId xmlns:p14="http://schemas.microsoft.com/office/powerpoint/2010/main" val="34642971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51D7BBB-5C04-47CE-B6D4-F6A72B61359F}"/>
              </a:ext>
            </a:extLst>
          </p:cNvPr>
          <p:cNvSpPr/>
          <p:nvPr/>
        </p:nvSpPr>
        <p:spPr>
          <a:xfrm>
            <a:off x="7070212" y="0"/>
            <a:ext cx="5121787"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a:extLst>
              <a:ext uri="{FF2B5EF4-FFF2-40B4-BE49-F238E27FC236}">
                <a16:creationId xmlns:a16="http://schemas.microsoft.com/office/drawing/2014/main" id="{83703AD8-2CD3-4C8F-9B48-E37C480607A6}"/>
              </a:ext>
            </a:extLst>
          </p:cNvPr>
          <p:cNvPicPr/>
          <p:nvPr/>
        </p:nvPicPr>
        <p:blipFill rotWithShape="1">
          <a:blip r:embed="rId2">
            <a:duotone>
              <a:schemeClr val="accent1">
                <a:shade val="45000"/>
                <a:satMod val="135000"/>
              </a:schemeClr>
              <a:prstClr val="white"/>
            </a:duotone>
          </a:blip>
          <a:srcRect t="19491" r="38629"/>
          <a:stretch/>
        </p:blipFill>
        <p:spPr>
          <a:xfrm>
            <a:off x="9705474" y="7060"/>
            <a:ext cx="2486526" cy="1870985"/>
          </a:xfrm>
          <a:prstGeom prst="rect">
            <a:avLst/>
          </a:prstGeom>
        </p:spPr>
      </p:pic>
      <p:sp>
        <p:nvSpPr>
          <p:cNvPr id="3" name="Marcador de número de diapositiva 2">
            <a:extLst>
              <a:ext uri="{FF2B5EF4-FFF2-40B4-BE49-F238E27FC236}">
                <a16:creationId xmlns:a16="http://schemas.microsoft.com/office/drawing/2014/main" id="{3B7015D2-65CB-4DF7-8524-EEBCE1B01CD2}"/>
              </a:ext>
            </a:extLst>
          </p:cNvPr>
          <p:cNvSpPr>
            <a:spLocks noGrp="1"/>
          </p:cNvSpPr>
          <p:nvPr>
            <p:ph type="sldNum" sz="quarter" idx="12"/>
          </p:nvPr>
        </p:nvSpPr>
        <p:spPr/>
        <p:txBody>
          <a:bodyPr/>
          <a:lstStyle/>
          <a:p>
            <a:pPr rtl="0"/>
            <a:fld id="{9EC71654-96A5-4280-94F3-931C61A9F92C}" type="slidenum">
              <a:rPr lang="es-ES" noProof="0" smtClean="0"/>
              <a:pPr rtl="0"/>
              <a:t>16</a:t>
            </a:fld>
            <a:endParaRPr lang="es-ES" noProof="0" dirty="0"/>
          </a:p>
        </p:txBody>
      </p:sp>
      <p:sp>
        <p:nvSpPr>
          <p:cNvPr id="6" name="Título 3">
            <a:extLst>
              <a:ext uri="{FF2B5EF4-FFF2-40B4-BE49-F238E27FC236}">
                <a16:creationId xmlns:a16="http://schemas.microsoft.com/office/drawing/2014/main" id="{A1FEBC8D-C571-4286-BDB9-EDEDEB2090E7}"/>
              </a:ext>
            </a:extLst>
          </p:cNvPr>
          <p:cNvSpPr>
            <a:spLocks noGrp="1"/>
          </p:cNvSpPr>
          <p:nvPr>
            <p:ph type="title"/>
          </p:nvPr>
        </p:nvSpPr>
        <p:spPr>
          <a:xfrm>
            <a:off x="515938" y="246621"/>
            <a:ext cx="11150600" cy="920336"/>
          </a:xfrm>
        </p:spPr>
        <p:txBody>
          <a:bodyPr/>
          <a:lstStyle/>
          <a:p>
            <a:r>
              <a:rPr lang="es-EC" sz="3600" dirty="0">
                <a:solidFill>
                  <a:schemeClr val="accent6">
                    <a:lumMod val="75000"/>
                  </a:schemeClr>
                </a:solidFill>
                <a:effectLst>
                  <a:outerShdw blurRad="38100" dist="38100" dir="2700000" algn="tl">
                    <a:srgbClr val="000000">
                      <a:alpha val="43137"/>
                    </a:srgbClr>
                  </a:outerShdw>
                </a:effectLst>
              </a:rPr>
              <a:t>conclusiones</a:t>
            </a:r>
          </a:p>
        </p:txBody>
      </p:sp>
      <p:sp>
        <p:nvSpPr>
          <p:cNvPr id="9" name="Rectángulo 8">
            <a:extLst>
              <a:ext uri="{FF2B5EF4-FFF2-40B4-BE49-F238E27FC236}">
                <a16:creationId xmlns:a16="http://schemas.microsoft.com/office/drawing/2014/main" id="{0F3BFFD1-0E4C-47C0-AC8F-16442E4D6FBF}"/>
              </a:ext>
            </a:extLst>
          </p:cNvPr>
          <p:cNvSpPr/>
          <p:nvPr/>
        </p:nvSpPr>
        <p:spPr>
          <a:xfrm>
            <a:off x="0" y="6256421"/>
            <a:ext cx="12192000" cy="59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E9C42893-0B21-4FAE-8D17-CE99B0E491D8}"/>
              </a:ext>
            </a:extLst>
          </p:cNvPr>
          <p:cNvSpPr txBox="1"/>
          <p:nvPr/>
        </p:nvSpPr>
        <p:spPr>
          <a:xfrm>
            <a:off x="515938" y="1705128"/>
            <a:ext cx="11142218" cy="4651723"/>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s-ES" sz="2400" dirty="0"/>
              <a:t>Se realizó el mapeo sistemático de literatura el cual permitió establecer el fundamento teórico del tema propuesto</a:t>
            </a:r>
          </a:p>
          <a:p>
            <a:pPr marL="342900" indent="-342900" algn="just">
              <a:buFont typeface="Arial" panose="020B0604020202020204" pitchFamily="34" charset="0"/>
              <a:buChar char="•"/>
            </a:pPr>
            <a:endParaRPr lang="es-ES" sz="2000" dirty="0"/>
          </a:p>
          <a:p>
            <a:pPr marL="342900" indent="-342900" algn="just">
              <a:lnSpc>
                <a:spcPct val="150000"/>
              </a:lnSpc>
              <a:buFont typeface="Arial" panose="020B0604020202020204" pitchFamily="34" charset="0"/>
              <a:buChar char="•"/>
            </a:pPr>
            <a:r>
              <a:rPr lang="es-ES" sz="2400" dirty="0"/>
              <a:t>Se estableció los requerimientos del entorno virtual mediante historias de usuario y casos de uso, acorde a la planificación curricular presentada por la docente del área de inglés.</a:t>
            </a:r>
          </a:p>
          <a:p>
            <a:pPr marL="342900" indent="-342900" algn="just">
              <a:buFont typeface="Arial" panose="020B0604020202020204" pitchFamily="34" charset="0"/>
              <a:buChar char="•"/>
            </a:pPr>
            <a:endParaRPr lang="es-ES" sz="2000" dirty="0"/>
          </a:p>
          <a:p>
            <a:pPr marL="342900" indent="-342900" algn="just">
              <a:lnSpc>
                <a:spcPct val="150000"/>
              </a:lnSpc>
              <a:buFont typeface="Arial" panose="020B0604020202020204" pitchFamily="34" charset="0"/>
              <a:buChar char="•"/>
            </a:pPr>
            <a:r>
              <a:rPr lang="es-ES" sz="2400" dirty="0"/>
              <a:t>La arquitectura cliente servidor diseñada para el entorno virtual educativo permitió desplegar los contenidos de información acorde a los requerimientos establecidos.</a:t>
            </a:r>
          </a:p>
        </p:txBody>
      </p:sp>
    </p:spTree>
    <p:extLst>
      <p:ext uri="{BB962C8B-B14F-4D97-AF65-F5344CB8AC3E}">
        <p14:creationId xmlns:p14="http://schemas.microsoft.com/office/powerpoint/2010/main" val="40535689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ángulo 6">
            <a:extLst>
              <a:ext uri="{FF2B5EF4-FFF2-40B4-BE49-F238E27FC236}">
                <a16:creationId xmlns:a16="http://schemas.microsoft.com/office/drawing/2014/main" id="{B51D7BBB-5C04-47CE-B6D4-F6A72B61359F}"/>
              </a:ext>
            </a:extLst>
          </p:cNvPr>
          <p:cNvSpPr/>
          <p:nvPr/>
        </p:nvSpPr>
        <p:spPr>
          <a:xfrm>
            <a:off x="7070212" y="0"/>
            <a:ext cx="5121787"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8" name="Imagen 7">
            <a:extLst>
              <a:ext uri="{FF2B5EF4-FFF2-40B4-BE49-F238E27FC236}">
                <a16:creationId xmlns:a16="http://schemas.microsoft.com/office/drawing/2014/main" id="{83703AD8-2CD3-4C8F-9B48-E37C480607A6}"/>
              </a:ext>
            </a:extLst>
          </p:cNvPr>
          <p:cNvPicPr/>
          <p:nvPr/>
        </p:nvPicPr>
        <p:blipFill rotWithShape="1">
          <a:blip r:embed="rId2">
            <a:duotone>
              <a:schemeClr val="accent1">
                <a:shade val="45000"/>
                <a:satMod val="135000"/>
              </a:schemeClr>
              <a:prstClr val="white"/>
            </a:duotone>
          </a:blip>
          <a:srcRect t="19491" r="38629"/>
          <a:stretch/>
        </p:blipFill>
        <p:spPr>
          <a:xfrm>
            <a:off x="9705474" y="7060"/>
            <a:ext cx="2486526" cy="1870985"/>
          </a:xfrm>
          <a:prstGeom prst="rect">
            <a:avLst/>
          </a:prstGeom>
        </p:spPr>
      </p:pic>
      <p:sp>
        <p:nvSpPr>
          <p:cNvPr id="3" name="Marcador de número de diapositiva 2">
            <a:extLst>
              <a:ext uri="{FF2B5EF4-FFF2-40B4-BE49-F238E27FC236}">
                <a16:creationId xmlns:a16="http://schemas.microsoft.com/office/drawing/2014/main" id="{3B7015D2-65CB-4DF7-8524-EEBCE1B01CD2}"/>
              </a:ext>
            </a:extLst>
          </p:cNvPr>
          <p:cNvSpPr>
            <a:spLocks noGrp="1"/>
          </p:cNvSpPr>
          <p:nvPr>
            <p:ph type="sldNum" sz="quarter" idx="12"/>
          </p:nvPr>
        </p:nvSpPr>
        <p:spPr/>
        <p:txBody>
          <a:bodyPr/>
          <a:lstStyle/>
          <a:p>
            <a:pPr rtl="0"/>
            <a:fld id="{9EC71654-96A5-4280-94F3-931C61A9F92C}" type="slidenum">
              <a:rPr lang="es-ES" noProof="0" smtClean="0"/>
              <a:pPr rtl="0"/>
              <a:t>17</a:t>
            </a:fld>
            <a:endParaRPr lang="es-ES" noProof="0" dirty="0"/>
          </a:p>
        </p:txBody>
      </p:sp>
      <p:sp>
        <p:nvSpPr>
          <p:cNvPr id="6" name="Título 3">
            <a:extLst>
              <a:ext uri="{FF2B5EF4-FFF2-40B4-BE49-F238E27FC236}">
                <a16:creationId xmlns:a16="http://schemas.microsoft.com/office/drawing/2014/main" id="{A1FEBC8D-C571-4286-BDB9-EDEDEB2090E7}"/>
              </a:ext>
            </a:extLst>
          </p:cNvPr>
          <p:cNvSpPr>
            <a:spLocks noGrp="1"/>
          </p:cNvSpPr>
          <p:nvPr>
            <p:ph type="title"/>
          </p:nvPr>
        </p:nvSpPr>
        <p:spPr>
          <a:xfrm>
            <a:off x="515938" y="246621"/>
            <a:ext cx="11150600" cy="920336"/>
          </a:xfrm>
        </p:spPr>
        <p:txBody>
          <a:bodyPr/>
          <a:lstStyle/>
          <a:p>
            <a:r>
              <a:rPr lang="es-EC" sz="3600" dirty="0">
                <a:solidFill>
                  <a:schemeClr val="accent6">
                    <a:lumMod val="75000"/>
                  </a:schemeClr>
                </a:solidFill>
                <a:effectLst>
                  <a:outerShdw blurRad="38100" dist="38100" dir="2700000" algn="tl">
                    <a:srgbClr val="000000">
                      <a:alpha val="43137"/>
                    </a:srgbClr>
                  </a:outerShdw>
                </a:effectLst>
              </a:rPr>
              <a:t>conclusiones</a:t>
            </a:r>
          </a:p>
        </p:txBody>
      </p:sp>
      <p:sp>
        <p:nvSpPr>
          <p:cNvPr id="9" name="Rectángulo 8">
            <a:extLst>
              <a:ext uri="{FF2B5EF4-FFF2-40B4-BE49-F238E27FC236}">
                <a16:creationId xmlns:a16="http://schemas.microsoft.com/office/drawing/2014/main" id="{0F3BFFD1-0E4C-47C0-AC8F-16442E4D6FBF}"/>
              </a:ext>
            </a:extLst>
          </p:cNvPr>
          <p:cNvSpPr/>
          <p:nvPr/>
        </p:nvSpPr>
        <p:spPr>
          <a:xfrm>
            <a:off x="0" y="6256421"/>
            <a:ext cx="12192000" cy="59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E9C42893-0B21-4FAE-8D17-CE99B0E491D8}"/>
              </a:ext>
            </a:extLst>
          </p:cNvPr>
          <p:cNvSpPr txBox="1"/>
          <p:nvPr/>
        </p:nvSpPr>
        <p:spPr>
          <a:xfrm>
            <a:off x="515938" y="1705128"/>
            <a:ext cx="11142218" cy="3174395"/>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s-ES" sz="2400" dirty="0"/>
              <a:t>En el desarrollo del entorno virtual educativo se utilizó características de hardware estándares y herramientas gratuitas de software libre por lo cual fue de bajo costo.</a:t>
            </a:r>
          </a:p>
          <a:p>
            <a:pPr marL="342900" indent="-342900" algn="just">
              <a:buFont typeface="Arial" panose="020B0604020202020204" pitchFamily="34" charset="0"/>
              <a:buChar char="•"/>
            </a:pPr>
            <a:endParaRPr lang="es-ES" sz="2400" dirty="0"/>
          </a:p>
          <a:p>
            <a:pPr marL="342900" indent="-342900" algn="just">
              <a:lnSpc>
                <a:spcPct val="150000"/>
              </a:lnSpc>
              <a:buFont typeface="Arial" panose="020B0604020202020204" pitchFamily="34" charset="0"/>
              <a:buChar char="•"/>
            </a:pPr>
            <a:r>
              <a:rPr lang="es-ES" sz="2400" dirty="0"/>
              <a:t>Con los resultados obtenidos del caso de estudio aplicado, se concluye que el entorno educativo virtual desarrollado tuvo un impacto positivo en el aprendizaje del idioma inglés de los estudiantes de educación primaria.</a:t>
            </a:r>
          </a:p>
        </p:txBody>
      </p:sp>
    </p:spTree>
    <p:extLst>
      <p:ext uri="{BB962C8B-B14F-4D97-AF65-F5344CB8AC3E}">
        <p14:creationId xmlns:p14="http://schemas.microsoft.com/office/powerpoint/2010/main" val="3660761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F80FC43D-112D-4CD1-88EC-AF3D2D908314}"/>
              </a:ext>
            </a:extLst>
          </p:cNvPr>
          <p:cNvSpPr/>
          <p:nvPr/>
        </p:nvSpPr>
        <p:spPr>
          <a:xfrm>
            <a:off x="7070212" y="0"/>
            <a:ext cx="5121787"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a:extLst>
              <a:ext uri="{FF2B5EF4-FFF2-40B4-BE49-F238E27FC236}">
                <a16:creationId xmlns:a16="http://schemas.microsoft.com/office/drawing/2014/main" id="{C2AAC95A-7A20-42B8-8816-AD76CF4F2A8B}"/>
              </a:ext>
            </a:extLst>
          </p:cNvPr>
          <p:cNvPicPr/>
          <p:nvPr/>
        </p:nvPicPr>
        <p:blipFill rotWithShape="1">
          <a:blip r:embed="rId3">
            <a:duotone>
              <a:schemeClr val="accent1">
                <a:shade val="45000"/>
                <a:satMod val="135000"/>
              </a:schemeClr>
              <a:prstClr val="white"/>
            </a:duotone>
          </a:blip>
          <a:srcRect t="19491" r="38629"/>
          <a:stretch/>
        </p:blipFill>
        <p:spPr>
          <a:xfrm>
            <a:off x="9705474" y="7060"/>
            <a:ext cx="2486526" cy="1870985"/>
          </a:xfrm>
          <a:prstGeom prst="rect">
            <a:avLst/>
          </a:prstGeom>
        </p:spPr>
      </p:pic>
      <p:sp>
        <p:nvSpPr>
          <p:cNvPr id="3" name="Marcador de número de diapositiva 2">
            <a:extLst>
              <a:ext uri="{FF2B5EF4-FFF2-40B4-BE49-F238E27FC236}">
                <a16:creationId xmlns:a16="http://schemas.microsoft.com/office/drawing/2014/main" id="{3B7015D2-65CB-4DF7-8524-EEBCE1B01CD2}"/>
              </a:ext>
            </a:extLst>
          </p:cNvPr>
          <p:cNvSpPr>
            <a:spLocks noGrp="1"/>
          </p:cNvSpPr>
          <p:nvPr>
            <p:ph type="sldNum" sz="quarter" idx="12"/>
          </p:nvPr>
        </p:nvSpPr>
        <p:spPr/>
        <p:txBody>
          <a:bodyPr/>
          <a:lstStyle/>
          <a:p>
            <a:pPr rtl="0"/>
            <a:fld id="{9EC71654-96A5-4280-94F3-931C61A9F92C}" type="slidenum">
              <a:rPr lang="es-ES" noProof="0" smtClean="0"/>
              <a:pPr rtl="0"/>
              <a:t>18</a:t>
            </a:fld>
            <a:endParaRPr lang="es-ES" noProof="0" dirty="0"/>
          </a:p>
        </p:txBody>
      </p:sp>
      <p:sp>
        <p:nvSpPr>
          <p:cNvPr id="6" name="Título 3">
            <a:extLst>
              <a:ext uri="{FF2B5EF4-FFF2-40B4-BE49-F238E27FC236}">
                <a16:creationId xmlns:a16="http://schemas.microsoft.com/office/drawing/2014/main" id="{A1C86C10-A193-4613-A49C-395F7CCAEE44}"/>
              </a:ext>
            </a:extLst>
          </p:cNvPr>
          <p:cNvSpPr>
            <a:spLocks noGrp="1"/>
          </p:cNvSpPr>
          <p:nvPr>
            <p:ph type="title"/>
          </p:nvPr>
        </p:nvSpPr>
        <p:spPr>
          <a:xfrm>
            <a:off x="515938" y="246621"/>
            <a:ext cx="11150600" cy="920336"/>
          </a:xfrm>
        </p:spPr>
        <p:txBody>
          <a:bodyPr/>
          <a:lstStyle/>
          <a:p>
            <a:r>
              <a:rPr lang="es-EC" sz="3600" dirty="0">
                <a:solidFill>
                  <a:schemeClr val="accent6">
                    <a:lumMod val="75000"/>
                  </a:schemeClr>
                </a:solidFill>
                <a:effectLst>
                  <a:outerShdw blurRad="38100" dist="38100" dir="2700000" algn="tl">
                    <a:srgbClr val="000000">
                      <a:alpha val="43137"/>
                    </a:srgbClr>
                  </a:outerShdw>
                </a:effectLst>
              </a:rPr>
              <a:t>Recomendaciones</a:t>
            </a:r>
          </a:p>
        </p:txBody>
      </p:sp>
      <p:sp>
        <p:nvSpPr>
          <p:cNvPr id="7" name="Rectángulo 6">
            <a:extLst>
              <a:ext uri="{FF2B5EF4-FFF2-40B4-BE49-F238E27FC236}">
                <a16:creationId xmlns:a16="http://schemas.microsoft.com/office/drawing/2014/main" id="{02EE741F-7175-45E1-AD88-E8B339AF1535}"/>
              </a:ext>
            </a:extLst>
          </p:cNvPr>
          <p:cNvSpPr/>
          <p:nvPr/>
        </p:nvSpPr>
        <p:spPr>
          <a:xfrm>
            <a:off x="0" y="6256421"/>
            <a:ext cx="12192000" cy="5988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10" name="CuadroTexto 9">
            <a:extLst>
              <a:ext uri="{FF2B5EF4-FFF2-40B4-BE49-F238E27FC236}">
                <a16:creationId xmlns:a16="http://schemas.microsoft.com/office/drawing/2014/main" id="{E9C42893-0B21-4FAE-8D17-CE99B0E491D8}"/>
              </a:ext>
            </a:extLst>
          </p:cNvPr>
          <p:cNvSpPr txBox="1"/>
          <p:nvPr/>
        </p:nvSpPr>
        <p:spPr>
          <a:xfrm>
            <a:off x="515938" y="1714500"/>
            <a:ext cx="11150600" cy="4467057"/>
          </a:xfrm>
          <a:prstGeom prst="rect">
            <a:avLst/>
          </a:prstGeom>
          <a:noFill/>
        </p:spPr>
        <p:txBody>
          <a:bodyPr wrap="square" rtlCol="0">
            <a:spAutoFit/>
          </a:bodyPr>
          <a:lstStyle/>
          <a:p>
            <a:pPr marL="342900" indent="-342900" algn="just">
              <a:lnSpc>
                <a:spcPct val="150000"/>
              </a:lnSpc>
              <a:buFont typeface="Arial" panose="020B0604020202020204" pitchFamily="34" charset="0"/>
              <a:buChar char="•"/>
            </a:pPr>
            <a:r>
              <a:rPr lang="es-ES" sz="2400" dirty="0"/>
              <a:t>Utilizar del entorno virtual educativo desarrollado durante un extenso período de tiempo para observar sus beneficios y resultados a mediano plazo.</a:t>
            </a:r>
          </a:p>
          <a:p>
            <a:pPr marL="342900" indent="-342900" algn="just">
              <a:lnSpc>
                <a:spcPct val="150000"/>
              </a:lnSpc>
              <a:buFont typeface="Arial" panose="020B0604020202020204" pitchFamily="34" charset="0"/>
              <a:buChar char="•"/>
            </a:pPr>
            <a:endParaRPr lang="es-EC" sz="2400" dirty="0"/>
          </a:p>
          <a:p>
            <a:pPr marL="342900" indent="-342900" algn="just">
              <a:lnSpc>
                <a:spcPct val="150000"/>
              </a:lnSpc>
              <a:buFont typeface="Arial" panose="020B0604020202020204" pitchFamily="34" charset="0"/>
              <a:buChar char="•"/>
            </a:pPr>
            <a:r>
              <a:rPr lang="es-ES" sz="2400" dirty="0"/>
              <a:t>Capacitaciones a los docentes, en la utilización de herramientas tecnológicas que mejoren la forma en que imparten conocimientos a sus estudiantes.</a:t>
            </a:r>
          </a:p>
          <a:p>
            <a:pPr marL="342900" indent="-342900" algn="just">
              <a:lnSpc>
                <a:spcPct val="150000"/>
              </a:lnSpc>
              <a:buFont typeface="Arial" panose="020B0604020202020204" pitchFamily="34" charset="0"/>
              <a:buChar char="•"/>
            </a:pPr>
            <a:endParaRPr lang="es-EC" sz="2400" dirty="0"/>
          </a:p>
          <a:p>
            <a:pPr marL="342900" indent="-342900" algn="just">
              <a:lnSpc>
                <a:spcPct val="150000"/>
              </a:lnSpc>
              <a:buFont typeface="Arial" panose="020B0604020202020204" pitchFamily="34" charset="0"/>
              <a:buChar char="•"/>
            </a:pPr>
            <a:r>
              <a:rPr lang="es-ES" sz="2400" dirty="0"/>
              <a:t>Las instituciones educativas cuenten con infraestructura tecnológica adecuada y moderna, para </a:t>
            </a:r>
            <a:r>
              <a:rPr lang="es-EC" sz="2400" dirty="0"/>
              <a:t>implementar el uso de las TIC en el plan de clase de los docentes.</a:t>
            </a:r>
          </a:p>
        </p:txBody>
      </p:sp>
    </p:spTree>
    <p:extLst>
      <p:ext uri="{BB962C8B-B14F-4D97-AF65-F5344CB8AC3E}">
        <p14:creationId xmlns:p14="http://schemas.microsoft.com/office/powerpoint/2010/main" val="3580282870"/>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ubtítulo 2">
            <a:extLst>
              <a:ext uri="{FF2B5EF4-FFF2-40B4-BE49-F238E27FC236}">
                <a16:creationId xmlns:a16="http://schemas.microsoft.com/office/drawing/2014/main" id="{750FF614-A5CF-4D60-AB43-07C99CC3974B}"/>
              </a:ext>
            </a:extLst>
          </p:cNvPr>
          <p:cNvSpPr txBox="1">
            <a:spLocks/>
          </p:cNvSpPr>
          <p:nvPr/>
        </p:nvSpPr>
        <p:spPr>
          <a:xfrm>
            <a:off x="0" y="6272213"/>
            <a:ext cx="12192000" cy="585787"/>
          </a:xfrm>
          <a:prstGeom prst="rect">
            <a:avLst/>
          </a:prstGeom>
          <a:solidFill>
            <a:schemeClr val="accent5">
              <a:lumMod val="60000"/>
              <a:lumOff val="40000"/>
            </a:schemeClr>
          </a:solidFill>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endParaRPr lang="es-EC" sz="1800" dirty="0">
              <a:solidFill>
                <a:schemeClr val="tx1"/>
              </a:solidFill>
              <a:effectLst>
                <a:outerShdw blurRad="38100" dist="38100" dir="2700000" algn="tl">
                  <a:srgbClr val="000000">
                    <a:alpha val="43137"/>
                  </a:srgbClr>
                </a:outerShdw>
              </a:effectLst>
            </a:endParaRPr>
          </a:p>
        </p:txBody>
      </p:sp>
      <p:pic>
        <p:nvPicPr>
          <p:cNvPr id="5" name="Imagen 4" descr="Imagen que contiene señal&#10;&#10;Descripción generada automáticamente">
            <a:extLst>
              <a:ext uri="{FF2B5EF4-FFF2-40B4-BE49-F238E27FC236}">
                <a16:creationId xmlns:a16="http://schemas.microsoft.com/office/drawing/2014/main" id="{EA30F24C-1685-4259-ACE5-D8F7C98A0677}"/>
              </a:ext>
            </a:extLst>
          </p:cNvPr>
          <p:cNvPicPr>
            <a:picLocks noChangeAspect="1"/>
          </p:cNvPicPr>
          <p:nvPr/>
        </p:nvPicPr>
        <p:blipFill>
          <a:blip r:embed="rId2"/>
          <a:stretch>
            <a:fillRect/>
          </a:stretch>
        </p:blipFill>
        <p:spPr>
          <a:xfrm>
            <a:off x="1333500" y="763504"/>
            <a:ext cx="9525000" cy="5010150"/>
          </a:xfrm>
          <a:prstGeom prst="rect">
            <a:avLst/>
          </a:prstGeom>
        </p:spPr>
      </p:pic>
    </p:spTree>
    <p:extLst>
      <p:ext uri="{BB962C8B-B14F-4D97-AF65-F5344CB8AC3E}">
        <p14:creationId xmlns:p14="http://schemas.microsoft.com/office/powerpoint/2010/main" val="297020457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2A92E27-2B44-4CA8-BDC9-A150D5F7F446}"/>
              </a:ext>
            </a:extLst>
          </p:cNvPr>
          <p:cNvSpPr>
            <a:spLocks noGrp="1"/>
          </p:cNvSpPr>
          <p:nvPr>
            <p:ph type="title"/>
          </p:nvPr>
        </p:nvSpPr>
        <p:spPr>
          <a:xfrm>
            <a:off x="530596" y="221676"/>
            <a:ext cx="10833100" cy="920336"/>
          </a:xfrm>
        </p:spPr>
        <p:txBody>
          <a:bodyPr/>
          <a:lstStyle/>
          <a:p>
            <a:r>
              <a:rPr lang="es-EC" sz="4000" dirty="0">
                <a:solidFill>
                  <a:schemeClr val="accent6">
                    <a:lumMod val="75000"/>
                  </a:schemeClr>
                </a:solidFill>
                <a:effectLst>
                  <a:outerShdw blurRad="38100" dist="38100" dir="2700000" algn="tl">
                    <a:srgbClr val="000000">
                      <a:alpha val="43137"/>
                    </a:srgbClr>
                  </a:outerShdw>
                </a:effectLst>
              </a:rPr>
              <a:t>agenda</a:t>
            </a:r>
          </a:p>
        </p:txBody>
      </p:sp>
      <p:sp>
        <p:nvSpPr>
          <p:cNvPr id="3" name="Marcador de número de diapositiva 2">
            <a:extLst>
              <a:ext uri="{FF2B5EF4-FFF2-40B4-BE49-F238E27FC236}">
                <a16:creationId xmlns:a16="http://schemas.microsoft.com/office/drawing/2014/main" id="{C3A1D3CA-8248-4C6D-AB72-BD865E8A448B}"/>
              </a:ext>
            </a:extLst>
          </p:cNvPr>
          <p:cNvSpPr>
            <a:spLocks noGrp="1"/>
          </p:cNvSpPr>
          <p:nvPr>
            <p:ph type="sldNum" sz="quarter" idx="12"/>
          </p:nvPr>
        </p:nvSpPr>
        <p:spPr/>
        <p:txBody>
          <a:bodyPr/>
          <a:lstStyle/>
          <a:p>
            <a:pPr rtl="0"/>
            <a:fld id="{9EC71654-96A5-4280-94F3-931C61A9F92C}" type="slidenum">
              <a:rPr lang="es-ES" noProof="0" smtClean="0"/>
              <a:pPr rtl="0"/>
              <a:t>2</a:t>
            </a:fld>
            <a:endParaRPr lang="es-ES" noProof="0" dirty="0"/>
          </a:p>
        </p:txBody>
      </p:sp>
      <p:sp>
        <p:nvSpPr>
          <p:cNvPr id="5" name="Marcador de contenido 2">
            <a:extLst>
              <a:ext uri="{FF2B5EF4-FFF2-40B4-BE49-F238E27FC236}">
                <a16:creationId xmlns:a16="http://schemas.microsoft.com/office/drawing/2014/main" id="{E467F9B2-7E63-4361-88EB-FB9A5F0816DB}"/>
              </a:ext>
            </a:extLst>
          </p:cNvPr>
          <p:cNvSpPr txBox="1">
            <a:spLocks/>
          </p:cNvSpPr>
          <p:nvPr/>
        </p:nvSpPr>
        <p:spPr>
          <a:xfrm>
            <a:off x="689346" y="1473058"/>
            <a:ext cx="10515600" cy="446810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lnSpc>
                <a:spcPct val="100000"/>
              </a:lnSpc>
              <a:buFont typeface="Wingdings" panose="05000000000000000000" pitchFamily="2" charset="2"/>
              <a:buChar char="§"/>
            </a:pPr>
            <a:r>
              <a:rPr lang="es-EC" sz="3200" dirty="0">
                <a:cs typeface="Arial" panose="020B0604020202020204" pitchFamily="34" charset="0"/>
              </a:rPr>
              <a:t>Antecedentes</a:t>
            </a:r>
          </a:p>
          <a:p>
            <a:pPr algn="just">
              <a:lnSpc>
                <a:spcPct val="100000"/>
              </a:lnSpc>
              <a:buFont typeface="Wingdings" panose="05000000000000000000" pitchFamily="2" charset="2"/>
              <a:buChar char="§"/>
            </a:pPr>
            <a:r>
              <a:rPr lang="es-EC" sz="3200" dirty="0">
                <a:cs typeface="Arial" panose="020B0604020202020204" pitchFamily="34" charset="0"/>
              </a:rPr>
              <a:t>Planteamiento del Problema</a:t>
            </a:r>
          </a:p>
          <a:p>
            <a:pPr algn="just">
              <a:lnSpc>
                <a:spcPct val="100000"/>
              </a:lnSpc>
              <a:buFont typeface="Wingdings" panose="05000000000000000000" pitchFamily="2" charset="2"/>
              <a:buChar char="§"/>
            </a:pPr>
            <a:r>
              <a:rPr lang="es-EC" sz="3200" dirty="0">
                <a:cs typeface="Arial" panose="020B0604020202020204" pitchFamily="34" charset="0"/>
              </a:rPr>
              <a:t>Objetivos</a:t>
            </a:r>
          </a:p>
          <a:p>
            <a:pPr algn="just">
              <a:lnSpc>
                <a:spcPct val="100000"/>
              </a:lnSpc>
              <a:buFont typeface="Wingdings" panose="05000000000000000000" pitchFamily="2" charset="2"/>
              <a:buChar char="§"/>
            </a:pPr>
            <a:r>
              <a:rPr lang="es-EC" sz="3200" dirty="0">
                <a:cs typeface="Arial" panose="020B0604020202020204" pitchFamily="34" charset="0"/>
              </a:rPr>
              <a:t>Marco Teórico</a:t>
            </a:r>
          </a:p>
          <a:p>
            <a:pPr algn="just">
              <a:lnSpc>
                <a:spcPct val="100000"/>
              </a:lnSpc>
              <a:buFont typeface="Wingdings" panose="05000000000000000000" pitchFamily="2" charset="2"/>
              <a:buChar char="§"/>
            </a:pPr>
            <a:r>
              <a:rPr lang="es-EC" sz="3200" dirty="0">
                <a:cs typeface="Arial" panose="020B0604020202020204" pitchFamily="34" charset="0"/>
              </a:rPr>
              <a:t>Diseño e Implementación</a:t>
            </a:r>
          </a:p>
          <a:p>
            <a:pPr algn="just">
              <a:lnSpc>
                <a:spcPct val="100000"/>
              </a:lnSpc>
              <a:buFont typeface="Wingdings" panose="05000000000000000000" pitchFamily="2" charset="2"/>
              <a:buChar char="§"/>
            </a:pPr>
            <a:r>
              <a:rPr lang="es-EC" sz="3200" dirty="0">
                <a:cs typeface="Arial" panose="020B0604020202020204" pitchFamily="34" charset="0"/>
              </a:rPr>
              <a:t>Análisis de Resultados</a:t>
            </a:r>
          </a:p>
          <a:p>
            <a:pPr algn="just">
              <a:lnSpc>
                <a:spcPct val="100000"/>
              </a:lnSpc>
              <a:buFont typeface="Wingdings" panose="05000000000000000000" pitchFamily="2" charset="2"/>
              <a:buChar char="§"/>
            </a:pPr>
            <a:r>
              <a:rPr lang="es-EC" sz="3200" dirty="0">
                <a:cs typeface="Arial" panose="020B0604020202020204" pitchFamily="34" charset="0"/>
              </a:rPr>
              <a:t>Conclusiones y Recomendaciones</a:t>
            </a:r>
          </a:p>
          <a:p>
            <a:pPr>
              <a:lnSpc>
                <a:spcPct val="100000"/>
              </a:lnSpc>
              <a:buFont typeface="Wingdings" panose="05000000000000000000" pitchFamily="2" charset="2"/>
              <a:buChar char="§"/>
            </a:pPr>
            <a:endParaRPr lang="es-EC" sz="3200" dirty="0"/>
          </a:p>
        </p:txBody>
      </p:sp>
      <p:sp>
        <p:nvSpPr>
          <p:cNvPr id="9" name="Subtítulo 2">
            <a:extLst>
              <a:ext uri="{FF2B5EF4-FFF2-40B4-BE49-F238E27FC236}">
                <a16:creationId xmlns:a16="http://schemas.microsoft.com/office/drawing/2014/main" id="{70565552-A9F9-4927-9BF7-041283BF32B6}"/>
              </a:ext>
            </a:extLst>
          </p:cNvPr>
          <p:cNvSpPr txBox="1">
            <a:spLocks/>
          </p:cNvSpPr>
          <p:nvPr/>
        </p:nvSpPr>
        <p:spPr>
          <a:xfrm>
            <a:off x="0" y="6272213"/>
            <a:ext cx="12192000" cy="585787"/>
          </a:xfrm>
          <a:prstGeom prst="rect">
            <a:avLst/>
          </a:prstGeom>
          <a:solidFill>
            <a:schemeClr val="accent5">
              <a:lumMod val="60000"/>
              <a:lumOff val="40000"/>
            </a:schemeClr>
          </a:solidFill>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endParaRPr lang="es-EC" sz="18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286957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8" name="Title 1">
            <a:extLst>
              <a:ext uri="{FF2B5EF4-FFF2-40B4-BE49-F238E27FC236}">
                <a16:creationId xmlns:a16="http://schemas.microsoft.com/office/drawing/2014/main" id="{6DD786B4-35B9-4CB6-8B79-6442DCCDD963}"/>
              </a:ext>
            </a:extLst>
          </p:cNvPr>
          <p:cNvSpPr>
            <a:spLocks noGrp="1"/>
          </p:cNvSpPr>
          <p:nvPr>
            <p:ph type="title"/>
          </p:nvPr>
        </p:nvSpPr>
        <p:spPr>
          <a:xfrm>
            <a:off x="1473536" y="1876107"/>
            <a:ext cx="3814235" cy="1260000"/>
          </a:xfrm>
        </p:spPr>
        <p:txBody>
          <a:bodyPr/>
          <a:lstStyle/>
          <a:p>
            <a:pPr algn="ctr"/>
            <a:r>
              <a:rPr lang="en-US" sz="4400" b="1" dirty="0">
                <a:ln w="0"/>
                <a:solidFill>
                  <a:schemeClr val="accent1"/>
                </a:solidFill>
                <a:effectLst>
                  <a:outerShdw blurRad="38100" dist="25400" dir="5400000" algn="ctr" rotWithShape="0">
                    <a:srgbClr val="6E747A">
                      <a:alpha val="43000"/>
                    </a:srgbClr>
                  </a:outerShdw>
                </a:effectLst>
              </a:rPr>
              <a:t>PREGUNTAS</a:t>
            </a:r>
          </a:p>
        </p:txBody>
      </p:sp>
      <p:pic>
        <p:nvPicPr>
          <p:cNvPr id="16386" name="Picture 2" descr="Imagen relacionada">
            <a:extLst>
              <a:ext uri="{FF2B5EF4-FFF2-40B4-BE49-F238E27FC236}">
                <a16:creationId xmlns:a16="http://schemas.microsoft.com/office/drawing/2014/main" id="{4A0B2C74-7233-436F-A7B1-EC780BD449AB}"/>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849020" y="0"/>
            <a:ext cx="5142160" cy="6856214"/>
          </a:xfrm>
          <a:prstGeom prst="rect">
            <a:avLst/>
          </a:prstGeom>
          <a:solidFill>
            <a:srgbClr val="FFFFFF"/>
          </a:solidFill>
        </p:spPr>
      </p:pic>
      <p:sp>
        <p:nvSpPr>
          <p:cNvPr id="16390" name="Slide Number Placeholder 4">
            <a:extLst>
              <a:ext uri="{FF2B5EF4-FFF2-40B4-BE49-F238E27FC236}">
                <a16:creationId xmlns:a16="http://schemas.microsoft.com/office/drawing/2014/main" id="{E92E3544-87F6-425E-B38E-BDE06C3EF319}"/>
              </a:ext>
            </a:extLst>
          </p:cNvPr>
          <p:cNvSpPr>
            <a:spLocks noGrp="1"/>
          </p:cNvSpPr>
          <p:nvPr>
            <p:ph type="sldNum" sz="quarter" idx="12"/>
          </p:nvPr>
        </p:nvSpPr>
        <p:spPr>
          <a:xfrm>
            <a:off x="8610600" y="6356350"/>
            <a:ext cx="2743200" cy="365125"/>
          </a:xfrm>
        </p:spPr>
        <p:txBody>
          <a:bodyPr/>
          <a:lstStyle/>
          <a:p>
            <a:pPr rtl="0">
              <a:spcAft>
                <a:spcPts val="600"/>
              </a:spcAft>
            </a:pPr>
            <a:fld id="{5D99DD2A-B520-4620-9B43-64B657BA2D42}" type="slidenum">
              <a:rPr lang="es-ES" noProof="0" smtClean="0"/>
              <a:pPr rtl="0">
                <a:spcAft>
                  <a:spcPts val="600"/>
                </a:spcAft>
              </a:pPr>
              <a:t>20</a:t>
            </a:fld>
            <a:endParaRPr lang="es-ES" noProof="0"/>
          </a:p>
        </p:txBody>
      </p:sp>
      <p:sp>
        <p:nvSpPr>
          <p:cNvPr id="10" name="Subtítulo 2">
            <a:extLst>
              <a:ext uri="{FF2B5EF4-FFF2-40B4-BE49-F238E27FC236}">
                <a16:creationId xmlns:a16="http://schemas.microsoft.com/office/drawing/2014/main" id="{750FF614-A5CF-4D60-AB43-07C99CC3974B}"/>
              </a:ext>
            </a:extLst>
          </p:cNvPr>
          <p:cNvSpPr txBox="1">
            <a:spLocks/>
          </p:cNvSpPr>
          <p:nvPr/>
        </p:nvSpPr>
        <p:spPr>
          <a:xfrm>
            <a:off x="0" y="6272213"/>
            <a:ext cx="12192000" cy="585787"/>
          </a:xfrm>
          <a:prstGeom prst="rect">
            <a:avLst/>
          </a:prstGeom>
          <a:solidFill>
            <a:schemeClr val="accent5">
              <a:lumMod val="60000"/>
              <a:lumOff val="40000"/>
            </a:schemeClr>
          </a:solidFill>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endParaRPr lang="es-EC" sz="1800"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182787688"/>
      </p:ext>
    </p:extLst>
  </p:cSld>
  <p:clrMapOvr>
    <a:masterClrMapping/>
  </p:clrMapOvr>
  <p:transition spd="slow">
    <p:wheel spokes="1"/>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6A5810F-68C7-4220-AEC6-905287CB8371}"/>
              </a:ext>
            </a:extLst>
          </p:cNvPr>
          <p:cNvSpPr/>
          <p:nvPr/>
        </p:nvSpPr>
        <p:spPr>
          <a:xfrm>
            <a:off x="7315199" y="7060"/>
            <a:ext cx="4876801" cy="3387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a:extLst>
              <a:ext uri="{FF2B5EF4-FFF2-40B4-BE49-F238E27FC236}">
                <a16:creationId xmlns:a16="http://schemas.microsoft.com/office/drawing/2014/main" id="{45611515-8884-41AB-9B33-4584886457BD}"/>
              </a:ext>
            </a:extLst>
          </p:cNvPr>
          <p:cNvSpPr>
            <a:spLocks noGrp="1"/>
          </p:cNvSpPr>
          <p:nvPr>
            <p:ph type="title"/>
          </p:nvPr>
        </p:nvSpPr>
        <p:spPr/>
        <p:txBody>
          <a:bodyPr>
            <a:normAutofit/>
          </a:bodyPr>
          <a:lstStyle/>
          <a:p>
            <a:r>
              <a:rPr lang="es-EC" sz="3600" b="1" dirty="0">
                <a:solidFill>
                  <a:schemeClr val="accent6">
                    <a:lumMod val="75000"/>
                  </a:schemeClr>
                </a:solidFill>
                <a:effectLst>
                  <a:outerShdw blurRad="38100" dist="38100" dir="2700000" algn="tl">
                    <a:srgbClr val="000000">
                      <a:alpha val="43137"/>
                    </a:srgbClr>
                  </a:outerShdw>
                </a:effectLst>
              </a:rPr>
              <a:t>antecedentes</a:t>
            </a:r>
          </a:p>
        </p:txBody>
      </p:sp>
      <p:sp>
        <p:nvSpPr>
          <p:cNvPr id="7" name="Subtítulo 2">
            <a:extLst>
              <a:ext uri="{FF2B5EF4-FFF2-40B4-BE49-F238E27FC236}">
                <a16:creationId xmlns:a16="http://schemas.microsoft.com/office/drawing/2014/main" id="{D897BB64-5671-4FF2-BD86-98F6143FA263}"/>
              </a:ext>
            </a:extLst>
          </p:cNvPr>
          <p:cNvSpPr txBox="1">
            <a:spLocks/>
          </p:cNvSpPr>
          <p:nvPr/>
        </p:nvSpPr>
        <p:spPr>
          <a:xfrm>
            <a:off x="0" y="6272213"/>
            <a:ext cx="12192000" cy="585787"/>
          </a:xfrm>
          <a:prstGeom prst="rect">
            <a:avLst/>
          </a:prstGeom>
          <a:solidFill>
            <a:schemeClr val="bg1"/>
          </a:solidFill>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endParaRPr lang="es-EC" sz="1800" dirty="0">
              <a:solidFill>
                <a:schemeClr val="tx1"/>
              </a:solidFill>
              <a:effectLst>
                <a:outerShdw blurRad="38100" dist="38100" dir="2700000" algn="tl">
                  <a:srgbClr val="000000">
                    <a:alpha val="43137"/>
                  </a:srgbClr>
                </a:outerShdw>
              </a:effectLst>
            </a:endParaRPr>
          </a:p>
        </p:txBody>
      </p:sp>
      <p:pic>
        <p:nvPicPr>
          <p:cNvPr id="15362" name="Picture 2" descr="Resultado de imagen para educación secundaria">
            <a:extLst>
              <a:ext uri="{FF2B5EF4-FFF2-40B4-BE49-F238E27FC236}">
                <a16:creationId xmlns:a16="http://schemas.microsoft.com/office/drawing/2014/main" id="{841A7701-0F82-4819-9BDA-BF6092CB9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648" y="1732740"/>
            <a:ext cx="3122576" cy="1931010"/>
          </a:xfrm>
          <a:prstGeom prst="rect">
            <a:avLst/>
          </a:prstGeom>
          <a:noFill/>
          <a:ln w="6350">
            <a:solidFill>
              <a:schemeClr val="tx1"/>
            </a:solidFill>
          </a:ln>
          <a:extLst>
            <a:ext uri="{909E8E84-426E-40DD-AFC4-6F175D3DCCD1}">
              <a14:hiddenFill xmlns:a14="http://schemas.microsoft.com/office/drawing/2010/main">
                <a:solidFill>
                  <a:srgbClr val="FFFFFF"/>
                </a:solidFill>
              </a14:hiddenFill>
            </a:ext>
          </a:extLst>
        </p:spPr>
      </p:pic>
      <p:pic>
        <p:nvPicPr>
          <p:cNvPr id="15364" name="Picture 4" descr="Resultado de imagen para ministerio de educacion ecuador">
            <a:extLst>
              <a:ext uri="{FF2B5EF4-FFF2-40B4-BE49-F238E27FC236}">
                <a16:creationId xmlns:a16="http://schemas.microsoft.com/office/drawing/2014/main" id="{00C0F346-B101-4ADF-81F5-F5724ED5F5E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0409" b="16756"/>
          <a:stretch/>
        </p:blipFill>
        <p:spPr bwMode="auto">
          <a:xfrm>
            <a:off x="4287473" y="2218345"/>
            <a:ext cx="2766666" cy="920336"/>
          </a:xfrm>
          <a:prstGeom prst="rect">
            <a:avLst/>
          </a:prstGeom>
          <a:noFill/>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46FAE681-D7DA-47E4-BF9C-2C8038CAC572}"/>
              </a:ext>
            </a:extLst>
          </p:cNvPr>
          <p:cNvPicPr>
            <a:picLocks noChangeAspect="1"/>
          </p:cNvPicPr>
          <p:nvPr/>
        </p:nvPicPr>
        <p:blipFill rotWithShape="1">
          <a:blip r:embed="rId5"/>
          <a:srcRect l="7234" r="4905"/>
          <a:stretch/>
        </p:blipFill>
        <p:spPr>
          <a:xfrm>
            <a:off x="4287473" y="3985504"/>
            <a:ext cx="2146154" cy="2579602"/>
          </a:xfrm>
          <a:prstGeom prst="rect">
            <a:avLst/>
          </a:prstGeom>
        </p:spPr>
      </p:pic>
      <p:pic>
        <p:nvPicPr>
          <p:cNvPr id="15368" name="Picture 8" descr="Resultado de imagen para cefr">
            <a:extLst>
              <a:ext uri="{FF2B5EF4-FFF2-40B4-BE49-F238E27FC236}">
                <a16:creationId xmlns:a16="http://schemas.microsoft.com/office/drawing/2014/main" id="{5D570765-5B25-469E-A64C-9E3A8FA4AFF9}"/>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374" r="5035"/>
          <a:stretch/>
        </p:blipFill>
        <p:spPr bwMode="auto">
          <a:xfrm>
            <a:off x="6042721" y="3285752"/>
            <a:ext cx="1758089" cy="1293787"/>
          </a:xfrm>
          <a:prstGeom prst="rect">
            <a:avLst/>
          </a:prstGeom>
          <a:noFill/>
          <a:ln w="3175">
            <a:solidFill>
              <a:schemeClr val="tx1"/>
            </a:solidFill>
          </a:ln>
          <a:extLst>
            <a:ext uri="{909E8E84-426E-40DD-AFC4-6F175D3DCCD1}">
              <a14:hiddenFill xmlns:a14="http://schemas.microsoft.com/office/drawing/2010/main">
                <a:solidFill>
                  <a:srgbClr val="FFFFFF"/>
                </a:solidFill>
              </a14:hiddenFill>
            </a:ext>
          </a:extLst>
        </p:spPr>
      </p:pic>
      <p:pic>
        <p:nvPicPr>
          <p:cNvPr id="15370" name="Picture 10" descr="Resultado de imagen para Jeannette Wing">
            <a:extLst>
              <a:ext uri="{FF2B5EF4-FFF2-40B4-BE49-F238E27FC236}">
                <a16:creationId xmlns:a16="http://schemas.microsoft.com/office/drawing/2014/main" id="{789C9C3A-0ED7-4493-BD7D-BB1C1012150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213763" y="1899364"/>
            <a:ext cx="2343264" cy="2115991"/>
          </a:xfrm>
          <a:prstGeom prst="rect">
            <a:avLst/>
          </a:prstGeom>
          <a:noFill/>
          <a:extLst>
            <a:ext uri="{909E8E84-426E-40DD-AFC4-6F175D3DCCD1}">
              <a14:hiddenFill xmlns:a14="http://schemas.microsoft.com/office/drawing/2010/main">
                <a:solidFill>
                  <a:srgbClr val="FFFFFF"/>
                </a:solidFill>
              </a14:hiddenFill>
            </a:ext>
          </a:extLst>
        </p:spPr>
      </p:pic>
      <p:pic>
        <p:nvPicPr>
          <p:cNvPr id="15372" name="Picture 12" descr="Resultado de imagen para lapbook tendencia educativa">
            <a:extLst>
              <a:ext uri="{FF2B5EF4-FFF2-40B4-BE49-F238E27FC236}">
                <a16:creationId xmlns:a16="http://schemas.microsoft.com/office/drawing/2014/main" id="{DBC1BB6F-30CE-4C6F-8050-0E196AAF19D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6065"/>
          <a:stretch/>
        </p:blipFill>
        <p:spPr bwMode="auto">
          <a:xfrm>
            <a:off x="8378192" y="4367477"/>
            <a:ext cx="1649594" cy="2121808"/>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FFD187BA-4043-4E33-9E34-4B2F3785004B}"/>
              </a:ext>
            </a:extLst>
          </p:cNvPr>
          <p:cNvSpPr txBox="1"/>
          <p:nvPr/>
        </p:nvSpPr>
        <p:spPr>
          <a:xfrm>
            <a:off x="441880" y="3721146"/>
            <a:ext cx="3456352" cy="715089"/>
          </a:xfrm>
          <a:prstGeom prst="round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EC" dirty="0"/>
              <a:t>Enseñanza obligatoria de inglés en educación secundaria desde 1992</a:t>
            </a:r>
          </a:p>
        </p:txBody>
      </p:sp>
      <p:pic>
        <p:nvPicPr>
          <p:cNvPr id="15" name="Imagen 14" descr="Imagen que contiene dibujo, alimentos&#10;&#10;Descripción generada automáticamente">
            <a:extLst>
              <a:ext uri="{FF2B5EF4-FFF2-40B4-BE49-F238E27FC236}">
                <a16:creationId xmlns:a16="http://schemas.microsoft.com/office/drawing/2014/main" id="{C98C59BA-690B-4C32-AFE7-A45A6A6CAA89}"/>
              </a:ext>
            </a:extLst>
          </p:cNvPr>
          <p:cNvPicPr>
            <a:picLocks noChangeAspect="1"/>
          </p:cNvPicPr>
          <p:nvPr/>
        </p:nvPicPr>
        <p:blipFill>
          <a:blip r:embed="rId9"/>
          <a:stretch>
            <a:fillRect/>
          </a:stretch>
        </p:blipFill>
        <p:spPr>
          <a:xfrm>
            <a:off x="820626" y="4948795"/>
            <a:ext cx="2687485" cy="770412"/>
          </a:xfrm>
          <a:prstGeom prst="rect">
            <a:avLst/>
          </a:prstGeom>
        </p:spPr>
      </p:pic>
      <p:sp>
        <p:nvSpPr>
          <p:cNvPr id="22" name="CuadroTexto 21">
            <a:extLst>
              <a:ext uri="{FF2B5EF4-FFF2-40B4-BE49-F238E27FC236}">
                <a16:creationId xmlns:a16="http://schemas.microsoft.com/office/drawing/2014/main" id="{42872FD6-C231-4AD7-A106-8D087A87449C}"/>
              </a:ext>
            </a:extLst>
          </p:cNvPr>
          <p:cNvSpPr txBox="1"/>
          <p:nvPr/>
        </p:nvSpPr>
        <p:spPr>
          <a:xfrm>
            <a:off x="1164499" y="6066548"/>
            <a:ext cx="1966873" cy="369332"/>
          </a:xfrm>
          <a:prstGeom prst="rect">
            <a:avLst/>
          </a:prstGeom>
          <a:solidFill>
            <a:schemeClr val="accent6">
              <a:lumMod val="40000"/>
              <a:lumOff val="6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dirty="0"/>
              <a:t>Proyecto </a:t>
            </a:r>
            <a:r>
              <a:rPr lang="es-EC" b="1" dirty="0"/>
              <a:t>CRADLE</a:t>
            </a:r>
          </a:p>
        </p:txBody>
      </p:sp>
      <p:sp>
        <p:nvSpPr>
          <p:cNvPr id="23" name="CuadroTexto 22">
            <a:extLst>
              <a:ext uri="{FF2B5EF4-FFF2-40B4-BE49-F238E27FC236}">
                <a16:creationId xmlns:a16="http://schemas.microsoft.com/office/drawing/2014/main" id="{65DF8D6E-463C-4C87-BA9E-2F74CE2ECD60}"/>
              </a:ext>
            </a:extLst>
          </p:cNvPr>
          <p:cNvSpPr txBox="1"/>
          <p:nvPr/>
        </p:nvSpPr>
        <p:spPr>
          <a:xfrm>
            <a:off x="4329749" y="1724779"/>
            <a:ext cx="697318"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dirty="0"/>
              <a:t>2012</a:t>
            </a:r>
          </a:p>
        </p:txBody>
      </p:sp>
      <p:sp>
        <p:nvSpPr>
          <p:cNvPr id="24" name="CuadroTexto 23">
            <a:extLst>
              <a:ext uri="{FF2B5EF4-FFF2-40B4-BE49-F238E27FC236}">
                <a16:creationId xmlns:a16="http://schemas.microsoft.com/office/drawing/2014/main" id="{C0EA7C8B-9B3A-4893-85AF-A17BE996A61D}"/>
              </a:ext>
            </a:extLst>
          </p:cNvPr>
          <p:cNvSpPr txBox="1"/>
          <p:nvPr/>
        </p:nvSpPr>
        <p:spPr>
          <a:xfrm>
            <a:off x="4377113" y="5949819"/>
            <a:ext cx="1966873" cy="584775"/>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1600" dirty="0"/>
              <a:t>Nuevo currículo de lengua extranjera</a:t>
            </a:r>
          </a:p>
        </p:txBody>
      </p:sp>
      <p:sp>
        <p:nvSpPr>
          <p:cNvPr id="25" name="CuadroTexto 24">
            <a:extLst>
              <a:ext uri="{FF2B5EF4-FFF2-40B4-BE49-F238E27FC236}">
                <a16:creationId xmlns:a16="http://schemas.microsoft.com/office/drawing/2014/main" id="{4C3A493D-BB79-493D-954D-7D29E8ED4E91}"/>
              </a:ext>
            </a:extLst>
          </p:cNvPr>
          <p:cNvSpPr txBox="1"/>
          <p:nvPr/>
        </p:nvSpPr>
        <p:spPr>
          <a:xfrm>
            <a:off x="4287473" y="3217557"/>
            <a:ext cx="1675239" cy="715089"/>
          </a:xfrm>
          <a:prstGeom prst="roundRect">
            <a:avLst/>
          </a:prstGeom>
          <a:ln w="19050">
            <a:solidFill>
              <a:schemeClr val="accent6"/>
            </a:solid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EC" dirty="0"/>
              <a:t>Competencias lingüísticas</a:t>
            </a:r>
          </a:p>
        </p:txBody>
      </p:sp>
      <p:sp>
        <p:nvSpPr>
          <p:cNvPr id="16" name="Bocadillo: rectángulo con esquinas redondeadas 15">
            <a:extLst>
              <a:ext uri="{FF2B5EF4-FFF2-40B4-BE49-F238E27FC236}">
                <a16:creationId xmlns:a16="http://schemas.microsoft.com/office/drawing/2014/main" id="{D4318DAF-4086-427F-BFB2-D81F5CEFCD9D}"/>
              </a:ext>
            </a:extLst>
          </p:cNvPr>
          <p:cNvSpPr/>
          <p:nvPr/>
        </p:nvSpPr>
        <p:spPr>
          <a:xfrm>
            <a:off x="8388966" y="1493532"/>
            <a:ext cx="1769481" cy="831826"/>
          </a:xfrm>
          <a:prstGeom prst="wedgeRoundRectCallout">
            <a:avLst>
              <a:gd name="adj1" fmla="val 33496"/>
              <a:gd name="adj2" fmla="val 84908"/>
              <a:gd name="adj3" fmla="val 16667"/>
            </a:avLst>
          </a:prstGeom>
          <a:solidFill>
            <a:schemeClr val="accent4">
              <a:lumMod val="20000"/>
              <a:lumOff val="80000"/>
            </a:schemeClr>
          </a:solidFill>
        </p:spPr>
        <p:style>
          <a:lnRef idx="1">
            <a:schemeClr val="accent4"/>
          </a:lnRef>
          <a:fillRef idx="2">
            <a:schemeClr val="accent4"/>
          </a:fillRef>
          <a:effectRef idx="1">
            <a:schemeClr val="accent4"/>
          </a:effectRef>
          <a:fontRef idx="minor">
            <a:schemeClr val="dk1"/>
          </a:fontRef>
        </p:style>
        <p:txBody>
          <a:bodyPr rtlCol="0" anchor="ctr"/>
          <a:lstStyle/>
          <a:p>
            <a:pPr algn="ctr"/>
            <a:r>
              <a:rPr lang="es-EC" dirty="0"/>
              <a:t>Pensamiento Computacional</a:t>
            </a:r>
          </a:p>
        </p:txBody>
      </p:sp>
      <p:sp>
        <p:nvSpPr>
          <p:cNvPr id="27" name="CuadroTexto 26">
            <a:extLst>
              <a:ext uri="{FF2B5EF4-FFF2-40B4-BE49-F238E27FC236}">
                <a16:creationId xmlns:a16="http://schemas.microsoft.com/office/drawing/2014/main" id="{39F5015D-6C38-4BB6-B361-8A8F8D2DF521}"/>
              </a:ext>
            </a:extLst>
          </p:cNvPr>
          <p:cNvSpPr txBox="1"/>
          <p:nvPr/>
        </p:nvSpPr>
        <p:spPr>
          <a:xfrm>
            <a:off x="9213763" y="3646023"/>
            <a:ext cx="2124797" cy="369332"/>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r>
              <a:rPr lang="es-EC" dirty="0"/>
              <a:t>PhD. Jeannette </a:t>
            </a:r>
            <a:r>
              <a:rPr lang="es-EC" dirty="0" err="1"/>
              <a:t>Wing</a:t>
            </a:r>
            <a:r>
              <a:rPr lang="es-EC" dirty="0"/>
              <a:t> </a:t>
            </a:r>
          </a:p>
        </p:txBody>
      </p:sp>
      <p:sp>
        <p:nvSpPr>
          <p:cNvPr id="28" name="CuadroTexto 27">
            <a:extLst>
              <a:ext uri="{FF2B5EF4-FFF2-40B4-BE49-F238E27FC236}">
                <a16:creationId xmlns:a16="http://schemas.microsoft.com/office/drawing/2014/main" id="{9C9E7A2A-D9BE-42CD-9D63-0D4803FD8826}"/>
              </a:ext>
            </a:extLst>
          </p:cNvPr>
          <p:cNvSpPr txBox="1"/>
          <p:nvPr/>
        </p:nvSpPr>
        <p:spPr>
          <a:xfrm>
            <a:off x="10081689" y="4858180"/>
            <a:ext cx="1475338" cy="923330"/>
          </a:xfrm>
          <a:prstGeom prst="rect">
            <a:avLst/>
          </a:prstGeom>
          <a:solidFill>
            <a:schemeClr val="accent2">
              <a:lumMod val="20000"/>
              <a:lumOff val="80000"/>
            </a:schemeClr>
          </a:solidFill>
        </p:spPr>
        <p:style>
          <a:lnRef idx="1">
            <a:schemeClr val="accent5"/>
          </a:lnRef>
          <a:fillRef idx="2">
            <a:schemeClr val="accent5"/>
          </a:fillRef>
          <a:effectRef idx="1">
            <a:schemeClr val="accent5"/>
          </a:effectRef>
          <a:fontRef idx="minor">
            <a:schemeClr val="dk1"/>
          </a:fontRef>
        </p:style>
        <p:txBody>
          <a:bodyPr wrap="square" rtlCol="0">
            <a:spAutoFit/>
          </a:bodyPr>
          <a:lstStyle/>
          <a:p>
            <a:pPr algn="ctr"/>
            <a:r>
              <a:rPr lang="es-EC" dirty="0"/>
              <a:t>Nuevas tendencias educativas</a:t>
            </a:r>
          </a:p>
        </p:txBody>
      </p:sp>
      <p:sp>
        <p:nvSpPr>
          <p:cNvPr id="29" name="CuadroTexto 28">
            <a:extLst>
              <a:ext uri="{FF2B5EF4-FFF2-40B4-BE49-F238E27FC236}">
                <a16:creationId xmlns:a16="http://schemas.microsoft.com/office/drawing/2014/main" id="{1B9D57D7-C2D7-4873-8ABE-7C56F0E4FF50}"/>
              </a:ext>
            </a:extLst>
          </p:cNvPr>
          <p:cNvSpPr txBox="1"/>
          <p:nvPr/>
        </p:nvSpPr>
        <p:spPr>
          <a:xfrm>
            <a:off x="8754274" y="6344732"/>
            <a:ext cx="918977" cy="350218"/>
          </a:xfrm>
          <a:prstGeom prst="rect">
            <a:avLst/>
          </a:prstGeom>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s-EC" sz="1600" dirty="0" err="1"/>
              <a:t>Lapbook</a:t>
            </a:r>
            <a:endParaRPr lang="es-EC" sz="1600" dirty="0"/>
          </a:p>
        </p:txBody>
      </p:sp>
    </p:spTree>
    <p:extLst>
      <p:ext uri="{BB962C8B-B14F-4D97-AF65-F5344CB8AC3E}">
        <p14:creationId xmlns:p14="http://schemas.microsoft.com/office/powerpoint/2010/main" val="12986738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ángulo 39">
            <a:extLst>
              <a:ext uri="{FF2B5EF4-FFF2-40B4-BE49-F238E27FC236}">
                <a16:creationId xmlns:a16="http://schemas.microsoft.com/office/drawing/2014/main" id="{BBB76FF7-6CD6-431D-9FCE-8BF2B9D71374}"/>
              </a:ext>
            </a:extLst>
          </p:cNvPr>
          <p:cNvSpPr/>
          <p:nvPr/>
        </p:nvSpPr>
        <p:spPr>
          <a:xfrm>
            <a:off x="7315199" y="7060"/>
            <a:ext cx="4876801" cy="3387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6" name="Subtítulo 2">
            <a:extLst>
              <a:ext uri="{FF2B5EF4-FFF2-40B4-BE49-F238E27FC236}">
                <a16:creationId xmlns:a16="http://schemas.microsoft.com/office/drawing/2014/main" id="{1D62839C-0A79-4799-9895-EA06F871AA8D}"/>
              </a:ext>
            </a:extLst>
          </p:cNvPr>
          <p:cNvSpPr txBox="1">
            <a:spLocks/>
          </p:cNvSpPr>
          <p:nvPr/>
        </p:nvSpPr>
        <p:spPr>
          <a:xfrm>
            <a:off x="0" y="6272213"/>
            <a:ext cx="12192000" cy="585787"/>
          </a:xfrm>
          <a:prstGeom prst="rect">
            <a:avLst/>
          </a:prstGeom>
          <a:solidFill>
            <a:schemeClr val="bg1"/>
          </a:solidFill>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endParaRPr lang="es-EC" sz="1800" dirty="0">
              <a:solidFill>
                <a:schemeClr val="tx1"/>
              </a:solidFill>
              <a:effectLst>
                <a:outerShdw blurRad="38100" dist="38100" dir="2700000" algn="tl">
                  <a:srgbClr val="000000">
                    <a:alpha val="43137"/>
                  </a:srgbClr>
                </a:outerShdw>
              </a:effectLst>
            </a:endParaRPr>
          </a:p>
        </p:txBody>
      </p:sp>
      <p:sp>
        <p:nvSpPr>
          <p:cNvPr id="41" name="Rectángulo: esquinas redondeadas 40">
            <a:extLst>
              <a:ext uri="{FF2B5EF4-FFF2-40B4-BE49-F238E27FC236}">
                <a16:creationId xmlns:a16="http://schemas.microsoft.com/office/drawing/2014/main" id="{803D7A2F-41D4-4597-A965-F99F2BF0F3EF}"/>
              </a:ext>
            </a:extLst>
          </p:cNvPr>
          <p:cNvSpPr/>
          <p:nvPr/>
        </p:nvSpPr>
        <p:spPr>
          <a:xfrm>
            <a:off x="5275345" y="4569220"/>
            <a:ext cx="2029406" cy="2039477"/>
          </a:xfrm>
          <a:prstGeom prst="roundRect">
            <a:avLst>
              <a:gd name="adj" fmla="val 10288"/>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es-EC" sz="2000"/>
          </a:p>
        </p:txBody>
      </p:sp>
      <p:sp>
        <p:nvSpPr>
          <p:cNvPr id="2" name="Título 1">
            <a:extLst>
              <a:ext uri="{FF2B5EF4-FFF2-40B4-BE49-F238E27FC236}">
                <a16:creationId xmlns:a16="http://schemas.microsoft.com/office/drawing/2014/main" id="{82A92E27-2B44-4CA8-BDC9-A150D5F7F446}"/>
              </a:ext>
            </a:extLst>
          </p:cNvPr>
          <p:cNvSpPr>
            <a:spLocks noGrp="1"/>
          </p:cNvSpPr>
          <p:nvPr>
            <p:ph type="title"/>
          </p:nvPr>
        </p:nvSpPr>
        <p:spPr/>
        <p:txBody>
          <a:bodyPr/>
          <a:lstStyle/>
          <a:p>
            <a:r>
              <a:rPr lang="es-EC" sz="3600" dirty="0">
                <a:solidFill>
                  <a:schemeClr val="accent6">
                    <a:lumMod val="75000"/>
                  </a:schemeClr>
                </a:solidFill>
                <a:effectLst>
                  <a:outerShdw blurRad="38100" dist="38100" dir="2700000" algn="tl">
                    <a:srgbClr val="000000">
                      <a:alpha val="43137"/>
                    </a:srgbClr>
                  </a:outerShdw>
                </a:effectLst>
              </a:rPr>
              <a:t>problema</a:t>
            </a:r>
          </a:p>
        </p:txBody>
      </p:sp>
      <p:pic>
        <p:nvPicPr>
          <p:cNvPr id="37" name="Imagen 36">
            <a:extLst>
              <a:ext uri="{FF2B5EF4-FFF2-40B4-BE49-F238E27FC236}">
                <a16:creationId xmlns:a16="http://schemas.microsoft.com/office/drawing/2014/main" id="{47B6C9CB-FB46-427D-BDF9-5DF15DB15BEE}"/>
              </a:ext>
            </a:extLst>
          </p:cNvPr>
          <p:cNvPicPr>
            <a:picLocks noChangeAspect="1"/>
          </p:cNvPicPr>
          <p:nvPr/>
        </p:nvPicPr>
        <p:blipFill>
          <a:blip r:embed="rId3"/>
          <a:stretch>
            <a:fillRect/>
          </a:stretch>
        </p:blipFill>
        <p:spPr>
          <a:xfrm>
            <a:off x="460849" y="1427168"/>
            <a:ext cx="4176847" cy="3241085"/>
          </a:xfrm>
          <a:prstGeom prst="rect">
            <a:avLst/>
          </a:prstGeom>
          <a:ln w="6350" cap="sq">
            <a:noFill/>
            <a:prstDash val="solid"/>
            <a:miter lim="800000"/>
          </a:ln>
          <a:effectLst/>
        </p:spPr>
      </p:pic>
      <p:pic>
        <p:nvPicPr>
          <p:cNvPr id="23" name="Picture 2" descr="Resultado de imagen para enseÃ±anza tradicional">
            <a:extLst>
              <a:ext uri="{FF2B5EF4-FFF2-40B4-BE49-F238E27FC236}">
                <a16:creationId xmlns:a16="http://schemas.microsoft.com/office/drawing/2014/main" id="{90439F1D-62E7-4489-ACB8-3BBE7BF735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00755" y="4717520"/>
            <a:ext cx="1477603" cy="1237715"/>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9FCF272B-6730-4C84-8EA3-5DDEDF1AC42A}"/>
              </a:ext>
            </a:extLst>
          </p:cNvPr>
          <p:cNvSpPr txBox="1"/>
          <p:nvPr/>
        </p:nvSpPr>
        <p:spPr>
          <a:xfrm>
            <a:off x="5322200" y="5925683"/>
            <a:ext cx="2033226" cy="707886"/>
          </a:xfrm>
          <a:prstGeom prst="rect">
            <a:avLst/>
          </a:prstGeom>
          <a:noFill/>
        </p:spPr>
        <p:txBody>
          <a:bodyPr wrap="square" rtlCol="0">
            <a:spAutoFit/>
          </a:bodyPr>
          <a:lstStyle/>
          <a:p>
            <a:pPr algn="ctr"/>
            <a:r>
              <a:rPr lang="es-EC" sz="2000" dirty="0"/>
              <a:t>Metodologías tradicionales</a:t>
            </a:r>
          </a:p>
        </p:txBody>
      </p:sp>
      <p:pic>
        <p:nvPicPr>
          <p:cNvPr id="38" name="Imagen 37">
            <a:extLst>
              <a:ext uri="{FF2B5EF4-FFF2-40B4-BE49-F238E27FC236}">
                <a16:creationId xmlns:a16="http://schemas.microsoft.com/office/drawing/2014/main" id="{3BAD29FB-FC13-426A-B2DF-D137546175D7}"/>
              </a:ext>
            </a:extLst>
          </p:cNvPr>
          <p:cNvPicPr>
            <a:picLocks noChangeAspect="1"/>
          </p:cNvPicPr>
          <p:nvPr/>
        </p:nvPicPr>
        <p:blipFill>
          <a:blip r:embed="rId5"/>
          <a:stretch>
            <a:fillRect/>
          </a:stretch>
        </p:blipFill>
        <p:spPr>
          <a:xfrm>
            <a:off x="460849" y="5331733"/>
            <a:ext cx="4176847" cy="1233373"/>
          </a:xfrm>
          <a:prstGeom prst="rect">
            <a:avLst/>
          </a:prstGeom>
          <a:ln w="3175" cap="sq">
            <a:noFill/>
            <a:prstDash val="solid"/>
            <a:miter lim="800000"/>
          </a:ln>
          <a:effectLst/>
        </p:spPr>
      </p:pic>
      <p:sp>
        <p:nvSpPr>
          <p:cNvPr id="42" name="Flecha: hacia abajo 41">
            <a:extLst>
              <a:ext uri="{FF2B5EF4-FFF2-40B4-BE49-F238E27FC236}">
                <a16:creationId xmlns:a16="http://schemas.microsoft.com/office/drawing/2014/main" id="{3704137D-C025-4010-8564-A825FCC4AE9A}"/>
              </a:ext>
            </a:extLst>
          </p:cNvPr>
          <p:cNvSpPr/>
          <p:nvPr/>
        </p:nvSpPr>
        <p:spPr>
          <a:xfrm>
            <a:off x="2348745" y="4771516"/>
            <a:ext cx="401053" cy="456953"/>
          </a:xfrm>
          <a:prstGeom prst="downArrow">
            <a:avLst/>
          </a:prstGeom>
        </p:spPr>
        <p:style>
          <a:lnRef idx="3">
            <a:schemeClr val="lt1"/>
          </a:lnRef>
          <a:fillRef idx="1">
            <a:schemeClr val="accent2"/>
          </a:fillRef>
          <a:effectRef idx="1">
            <a:schemeClr val="accent2"/>
          </a:effectRef>
          <a:fontRef idx="minor">
            <a:schemeClr val="lt1"/>
          </a:fontRef>
        </p:style>
        <p:txBody>
          <a:bodyPr rtlCol="0" anchor="ctr"/>
          <a:lstStyle/>
          <a:p>
            <a:pPr algn="ctr"/>
            <a:endParaRPr lang="es-EC"/>
          </a:p>
        </p:txBody>
      </p:sp>
      <p:sp>
        <p:nvSpPr>
          <p:cNvPr id="43" name="Rectángulo: esquinas redondeadas 42">
            <a:extLst>
              <a:ext uri="{FF2B5EF4-FFF2-40B4-BE49-F238E27FC236}">
                <a16:creationId xmlns:a16="http://schemas.microsoft.com/office/drawing/2014/main" id="{D83D9BC6-7FE7-4CB5-AFC8-61F1A39008FB}"/>
              </a:ext>
            </a:extLst>
          </p:cNvPr>
          <p:cNvSpPr/>
          <p:nvPr/>
        </p:nvSpPr>
        <p:spPr>
          <a:xfrm>
            <a:off x="9709168" y="4562756"/>
            <a:ext cx="2029406" cy="2039476"/>
          </a:xfrm>
          <a:prstGeom prst="roundRect">
            <a:avLst>
              <a:gd name="adj" fmla="val 10288"/>
            </a:avLst>
          </a:prstGeom>
          <a:solidFill>
            <a:schemeClr val="bg1"/>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s-EC" sz="2000"/>
          </a:p>
        </p:txBody>
      </p:sp>
      <p:pic>
        <p:nvPicPr>
          <p:cNvPr id="46" name="Picture 16" descr="Resultado de imagen para enseÃ±anza de contenidos">
            <a:extLst>
              <a:ext uri="{FF2B5EF4-FFF2-40B4-BE49-F238E27FC236}">
                <a16:creationId xmlns:a16="http://schemas.microsoft.com/office/drawing/2014/main" id="{5C8760DF-68CB-418B-B7A5-D16516EB2A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43255" y="4668253"/>
            <a:ext cx="1525321" cy="1165187"/>
          </a:xfrm>
          <a:prstGeom prst="rect">
            <a:avLst/>
          </a:prstGeom>
          <a:noFill/>
          <a:extLst>
            <a:ext uri="{909E8E84-426E-40DD-AFC4-6F175D3DCCD1}">
              <a14:hiddenFill xmlns:a14="http://schemas.microsoft.com/office/drawing/2010/main">
                <a:solidFill>
                  <a:srgbClr val="FFFFFF"/>
                </a:solidFill>
              </a14:hiddenFill>
            </a:ext>
          </a:extLst>
        </p:spPr>
      </p:pic>
      <p:sp>
        <p:nvSpPr>
          <p:cNvPr id="47" name="CuadroTexto 46">
            <a:extLst>
              <a:ext uri="{FF2B5EF4-FFF2-40B4-BE49-F238E27FC236}">
                <a16:creationId xmlns:a16="http://schemas.microsoft.com/office/drawing/2014/main" id="{0DCE4487-E4FB-474C-99EC-7E58FDA916B5}"/>
              </a:ext>
            </a:extLst>
          </p:cNvPr>
          <p:cNvSpPr txBox="1"/>
          <p:nvPr/>
        </p:nvSpPr>
        <p:spPr>
          <a:xfrm>
            <a:off x="9806700" y="5540452"/>
            <a:ext cx="1931874" cy="1015663"/>
          </a:xfrm>
          <a:prstGeom prst="rect">
            <a:avLst/>
          </a:prstGeom>
          <a:noFill/>
        </p:spPr>
        <p:txBody>
          <a:bodyPr wrap="square" rtlCol="0">
            <a:spAutoFit/>
          </a:bodyPr>
          <a:lstStyle/>
          <a:p>
            <a:pPr algn="r"/>
            <a:r>
              <a:rPr lang="es-EC" sz="2000" dirty="0"/>
              <a:t>Enseñanza  </a:t>
            </a:r>
          </a:p>
          <a:p>
            <a:pPr algn="r"/>
            <a:r>
              <a:rPr lang="es-EC" sz="2000" dirty="0"/>
              <a:t>de contenidos “enciclopédicos”</a:t>
            </a:r>
          </a:p>
        </p:txBody>
      </p:sp>
      <p:sp>
        <p:nvSpPr>
          <p:cNvPr id="51" name="Rectángulo: esquinas redondeadas 50">
            <a:extLst>
              <a:ext uri="{FF2B5EF4-FFF2-40B4-BE49-F238E27FC236}">
                <a16:creationId xmlns:a16="http://schemas.microsoft.com/office/drawing/2014/main" id="{82B74324-43EF-465B-A250-1AABBA778ABB}"/>
              </a:ext>
            </a:extLst>
          </p:cNvPr>
          <p:cNvSpPr/>
          <p:nvPr/>
        </p:nvSpPr>
        <p:spPr>
          <a:xfrm>
            <a:off x="7485568" y="4587468"/>
            <a:ext cx="2029406" cy="2039476"/>
          </a:xfrm>
          <a:prstGeom prst="roundRect">
            <a:avLst>
              <a:gd name="adj" fmla="val 10288"/>
            </a:avLst>
          </a:prstGeom>
          <a:solidFill>
            <a:schemeClr val="bg1"/>
          </a:solidFill>
        </p:spPr>
        <p:style>
          <a:lnRef idx="2">
            <a:schemeClr val="accent5"/>
          </a:lnRef>
          <a:fillRef idx="1">
            <a:schemeClr val="lt1"/>
          </a:fillRef>
          <a:effectRef idx="0">
            <a:schemeClr val="accent5"/>
          </a:effectRef>
          <a:fontRef idx="minor">
            <a:schemeClr val="dk1"/>
          </a:fontRef>
        </p:style>
        <p:txBody>
          <a:bodyPr rtlCol="0" anchor="ctr"/>
          <a:lstStyle/>
          <a:p>
            <a:pPr algn="ctr"/>
            <a:endParaRPr lang="es-EC" sz="2000"/>
          </a:p>
        </p:txBody>
      </p:sp>
      <p:pic>
        <p:nvPicPr>
          <p:cNvPr id="53" name="Imagen 52">
            <a:extLst>
              <a:ext uri="{FF2B5EF4-FFF2-40B4-BE49-F238E27FC236}">
                <a16:creationId xmlns:a16="http://schemas.microsoft.com/office/drawing/2014/main" id="{1AA31006-B741-461A-ABBE-9A300FED3BA3}"/>
              </a:ext>
            </a:extLst>
          </p:cNvPr>
          <p:cNvPicPr/>
          <p:nvPr/>
        </p:nvPicPr>
        <p:blipFill rotWithShape="1">
          <a:blip r:embed="rId7">
            <a:duotone>
              <a:schemeClr val="accent1">
                <a:shade val="45000"/>
                <a:satMod val="135000"/>
              </a:schemeClr>
              <a:prstClr val="white"/>
            </a:duotone>
          </a:blip>
          <a:srcRect t="19491" r="39880"/>
          <a:stretch/>
        </p:blipFill>
        <p:spPr>
          <a:xfrm>
            <a:off x="9709168" y="7060"/>
            <a:ext cx="2482832" cy="1837782"/>
          </a:xfrm>
          <a:prstGeom prst="rect">
            <a:avLst/>
          </a:prstGeom>
        </p:spPr>
      </p:pic>
      <p:pic>
        <p:nvPicPr>
          <p:cNvPr id="54" name="Picture 14" descr="Resultado de imagen para lapbook">
            <a:extLst>
              <a:ext uri="{FF2B5EF4-FFF2-40B4-BE49-F238E27FC236}">
                <a16:creationId xmlns:a16="http://schemas.microsoft.com/office/drawing/2014/main" id="{B5FE81A8-28A4-4F1A-8781-70C97021C2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69903" y="4728359"/>
            <a:ext cx="1354556" cy="101591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
        <p:nvSpPr>
          <p:cNvPr id="55" name="CuadroTexto 54">
            <a:extLst>
              <a:ext uri="{FF2B5EF4-FFF2-40B4-BE49-F238E27FC236}">
                <a16:creationId xmlns:a16="http://schemas.microsoft.com/office/drawing/2014/main" id="{BC0C83AA-FC10-4575-8741-7C570B94FCA2}"/>
              </a:ext>
            </a:extLst>
          </p:cNvPr>
          <p:cNvSpPr txBox="1"/>
          <p:nvPr/>
        </p:nvSpPr>
        <p:spPr>
          <a:xfrm>
            <a:off x="7446641" y="5691740"/>
            <a:ext cx="2123477" cy="1015663"/>
          </a:xfrm>
          <a:prstGeom prst="rect">
            <a:avLst/>
          </a:prstGeom>
          <a:noFill/>
        </p:spPr>
        <p:txBody>
          <a:bodyPr wrap="square" rtlCol="0">
            <a:spAutoFit/>
          </a:bodyPr>
          <a:lstStyle/>
          <a:p>
            <a:pPr algn="ctr"/>
            <a:r>
              <a:rPr lang="es-EC" sz="2000" dirty="0"/>
              <a:t>No incentivan el uso de recursos didácticos</a:t>
            </a:r>
          </a:p>
        </p:txBody>
      </p:sp>
      <p:sp>
        <p:nvSpPr>
          <p:cNvPr id="39" name="Marcador de posición de texto 3">
            <a:extLst>
              <a:ext uri="{FF2B5EF4-FFF2-40B4-BE49-F238E27FC236}">
                <a16:creationId xmlns:a16="http://schemas.microsoft.com/office/drawing/2014/main" id="{8EFD1313-C418-4AD0-B4AA-991DDE19EB79}"/>
              </a:ext>
            </a:extLst>
          </p:cNvPr>
          <p:cNvSpPr txBox="1">
            <a:spLocks/>
          </p:cNvSpPr>
          <p:nvPr/>
        </p:nvSpPr>
        <p:spPr>
          <a:xfrm>
            <a:off x="5138680" y="1700644"/>
            <a:ext cx="6688724" cy="2390930"/>
          </a:xfrm>
          <a:prstGeom prst="rect">
            <a:avLst/>
          </a:prstGeom>
        </p:spPr>
        <p:txBody>
          <a:bodyPr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buNone/>
            </a:pPr>
            <a:r>
              <a:rPr lang="es-EC" sz="2600" b="1" dirty="0"/>
              <a:t>Los estudiantes de las instituciones educativas poseen un nivel bajo del idioma inglés y no alcanzan las competencias lingüísticas propuestas por el sistema educativo ecuatoriano.</a:t>
            </a:r>
          </a:p>
          <a:p>
            <a:pPr marL="0" indent="0">
              <a:lnSpc>
                <a:spcPct val="110000"/>
              </a:lnSpc>
              <a:buNone/>
            </a:pPr>
            <a:r>
              <a:rPr lang="es-EC" sz="1500" i="1" dirty="0"/>
              <a:t>(La Educación Ecuatoriana en Inglés: Nivel de Dominio y Competencias, Noviembre 2017 - Enero 2018)</a:t>
            </a:r>
          </a:p>
        </p:txBody>
      </p:sp>
    </p:spTree>
    <p:extLst>
      <p:ext uri="{BB962C8B-B14F-4D97-AF65-F5344CB8AC3E}">
        <p14:creationId xmlns:p14="http://schemas.microsoft.com/office/powerpoint/2010/main" val="17843060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06A5810F-68C7-4220-AEC6-905287CB8371}"/>
              </a:ext>
            </a:extLst>
          </p:cNvPr>
          <p:cNvSpPr/>
          <p:nvPr/>
        </p:nvSpPr>
        <p:spPr>
          <a:xfrm>
            <a:off x="7315199" y="7060"/>
            <a:ext cx="4876801" cy="3387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Título 1">
            <a:extLst>
              <a:ext uri="{FF2B5EF4-FFF2-40B4-BE49-F238E27FC236}">
                <a16:creationId xmlns:a16="http://schemas.microsoft.com/office/drawing/2014/main" id="{45611515-8884-41AB-9B33-4584886457BD}"/>
              </a:ext>
            </a:extLst>
          </p:cNvPr>
          <p:cNvSpPr>
            <a:spLocks noGrp="1"/>
          </p:cNvSpPr>
          <p:nvPr>
            <p:ph type="title"/>
          </p:nvPr>
        </p:nvSpPr>
        <p:spPr/>
        <p:txBody>
          <a:bodyPr>
            <a:normAutofit/>
          </a:bodyPr>
          <a:lstStyle/>
          <a:p>
            <a:r>
              <a:rPr lang="es-EC" sz="3600" b="1" dirty="0">
                <a:solidFill>
                  <a:schemeClr val="accent6">
                    <a:lumMod val="75000"/>
                  </a:schemeClr>
                </a:solidFill>
                <a:effectLst>
                  <a:outerShdw blurRad="38100" dist="38100" dir="2700000" algn="tl">
                    <a:srgbClr val="000000">
                      <a:alpha val="43137"/>
                    </a:srgbClr>
                  </a:outerShdw>
                </a:effectLst>
              </a:rPr>
              <a:t>OBJETIVOS</a:t>
            </a:r>
          </a:p>
        </p:txBody>
      </p:sp>
      <p:sp>
        <p:nvSpPr>
          <p:cNvPr id="7" name="Subtítulo 2">
            <a:extLst>
              <a:ext uri="{FF2B5EF4-FFF2-40B4-BE49-F238E27FC236}">
                <a16:creationId xmlns:a16="http://schemas.microsoft.com/office/drawing/2014/main" id="{D897BB64-5671-4FF2-BD86-98F6143FA263}"/>
              </a:ext>
            </a:extLst>
          </p:cNvPr>
          <p:cNvSpPr txBox="1">
            <a:spLocks/>
          </p:cNvSpPr>
          <p:nvPr/>
        </p:nvSpPr>
        <p:spPr>
          <a:xfrm>
            <a:off x="0" y="6272213"/>
            <a:ext cx="12192000" cy="585787"/>
          </a:xfrm>
          <a:prstGeom prst="rect">
            <a:avLst/>
          </a:prstGeom>
          <a:solidFill>
            <a:schemeClr val="bg1"/>
          </a:solidFill>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endParaRPr lang="es-EC" sz="1800" dirty="0">
              <a:solidFill>
                <a:schemeClr val="tx1"/>
              </a:solidFill>
              <a:effectLst>
                <a:outerShdw blurRad="38100" dist="38100" dir="2700000" algn="tl">
                  <a:srgbClr val="000000">
                    <a:alpha val="43137"/>
                  </a:srgbClr>
                </a:outerShdw>
              </a:effectLst>
            </a:endParaRPr>
          </a:p>
        </p:txBody>
      </p:sp>
      <p:sp>
        <p:nvSpPr>
          <p:cNvPr id="5" name="Marcador de contenido 4">
            <a:extLst>
              <a:ext uri="{FF2B5EF4-FFF2-40B4-BE49-F238E27FC236}">
                <a16:creationId xmlns:a16="http://schemas.microsoft.com/office/drawing/2014/main" id="{60285B73-B629-4CC2-A37A-97C85448D824}"/>
              </a:ext>
            </a:extLst>
          </p:cNvPr>
          <p:cNvSpPr>
            <a:spLocks noGrp="1"/>
          </p:cNvSpPr>
          <p:nvPr>
            <p:ph sz="half" idx="4294967295"/>
          </p:nvPr>
        </p:nvSpPr>
        <p:spPr>
          <a:xfrm>
            <a:off x="515938" y="1493378"/>
            <a:ext cx="4876801" cy="4952392"/>
          </a:xfrm>
          <a:solidFill>
            <a:schemeClr val="bg1"/>
          </a:solidFill>
          <a:ln>
            <a:noFill/>
          </a:ln>
        </p:spPr>
        <p:txBody>
          <a:bodyPr>
            <a:normAutofit fontScale="92500" lnSpcReduction="20000"/>
          </a:bodyPr>
          <a:lstStyle/>
          <a:p>
            <a:pPr marL="0" indent="0" algn="just">
              <a:lnSpc>
                <a:spcPct val="170000"/>
              </a:lnSpc>
              <a:buNone/>
            </a:pPr>
            <a:endParaRPr lang="es-ES" sz="2400" dirty="0"/>
          </a:p>
          <a:p>
            <a:pPr algn="just">
              <a:lnSpc>
                <a:spcPct val="170000"/>
              </a:lnSpc>
            </a:pPr>
            <a:r>
              <a:rPr lang="es-ES" sz="2400" dirty="0"/>
              <a:t>Desarrollar e implementar un entorno virtual educativo integrado a Moodle, basado en pensamiento computacional y </a:t>
            </a:r>
            <a:r>
              <a:rPr lang="es-ES" sz="2400" dirty="0" err="1"/>
              <a:t>lapbook</a:t>
            </a:r>
            <a:r>
              <a:rPr lang="es-ES" sz="2400" dirty="0"/>
              <a:t> que mejore el aprendizaje del idioma inglés de los estudiantes de educación primaria del Ecuador. Caso de estudio: Escuela de Educación Básica "Marquesa de Solanda"</a:t>
            </a:r>
            <a:endParaRPr lang="es-EC" sz="2400" dirty="0"/>
          </a:p>
        </p:txBody>
      </p:sp>
      <p:graphicFrame>
        <p:nvGraphicFramePr>
          <p:cNvPr id="4" name="Marcador de contenido 3">
            <a:extLst>
              <a:ext uri="{FF2B5EF4-FFF2-40B4-BE49-F238E27FC236}">
                <a16:creationId xmlns:a16="http://schemas.microsoft.com/office/drawing/2014/main" id="{ADD668F0-1B52-4940-A36E-58979C8A7F13}"/>
              </a:ext>
            </a:extLst>
          </p:cNvPr>
          <p:cNvGraphicFramePr>
            <a:graphicFrameLocks noGrp="1"/>
          </p:cNvGraphicFramePr>
          <p:nvPr>
            <p:ph sz="half" idx="4294967295"/>
          </p:nvPr>
        </p:nvGraphicFramePr>
        <p:xfrm>
          <a:off x="6262688" y="1979597"/>
          <a:ext cx="5612343" cy="462297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n 9">
            <a:extLst>
              <a:ext uri="{FF2B5EF4-FFF2-40B4-BE49-F238E27FC236}">
                <a16:creationId xmlns:a16="http://schemas.microsoft.com/office/drawing/2014/main" id="{2436BEDB-660A-4C8E-97CB-49EFAA454B17}"/>
              </a:ext>
            </a:extLst>
          </p:cNvPr>
          <p:cNvPicPr/>
          <p:nvPr/>
        </p:nvPicPr>
        <p:blipFill rotWithShape="1">
          <a:blip r:embed="rId8">
            <a:duotone>
              <a:schemeClr val="accent1">
                <a:shade val="45000"/>
                <a:satMod val="135000"/>
              </a:schemeClr>
              <a:prstClr val="white"/>
            </a:duotone>
          </a:blip>
          <a:srcRect t="19491" r="39880"/>
          <a:stretch/>
        </p:blipFill>
        <p:spPr>
          <a:xfrm>
            <a:off x="9709168" y="7060"/>
            <a:ext cx="2482832" cy="1837782"/>
          </a:xfrm>
          <a:prstGeom prst="rect">
            <a:avLst/>
          </a:prstGeom>
        </p:spPr>
      </p:pic>
      <p:sp>
        <p:nvSpPr>
          <p:cNvPr id="11" name="Título 3">
            <a:extLst>
              <a:ext uri="{FF2B5EF4-FFF2-40B4-BE49-F238E27FC236}">
                <a16:creationId xmlns:a16="http://schemas.microsoft.com/office/drawing/2014/main" id="{A745395E-595E-49D8-BA81-0734E8B8DA20}"/>
              </a:ext>
            </a:extLst>
          </p:cNvPr>
          <p:cNvSpPr txBox="1">
            <a:spLocks/>
          </p:cNvSpPr>
          <p:nvPr/>
        </p:nvSpPr>
        <p:spPr>
          <a:xfrm>
            <a:off x="525462" y="1406518"/>
            <a:ext cx="4867277" cy="58578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effectLst>
                  <a:outerShdw blurRad="38100" dist="38100" dir="2700000" algn="tl">
                    <a:srgbClr val="000000">
                      <a:alpha val="43137"/>
                    </a:srgbClr>
                  </a:outerShdw>
                </a:effectLst>
              </a:rPr>
              <a:t>GENERAL</a:t>
            </a:r>
          </a:p>
        </p:txBody>
      </p:sp>
      <p:sp>
        <p:nvSpPr>
          <p:cNvPr id="12" name="Título 3">
            <a:extLst>
              <a:ext uri="{FF2B5EF4-FFF2-40B4-BE49-F238E27FC236}">
                <a16:creationId xmlns:a16="http://schemas.microsoft.com/office/drawing/2014/main" id="{6322E4A5-E245-41F5-AEF4-009DE1BA197E}"/>
              </a:ext>
            </a:extLst>
          </p:cNvPr>
          <p:cNvSpPr txBox="1">
            <a:spLocks/>
          </p:cNvSpPr>
          <p:nvPr/>
        </p:nvSpPr>
        <p:spPr>
          <a:xfrm>
            <a:off x="5695339" y="1393811"/>
            <a:ext cx="4867277" cy="585786"/>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effectLst>
                  <a:outerShdw blurRad="38100" dist="38100" dir="2700000" algn="tl">
                    <a:srgbClr val="000000">
                      <a:alpha val="43137"/>
                    </a:srgbClr>
                  </a:outerShdw>
                </a:effectLst>
              </a:rPr>
              <a:t>ESPECÍFICOS</a:t>
            </a:r>
          </a:p>
        </p:txBody>
      </p:sp>
    </p:spTree>
    <p:extLst>
      <p:ext uri="{BB962C8B-B14F-4D97-AF65-F5344CB8AC3E}">
        <p14:creationId xmlns:p14="http://schemas.microsoft.com/office/powerpoint/2010/main" val="29048982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5AF0FECC-96D1-4D90-80F5-E5D80DF5511B}"/>
              </a:ext>
            </a:extLst>
          </p:cNvPr>
          <p:cNvSpPr/>
          <p:nvPr/>
        </p:nvSpPr>
        <p:spPr>
          <a:xfrm>
            <a:off x="7315199" y="7060"/>
            <a:ext cx="4876801" cy="3387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Marcador de número de diapositiva 1">
            <a:extLst>
              <a:ext uri="{FF2B5EF4-FFF2-40B4-BE49-F238E27FC236}">
                <a16:creationId xmlns:a16="http://schemas.microsoft.com/office/drawing/2014/main" id="{5492702B-B782-469E-90CE-6DB249C2E927}"/>
              </a:ext>
            </a:extLst>
          </p:cNvPr>
          <p:cNvSpPr>
            <a:spLocks noGrp="1"/>
          </p:cNvSpPr>
          <p:nvPr>
            <p:ph type="sldNum" sz="quarter" idx="12"/>
          </p:nvPr>
        </p:nvSpPr>
        <p:spPr/>
        <p:txBody>
          <a:bodyPr/>
          <a:lstStyle/>
          <a:p>
            <a:pPr rtl="0"/>
            <a:fld id="{9EC71654-96A5-4280-94F3-931C61A9F92C}" type="slidenum">
              <a:rPr lang="es-ES" noProof="0" smtClean="0"/>
              <a:pPr rtl="0"/>
              <a:t>6</a:t>
            </a:fld>
            <a:endParaRPr lang="es-ES" noProof="0" dirty="0"/>
          </a:p>
        </p:txBody>
      </p:sp>
      <p:sp>
        <p:nvSpPr>
          <p:cNvPr id="4" name="Título 3">
            <a:extLst>
              <a:ext uri="{FF2B5EF4-FFF2-40B4-BE49-F238E27FC236}">
                <a16:creationId xmlns:a16="http://schemas.microsoft.com/office/drawing/2014/main" id="{AEC71470-64E6-4EC4-A357-2C0F508F0EDB}"/>
              </a:ext>
            </a:extLst>
          </p:cNvPr>
          <p:cNvSpPr>
            <a:spLocks noGrp="1"/>
          </p:cNvSpPr>
          <p:nvPr>
            <p:ph type="title"/>
          </p:nvPr>
        </p:nvSpPr>
        <p:spPr/>
        <p:txBody>
          <a:bodyPr/>
          <a:lstStyle/>
          <a:p>
            <a:r>
              <a:rPr lang="es-EC" sz="3600" dirty="0">
                <a:solidFill>
                  <a:schemeClr val="accent6">
                    <a:lumMod val="75000"/>
                  </a:schemeClr>
                </a:solidFill>
                <a:effectLst>
                  <a:outerShdw blurRad="38100" dist="38100" dir="2700000" algn="tl">
                    <a:srgbClr val="000000">
                      <a:alpha val="43137"/>
                    </a:srgbClr>
                  </a:outerShdw>
                </a:effectLst>
              </a:rPr>
              <a:t>Marco teórico</a:t>
            </a:r>
          </a:p>
        </p:txBody>
      </p:sp>
      <p:sp>
        <p:nvSpPr>
          <p:cNvPr id="6" name="Subtítulo 2">
            <a:extLst>
              <a:ext uri="{FF2B5EF4-FFF2-40B4-BE49-F238E27FC236}">
                <a16:creationId xmlns:a16="http://schemas.microsoft.com/office/drawing/2014/main" id="{F6328690-8697-472A-BE59-0AC3A5BDB63B}"/>
              </a:ext>
            </a:extLst>
          </p:cNvPr>
          <p:cNvSpPr txBox="1">
            <a:spLocks/>
          </p:cNvSpPr>
          <p:nvPr/>
        </p:nvSpPr>
        <p:spPr>
          <a:xfrm>
            <a:off x="0" y="6272213"/>
            <a:ext cx="12192000" cy="585787"/>
          </a:xfrm>
          <a:prstGeom prst="rect">
            <a:avLst/>
          </a:prstGeom>
          <a:solidFill>
            <a:schemeClr val="bg1"/>
          </a:solidFill>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endParaRPr lang="es-EC" sz="1800" dirty="0">
              <a:solidFill>
                <a:schemeClr val="tx1"/>
              </a:solidFill>
              <a:effectLst>
                <a:outerShdw blurRad="38100" dist="38100" dir="2700000" algn="tl">
                  <a:srgbClr val="000000">
                    <a:alpha val="43137"/>
                  </a:srgbClr>
                </a:outerShdw>
              </a:effectLst>
            </a:endParaRPr>
          </a:p>
        </p:txBody>
      </p:sp>
      <p:sp>
        <p:nvSpPr>
          <p:cNvPr id="7" name="Título 3">
            <a:extLst>
              <a:ext uri="{FF2B5EF4-FFF2-40B4-BE49-F238E27FC236}">
                <a16:creationId xmlns:a16="http://schemas.microsoft.com/office/drawing/2014/main" id="{8CBEB039-7E69-4D2C-BA2D-0B9610E510C1}"/>
              </a:ext>
            </a:extLst>
          </p:cNvPr>
          <p:cNvSpPr txBox="1">
            <a:spLocks/>
          </p:cNvSpPr>
          <p:nvPr/>
        </p:nvSpPr>
        <p:spPr>
          <a:xfrm>
            <a:off x="525462" y="864806"/>
            <a:ext cx="11150600" cy="87691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effectLst>
                  <a:outerShdw blurRad="38100" dist="38100" dir="2700000" algn="tl">
                    <a:srgbClr val="000000">
                      <a:alpha val="43137"/>
                    </a:srgbClr>
                  </a:outerShdw>
                </a:effectLst>
              </a:rPr>
              <a:t>PENSAMIENTO COMPUTACIONAL</a:t>
            </a:r>
          </a:p>
        </p:txBody>
      </p:sp>
      <p:pic>
        <p:nvPicPr>
          <p:cNvPr id="8194" name="Picture 2" descr="Resultado de imagen para PENSAMIENTO COMPUTACIONAL">
            <a:extLst>
              <a:ext uri="{FF2B5EF4-FFF2-40B4-BE49-F238E27FC236}">
                <a16:creationId xmlns:a16="http://schemas.microsoft.com/office/drawing/2014/main" id="{6C8EBCAB-E40B-448F-AA08-E0539744B8F4}"/>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6664141" y="3146876"/>
            <a:ext cx="4501569" cy="3052627"/>
          </a:xfrm>
          <a:prstGeom prst="rect">
            <a:avLst/>
          </a:prstGeom>
          <a:noFill/>
          <a:extLst>
            <a:ext uri="{909E8E84-426E-40DD-AFC4-6F175D3DCCD1}">
              <a14:hiddenFill xmlns:a14="http://schemas.microsoft.com/office/drawing/2010/main">
                <a:solidFill>
                  <a:srgbClr val="FFFFFF"/>
                </a:solidFill>
              </a14:hiddenFill>
            </a:ext>
          </a:extLst>
        </p:spPr>
      </p:pic>
      <p:sp>
        <p:nvSpPr>
          <p:cNvPr id="10" name="Rectángulo: esquinas redondeadas 9">
            <a:extLst>
              <a:ext uri="{FF2B5EF4-FFF2-40B4-BE49-F238E27FC236}">
                <a16:creationId xmlns:a16="http://schemas.microsoft.com/office/drawing/2014/main" id="{9A5E5CFC-EF0A-42F0-A618-0CB344B2191A}"/>
              </a:ext>
            </a:extLst>
          </p:cNvPr>
          <p:cNvSpPr/>
          <p:nvPr/>
        </p:nvSpPr>
        <p:spPr>
          <a:xfrm>
            <a:off x="525462" y="2098187"/>
            <a:ext cx="4942182" cy="2738805"/>
          </a:xfrm>
          <a:prstGeom prst="roundRect">
            <a:avLst>
              <a:gd name="adj" fmla="val 14832"/>
            </a:avLst>
          </a:prstGeom>
          <a:solidFill>
            <a:schemeClr val="accent6">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t"/>
          <a:lstStyle/>
          <a:p>
            <a:pPr algn="ctr"/>
            <a:r>
              <a:rPr lang="es-ES" sz="2000" dirty="0"/>
              <a:t>Conjunto de competencias enfocadas </a:t>
            </a:r>
          </a:p>
          <a:p>
            <a:pPr algn="just"/>
            <a:endParaRPr lang="es-ES" sz="2000" dirty="0"/>
          </a:p>
          <a:p>
            <a:pPr algn="just"/>
            <a:endParaRPr lang="es-ES" sz="2000" dirty="0"/>
          </a:p>
          <a:p>
            <a:pPr algn="just"/>
            <a:endParaRPr lang="es-ES" sz="2000" dirty="0"/>
          </a:p>
          <a:p>
            <a:pPr algn="just"/>
            <a:endParaRPr lang="es-ES" sz="2000" dirty="0"/>
          </a:p>
          <a:p>
            <a:pPr algn="just"/>
            <a:endParaRPr lang="es-ES" sz="2000" dirty="0"/>
          </a:p>
          <a:p>
            <a:pPr algn="just"/>
            <a:endParaRPr lang="es-ES" sz="2000" dirty="0"/>
          </a:p>
          <a:p>
            <a:pPr algn="ctr"/>
            <a:r>
              <a:rPr lang="es-ES" sz="2000" dirty="0"/>
              <a:t>Aplicando conocimientos de informática </a:t>
            </a:r>
            <a:endParaRPr lang="es-EC" sz="2000" dirty="0"/>
          </a:p>
        </p:txBody>
      </p:sp>
      <p:sp>
        <p:nvSpPr>
          <p:cNvPr id="11" name="CuadroTexto 10">
            <a:extLst>
              <a:ext uri="{FF2B5EF4-FFF2-40B4-BE49-F238E27FC236}">
                <a16:creationId xmlns:a16="http://schemas.microsoft.com/office/drawing/2014/main" id="{D873F65F-8DDB-4FE1-A3CF-62A618F67A22}"/>
              </a:ext>
            </a:extLst>
          </p:cNvPr>
          <p:cNvSpPr txBox="1"/>
          <p:nvPr/>
        </p:nvSpPr>
        <p:spPr>
          <a:xfrm>
            <a:off x="6389931" y="2530610"/>
            <a:ext cx="2292085" cy="646331"/>
          </a:xfrm>
          <a:prstGeom prst="rect">
            <a:avLst/>
          </a:prstGeom>
          <a:noFill/>
        </p:spPr>
        <p:txBody>
          <a:bodyPr wrap="square" rtlCol="0">
            <a:spAutoFit/>
          </a:bodyPr>
          <a:lstStyle/>
          <a:p>
            <a:r>
              <a:rPr lang="es-EC" dirty="0"/>
              <a:t>Separar un proceso en pequeñas partes</a:t>
            </a:r>
          </a:p>
        </p:txBody>
      </p:sp>
      <p:pic>
        <p:nvPicPr>
          <p:cNvPr id="12" name="Imagen 11">
            <a:extLst>
              <a:ext uri="{FF2B5EF4-FFF2-40B4-BE49-F238E27FC236}">
                <a16:creationId xmlns:a16="http://schemas.microsoft.com/office/drawing/2014/main" id="{262B64F8-15A9-4C20-A1E9-62CB07CB5FCB}"/>
              </a:ext>
            </a:extLst>
          </p:cNvPr>
          <p:cNvPicPr>
            <a:picLocks noChangeAspect="1"/>
          </p:cNvPicPr>
          <p:nvPr/>
        </p:nvPicPr>
        <p:blipFill rotWithShape="1">
          <a:blip r:embed="rId4"/>
          <a:srcRect l="1930"/>
          <a:stretch/>
        </p:blipFill>
        <p:spPr>
          <a:xfrm>
            <a:off x="693496" y="2599466"/>
            <a:ext cx="4606113" cy="1775586"/>
          </a:xfrm>
          <a:prstGeom prst="rect">
            <a:avLst/>
          </a:prstGeom>
        </p:spPr>
      </p:pic>
      <p:sp>
        <p:nvSpPr>
          <p:cNvPr id="15" name="Rectángulo: esquinas redondeadas 14">
            <a:extLst>
              <a:ext uri="{FF2B5EF4-FFF2-40B4-BE49-F238E27FC236}">
                <a16:creationId xmlns:a16="http://schemas.microsoft.com/office/drawing/2014/main" id="{6C22FF3E-7089-41DF-A45C-E00F64C1B620}"/>
              </a:ext>
            </a:extLst>
          </p:cNvPr>
          <p:cNvSpPr/>
          <p:nvPr/>
        </p:nvSpPr>
        <p:spPr>
          <a:xfrm>
            <a:off x="533844" y="5190222"/>
            <a:ext cx="2420371" cy="1265517"/>
          </a:xfrm>
          <a:prstGeom prst="roundRect">
            <a:avLst>
              <a:gd name="adj" fmla="val 14832"/>
            </a:avLst>
          </a:prstGeom>
          <a:solidFill>
            <a:schemeClr val="accent2">
              <a:lumMod val="20000"/>
              <a:lumOff val="80000"/>
            </a:schemeClr>
          </a:solidFill>
        </p:spPr>
        <p:style>
          <a:lnRef idx="1">
            <a:schemeClr val="accent2"/>
          </a:lnRef>
          <a:fillRef idx="2">
            <a:schemeClr val="accent2"/>
          </a:fillRef>
          <a:effectRef idx="1">
            <a:schemeClr val="accent2"/>
          </a:effectRef>
          <a:fontRef idx="minor">
            <a:schemeClr val="dk1"/>
          </a:fontRef>
        </p:style>
        <p:txBody>
          <a:bodyPr rtlCol="0" anchor="t"/>
          <a:lstStyle/>
          <a:p>
            <a:pPr algn="ctr"/>
            <a:r>
              <a:rPr lang="es-ES" sz="2200" dirty="0"/>
              <a:t>Habilidades que se aplican para todas las personas</a:t>
            </a:r>
            <a:endParaRPr lang="es-EC" sz="2200" dirty="0"/>
          </a:p>
        </p:txBody>
      </p:sp>
      <p:sp>
        <p:nvSpPr>
          <p:cNvPr id="16" name="Rectángulo: esquinas redondeadas 15">
            <a:extLst>
              <a:ext uri="{FF2B5EF4-FFF2-40B4-BE49-F238E27FC236}">
                <a16:creationId xmlns:a16="http://schemas.microsoft.com/office/drawing/2014/main" id="{106EFFFF-BBA7-4B9F-AC87-CB74D490E120}"/>
              </a:ext>
            </a:extLst>
          </p:cNvPr>
          <p:cNvSpPr/>
          <p:nvPr/>
        </p:nvSpPr>
        <p:spPr>
          <a:xfrm>
            <a:off x="3285679" y="5190222"/>
            <a:ext cx="2162464" cy="1265517"/>
          </a:xfrm>
          <a:prstGeom prst="roundRect">
            <a:avLst>
              <a:gd name="adj" fmla="val 14832"/>
            </a:avLst>
          </a:prstGeom>
          <a:solidFill>
            <a:schemeClr val="accent3">
              <a:lumMod val="10000"/>
              <a:lumOff val="90000"/>
            </a:schemeClr>
          </a:solidFill>
        </p:spPr>
        <p:style>
          <a:lnRef idx="1">
            <a:schemeClr val="accent2"/>
          </a:lnRef>
          <a:fillRef idx="2">
            <a:schemeClr val="accent2"/>
          </a:fillRef>
          <a:effectRef idx="1">
            <a:schemeClr val="accent2"/>
          </a:effectRef>
          <a:fontRef idx="minor">
            <a:schemeClr val="dk1"/>
          </a:fontRef>
        </p:style>
        <p:txBody>
          <a:bodyPr rtlCol="0" anchor="t"/>
          <a:lstStyle/>
          <a:p>
            <a:pPr algn="ctr"/>
            <a:r>
              <a:rPr lang="es-ES" sz="2200" dirty="0"/>
              <a:t>Lograr un mejor desarrollo en la sociedad digital</a:t>
            </a:r>
            <a:endParaRPr lang="es-EC" sz="2200" dirty="0"/>
          </a:p>
        </p:txBody>
      </p:sp>
      <p:sp>
        <p:nvSpPr>
          <p:cNvPr id="17" name="CuadroTexto 16">
            <a:extLst>
              <a:ext uri="{FF2B5EF4-FFF2-40B4-BE49-F238E27FC236}">
                <a16:creationId xmlns:a16="http://schemas.microsoft.com/office/drawing/2014/main" id="{685A9245-97BE-45C5-83B8-2EDCA6C70784}"/>
              </a:ext>
            </a:extLst>
          </p:cNvPr>
          <p:cNvSpPr txBox="1"/>
          <p:nvPr/>
        </p:nvSpPr>
        <p:spPr>
          <a:xfrm>
            <a:off x="7814459" y="1983815"/>
            <a:ext cx="2124221" cy="430887"/>
          </a:xfrm>
          <a:prstGeom prst="rect">
            <a:avLst/>
          </a:prstGeom>
          <a:noFill/>
        </p:spPr>
        <p:txBody>
          <a:bodyPr wrap="square" rtlCol="0">
            <a:spAutoFit/>
          </a:bodyPr>
          <a:lstStyle/>
          <a:p>
            <a:pPr algn="ctr"/>
            <a:r>
              <a:rPr lang="es-EC" sz="2200" b="1" dirty="0">
                <a:ln w="0"/>
                <a:solidFill>
                  <a:schemeClr val="accent5"/>
                </a:solidFill>
              </a:rPr>
              <a:t>ELEMENTOS</a:t>
            </a:r>
          </a:p>
        </p:txBody>
      </p:sp>
      <p:sp>
        <p:nvSpPr>
          <p:cNvPr id="18" name="CuadroTexto 17">
            <a:extLst>
              <a:ext uri="{FF2B5EF4-FFF2-40B4-BE49-F238E27FC236}">
                <a16:creationId xmlns:a16="http://schemas.microsoft.com/office/drawing/2014/main" id="{7FE377FC-9B37-4946-BBCF-6FE08E7FBEC5}"/>
              </a:ext>
            </a:extLst>
          </p:cNvPr>
          <p:cNvSpPr txBox="1"/>
          <p:nvPr/>
        </p:nvSpPr>
        <p:spPr>
          <a:xfrm>
            <a:off x="9333074" y="2500545"/>
            <a:ext cx="2483694" cy="646331"/>
          </a:xfrm>
          <a:prstGeom prst="rect">
            <a:avLst/>
          </a:prstGeom>
          <a:noFill/>
        </p:spPr>
        <p:txBody>
          <a:bodyPr wrap="square" rtlCol="0">
            <a:spAutoFit/>
          </a:bodyPr>
          <a:lstStyle/>
          <a:p>
            <a:pPr algn="r"/>
            <a:r>
              <a:rPr lang="es-EC" dirty="0"/>
              <a:t>Información importante en un contexto</a:t>
            </a:r>
          </a:p>
        </p:txBody>
      </p:sp>
      <p:sp>
        <p:nvSpPr>
          <p:cNvPr id="19" name="CuadroTexto 18">
            <a:extLst>
              <a:ext uri="{FF2B5EF4-FFF2-40B4-BE49-F238E27FC236}">
                <a16:creationId xmlns:a16="http://schemas.microsoft.com/office/drawing/2014/main" id="{17094C05-7A51-45FA-BDA8-F8033BF82B8F}"/>
              </a:ext>
            </a:extLst>
          </p:cNvPr>
          <p:cNvSpPr txBox="1"/>
          <p:nvPr/>
        </p:nvSpPr>
        <p:spPr>
          <a:xfrm>
            <a:off x="6389931" y="5589527"/>
            <a:ext cx="2774164" cy="646331"/>
          </a:xfrm>
          <a:prstGeom prst="rect">
            <a:avLst/>
          </a:prstGeom>
          <a:noFill/>
        </p:spPr>
        <p:txBody>
          <a:bodyPr wrap="square" rtlCol="0">
            <a:spAutoFit/>
          </a:bodyPr>
          <a:lstStyle/>
          <a:p>
            <a:r>
              <a:rPr lang="es-EC" dirty="0"/>
              <a:t>Reconocer características,  semejanzas y deferencias</a:t>
            </a:r>
          </a:p>
        </p:txBody>
      </p:sp>
      <p:sp>
        <p:nvSpPr>
          <p:cNvPr id="20" name="CuadroTexto 19">
            <a:extLst>
              <a:ext uri="{FF2B5EF4-FFF2-40B4-BE49-F238E27FC236}">
                <a16:creationId xmlns:a16="http://schemas.microsoft.com/office/drawing/2014/main" id="{36CDF66D-826F-4A9E-94A4-D8AE544B9893}"/>
              </a:ext>
            </a:extLst>
          </p:cNvPr>
          <p:cNvSpPr txBox="1"/>
          <p:nvPr/>
        </p:nvSpPr>
        <p:spPr>
          <a:xfrm>
            <a:off x="9417836" y="6004720"/>
            <a:ext cx="2505278" cy="646331"/>
          </a:xfrm>
          <a:prstGeom prst="rect">
            <a:avLst/>
          </a:prstGeom>
          <a:noFill/>
        </p:spPr>
        <p:txBody>
          <a:bodyPr wrap="square" rtlCol="0">
            <a:spAutoFit/>
          </a:bodyPr>
          <a:lstStyle/>
          <a:p>
            <a:pPr algn="r"/>
            <a:r>
              <a:rPr lang="es-EC" dirty="0"/>
              <a:t>Ejecutar instrucciones paso a paso</a:t>
            </a:r>
          </a:p>
        </p:txBody>
      </p:sp>
    </p:spTree>
    <p:extLst>
      <p:ext uri="{BB962C8B-B14F-4D97-AF65-F5344CB8AC3E}">
        <p14:creationId xmlns:p14="http://schemas.microsoft.com/office/powerpoint/2010/main" val="386224478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6FBEDB99-DEB4-4C12-8CE1-07649FE27502}"/>
              </a:ext>
            </a:extLst>
          </p:cNvPr>
          <p:cNvSpPr/>
          <p:nvPr/>
        </p:nvSpPr>
        <p:spPr>
          <a:xfrm>
            <a:off x="7315199" y="7060"/>
            <a:ext cx="4876801" cy="3387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2" name="Marcador de número de diapositiva 1">
            <a:extLst>
              <a:ext uri="{FF2B5EF4-FFF2-40B4-BE49-F238E27FC236}">
                <a16:creationId xmlns:a16="http://schemas.microsoft.com/office/drawing/2014/main" id="{5492702B-B782-469E-90CE-6DB249C2E927}"/>
              </a:ext>
            </a:extLst>
          </p:cNvPr>
          <p:cNvSpPr>
            <a:spLocks noGrp="1"/>
          </p:cNvSpPr>
          <p:nvPr>
            <p:ph type="sldNum" sz="quarter" idx="12"/>
          </p:nvPr>
        </p:nvSpPr>
        <p:spPr/>
        <p:txBody>
          <a:bodyPr/>
          <a:lstStyle/>
          <a:p>
            <a:pPr rtl="0"/>
            <a:fld id="{9EC71654-96A5-4280-94F3-931C61A9F92C}" type="slidenum">
              <a:rPr lang="es-ES" noProof="0" smtClean="0"/>
              <a:pPr rtl="0"/>
              <a:t>7</a:t>
            </a:fld>
            <a:endParaRPr lang="es-ES" noProof="0" dirty="0"/>
          </a:p>
        </p:txBody>
      </p:sp>
      <p:sp>
        <p:nvSpPr>
          <p:cNvPr id="4" name="Título 3">
            <a:extLst>
              <a:ext uri="{FF2B5EF4-FFF2-40B4-BE49-F238E27FC236}">
                <a16:creationId xmlns:a16="http://schemas.microsoft.com/office/drawing/2014/main" id="{AEC71470-64E6-4EC4-A357-2C0F508F0EDB}"/>
              </a:ext>
            </a:extLst>
          </p:cNvPr>
          <p:cNvSpPr>
            <a:spLocks noGrp="1"/>
          </p:cNvSpPr>
          <p:nvPr>
            <p:ph type="title"/>
          </p:nvPr>
        </p:nvSpPr>
        <p:spPr/>
        <p:txBody>
          <a:bodyPr/>
          <a:lstStyle/>
          <a:p>
            <a:r>
              <a:rPr lang="es-EC" sz="3600" dirty="0">
                <a:solidFill>
                  <a:schemeClr val="accent6">
                    <a:lumMod val="75000"/>
                  </a:schemeClr>
                </a:solidFill>
                <a:effectLst>
                  <a:outerShdw blurRad="38100" dist="38100" dir="2700000" algn="tl">
                    <a:srgbClr val="000000">
                      <a:alpha val="43137"/>
                    </a:srgbClr>
                  </a:outerShdw>
                </a:effectLst>
              </a:rPr>
              <a:t>Marco teórico</a:t>
            </a:r>
          </a:p>
        </p:txBody>
      </p:sp>
      <p:sp>
        <p:nvSpPr>
          <p:cNvPr id="6" name="Subtítulo 2">
            <a:extLst>
              <a:ext uri="{FF2B5EF4-FFF2-40B4-BE49-F238E27FC236}">
                <a16:creationId xmlns:a16="http://schemas.microsoft.com/office/drawing/2014/main" id="{367F3A06-ECB8-42B6-8015-CC28AD4579D7}"/>
              </a:ext>
            </a:extLst>
          </p:cNvPr>
          <p:cNvSpPr txBox="1">
            <a:spLocks/>
          </p:cNvSpPr>
          <p:nvPr/>
        </p:nvSpPr>
        <p:spPr>
          <a:xfrm>
            <a:off x="0" y="6272213"/>
            <a:ext cx="12192000" cy="585787"/>
          </a:xfrm>
          <a:prstGeom prst="rect">
            <a:avLst/>
          </a:prstGeom>
          <a:solidFill>
            <a:schemeClr val="bg1"/>
          </a:solidFill>
        </p:spPr>
        <p:txBody>
          <a:bodyPr vert="horz" lIns="91440" tIns="45720" rIns="91440" bIns="45720" rtlCol="0" anchor="ctr">
            <a:normAutofit/>
          </a:bodyPr>
          <a:lstStyle>
            <a:lvl1pPr marL="0" indent="0" algn="l"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cap="all">
                <a:solidFill>
                  <a:schemeClr val="accent2"/>
                </a:solidFill>
                <a:latin typeface="+mn-lt"/>
                <a:ea typeface="+mn-ea"/>
                <a:cs typeface="+mn-cs"/>
              </a:defRPr>
            </a:lvl1pPr>
            <a:lvl2pPr marL="457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600" kern="1200">
                <a:solidFill>
                  <a:schemeClr val="tx1">
                    <a:tint val="75000"/>
                  </a:schemeClr>
                </a:solidFill>
                <a:latin typeface="+mn-lt"/>
                <a:ea typeface="+mn-ea"/>
                <a:cs typeface="+mn-cs"/>
              </a:defRPr>
            </a:lvl2pPr>
            <a:lvl3pPr marL="914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400" kern="1200">
                <a:solidFill>
                  <a:schemeClr val="tx1">
                    <a:tint val="75000"/>
                  </a:schemeClr>
                </a:solidFill>
                <a:latin typeface="+mn-lt"/>
                <a:ea typeface="+mn-ea"/>
                <a:cs typeface="+mn-cs"/>
              </a:defRPr>
            </a:lvl3pPr>
            <a:lvl4pPr marL="1371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4pPr>
            <a:lvl5pPr marL="18288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5pPr>
            <a:lvl6pPr marL="22860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6pPr>
            <a:lvl7pPr marL="27432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7pPr>
            <a:lvl8pPr marL="32004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8pPr>
            <a:lvl9pPr marL="3657600" indent="0" algn="ctr" defTabSz="457200" rtl="0" eaLnBrk="1" latinLnBrk="0" hangingPunct="1">
              <a:spcBef>
                <a:spcPct val="20000"/>
              </a:spcBef>
              <a:spcAft>
                <a:spcPts val="600"/>
              </a:spcAft>
              <a:buClr>
                <a:schemeClr val="accent2"/>
              </a:buClr>
              <a:buSzPct val="92000"/>
              <a:buFont typeface="Wingdings 2" panose="05020102010507070707" pitchFamily="18" charset="2"/>
              <a:buNone/>
              <a:defRPr sz="1200" kern="1200">
                <a:solidFill>
                  <a:schemeClr val="tx1">
                    <a:tint val="75000"/>
                  </a:schemeClr>
                </a:solidFill>
                <a:latin typeface="+mn-lt"/>
                <a:ea typeface="+mn-ea"/>
                <a:cs typeface="+mn-cs"/>
              </a:defRPr>
            </a:lvl9pPr>
          </a:lstStyle>
          <a:p>
            <a:pPr algn="ctr"/>
            <a:endParaRPr lang="es-EC" sz="1800" dirty="0">
              <a:solidFill>
                <a:schemeClr val="tx1"/>
              </a:solidFill>
              <a:effectLst>
                <a:outerShdw blurRad="38100" dist="38100" dir="2700000" algn="tl">
                  <a:srgbClr val="000000">
                    <a:alpha val="43137"/>
                  </a:srgbClr>
                </a:outerShdw>
              </a:effectLst>
            </a:endParaRPr>
          </a:p>
        </p:txBody>
      </p:sp>
      <p:sp>
        <p:nvSpPr>
          <p:cNvPr id="7" name="Título 3">
            <a:extLst>
              <a:ext uri="{FF2B5EF4-FFF2-40B4-BE49-F238E27FC236}">
                <a16:creationId xmlns:a16="http://schemas.microsoft.com/office/drawing/2014/main" id="{BF1C01C7-A4DE-47A5-9A66-5F6704C98969}"/>
              </a:ext>
            </a:extLst>
          </p:cNvPr>
          <p:cNvSpPr txBox="1">
            <a:spLocks/>
          </p:cNvSpPr>
          <p:nvPr/>
        </p:nvSpPr>
        <p:spPr>
          <a:xfrm>
            <a:off x="525462" y="864806"/>
            <a:ext cx="11150600" cy="87691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effectLst>
                  <a:outerShdw blurRad="38100" dist="38100" dir="2700000" algn="tl">
                    <a:srgbClr val="000000">
                      <a:alpha val="43137"/>
                    </a:srgbClr>
                  </a:outerShdw>
                </a:effectLst>
              </a:rPr>
              <a:t>LAPBOOK</a:t>
            </a:r>
          </a:p>
        </p:txBody>
      </p:sp>
      <p:sp>
        <p:nvSpPr>
          <p:cNvPr id="11" name="Rectángulo: esquinas redondeadas 10">
            <a:extLst>
              <a:ext uri="{FF2B5EF4-FFF2-40B4-BE49-F238E27FC236}">
                <a16:creationId xmlns:a16="http://schemas.microsoft.com/office/drawing/2014/main" id="{AC0CDB79-D662-4D92-9E1A-C3888164B6D5}"/>
              </a:ext>
            </a:extLst>
          </p:cNvPr>
          <p:cNvSpPr/>
          <p:nvPr/>
        </p:nvSpPr>
        <p:spPr>
          <a:xfrm>
            <a:off x="515938" y="2112068"/>
            <a:ext cx="4876677" cy="1521042"/>
          </a:xfrm>
          <a:prstGeom prst="roundRect">
            <a:avLst>
              <a:gd name="adj" fmla="val 9470"/>
            </a:avLst>
          </a:prstGeom>
          <a:solidFill>
            <a:schemeClr val="accent4">
              <a:lumMod val="20000"/>
              <a:lumOff val="80000"/>
            </a:schemeClr>
          </a:solidFill>
          <a:ln>
            <a:solidFill>
              <a:schemeClr val="accent4">
                <a:lumMod val="60000"/>
                <a:lumOff val="40000"/>
              </a:schemeClr>
            </a:solidFill>
          </a:ln>
        </p:spPr>
        <p:style>
          <a:lnRef idx="1">
            <a:schemeClr val="accent2"/>
          </a:lnRef>
          <a:fillRef idx="2">
            <a:schemeClr val="accent2"/>
          </a:fillRef>
          <a:effectRef idx="1">
            <a:schemeClr val="accent2"/>
          </a:effectRef>
          <a:fontRef idx="minor">
            <a:schemeClr val="dk1"/>
          </a:fontRef>
        </p:style>
        <p:txBody>
          <a:bodyPr rtlCol="0" anchor="t"/>
          <a:lstStyle/>
          <a:p>
            <a:pPr algn="just"/>
            <a:r>
              <a:rPr lang="es-ES" sz="2200" dirty="0"/>
              <a:t>Portafolio interactivo que recopila ejercicios y actividades para consolidar conocimientos con ayuda de gráficos, mapas, diagramas, entre otros.</a:t>
            </a:r>
            <a:endParaRPr lang="es-EC" sz="2200" dirty="0"/>
          </a:p>
        </p:txBody>
      </p:sp>
      <p:pic>
        <p:nvPicPr>
          <p:cNvPr id="7170" name="Picture 2" descr="Imagen relacionada">
            <a:extLst>
              <a:ext uri="{FF2B5EF4-FFF2-40B4-BE49-F238E27FC236}">
                <a16:creationId xmlns:a16="http://schemas.microsoft.com/office/drawing/2014/main" id="{87393088-7853-4F2C-A9E4-706B73E14B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6316" b="3596"/>
          <a:stretch/>
        </p:blipFill>
        <p:spPr bwMode="auto">
          <a:xfrm>
            <a:off x="1003759" y="3913646"/>
            <a:ext cx="3901034" cy="263577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a 8">
            <a:extLst>
              <a:ext uri="{FF2B5EF4-FFF2-40B4-BE49-F238E27FC236}">
                <a16:creationId xmlns:a16="http://schemas.microsoft.com/office/drawing/2014/main" id="{C38C7439-F337-4AB4-96FD-A8CB1A50204A}"/>
              </a:ext>
            </a:extLst>
          </p:cNvPr>
          <p:cNvGraphicFramePr/>
          <p:nvPr>
            <p:extLst>
              <p:ext uri="{D42A27DB-BD31-4B8C-83A1-F6EECF244321}">
                <p14:modId xmlns:p14="http://schemas.microsoft.com/office/powerpoint/2010/main" val="425771901"/>
              </p:ext>
            </p:extLst>
          </p:nvPr>
        </p:nvGraphicFramePr>
        <p:xfrm>
          <a:off x="6195554" y="2024703"/>
          <a:ext cx="5462602" cy="466465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CuadroTexto 12">
            <a:extLst>
              <a:ext uri="{FF2B5EF4-FFF2-40B4-BE49-F238E27FC236}">
                <a16:creationId xmlns:a16="http://schemas.microsoft.com/office/drawing/2014/main" id="{C0F0ABED-C6A1-4945-BF72-52412FE70418}"/>
              </a:ext>
            </a:extLst>
          </p:cNvPr>
          <p:cNvSpPr txBox="1"/>
          <p:nvPr/>
        </p:nvSpPr>
        <p:spPr>
          <a:xfrm>
            <a:off x="7677627" y="1711451"/>
            <a:ext cx="2498456" cy="430887"/>
          </a:xfrm>
          <a:prstGeom prst="rect">
            <a:avLst/>
          </a:prstGeom>
          <a:noFill/>
        </p:spPr>
        <p:txBody>
          <a:bodyPr wrap="square" rtlCol="0">
            <a:spAutoFit/>
          </a:bodyPr>
          <a:lstStyle/>
          <a:p>
            <a:pPr algn="ctr"/>
            <a:r>
              <a:rPr lang="es-EC" sz="2200" b="1" dirty="0">
                <a:ln w="0"/>
                <a:solidFill>
                  <a:schemeClr val="accent5"/>
                </a:solidFill>
              </a:rPr>
              <a:t>CARACTERÍSTICAS</a:t>
            </a:r>
          </a:p>
        </p:txBody>
      </p:sp>
    </p:spTree>
    <p:extLst>
      <p:ext uri="{BB962C8B-B14F-4D97-AF65-F5344CB8AC3E}">
        <p14:creationId xmlns:p14="http://schemas.microsoft.com/office/powerpoint/2010/main" val="36025431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6CE19954-C155-45EE-8996-DA60D1C2805A}"/>
              </a:ext>
            </a:extLst>
          </p:cNvPr>
          <p:cNvSpPr/>
          <p:nvPr/>
        </p:nvSpPr>
        <p:spPr>
          <a:xfrm>
            <a:off x="0" y="6257835"/>
            <a:ext cx="12192000" cy="5974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graphicFrame>
        <p:nvGraphicFramePr>
          <p:cNvPr id="2" name="Diagrama 1">
            <a:extLst>
              <a:ext uri="{FF2B5EF4-FFF2-40B4-BE49-F238E27FC236}">
                <a16:creationId xmlns:a16="http://schemas.microsoft.com/office/drawing/2014/main" id="{19A52FEF-1469-4A5A-8AFB-1E2FF1834CF4}"/>
              </a:ext>
            </a:extLst>
          </p:cNvPr>
          <p:cNvGraphicFramePr/>
          <p:nvPr>
            <p:extLst>
              <p:ext uri="{D42A27DB-BD31-4B8C-83A1-F6EECF244321}">
                <p14:modId xmlns:p14="http://schemas.microsoft.com/office/powerpoint/2010/main" val="490305103"/>
              </p:ext>
            </p:extLst>
          </p:nvPr>
        </p:nvGraphicFramePr>
        <p:xfrm>
          <a:off x="525462" y="2921105"/>
          <a:ext cx="5861986" cy="2821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ítulo 3">
            <a:extLst>
              <a:ext uri="{FF2B5EF4-FFF2-40B4-BE49-F238E27FC236}">
                <a16:creationId xmlns:a16="http://schemas.microsoft.com/office/drawing/2014/main" id="{2A143D2E-93CE-47F9-85AE-461D90C4E732}"/>
              </a:ext>
            </a:extLst>
          </p:cNvPr>
          <p:cNvSpPr txBox="1">
            <a:spLocks/>
          </p:cNvSpPr>
          <p:nvPr/>
        </p:nvSpPr>
        <p:spPr>
          <a:xfrm>
            <a:off x="525462" y="864806"/>
            <a:ext cx="11150600" cy="876914"/>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effectLst>
                  <a:outerShdw blurRad="38100" dist="38100" dir="2700000" algn="tl">
                    <a:srgbClr val="000000">
                      <a:alpha val="43137"/>
                    </a:srgbClr>
                  </a:outerShdw>
                </a:effectLst>
              </a:rPr>
              <a:t>mETODOLOGÍA</a:t>
            </a:r>
          </a:p>
        </p:txBody>
      </p:sp>
      <p:sp>
        <p:nvSpPr>
          <p:cNvPr id="10" name="Título 3">
            <a:extLst>
              <a:ext uri="{FF2B5EF4-FFF2-40B4-BE49-F238E27FC236}">
                <a16:creationId xmlns:a16="http://schemas.microsoft.com/office/drawing/2014/main" id="{200C42D7-2517-4092-A635-A3CAF1574548}"/>
              </a:ext>
            </a:extLst>
          </p:cNvPr>
          <p:cNvSpPr>
            <a:spLocks noGrp="1"/>
          </p:cNvSpPr>
          <p:nvPr>
            <p:ph type="title"/>
          </p:nvPr>
        </p:nvSpPr>
        <p:spPr>
          <a:xfrm>
            <a:off x="515938" y="246621"/>
            <a:ext cx="11150600" cy="920336"/>
          </a:xfrm>
        </p:spPr>
        <p:txBody>
          <a:bodyPr/>
          <a:lstStyle/>
          <a:p>
            <a:r>
              <a:rPr lang="es-EC" sz="3600" dirty="0">
                <a:solidFill>
                  <a:schemeClr val="accent6">
                    <a:lumMod val="75000"/>
                  </a:schemeClr>
                </a:solidFill>
                <a:effectLst>
                  <a:outerShdw blurRad="38100" dist="38100" dir="2700000" algn="tl">
                    <a:srgbClr val="000000">
                      <a:alpha val="43137"/>
                    </a:srgbClr>
                  </a:outerShdw>
                </a:effectLst>
              </a:rPr>
              <a:t>Marco teórico</a:t>
            </a:r>
          </a:p>
        </p:txBody>
      </p:sp>
      <p:sp>
        <p:nvSpPr>
          <p:cNvPr id="12" name="Rectángulo 11">
            <a:extLst>
              <a:ext uri="{FF2B5EF4-FFF2-40B4-BE49-F238E27FC236}">
                <a16:creationId xmlns:a16="http://schemas.microsoft.com/office/drawing/2014/main" id="{53015D3D-0235-4EC4-A35B-B0F0532DE020}"/>
              </a:ext>
            </a:extLst>
          </p:cNvPr>
          <p:cNvSpPr/>
          <p:nvPr/>
        </p:nvSpPr>
        <p:spPr>
          <a:xfrm>
            <a:off x="7315199" y="7060"/>
            <a:ext cx="4876801" cy="33877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9" name="Imagen 8">
            <a:extLst>
              <a:ext uri="{FF2B5EF4-FFF2-40B4-BE49-F238E27FC236}">
                <a16:creationId xmlns:a16="http://schemas.microsoft.com/office/drawing/2014/main" id="{C5D8BD74-3A5C-4085-A412-60BD93F04CFB}"/>
              </a:ext>
            </a:extLst>
          </p:cNvPr>
          <p:cNvPicPr>
            <a:picLocks noChangeAspect="1"/>
          </p:cNvPicPr>
          <p:nvPr/>
        </p:nvPicPr>
        <p:blipFill>
          <a:blip r:embed="rId8"/>
          <a:stretch>
            <a:fillRect/>
          </a:stretch>
        </p:blipFill>
        <p:spPr>
          <a:xfrm>
            <a:off x="7078663" y="3061617"/>
            <a:ext cx="4728326" cy="3658369"/>
          </a:xfrm>
          <a:prstGeom prst="rect">
            <a:avLst/>
          </a:prstGeom>
        </p:spPr>
      </p:pic>
      <p:sp>
        <p:nvSpPr>
          <p:cNvPr id="13" name="CuadroTexto 12">
            <a:extLst>
              <a:ext uri="{FF2B5EF4-FFF2-40B4-BE49-F238E27FC236}">
                <a16:creationId xmlns:a16="http://schemas.microsoft.com/office/drawing/2014/main" id="{C0D7CCB3-43E5-4DD7-99C5-3FA4C7601F4F}"/>
              </a:ext>
            </a:extLst>
          </p:cNvPr>
          <p:cNvSpPr txBox="1"/>
          <p:nvPr/>
        </p:nvSpPr>
        <p:spPr>
          <a:xfrm>
            <a:off x="515938" y="2017394"/>
            <a:ext cx="2674936" cy="430887"/>
          </a:xfrm>
          <a:prstGeom prst="rect">
            <a:avLst/>
          </a:prstGeom>
          <a:noFill/>
        </p:spPr>
        <p:txBody>
          <a:bodyPr wrap="square" rtlCol="0">
            <a:spAutoFit/>
          </a:bodyPr>
          <a:lstStyle/>
          <a:p>
            <a:r>
              <a:rPr lang="es-EC" sz="2200" b="1" dirty="0">
                <a:ln w="0"/>
                <a:solidFill>
                  <a:schemeClr val="accent5"/>
                </a:solidFill>
              </a:rPr>
              <a:t>INVESTIGACIÓN</a:t>
            </a:r>
          </a:p>
        </p:txBody>
      </p:sp>
      <p:sp>
        <p:nvSpPr>
          <p:cNvPr id="14" name="CuadroTexto 13">
            <a:extLst>
              <a:ext uri="{FF2B5EF4-FFF2-40B4-BE49-F238E27FC236}">
                <a16:creationId xmlns:a16="http://schemas.microsoft.com/office/drawing/2014/main" id="{1E5283AB-D03D-48B8-B57D-880A350803DA}"/>
              </a:ext>
            </a:extLst>
          </p:cNvPr>
          <p:cNvSpPr txBox="1"/>
          <p:nvPr/>
        </p:nvSpPr>
        <p:spPr>
          <a:xfrm>
            <a:off x="7078663" y="2017394"/>
            <a:ext cx="2674936" cy="430887"/>
          </a:xfrm>
          <a:prstGeom prst="rect">
            <a:avLst/>
          </a:prstGeom>
          <a:noFill/>
        </p:spPr>
        <p:txBody>
          <a:bodyPr wrap="square" rtlCol="0">
            <a:spAutoFit/>
          </a:bodyPr>
          <a:lstStyle/>
          <a:p>
            <a:r>
              <a:rPr lang="es-EC" sz="2200" b="1" dirty="0">
                <a:ln w="0"/>
                <a:solidFill>
                  <a:schemeClr val="accent5"/>
                </a:solidFill>
              </a:rPr>
              <a:t>DESARROLLO</a:t>
            </a:r>
          </a:p>
        </p:txBody>
      </p:sp>
      <p:sp>
        <p:nvSpPr>
          <p:cNvPr id="15" name="CuadroTexto 14">
            <a:extLst>
              <a:ext uri="{FF2B5EF4-FFF2-40B4-BE49-F238E27FC236}">
                <a16:creationId xmlns:a16="http://schemas.microsoft.com/office/drawing/2014/main" id="{1429560E-476D-4979-B795-2DFEFAFFD119}"/>
              </a:ext>
            </a:extLst>
          </p:cNvPr>
          <p:cNvSpPr txBox="1"/>
          <p:nvPr/>
        </p:nvSpPr>
        <p:spPr>
          <a:xfrm>
            <a:off x="7732943" y="2498150"/>
            <a:ext cx="3361697" cy="400110"/>
          </a:xfrm>
          <a:prstGeom prst="rect">
            <a:avLst/>
          </a:prstGeom>
          <a:noFill/>
        </p:spPr>
        <p:txBody>
          <a:bodyPr wrap="square" rtlCol="0">
            <a:spAutoFit/>
          </a:bodyPr>
          <a:lstStyle/>
          <a:p>
            <a:pPr algn="ctr"/>
            <a:r>
              <a:rPr lang="es-EC" sz="2000" b="1" dirty="0" err="1">
                <a:ln w="0"/>
                <a:solidFill>
                  <a:schemeClr val="accent3"/>
                </a:solidFill>
              </a:rPr>
              <a:t>Xtreme</a:t>
            </a:r>
            <a:r>
              <a:rPr lang="es-EC" sz="2000" b="1" dirty="0">
                <a:ln w="0"/>
                <a:solidFill>
                  <a:schemeClr val="accent3"/>
                </a:solidFill>
              </a:rPr>
              <a:t> </a:t>
            </a:r>
            <a:r>
              <a:rPr lang="es-EC" sz="2000" b="1" dirty="0" err="1">
                <a:ln w="0"/>
                <a:solidFill>
                  <a:schemeClr val="accent3"/>
                </a:solidFill>
              </a:rPr>
              <a:t>Programming</a:t>
            </a:r>
            <a:r>
              <a:rPr lang="es-EC" sz="2000" b="1" dirty="0">
                <a:ln w="0"/>
                <a:solidFill>
                  <a:schemeClr val="accent3"/>
                </a:solidFill>
              </a:rPr>
              <a:t> (XP)</a:t>
            </a:r>
          </a:p>
        </p:txBody>
      </p:sp>
    </p:spTree>
    <p:extLst>
      <p:ext uri="{BB962C8B-B14F-4D97-AF65-F5344CB8AC3E}">
        <p14:creationId xmlns:p14="http://schemas.microsoft.com/office/powerpoint/2010/main" val="33603812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2A979695-32D1-4D5D-9B97-E5D91C9D9279}"/>
              </a:ext>
            </a:extLst>
          </p:cNvPr>
          <p:cNvSpPr/>
          <p:nvPr/>
        </p:nvSpPr>
        <p:spPr>
          <a:xfrm>
            <a:off x="7070212" y="0"/>
            <a:ext cx="5121787" cy="3429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sp>
        <p:nvSpPr>
          <p:cNvPr id="3" name="Marcador de número de diapositiva 2">
            <a:extLst>
              <a:ext uri="{FF2B5EF4-FFF2-40B4-BE49-F238E27FC236}">
                <a16:creationId xmlns:a16="http://schemas.microsoft.com/office/drawing/2014/main" id="{3B7015D2-65CB-4DF7-8524-EEBCE1B01CD2}"/>
              </a:ext>
            </a:extLst>
          </p:cNvPr>
          <p:cNvSpPr>
            <a:spLocks noGrp="1"/>
          </p:cNvSpPr>
          <p:nvPr>
            <p:ph type="sldNum" sz="quarter" idx="12"/>
          </p:nvPr>
        </p:nvSpPr>
        <p:spPr/>
        <p:txBody>
          <a:bodyPr/>
          <a:lstStyle/>
          <a:p>
            <a:pPr rtl="0"/>
            <a:fld id="{9EC71654-96A5-4280-94F3-931C61A9F92C}" type="slidenum">
              <a:rPr lang="es-ES" noProof="0" smtClean="0"/>
              <a:pPr rtl="0"/>
              <a:t>9</a:t>
            </a:fld>
            <a:endParaRPr lang="es-ES" noProof="0" dirty="0"/>
          </a:p>
        </p:txBody>
      </p:sp>
      <p:sp>
        <p:nvSpPr>
          <p:cNvPr id="5" name="Rectángulo 4">
            <a:extLst>
              <a:ext uri="{FF2B5EF4-FFF2-40B4-BE49-F238E27FC236}">
                <a16:creationId xmlns:a16="http://schemas.microsoft.com/office/drawing/2014/main" id="{838EF26E-F217-4EF9-BCC9-A877B6C9F542}"/>
              </a:ext>
            </a:extLst>
          </p:cNvPr>
          <p:cNvSpPr/>
          <p:nvPr/>
        </p:nvSpPr>
        <p:spPr>
          <a:xfrm>
            <a:off x="0" y="6229350"/>
            <a:ext cx="12191999" cy="6259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6" name="Imagen 5">
            <a:extLst>
              <a:ext uri="{FF2B5EF4-FFF2-40B4-BE49-F238E27FC236}">
                <a16:creationId xmlns:a16="http://schemas.microsoft.com/office/drawing/2014/main" id="{0E99CEAF-E79C-441B-9388-0BAFBCEBA16E}"/>
              </a:ext>
            </a:extLst>
          </p:cNvPr>
          <p:cNvPicPr/>
          <p:nvPr/>
        </p:nvPicPr>
        <p:blipFill rotWithShape="1">
          <a:blip r:embed="rId2">
            <a:grayscl/>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10597" t="11680" r="31627" b="21550"/>
          <a:stretch/>
        </p:blipFill>
        <p:spPr bwMode="auto">
          <a:xfrm>
            <a:off x="6275607" y="1885105"/>
            <a:ext cx="5178815" cy="4531535"/>
          </a:xfrm>
          <a:prstGeom prst="rect">
            <a:avLst/>
          </a:prstGeom>
          <a:noFill/>
          <a:ln>
            <a:noFill/>
          </a:ln>
          <a:extLst>
            <a:ext uri="{53640926-AAD7-44D8-BBD7-CCE9431645EC}">
              <a14:shadowObscured xmlns:a14="http://schemas.microsoft.com/office/drawing/2010/main"/>
            </a:ext>
          </a:extLst>
        </p:spPr>
      </p:pic>
      <p:sp>
        <p:nvSpPr>
          <p:cNvPr id="10" name="Título 3">
            <a:extLst>
              <a:ext uri="{FF2B5EF4-FFF2-40B4-BE49-F238E27FC236}">
                <a16:creationId xmlns:a16="http://schemas.microsoft.com/office/drawing/2014/main" id="{E3B576CA-3E6B-4BCF-B178-973EA123CEB0}"/>
              </a:ext>
            </a:extLst>
          </p:cNvPr>
          <p:cNvSpPr>
            <a:spLocks noGrp="1"/>
          </p:cNvSpPr>
          <p:nvPr>
            <p:ph type="title"/>
          </p:nvPr>
        </p:nvSpPr>
        <p:spPr>
          <a:xfrm>
            <a:off x="515938" y="246621"/>
            <a:ext cx="11150600" cy="920336"/>
          </a:xfrm>
        </p:spPr>
        <p:txBody>
          <a:bodyPr/>
          <a:lstStyle/>
          <a:p>
            <a:r>
              <a:rPr lang="es-EC" sz="3600" dirty="0">
                <a:solidFill>
                  <a:schemeClr val="accent6">
                    <a:lumMod val="75000"/>
                  </a:schemeClr>
                </a:solidFill>
                <a:effectLst>
                  <a:outerShdw blurRad="38100" dist="38100" dir="2700000" algn="tl">
                    <a:srgbClr val="000000">
                      <a:alpha val="43137"/>
                    </a:srgbClr>
                  </a:outerShdw>
                </a:effectLst>
              </a:rPr>
              <a:t>DISEÑO E IMPLEMENTACIÓN</a:t>
            </a:r>
          </a:p>
        </p:txBody>
      </p:sp>
      <p:sp>
        <p:nvSpPr>
          <p:cNvPr id="11" name="Título 3">
            <a:extLst>
              <a:ext uri="{FF2B5EF4-FFF2-40B4-BE49-F238E27FC236}">
                <a16:creationId xmlns:a16="http://schemas.microsoft.com/office/drawing/2014/main" id="{676C004A-6248-4926-AA49-D904F44EA1E6}"/>
              </a:ext>
            </a:extLst>
          </p:cNvPr>
          <p:cNvSpPr txBox="1">
            <a:spLocks/>
          </p:cNvSpPr>
          <p:nvPr/>
        </p:nvSpPr>
        <p:spPr>
          <a:xfrm>
            <a:off x="525462" y="1239600"/>
            <a:ext cx="4596327" cy="53830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rPr>
              <a:t>Roles de usuario</a:t>
            </a:r>
          </a:p>
        </p:txBody>
      </p:sp>
      <p:pic>
        <p:nvPicPr>
          <p:cNvPr id="4" name="Imagen 3">
            <a:extLst>
              <a:ext uri="{FF2B5EF4-FFF2-40B4-BE49-F238E27FC236}">
                <a16:creationId xmlns:a16="http://schemas.microsoft.com/office/drawing/2014/main" id="{954E7C2B-93B3-4E63-8DA5-1CA9CB7219DA}"/>
              </a:ext>
            </a:extLst>
          </p:cNvPr>
          <p:cNvPicPr>
            <a:picLocks noChangeAspect="1"/>
          </p:cNvPicPr>
          <p:nvPr/>
        </p:nvPicPr>
        <p:blipFill rotWithShape="1">
          <a:blip r:embed="rId4"/>
          <a:srcRect l="23464"/>
          <a:stretch/>
        </p:blipFill>
        <p:spPr>
          <a:xfrm>
            <a:off x="3064009" y="2603666"/>
            <a:ext cx="2087842" cy="2907121"/>
          </a:xfrm>
          <a:prstGeom prst="rect">
            <a:avLst/>
          </a:prstGeom>
        </p:spPr>
      </p:pic>
      <p:pic>
        <p:nvPicPr>
          <p:cNvPr id="16" name="Imagen 15" descr="Imagen que contiene juguete, muñeca&#10;&#10;Descripción generada automáticamente">
            <a:extLst>
              <a:ext uri="{FF2B5EF4-FFF2-40B4-BE49-F238E27FC236}">
                <a16:creationId xmlns:a16="http://schemas.microsoft.com/office/drawing/2014/main" id="{1147C083-5EBD-4CC9-B9B9-C00819E3DE35}"/>
              </a:ext>
            </a:extLst>
          </p:cNvPr>
          <p:cNvPicPr>
            <a:picLocks noChangeAspect="1"/>
          </p:cNvPicPr>
          <p:nvPr/>
        </p:nvPicPr>
        <p:blipFill>
          <a:blip r:embed="rId5"/>
          <a:stretch>
            <a:fillRect/>
          </a:stretch>
        </p:blipFill>
        <p:spPr>
          <a:xfrm>
            <a:off x="737578" y="2656406"/>
            <a:ext cx="1740521" cy="2801643"/>
          </a:xfrm>
          <a:prstGeom prst="rect">
            <a:avLst/>
          </a:prstGeom>
        </p:spPr>
      </p:pic>
      <p:sp>
        <p:nvSpPr>
          <p:cNvPr id="17" name="Título 3">
            <a:extLst>
              <a:ext uri="{FF2B5EF4-FFF2-40B4-BE49-F238E27FC236}">
                <a16:creationId xmlns:a16="http://schemas.microsoft.com/office/drawing/2014/main" id="{8CF9AFB5-BD77-49A9-9536-7A066E05BE7A}"/>
              </a:ext>
            </a:extLst>
          </p:cNvPr>
          <p:cNvSpPr txBox="1">
            <a:spLocks/>
          </p:cNvSpPr>
          <p:nvPr/>
        </p:nvSpPr>
        <p:spPr>
          <a:xfrm>
            <a:off x="6484302" y="1239600"/>
            <a:ext cx="4596327" cy="538307"/>
          </a:xfrm>
          <a:prstGeom prst="rect">
            <a:avLst/>
          </a:prstGeom>
        </p:spPr>
        <p:txBody>
          <a:bodyPr vert="horz" lIns="0" tIns="0" rIns="0" bIns="0" rtlCol="0" anchor="b">
            <a:noAutofit/>
          </a:bodyPr>
          <a:lstStyle>
            <a:lvl1pPr algn="l" defTabSz="914400" rtl="0" eaLnBrk="1" latinLnBrk="0" hangingPunct="1">
              <a:lnSpc>
                <a:spcPct val="90000"/>
              </a:lnSpc>
              <a:spcBef>
                <a:spcPct val="0"/>
              </a:spcBef>
              <a:buNone/>
              <a:defRPr sz="3200" b="1" kern="1200" cap="all" baseline="0">
                <a:solidFill>
                  <a:schemeClr val="tx1"/>
                </a:solidFill>
                <a:latin typeface="+mj-lt"/>
                <a:ea typeface="+mj-ea"/>
                <a:cs typeface="+mj-cs"/>
              </a:defRPr>
            </a:lvl1pPr>
          </a:lstStyle>
          <a:p>
            <a:r>
              <a:rPr lang="es-EC" sz="2400" dirty="0">
                <a:solidFill>
                  <a:schemeClr val="accent5">
                    <a:lumMod val="75000"/>
                  </a:schemeClr>
                </a:solidFill>
              </a:rPr>
              <a:t>DIAGRAMA DE CASOS DE USO</a:t>
            </a:r>
          </a:p>
        </p:txBody>
      </p:sp>
      <p:sp>
        <p:nvSpPr>
          <p:cNvPr id="18" name="CuadroTexto 17">
            <a:extLst>
              <a:ext uri="{FF2B5EF4-FFF2-40B4-BE49-F238E27FC236}">
                <a16:creationId xmlns:a16="http://schemas.microsoft.com/office/drawing/2014/main" id="{803AF04C-1773-4FD8-A3EB-2EBA66609969}"/>
              </a:ext>
            </a:extLst>
          </p:cNvPr>
          <p:cNvSpPr txBox="1"/>
          <p:nvPr/>
        </p:nvSpPr>
        <p:spPr>
          <a:xfrm>
            <a:off x="967758" y="5618400"/>
            <a:ext cx="1280160" cy="370920"/>
          </a:xfrm>
          <a:prstGeom prst="rect">
            <a:avLst/>
          </a:prstGeom>
          <a:noFill/>
          <a:ln>
            <a:solidFill>
              <a:schemeClr val="tx1"/>
            </a:solidFill>
          </a:ln>
        </p:spPr>
        <p:txBody>
          <a:bodyPr wrap="square" rtlCol="0">
            <a:spAutoFit/>
          </a:bodyPr>
          <a:lstStyle/>
          <a:p>
            <a:pPr algn="ctr"/>
            <a:r>
              <a:rPr lang="es-EC" dirty="0"/>
              <a:t>Estudiante</a:t>
            </a:r>
          </a:p>
        </p:txBody>
      </p:sp>
      <p:sp>
        <p:nvSpPr>
          <p:cNvPr id="19" name="CuadroTexto 18">
            <a:extLst>
              <a:ext uri="{FF2B5EF4-FFF2-40B4-BE49-F238E27FC236}">
                <a16:creationId xmlns:a16="http://schemas.microsoft.com/office/drawing/2014/main" id="{2CA4042C-D960-45EA-AEC8-00320EA6E7E3}"/>
              </a:ext>
            </a:extLst>
          </p:cNvPr>
          <p:cNvSpPr txBox="1"/>
          <p:nvPr/>
        </p:nvSpPr>
        <p:spPr>
          <a:xfrm>
            <a:off x="3467850" y="5618400"/>
            <a:ext cx="1280160" cy="370920"/>
          </a:xfrm>
          <a:prstGeom prst="rect">
            <a:avLst/>
          </a:prstGeom>
          <a:noFill/>
          <a:ln>
            <a:solidFill>
              <a:schemeClr val="tx1"/>
            </a:solidFill>
          </a:ln>
        </p:spPr>
        <p:txBody>
          <a:bodyPr wrap="square" rtlCol="0">
            <a:spAutoFit/>
          </a:bodyPr>
          <a:lstStyle/>
          <a:p>
            <a:pPr algn="ctr"/>
            <a:r>
              <a:rPr lang="es-EC" dirty="0"/>
              <a:t>Profesor</a:t>
            </a:r>
          </a:p>
        </p:txBody>
      </p:sp>
    </p:spTree>
    <p:extLst>
      <p:ext uri="{BB962C8B-B14F-4D97-AF65-F5344CB8AC3E}">
        <p14:creationId xmlns:p14="http://schemas.microsoft.com/office/powerpoint/2010/main" val="1249174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theme/theme1.xml><?xml version="1.0" encoding="utf-8"?>
<a:theme xmlns:a="http://schemas.openxmlformats.org/drawingml/2006/main" name="Tema de Office">
  <a:themeElements>
    <a:clrScheme name="Contoso v1">
      <a:dk1>
        <a:sysClr val="windowText" lastClr="000000"/>
      </a:dk1>
      <a:lt1>
        <a:sysClr val="window" lastClr="FFFFFF"/>
      </a:lt1>
      <a:dk2>
        <a:srgbClr val="44546A"/>
      </a:dk2>
      <a:lt2>
        <a:srgbClr val="E7E6E6"/>
      </a:lt2>
      <a:accent1>
        <a:srgbClr val="2C567A"/>
      </a:accent1>
      <a:accent2>
        <a:srgbClr val="0072C7"/>
      </a:accent2>
      <a:accent3>
        <a:srgbClr val="0D1D51"/>
      </a:accent3>
      <a:accent4>
        <a:srgbClr val="666666"/>
      </a:accent4>
      <a:accent5>
        <a:srgbClr val="3C76A6"/>
      </a:accent5>
      <a:accent6>
        <a:srgbClr val="1E44BC"/>
      </a:accent6>
      <a:hlink>
        <a:srgbClr val="0563C1"/>
      </a:hlink>
      <a:folHlink>
        <a:srgbClr val="954F72"/>
      </a:folHlink>
    </a:clrScheme>
    <a:fontScheme name="Contoso v1">
      <a:majorFont>
        <a:latin typeface="Corbel"/>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_30740551_TF34076243" id="{EB188560-FF41-4624-93D5-FDD7E127A2DE}" vid="{F767023B-66A9-4F93-B759-29D4C16B6ACD}"/>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0" ma:contentTypeDescription="Create a new document." ma:contentTypeScope="" ma:versionID="e39e7e9e36de66d473ce04bb4ab2dbb8">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9dc5994665da46609c24125788630d8"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C31332-3081-4BD9-AD6F-078B4521F357}">
  <ds:schemaRefs>
    <ds:schemaRef ds:uri="http://schemas.microsoft.com/sharepoint/v3/contenttype/forms"/>
  </ds:schemaRefs>
</ds:datastoreItem>
</file>

<file path=customXml/itemProps2.xml><?xml version="1.0" encoding="utf-8"?>
<ds:datastoreItem xmlns:ds="http://schemas.openxmlformats.org/officeDocument/2006/customXml" ds:itemID="{2519797F-2510-4681-A59B-FCD8F3733FE0}">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1FF4E1AF-DB5E-4764-961C-6F82B33E9E6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0</TotalTime>
  <Words>1206</Words>
  <Application>Microsoft Office PowerPoint</Application>
  <PresentationFormat>Panorámica</PresentationFormat>
  <Paragraphs>200</Paragraphs>
  <Slides>20</Slides>
  <Notes>5</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20</vt:i4>
      </vt:variant>
    </vt:vector>
  </HeadingPairs>
  <TitlesOfParts>
    <vt:vector size="28" baseType="lpstr">
      <vt:lpstr>Arial</vt:lpstr>
      <vt:lpstr>Bahnschrift SemiBold Condensed</vt:lpstr>
      <vt:lpstr>Calibri</vt:lpstr>
      <vt:lpstr>Corbel</vt:lpstr>
      <vt:lpstr>Times New Roman</vt:lpstr>
      <vt:lpstr>Wingdings</vt:lpstr>
      <vt:lpstr>Wingdings 2</vt:lpstr>
      <vt:lpstr>Tema de Office</vt:lpstr>
      <vt:lpstr>Presentación de PowerPoint</vt:lpstr>
      <vt:lpstr>agenda</vt:lpstr>
      <vt:lpstr>antecedentes</vt:lpstr>
      <vt:lpstr>problema</vt:lpstr>
      <vt:lpstr>OBJETIVOS</vt:lpstr>
      <vt:lpstr>Marco teórico</vt:lpstr>
      <vt:lpstr>Marco teórico</vt:lpstr>
      <vt:lpstr>Marco teórico</vt:lpstr>
      <vt:lpstr>DISEÑO E IMPLEMENTACIÓN</vt:lpstr>
      <vt:lpstr>DISEÑO E IMPLEMENTACIÓN</vt:lpstr>
      <vt:lpstr>DISEÑO E IMPLEMENTACIÓN</vt:lpstr>
      <vt:lpstr>DISEÑO E IMPLEMENTACIÓN</vt:lpstr>
      <vt:lpstr>DISEÑO E IMPLEMENTACIÓN</vt:lpstr>
      <vt:lpstr>DISEÑO E IMPLEMENTACIÓN</vt:lpstr>
      <vt:lpstr>Análisis de resultados</vt:lpstr>
      <vt:lpstr>conclusiones</vt:lpstr>
      <vt:lpstr>conclusiones</vt:lpstr>
      <vt:lpstr>Recomendaciones</vt:lpstr>
      <vt:lpstr>Presentación de PowerPoint</vt:lpstr>
      <vt:lpstr>PREGUNTAS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2020-01-24T17:53:18Z</dcterms:created>
  <dcterms:modified xsi:type="dcterms:W3CDTF">2020-02-10T16:06:30Z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