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48.emf" ContentType="image/emf"/>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Lst>
  <p:notesMasterIdLst>
    <p:notesMasterId r:id="rId41"/>
  </p:notesMasterIdLst>
  <p:handoutMasterIdLst>
    <p:handoutMasterId r:id="rId42"/>
  </p:handoutMasterIdLst>
  <p:sldIdLst>
    <p:sldId id="265" r:id="rId3"/>
    <p:sldId id="258" r:id="rId4"/>
    <p:sldId id="307" r:id="rId5"/>
    <p:sldId id="302" r:id="rId6"/>
    <p:sldId id="305" r:id="rId7"/>
    <p:sldId id="310" r:id="rId8"/>
    <p:sldId id="311" r:id="rId9"/>
    <p:sldId id="312" r:id="rId10"/>
    <p:sldId id="338" r:id="rId11"/>
    <p:sldId id="339" r:id="rId12"/>
    <p:sldId id="340" r:id="rId13"/>
    <p:sldId id="341" r:id="rId14"/>
    <p:sldId id="313" r:id="rId15"/>
    <p:sldId id="314" r:id="rId16"/>
    <p:sldId id="315" r:id="rId17"/>
    <p:sldId id="316" r:id="rId18"/>
    <p:sldId id="324" r:id="rId19"/>
    <p:sldId id="318" r:id="rId20"/>
    <p:sldId id="319" r:id="rId21"/>
    <p:sldId id="320" r:id="rId22"/>
    <p:sldId id="325" r:id="rId23"/>
    <p:sldId id="326" r:id="rId24"/>
    <p:sldId id="321" r:id="rId25"/>
    <p:sldId id="322" r:id="rId26"/>
    <p:sldId id="343" r:id="rId27"/>
    <p:sldId id="344" r:id="rId28"/>
    <p:sldId id="327" r:id="rId29"/>
    <p:sldId id="328" r:id="rId30"/>
    <p:sldId id="329" r:id="rId31"/>
    <p:sldId id="342" r:id="rId32"/>
    <p:sldId id="331" r:id="rId33"/>
    <p:sldId id="330" r:id="rId34"/>
    <p:sldId id="334" r:id="rId35"/>
    <p:sldId id="332" r:id="rId36"/>
    <p:sldId id="333" r:id="rId37"/>
    <p:sldId id="335" r:id="rId38"/>
    <p:sldId id="336" r:id="rId39"/>
    <p:sldId id="308"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DE1"/>
    <a:srgbClr val="F4BD2D"/>
    <a:srgbClr val="F07624"/>
    <a:srgbClr val="1ED4DE"/>
    <a:srgbClr val="E629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60"/>
  </p:normalViewPr>
  <p:slideViewPr>
    <p:cSldViewPr showGuides="1">
      <p:cViewPr varScale="1">
        <p:scale>
          <a:sx n="90" d="100"/>
          <a:sy n="90" d="100"/>
        </p:scale>
        <p:origin x="828" y="78"/>
      </p:cViewPr>
      <p:guideLst>
        <p:guide orient="horz" pos="1620"/>
        <p:guide pos="2880"/>
      </p:guideLst>
    </p:cSldViewPr>
  </p:slideViewPr>
  <p:notesTextViewPr>
    <p:cViewPr>
      <p:scale>
        <a:sx n="1" d="1"/>
        <a:sy n="1" d="1"/>
      </p:scale>
      <p:origin x="0" y="0"/>
    </p:cViewPr>
  </p:notesTextViewPr>
  <p:notesViewPr>
    <p:cSldViewPr showGuides="1">
      <p:cViewPr varScale="1">
        <p:scale>
          <a:sx n="84" d="100"/>
          <a:sy n="84" d="100"/>
        </p:scale>
        <p:origin x="94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Gráfico Tiempo vs Distancia de las transmisiones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scatterChart>
        <c:scatterStyle val="lineMarker"/>
        <c:varyColors val="0"/>
        <c:ser>
          <c:idx val="0"/>
          <c:order val="0"/>
          <c:tx>
            <c:strRef>
              <c:f>Hoja1!$B$1</c:f>
              <c:strCache>
                <c:ptCount val="1"/>
                <c:pt idx="0">
                  <c:v>Valores Y</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Hoja1!$A$2:$A$26</c:f>
              <c:numCache>
                <c:formatCode>General</c:formatCode>
                <c:ptCount val="25"/>
                <c:pt idx="0">
                  <c:v>65.12</c:v>
                </c:pt>
                <c:pt idx="1">
                  <c:v>65.47</c:v>
                </c:pt>
                <c:pt idx="2">
                  <c:v>65.510000000000005</c:v>
                </c:pt>
                <c:pt idx="3">
                  <c:v>65.55</c:v>
                </c:pt>
                <c:pt idx="4">
                  <c:v>65.55</c:v>
                </c:pt>
                <c:pt idx="5">
                  <c:v>65.59</c:v>
                </c:pt>
                <c:pt idx="6">
                  <c:v>66.010000000000005</c:v>
                </c:pt>
                <c:pt idx="7">
                  <c:v>66.010000000000005</c:v>
                </c:pt>
                <c:pt idx="8">
                  <c:v>66.09</c:v>
                </c:pt>
                <c:pt idx="9">
                  <c:v>66.11</c:v>
                </c:pt>
                <c:pt idx="10">
                  <c:v>66.19</c:v>
                </c:pt>
                <c:pt idx="11">
                  <c:v>66.31</c:v>
                </c:pt>
                <c:pt idx="12">
                  <c:v>66.31</c:v>
                </c:pt>
                <c:pt idx="13">
                  <c:v>66.33</c:v>
                </c:pt>
                <c:pt idx="14">
                  <c:v>66.37</c:v>
                </c:pt>
                <c:pt idx="15">
                  <c:v>66.38</c:v>
                </c:pt>
                <c:pt idx="16">
                  <c:v>66.58</c:v>
                </c:pt>
                <c:pt idx="17">
                  <c:v>66.959999999999994</c:v>
                </c:pt>
                <c:pt idx="18">
                  <c:v>66.989999999999995</c:v>
                </c:pt>
                <c:pt idx="19">
                  <c:v>67.2</c:v>
                </c:pt>
                <c:pt idx="20">
                  <c:v>67.45</c:v>
                </c:pt>
                <c:pt idx="21">
                  <c:v>67.63</c:v>
                </c:pt>
                <c:pt idx="22">
                  <c:v>67.87</c:v>
                </c:pt>
                <c:pt idx="23">
                  <c:v>67.98</c:v>
                </c:pt>
                <c:pt idx="24">
                  <c:v>68.12</c:v>
                </c:pt>
              </c:numCache>
            </c:numRef>
          </c:xVal>
          <c:yVal>
            <c:numRef>
              <c:f>Hoja1!$B$2:$B$26</c:f>
              <c:numCache>
                <c:formatCode>General</c:formatCode>
                <c:ptCount val="25"/>
                <c:pt idx="0">
                  <c:v>85</c:v>
                </c:pt>
                <c:pt idx="1">
                  <c:v>409</c:v>
                </c:pt>
                <c:pt idx="2">
                  <c:v>536</c:v>
                </c:pt>
                <c:pt idx="3">
                  <c:v>619</c:v>
                </c:pt>
                <c:pt idx="4">
                  <c:v>633</c:v>
                </c:pt>
                <c:pt idx="5">
                  <c:v>704</c:v>
                </c:pt>
                <c:pt idx="6">
                  <c:v>850</c:v>
                </c:pt>
                <c:pt idx="7">
                  <c:v>870</c:v>
                </c:pt>
                <c:pt idx="8">
                  <c:v>929</c:v>
                </c:pt>
                <c:pt idx="9">
                  <c:v>991</c:v>
                </c:pt>
                <c:pt idx="10">
                  <c:v>1180</c:v>
                </c:pt>
                <c:pt idx="11">
                  <c:v>1240</c:v>
                </c:pt>
                <c:pt idx="12">
                  <c:v>1390</c:v>
                </c:pt>
                <c:pt idx="13">
                  <c:v>1450</c:v>
                </c:pt>
                <c:pt idx="14">
                  <c:v>1570</c:v>
                </c:pt>
                <c:pt idx="15">
                  <c:v>1620</c:v>
                </c:pt>
                <c:pt idx="16">
                  <c:v>1910</c:v>
                </c:pt>
                <c:pt idx="17">
                  <c:v>2120</c:v>
                </c:pt>
                <c:pt idx="18">
                  <c:v>2650</c:v>
                </c:pt>
                <c:pt idx="19">
                  <c:v>3170</c:v>
                </c:pt>
                <c:pt idx="20">
                  <c:v>4420</c:v>
                </c:pt>
                <c:pt idx="21">
                  <c:v>4890</c:v>
                </c:pt>
                <c:pt idx="22">
                  <c:v>5450</c:v>
                </c:pt>
                <c:pt idx="23">
                  <c:v>5620</c:v>
                </c:pt>
                <c:pt idx="24">
                  <c:v>6070</c:v>
                </c:pt>
              </c:numCache>
            </c:numRef>
          </c:yVal>
          <c:smooth val="0"/>
          <c:extLst>
            <c:ext xmlns:c16="http://schemas.microsoft.com/office/drawing/2014/chart" uri="{C3380CC4-5D6E-409C-BE32-E72D297353CC}">
              <c16:uniqueId val="{00000000-79EC-4D85-A807-912992EE82B1}"/>
            </c:ext>
          </c:extLst>
        </c:ser>
        <c:dLbls>
          <c:showLegendKey val="0"/>
          <c:showVal val="0"/>
          <c:showCatName val="0"/>
          <c:showSerName val="0"/>
          <c:showPercent val="0"/>
          <c:showBubbleSize val="0"/>
        </c:dLbls>
        <c:axId val="2015797615"/>
        <c:axId val="65472479"/>
      </c:scatterChart>
      <c:valAx>
        <c:axId val="2015797615"/>
        <c:scaling>
          <c:orientation val="minMax"/>
          <c:max val="68.5"/>
          <c:min val="6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Tiempo (milisegundos)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65472479"/>
        <c:crosses val="autoZero"/>
        <c:crossBetween val="midCat"/>
      </c:valAx>
      <c:valAx>
        <c:axId val="6547247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Distancia (metros)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201579761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hyperlink" Target="http://enriquesacanell.blogspot.com/2015/02/la-gestion-orientada-resultados-en-la.html"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instruccionesdeuso.es/2016/10/es-tan-fiero-el-libro-digital-como-lo.html" TargetMode="External"/><Relationship Id="rId1" Type="http://schemas.openxmlformats.org/officeDocument/2006/relationships/image" Target="../media/image19.jpeg"/><Relationship Id="rId6" Type="http://schemas.openxmlformats.org/officeDocument/2006/relationships/hyperlink" Target="https://www.ansp.gob.sv/consulta-de-pruebas/" TargetMode="External"/><Relationship Id="rId5" Type="http://schemas.openxmlformats.org/officeDocument/2006/relationships/image" Target="../media/image21.jpeg"/><Relationship Id="rId4" Type="http://schemas.openxmlformats.org/officeDocument/2006/relationships/hyperlink" Target="http://www.mauroalfieri.it/elettronica/raspberry-pi-3-model-b.html" TargetMode="External"/></Relationships>
</file>

<file path=ppt/diagrams/_rels/drawing2.xml.rels><?xml version="1.0" encoding="UTF-8" standalone="yes"?>
<Relationships xmlns="http://schemas.openxmlformats.org/package/2006/relationships"><Relationship Id="rId8" Type="http://schemas.openxmlformats.org/officeDocument/2006/relationships/hyperlink" Target="http://enriquesacanell.blogspot.com/2015/02/la-gestion-orientada-resultados-en-la.html"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instruccionesdeuso.es/2016/10/es-tan-fiero-el-libro-digital-como-lo.html" TargetMode="External"/><Relationship Id="rId1" Type="http://schemas.openxmlformats.org/officeDocument/2006/relationships/image" Target="../media/image19.jpeg"/><Relationship Id="rId6" Type="http://schemas.openxmlformats.org/officeDocument/2006/relationships/hyperlink" Target="https://www.ansp.gob.sv/consulta-de-pruebas/" TargetMode="External"/><Relationship Id="rId5" Type="http://schemas.openxmlformats.org/officeDocument/2006/relationships/image" Target="../media/image21.jpeg"/><Relationship Id="rId4" Type="http://schemas.openxmlformats.org/officeDocument/2006/relationships/hyperlink" Target="http://www.mauroalfieri.it/elettronica/raspberry-pi-3-model-b.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847E0-C246-4942-AAFA-887A54718344}"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s-EC"/>
        </a:p>
      </dgm:t>
    </dgm:pt>
    <dgm:pt modelId="{20CAD2A1-5CA1-4C5F-9904-1A5767D82898}">
      <dgm:prSet phldrT="[Texto]" custT="1"/>
      <dgm:spPr/>
      <dgm:t>
        <a:bodyPr/>
        <a:lstStyle/>
        <a:p>
          <a:r>
            <a:rPr lang="es-EC" sz="3600" b="1" dirty="0"/>
            <a:t>Agenda</a:t>
          </a:r>
        </a:p>
      </dgm:t>
    </dgm:pt>
    <dgm:pt modelId="{2392AE6E-00CC-4A61-856B-BFE7D65A0C8F}" type="parTrans" cxnId="{838C79F6-2D79-4A2B-AFAF-4BB4B5A81F2A}">
      <dgm:prSet/>
      <dgm:spPr/>
      <dgm:t>
        <a:bodyPr/>
        <a:lstStyle/>
        <a:p>
          <a:endParaRPr lang="es-EC"/>
        </a:p>
      </dgm:t>
    </dgm:pt>
    <dgm:pt modelId="{ECEE9DAD-131B-40D3-8FE8-CA9AFBD62B6E}" type="sibTrans" cxnId="{838C79F6-2D79-4A2B-AFAF-4BB4B5A81F2A}">
      <dgm:prSet/>
      <dgm:spPr/>
      <dgm:t>
        <a:bodyPr/>
        <a:lstStyle/>
        <a:p>
          <a:endParaRPr lang="es-EC"/>
        </a:p>
      </dgm:t>
    </dgm:pt>
    <dgm:pt modelId="{11D81733-893A-421B-A46E-2C98C59138FE}">
      <dgm:prSet/>
      <dgm:spPr/>
      <dgm:t>
        <a:bodyPr/>
        <a:lstStyle/>
        <a:p>
          <a:r>
            <a:rPr lang="es-EC" b="0" u="none" dirty="0"/>
            <a:t>2. Objetivos</a:t>
          </a:r>
        </a:p>
      </dgm:t>
    </dgm:pt>
    <dgm:pt modelId="{4724DF65-C5FE-403E-BD65-E528FA094ED7}" type="parTrans" cxnId="{3598B7D0-949D-455B-AA9F-F561F86CAB6B}">
      <dgm:prSet/>
      <dgm:spPr/>
      <dgm:t>
        <a:bodyPr/>
        <a:lstStyle/>
        <a:p>
          <a:endParaRPr lang="es-EC"/>
        </a:p>
      </dgm:t>
    </dgm:pt>
    <dgm:pt modelId="{9EF937BA-5839-41E8-8414-97411B18CBE8}" type="sibTrans" cxnId="{3598B7D0-949D-455B-AA9F-F561F86CAB6B}">
      <dgm:prSet/>
      <dgm:spPr/>
      <dgm:t>
        <a:bodyPr/>
        <a:lstStyle/>
        <a:p>
          <a:endParaRPr lang="es-EC"/>
        </a:p>
      </dgm:t>
    </dgm:pt>
    <dgm:pt modelId="{42AB53DE-7D3C-4D18-B172-69DB7CD03BDD}">
      <dgm:prSet/>
      <dgm:spPr/>
      <dgm:t>
        <a:bodyPr/>
        <a:lstStyle/>
        <a:p>
          <a:r>
            <a:rPr lang="es-EC"/>
            <a:t>3. Justificación</a:t>
          </a:r>
          <a:endParaRPr lang="es-EC" dirty="0"/>
        </a:p>
      </dgm:t>
    </dgm:pt>
    <dgm:pt modelId="{E21F9510-2283-490C-9212-0BADCF5D0DB5}" type="parTrans" cxnId="{DF060922-ACAE-43E9-A7E1-7F55159AC69B}">
      <dgm:prSet/>
      <dgm:spPr/>
      <dgm:t>
        <a:bodyPr/>
        <a:lstStyle/>
        <a:p>
          <a:endParaRPr lang="es-EC"/>
        </a:p>
      </dgm:t>
    </dgm:pt>
    <dgm:pt modelId="{C20E9E19-DE45-4B6B-B0F6-932ADD491F47}" type="sibTrans" cxnId="{DF060922-ACAE-43E9-A7E1-7F55159AC69B}">
      <dgm:prSet/>
      <dgm:spPr/>
      <dgm:t>
        <a:bodyPr/>
        <a:lstStyle/>
        <a:p>
          <a:endParaRPr lang="es-EC"/>
        </a:p>
      </dgm:t>
    </dgm:pt>
    <dgm:pt modelId="{7A1E1FED-5C14-4C89-918D-69CF9841A6BB}">
      <dgm:prSet/>
      <dgm:spPr/>
      <dgm:t>
        <a:bodyPr/>
        <a:lstStyle/>
        <a:p>
          <a:r>
            <a:rPr lang="es-EC"/>
            <a:t>4. Estado del Arte</a:t>
          </a:r>
          <a:endParaRPr lang="es-EC" dirty="0"/>
        </a:p>
      </dgm:t>
    </dgm:pt>
    <dgm:pt modelId="{69A716FB-92E5-49A9-A199-24575ABF6E88}" type="parTrans" cxnId="{4BAAF9DA-E055-4AE1-8A13-E6054E0874A3}">
      <dgm:prSet/>
      <dgm:spPr/>
      <dgm:t>
        <a:bodyPr/>
        <a:lstStyle/>
        <a:p>
          <a:endParaRPr lang="es-EC"/>
        </a:p>
      </dgm:t>
    </dgm:pt>
    <dgm:pt modelId="{563DD821-BB73-434E-A4BD-A3440C1BF586}" type="sibTrans" cxnId="{4BAAF9DA-E055-4AE1-8A13-E6054E0874A3}">
      <dgm:prSet/>
      <dgm:spPr/>
      <dgm:t>
        <a:bodyPr/>
        <a:lstStyle/>
        <a:p>
          <a:endParaRPr lang="es-EC"/>
        </a:p>
      </dgm:t>
    </dgm:pt>
    <dgm:pt modelId="{83325789-F79E-4978-A81F-59334C95F7DB}">
      <dgm:prSet/>
      <dgm:spPr/>
      <dgm:t>
        <a:bodyPr/>
        <a:lstStyle/>
        <a:p>
          <a:r>
            <a:rPr lang="es-EC"/>
            <a:t>5. Marco Teórico</a:t>
          </a:r>
          <a:endParaRPr lang="es-EC" dirty="0"/>
        </a:p>
      </dgm:t>
    </dgm:pt>
    <dgm:pt modelId="{DAE4DB04-82DA-4ECE-BFD0-986B37561032}" type="parTrans" cxnId="{8AAB7C98-B3CD-424B-84FE-6644EC9705EC}">
      <dgm:prSet/>
      <dgm:spPr/>
      <dgm:t>
        <a:bodyPr/>
        <a:lstStyle/>
        <a:p>
          <a:endParaRPr lang="es-EC"/>
        </a:p>
      </dgm:t>
    </dgm:pt>
    <dgm:pt modelId="{54B261B9-9102-419E-A529-59A05E2750A6}" type="sibTrans" cxnId="{8AAB7C98-B3CD-424B-84FE-6644EC9705EC}">
      <dgm:prSet/>
      <dgm:spPr/>
      <dgm:t>
        <a:bodyPr/>
        <a:lstStyle/>
        <a:p>
          <a:endParaRPr lang="es-EC"/>
        </a:p>
      </dgm:t>
    </dgm:pt>
    <dgm:pt modelId="{95799582-847F-44ED-8C7F-6E44D319ACBA}">
      <dgm:prSet/>
      <dgm:spPr/>
      <dgm:t>
        <a:bodyPr/>
        <a:lstStyle/>
        <a:p>
          <a:r>
            <a:rPr lang="es-EC"/>
            <a:t>6. Metodología </a:t>
          </a:r>
          <a:endParaRPr lang="es-EC" dirty="0"/>
        </a:p>
      </dgm:t>
    </dgm:pt>
    <dgm:pt modelId="{213B1DE5-5960-4BC9-BADC-9FDCA5FB4E2C}" type="parTrans" cxnId="{62C01A1C-E334-4FF5-A02F-D749CD84BA69}">
      <dgm:prSet/>
      <dgm:spPr/>
      <dgm:t>
        <a:bodyPr/>
        <a:lstStyle/>
        <a:p>
          <a:endParaRPr lang="es-EC"/>
        </a:p>
      </dgm:t>
    </dgm:pt>
    <dgm:pt modelId="{EEB5413B-7C24-4023-9A24-3579F38B7286}" type="sibTrans" cxnId="{62C01A1C-E334-4FF5-A02F-D749CD84BA69}">
      <dgm:prSet/>
      <dgm:spPr/>
      <dgm:t>
        <a:bodyPr/>
        <a:lstStyle/>
        <a:p>
          <a:endParaRPr lang="es-EC"/>
        </a:p>
      </dgm:t>
    </dgm:pt>
    <dgm:pt modelId="{2EE35567-4E5E-4FCC-A27E-9DF1BD2930F6}">
      <dgm:prSet/>
      <dgm:spPr/>
      <dgm:t>
        <a:bodyPr/>
        <a:lstStyle/>
        <a:p>
          <a:r>
            <a:rPr lang="es-EC"/>
            <a:t>7. Propuesta</a:t>
          </a:r>
          <a:endParaRPr lang="es-EC" dirty="0"/>
        </a:p>
      </dgm:t>
    </dgm:pt>
    <dgm:pt modelId="{FCD8A076-4740-4C0D-A3B4-5906E5947953}" type="parTrans" cxnId="{6273DA9E-9F5B-4446-B44B-949673687F5F}">
      <dgm:prSet/>
      <dgm:spPr/>
      <dgm:t>
        <a:bodyPr/>
        <a:lstStyle/>
        <a:p>
          <a:endParaRPr lang="es-EC"/>
        </a:p>
      </dgm:t>
    </dgm:pt>
    <dgm:pt modelId="{4A08F582-4F70-41BC-ADC6-D25D914DFAE0}" type="sibTrans" cxnId="{6273DA9E-9F5B-4446-B44B-949673687F5F}">
      <dgm:prSet/>
      <dgm:spPr/>
      <dgm:t>
        <a:bodyPr/>
        <a:lstStyle/>
        <a:p>
          <a:endParaRPr lang="es-EC"/>
        </a:p>
      </dgm:t>
    </dgm:pt>
    <dgm:pt modelId="{2514986B-EC9E-48B5-AB03-661D78AD1C04}">
      <dgm:prSet/>
      <dgm:spPr/>
      <dgm:t>
        <a:bodyPr/>
        <a:lstStyle/>
        <a:p>
          <a:r>
            <a:rPr lang="es-EC"/>
            <a:t>8. Resultados</a:t>
          </a:r>
          <a:endParaRPr lang="es-EC" dirty="0"/>
        </a:p>
      </dgm:t>
    </dgm:pt>
    <dgm:pt modelId="{ACEDDAA0-4E9E-47D7-A9CC-318DE6597CB8}" type="parTrans" cxnId="{E8D90D2B-A928-4584-A46A-05358F0E0B11}">
      <dgm:prSet/>
      <dgm:spPr/>
      <dgm:t>
        <a:bodyPr/>
        <a:lstStyle/>
        <a:p>
          <a:endParaRPr lang="es-EC"/>
        </a:p>
      </dgm:t>
    </dgm:pt>
    <dgm:pt modelId="{603C4DF0-E14E-4FCC-AC15-00029EF7529E}" type="sibTrans" cxnId="{E8D90D2B-A928-4584-A46A-05358F0E0B11}">
      <dgm:prSet/>
      <dgm:spPr/>
      <dgm:t>
        <a:bodyPr/>
        <a:lstStyle/>
        <a:p>
          <a:endParaRPr lang="es-EC"/>
        </a:p>
      </dgm:t>
    </dgm:pt>
    <dgm:pt modelId="{30962652-9638-41CD-B542-AEF239C4B264}">
      <dgm:prSet/>
      <dgm:spPr/>
      <dgm:t>
        <a:bodyPr/>
        <a:lstStyle/>
        <a:p>
          <a:r>
            <a:rPr lang="es-EC"/>
            <a:t>9. Conclusiones</a:t>
          </a:r>
          <a:endParaRPr lang="es-EC" dirty="0"/>
        </a:p>
      </dgm:t>
    </dgm:pt>
    <dgm:pt modelId="{A15F5AB7-FA29-423D-8D97-7AC364854978}" type="parTrans" cxnId="{B489D472-9DE3-433F-94EA-C9F99561AE9A}">
      <dgm:prSet/>
      <dgm:spPr/>
      <dgm:t>
        <a:bodyPr/>
        <a:lstStyle/>
        <a:p>
          <a:endParaRPr lang="es-EC"/>
        </a:p>
      </dgm:t>
    </dgm:pt>
    <dgm:pt modelId="{8500CF9F-8226-4A63-B0AF-96256032E2E0}" type="sibTrans" cxnId="{B489D472-9DE3-433F-94EA-C9F99561AE9A}">
      <dgm:prSet/>
      <dgm:spPr/>
      <dgm:t>
        <a:bodyPr/>
        <a:lstStyle/>
        <a:p>
          <a:endParaRPr lang="es-EC"/>
        </a:p>
      </dgm:t>
    </dgm:pt>
    <dgm:pt modelId="{53F38875-BB9D-482B-8869-5E3918CD4558}">
      <dgm:prSet/>
      <dgm:spPr/>
      <dgm:t>
        <a:bodyPr/>
        <a:lstStyle/>
        <a:p>
          <a:r>
            <a:rPr lang="es-EC"/>
            <a:t>10. Recomendaciones</a:t>
          </a:r>
          <a:endParaRPr lang="es-EC" dirty="0"/>
        </a:p>
      </dgm:t>
    </dgm:pt>
    <dgm:pt modelId="{C587E465-E53F-42B8-ABE3-4FF0CB936B40}" type="parTrans" cxnId="{84586656-75AA-4D03-B4B5-8D9646187013}">
      <dgm:prSet/>
      <dgm:spPr/>
      <dgm:t>
        <a:bodyPr/>
        <a:lstStyle/>
        <a:p>
          <a:endParaRPr lang="es-EC"/>
        </a:p>
      </dgm:t>
    </dgm:pt>
    <dgm:pt modelId="{2824F615-C1C3-4B2E-83C6-9CBE02D19161}" type="sibTrans" cxnId="{84586656-75AA-4D03-B4B5-8D9646187013}">
      <dgm:prSet/>
      <dgm:spPr/>
      <dgm:t>
        <a:bodyPr/>
        <a:lstStyle/>
        <a:p>
          <a:endParaRPr lang="es-EC"/>
        </a:p>
      </dgm:t>
    </dgm:pt>
    <dgm:pt modelId="{BFD32000-667A-4DDF-9B3F-07242D7DA5DD}">
      <dgm:prSet phldrT="[Texto]"/>
      <dgm:spPr/>
      <dgm:t>
        <a:bodyPr/>
        <a:lstStyle/>
        <a:p>
          <a:r>
            <a:rPr lang="es-EC" dirty="0"/>
            <a:t>1. Problema</a:t>
          </a:r>
        </a:p>
      </dgm:t>
    </dgm:pt>
    <dgm:pt modelId="{DD16F1BB-F142-4984-9870-80A16D0D9679}" type="sibTrans" cxnId="{FC07181B-A005-45ED-A410-7D95B1B50D71}">
      <dgm:prSet/>
      <dgm:spPr/>
      <dgm:t>
        <a:bodyPr/>
        <a:lstStyle/>
        <a:p>
          <a:endParaRPr lang="es-EC"/>
        </a:p>
      </dgm:t>
    </dgm:pt>
    <dgm:pt modelId="{1397D3D9-7246-4B84-9575-28F3359C68A2}" type="parTrans" cxnId="{FC07181B-A005-45ED-A410-7D95B1B50D71}">
      <dgm:prSet/>
      <dgm:spPr/>
      <dgm:t>
        <a:bodyPr/>
        <a:lstStyle/>
        <a:p>
          <a:endParaRPr lang="es-EC"/>
        </a:p>
      </dgm:t>
    </dgm:pt>
    <dgm:pt modelId="{E5B454C4-AFA3-43E5-B576-862EDA876B02}" type="pres">
      <dgm:prSet presAssocID="{6A5847E0-C246-4942-AAFA-887A54718344}" presName="layout" presStyleCnt="0">
        <dgm:presLayoutVars>
          <dgm:chMax/>
          <dgm:chPref/>
          <dgm:dir/>
          <dgm:resizeHandles/>
        </dgm:presLayoutVars>
      </dgm:prSet>
      <dgm:spPr/>
    </dgm:pt>
    <dgm:pt modelId="{D5C8ADC0-E70E-4AA7-BAC5-D22D5783799F}" type="pres">
      <dgm:prSet presAssocID="{20CAD2A1-5CA1-4C5F-9904-1A5767D82898}" presName="root" presStyleCnt="0">
        <dgm:presLayoutVars>
          <dgm:chMax/>
          <dgm:chPref/>
        </dgm:presLayoutVars>
      </dgm:prSet>
      <dgm:spPr/>
    </dgm:pt>
    <dgm:pt modelId="{99F3F78D-2E42-434D-811C-EE8939AD0C37}" type="pres">
      <dgm:prSet presAssocID="{20CAD2A1-5CA1-4C5F-9904-1A5767D82898}" presName="rootComposite" presStyleCnt="0">
        <dgm:presLayoutVars/>
      </dgm:prSet>
      <dgm:spPr/>
    </dgm:pt>
    <dgm:pt modelId="{C5665A86-0831-423C-B8A5-5AF710F79A7A}" type="pres">
      <dgm:prSet presAssocID="{20CAD2A1-5CA1-4C5F-9904-1A5767D82898}" presName="ParentAccent" presStyleLbl="alignNode1" presStyleIdx="0" presStyleCnt="1"/>
      <dgm:spPr/>
    </dgm:pt>
    <dgm:pt modelId="{E61ED36D-FFFC-4E69-8D18-E922A72AE405}" type="pres">
      <dgm:prSet presAssocID="{20CAD2A1-5CA1-4C5F-9904-1A5767D82898}" presName="ParentSmallAccent" presStyleLbl="fgAcc1" presStyleIdx="0" presStyleCnt="1"/>
      <dgm:spPr/>
    </dgm:pt>
    <dgm:pt modelId="{6F15F6A3-B863-4518-AE4B-60B6FA3E21D4}" type="pres">
      <dgm:prSet presAssocID="{20CAD2A1-5CA1-4C5F-9904-1A5767D82898}" presName="Parent" presStyleLbl="revTx" presStyleIdx="0" presStyleCnt="11">
        <dgm:presLayoutVars>
          <dgm:chMax/>
          <dgm:chPref val="4"/>
          <dgm:bulletEnabled val="1"/>
        </dgm:presLayoutVars>
      </dgm:prSet>
      <dgm:spPr/>
    </dgm:pt>
    <dgm:pt modelId="{5B2BFC6F-618E-4304-A0A9-64D5DD561210}" type="pres">
      <dgm:prSet presAssocID="{20CAD2A1-5CA1-4C5F-9904-1A5767D82898}" presName="childShape" presStyleCnt="0">
        <dgm:presLayoutVars>
          <dgm:chMax val="0"/>
          <dgm:chPref val="0"/>
        </dgm:presLayoutVars>
      </dgm:prSet>
      <dgm:spPr/>
    </dgm:pt>
    <dgm:pt modelId="{471E93DC-0F46-4DA6-B5D2-AC1BC1A6618B}" type="pres">
      <dgm:prSet presAssocID="{BFD32000-667A-4DDF-9B3F-07242D7DA5DD}" presName="childComposite" presStyleCnt="0">
        <dgm:presLayoutVars>
          <dgm:chMax val="0"/>
          <dgm:chPref val="0"/>
        </dgm:presLayoutVars>
      </dgm:prSet>
      <dgm:spPr/>
    </dgm:pt>
    <dgm:pt modelId="{52063DD1-F9CB-4915-9BC6-A45A5C58F3B3}" type="pres">
      <dgm:prSet presAssocID="{BFD32000-667A-4DDF-9B3F-07242D7DA5DD}" presName="ChildAccent" presStyleLbl="solidFgAcc1" presStyleIdx="0" presStyleCnt="10"/>
      <dgm:spPr/>
    </dgm:pt>
    <dgm:pt modelId="{03B5BF25-55E7-4F67-8268-5CD8D428634F}" type="pres">
      <dgm:prSet presAssocID="{BFD32000-667A-4DDF-9B3F-07242D7DA5DD}" presName="Child" presStyleLbl="revTx" presStyleIdx="1" presStyleCnt="11">
        <dgm:presLayoutVars>
          <dgm:chMax val="0"/>
          <dgm:chPref val="0"/>
          <dgm:bulletEnabled val="1"/>
        </dgm:presLayoutVars>
      </dgm:prSet>
      <dgm:spPr/>
    </dgm:pt>
    <dgm:pt modelId="{12CEEF63-F70A-4F61-AA2C-3FD99F7858CF}" type="pres">
      <dgm:prSet presAssocID="{11D81733-893A-421B-A46E-2C98C59138FE}" presName="childComposite" presStyleCnt="0">
        <dgm:presLayoutVars>
          <dgm:chMax val="0"/>
          <dgm:chPref val="0"/>
        </dgm:presLayoutVars>
      </dgm:prSet>
      <dgm:spPr/>
    </dgm:pt>
    <dgm:pt modelId="{BAFD7655-604C-49C0-A573-317AEA3DBBAD}" type="pres">
      <dgm:prSet presAssocID="{11D81733-893A-421B-A46E-2C98C59138FE}" presName="ChildAccent" presStyleLbl="solidFgAcc1" presStyleIdx="1" presStyleCnt="10"/>
      <dgm:spPr/>
    </dgm:pt>
    <dgm:pt modelId="{D775B5E9-AB1B-476B-B3C5-47F169AF192F}" type="pres">
      <dgm:prSet presAssocID="{11D81733-893A-421B-A46E-2C98C59138FE}" presName="Child" presStyleLbl="revTx" presStyleIdx="2" presStyleCnt="11">
        <dgm:presLayoutVars>
          <dgm:chMax val="0"/>
          <dgm:chPref val="0"/>
          <dgm:bulletEnabled val="1"/>
        </dgm:presLayoutVars>
      </dgm:prSet>
      <dgm:spPr/>
    </dgm:pt>
    <dgm:pt modelId="{F931D7BF-9B4D-4186-8518-0822726D9C47}" type="pres">
      <dgm:prSet presAssocID="{42AB53DE-7D3C-4D18-B172-69DB7CD03BDD}" presName="childComposite" presStyleCnt="0">
        <dgm:presLayoutVars>
          <dgm:chMax val="0"/>
          <dgm:chPref val="0"/>
        </dgm:presLayoutVars>
      </dgm:prSet>
      <dgm:spPr/>
    </dgm:pt>
    <dgm:pt modelId="{5BD5FBCB-BCB3-42D0-B53C-F5019C51B6A2}" type="pres">
      <dgm:prSet presAssocID="{42AB53DE-7D3C-4D18-B172-69DB7CD03BDD}" presName="ChildAccent" presStyleLbl="solidFgAcc1" presStyleIdx="2" presStyleCnt="10"/>
      <dgm:spPr/>
    </dgm:pt>
    <dgm:pt modelId="{EB4EC59C-C4AE-4212-A67A-F018A9904871}" type="pres">
      <dgm:prSet presAssocID="{42AB53DE-7D3C-4D18-B172-69DB7CD03BDD}" presName="Child" presStyleLbl="revTx" presStyleIdx="3" presStyleCnt="11">
        <dgm:presLayoutVars>
          <dgm:chMax val="0"/>
          <dgm:chPref val="0"/>
          <dgm:bulletEnabled val="1"/>
        </dgm:presLayoutVars>
      </dgm:prSet>
      <dgm:spPr/>
    </dgm:pt>
    <dgm:pt modelId="{EE903D07-8BE0-47E7-85FA-D5DE4B01F09B}" type="pres">
      <dgm:prSet presAssocID="{7A1E1FED-5C14-4C89-918D-69CF9841A6BB}" presName="childComposite" presStyleCnt="0">
        <dgm:presLayoutVars>
          <dgm:chMax val="0"/>
          <dgm:chPref val="0"/>
        </dgm:presLayoutVars>
      </dgm:prSet>
      <dgm:spPr/>
    </dgm:pt>
    <dgm:pt modelId="{1BCAD403-0878-4A76-981C-153186736E2B}" type="pres">
      <dgm:prSet presAssocID="{7A1E1FED-5C14-4C89-918D-69CF9841A6BB}" presName="ChildAccent" presStyleLbl="solidFgAcc1" presStyleIdx="3" presStyleCnt="10"/>
      <dgm:spPr/>
    </dgm:pt>
    <dgm:pt modelId="{5265D2D1-ADCE-4C8A-AA68-2284ED0BC029}" type="pres">
      <dgm:prSet presAssocID="{7A1E1FED-5C14-4C89-918D-69CF9841A6BB}" presName="Child" presStyleLbl="revTx" presStyleIdx="4" presStyleCnt="11">
        <dgm:presLayoutVars>
          <dgm:chMax val="0"/>
          <dgm:chPref val="0"/>
          <dgm:bulletEnabled val="1"/>
        </dgm:presLayoutVars>
      </dgm:prSet>
      <dgm:spPr/>
    </dgm:pt>
    <dgm:pt modelId="{31F42369-CABF-4990-9712-26A7816C8953}" type="pres">
      <dgm:prSet presAssocID="{83325789-F79E-4978-A81F-59334C95F7DB}" presName="childComposite" presStyleCnt="0">
        <dgm:presLayoutVars>
          <dgm:chMax val="0"/>
          <dgm:chPref val="0"/>
        </dgm:presLayoutVars>
      </dgm:prSet>
      <dgm:spPr/>
    </dgm:pt>
    <dgm:pt modelId="{3549B2CE-D305-43FD-8FE3-8083A7838D6C}" type="pres">
      <dgm:prSet presAssocID="{83325789-F79E-4978-A81F-59334C95F7DB}" presName="ChildAccent" presStyleLbl="solidFgAcc1" presStyleIdx="4" presStyleCnt="10"/>
      <dgm:spPr/>
    </dgm:pt>
    <dgm:pt modelId="{8B5F69F4-B1EE-4375-9D7F-CAF9C779F421}" type="pres">
      <dgm:prSet presAssocID="{83325789-F79E-4978-A81F-59334C95F7DB}" presName="Child" presStyleLbl="revTx" presStyleIdx="5" presStyleCnt="11">
        <dgm:presLayoutVars>
          <dgm:chMax val="0"/>
          <dgm:chPref val="0"/>
          <dgm:bulletEnabled val="1"/>
        </dgm:presLayoutVars>
      </dgm:prSet>
      <dgm:spPr/>
    </dgm:pt>
    <dgm:pt modelId="{08976324-560C-4F16-80AA-5D74D3E04158}" type="pres">
      <dgm:prSet presAssocID="{95799582-847F-44ED-8C7F-6E44D319ACBA}" presName="childComposite" presStyleCnt="0">
        <dgm:presLayoutVars>
          <dgm:chMax val="0"/>
          <dgm:chPref val="0"/>
        </dgm:presLayoutVars>
      </dgm:prSet>
      <dgm:spPr/>
    </dgm:pt>
    <dgm:pt modelId="{98C87F2E-6082-483B-8839-41278E72EA54}" type="pres">
      <dgm:prSet presAssocID="{95799582-847F-44ED-8C7F-6E44D319ACBA}" presName="ChildAccent" presStyleLbl="solidFgAcc1" presStyleIdx="5" presStyleCnt="10"/>
      <dgm:spPr/>
    </dgm:pt>
    <dgm:pt modelId="{B315372A-AA4A-465C-A34C-4BECE5C4D0DE}" type="pres">
      <dgm:prSet presAssocID="{95799582-847F-44ED-8C7F-6E44D319ACBA}" presName="Child" presStyleLbl="revTx" presStyleIdx="6" presStyleCnt="11">
        <dgm:presLayoutVars>
          <dgm:chMax val="0"/>
          <dgm:chPref val="0"/>
          <dgm:bulletEnabled val="1"/>
        </dgm:presLayoutVars>
      </dgm:prSet>
      <dgm:spPr/>
    </dgm:pt>
    <dgm:pt modelId="{DAFB3D07-9FD4-4A83-A620-80BB4FCA4529}" type="pres">
      <dgm:prSet presAssocID="{2EE35567-4E5E-4FCC-A27E-9DF1BD2930F6}" presName="childComposite" presStyleCnt="0">
        <dgm:presLayoutVars>
          <dgm:chMax val="0"/>
          <dgm:chPref val="0"/>
        </dgm:presLayoutVars>
      </dgm:prSet>
      <dgm:spPr/>
    </dgm:pt>
    <dgm:pt modelId="{434726C3-E65D-49E2-8B3A-337450F0FFEE}" type="pres">
      <dgm:prSet presAssocID="{2EE35567-4E5E-4FCC-A27E-9DF1BD2930F6}" presName="ChildAccent" presStyleLbl="solidFgAcc1" presStyleIdx="6" presStyleCnt="10"/>
      <dgm:spPr/>
    </dgm:pt>
    <dgm:pt modelId="{99AA0C55-4BA2-4593-959B-CBEB9F3A176F}" type="pres">
      <dgm:prSet presAssocID="{2EE35567-4E5E-4FCC-A27E-9DF1BD2930F6}" presName="Child" presStyleLbl="revTx" presStyleIdx="7" presStyleCnt="11">
        <dgm:presLayoutVars>
          <dgm:chMax val="0"/>
          <dgm:chPref val="0"/>
          <dgm:bulletEnabled val="1"/>
        </dgm:presLayoutVars>
      </dgm:prSet>
      <dgm:spPr/>
    </dgm:pt>
    <dgm:pt modelId="{D03241CD-67B8-4EF2-BE4E-95DF19795C34}" type="pres">
      <dgm:prSet presAssocID="{2514986B-EC9E-48B5-AB03-661D78AD1C04}" presName="childComposite" presStyleCnt="0">
        <dgm:presLayoutVars>
          <dgm:chMax val="0"/>
          <dgm:chPref val="0"/>
        </dgm:presLayoutVars>
      </dgm:prSet>
      <dgm:spPr/>
    </dgm:pt>
    <dgm:pt modelId="{0B12E32A-FF58-4007-AAE1-31051AC6FBEC}" type="pres">
      <dgm:prSet presAssocID="{2514986B-EC9E-48B5-AB03-661D78AD1C04}" presName="ChildAccent" presStyleLbl="solidFgAcc1" presStyleIdx="7" presStyleCnt="10"/>
      <dgm:spPr/>
    </dgm:pt>
    <dgm:pt modelId="{D5170D6C-9565-419C-A1AB-61D65D0FF961}" type="pres">
      <dgm:prSet presAssocID="{2514986B-EC9E-48B5-AB03-661D78AD1C04}" presName="Child" presStyleLbl="revTx" presStyleIdx="8" presStyleCnt="11">
        <dgm:presLayoutVars>
          <dgm:chMax val="0"/>
          <dgm:chPref val="0"/>
          <dgm:bulletEnabled val="1"/>
        </dgm:presLayoutVars>
      </dgm:prSet>
      <dgm:spPr/>
    </dgm:pt>
    <dgm:pt modelId="{0935369E-55A6-483D-BCC6-68593627F0EF}" type="pres">
      <dgm:prSet presAssocID="{30962652-9638-41CD-B542-AEF239C4B264}" presName="childComposite" presStyleCnt="0">
        <dgm:presLayoutVars>
          <dgm:chMax val="0"/>
          <dgm:chPref val="0"/>
        </dgm:presLayoutVars>
      </dgm:prSet>
      <dgm:spPr/>
    </dgm:pt>
    <dgm:pt modelId="{5923C6EB-F697-4533-94A4-BB6B12374631}" type="pres">
      <dgm:prSet presAssocID="{30962652-9638-41CD-B542-AEF239C4B264}" presName="ChildAccent" presStyleLbl="solidFgAcc1" presStyleIdx="8" presStyleCnt="10"/>
      <dgm:spPr/>
    </dgm:pt>
    <dgm:pt modelId="{80D7FDA0-9951-4D4A-BF82-0D533C2DF2A2}" type="pres">
      <dgm:prSet presAssocID="{30962652-9638-41CD-B542-AEF239C4B264}" presName="Child" presStyleLbl="revTx" presStyleIdx="9" presStyleCnt="11">
        <dgm:presLayoutVars>
          <dgm:chMax val="0"/>
          <dgm:chPref val="0"/>
          <dgm:bulletEnabled val="1"/>
        </dgm:presLayoutVars>
      </dgm:prSet>
      <dgm:spPr/>
    </dgm:pt>
    <dgm:pt modelId="{DE3C2E3C-3293-4E68-84D5-F90717DD67C9}" type="pres">
      <dgm:prSet presAssocID="{53F38875-BB9D-482B-8869-5E3918CD4558}" presName="childComposite" presStyleCnt="0">
        <dgm:presLayoutVars>
          <dgm:chMax val="0"/>
          <dgm:chPref val="0"/>
        </dgm:presLayoutVars>
      </dgm:prSet>
      <dgm:spPr/>
    </dgm:pt>
    <dgm:pt modelId="{ECE95443-23B9-4641-A360-D786F6D693E6}" type="pres">
      <dgm:prSet presAssocID="{53F38875-BB9D-482B-8869-5E3918CD4558}" presName="ChildAccent" presStyleLbl="solidFgAcc1" presStyleIdx="9" presStyleCnt="10"/>
      <dgm:spPr/>
    </dgm:pt>
    <dgm:pt modelId="{51A96E55-DE7A-4121-9591-8EDC0BEB7873}" type="pres">
      <dgm:prSet presAssocID="{53F38875-BB9D-482B-8869-5E3918CD4558}" presName="Child" presStyleLbl="revTx" presStyleIdx="10" presStyleCnt="11">
        <dgm:presLayoutVars>
          <dgm:chMax val="0"/>
          <dgm:chPref val="0"/>
          <dgm:bulletEnabled val="1"/>
        </dgm:presLayoutVars>
      </dgm:prSet>
      <dgm:spPr/>
    </dgm:pt>
  </dgm:ptLst>
  <dgm:cxnLst>
    <dgm:cxn modelId="{57EFEE07-7B07-4303-8370-E8529A3750F7}" type="presOf" srcId="{6A5847E0-C246-4942-AAFA-887A54718344}" destId="{E5B454C4-AFA3-43E5-B576-862EDA876B02}" srcOrd="0" destOrd="0" presId="urn:microsoft.com/office/officeart/2008/layout/SquareAccentList"/>
    <dgm:cxn modelId="{D2D30015-6E4F-46BB-ABD4-03E88356D168}" type="presOf" srcId="{2514986B-EC9E-48B5-AB03-661D78AD1C04}" destId="{D5170D6C-9565-419C-A1AB-61D65D0FF961}" srcOrd="0" destOrd="0" presId="urn:microsoft.com/office/officeart/2008/layout/SquareAccentList"/>
    <dgm:cxn modelId="{FC07181B-A005-45ED-A410-7D95B1B50D71}" srcId="{20CAD2A1-5CA1-4C5F-9904-1A5767D82898}" destId="{BFD32000-667A-4DDF-9B3F-07242D7DA5DD}" srcOrd="0" destOrd="0" parTransId="{1397D3D9-7246-4B84-9575-28F3359C68A2}" sibTransId="{DD16F1BB-F142-4984-9870-80A16D0D9679}"/>
    <dgm:cxn modelId="{62C01A1C-E334-4FF5-A02F-D749CD84BA69}" srcId="{20CAD2A1-5CA1-4C5F-9904-1A5767D82898}" destId="{95799582-847F-44ED-8C7F-6E44D319ACBA}" srcOrd="5" destOrd="0" parTransId="{213B1DE5-5960-4BC9-BADC-9FDCA5FB4E2C}" sibTransId="{EEB5413B-7C24-4023-9A24-3579F38B7286}"/>
    <dgm:cxn modelId="{50C5E11F-8A91-4115-93B1-6D9DD28203CD}" type="presOf" srcId="{53F38875-BB9D-482B-8869-5E3918CD4558}" destId="{51A96E55-DE7A-4121-9591-8EDC0BEB7873}" srcOrd="0" destOrd="0" presId="urn:microsoft.com/office/officeart/2008/layout/SquareAccentList"/>
    <dgm:cxn modelId="{DF060922-ACAE-43E9-A7E1-7F55159AC69B}" srcId="{20CAD2A1-5CA1-4C5F-9904-1A5767D82898}" destId="{42AB53DE-7D3C-4D18-B172-69DB7CD03BDD}" srcOrd="2" destOrd="0" parTransId="{E21F9510-2283-490C-9212-0BADCF5D0DB5}" sibTransId="{C20E9E19-DE45-4B6B-B0F6-932ADD491F47}"/>
    <dgm:cxn modelId="{E8D90D2B-A928-4584-A46A-05358F0E0B11}" srcId="{20CAD2A1-5CA1-4C5F-9904-1A5767D82898}" destId="{2514986B-EC9E-48B5-AB03-661D78AD1C04}" srcOrd="7" destOrd="0" parTransId="{ACEDDAA0-4E9E-47D7-A9CC-318DE6597CB8}" sibTransId="{603C4DF0-E14E-4FCC-AC15-00029EF7529E}"/>
    <dgm:cxn modelId="{BA109568-752A-45BE-80C4-81DE11E8410B}" type="presOf" srcId="{2EE35567-4E5E-4FCC-A27E-9DF1BD2930F6}" destId="{99AA0C55-4BA2-4593-959B-CBEB9F3A176F}" srcOrd="0" destOrd="0" presId="urn:microsoft.com/office/officeart/2008/layout/SquareAccentList"/>
    <dgm:cxn modelId="{B877EF6C-4E7E-4D43-9812-0A9586189D1B}" type="presOf" srcId="{83325789-F79E-4978-A81F-59334C95F7DB}" destId="{8B5F69F4-B1EE-4375-9D7F-CAF9C779F421}" srcOrd="0" destOrd="0" presId="urn:microsoft.com/office/officeart/2008/layout/SquareAccentList"/>
    <dgm:cxn modelId="{B489D472-9DE3-433F-94EA-C9F99561AE9A}" srcId="{20CAD2A1-5CA1-4C5F-9904-1A5767D82898}" destId="{30962652-9638-41CD-B542-AEF239C4B264}" srcOrd="8" destOrd="0" parTransId="{A15F5AB7-FA29-423D-8D97-7AC364854978}" sibTransId="{8500CF9F-8226-4A63-B0AF-96256032E2E0}"/>
    <dgm:cxn modelId="{C56B3774-3DC0-47C7-A943-3FF6D7CD4E76}" type="presOf" srcId="{30962652-9638-41CD-B542-AEF239C4B264}" destId="{80D7FDA0-9951-4D4A-BF82-0D533C2DF2A2}" srcOrd="0" destOrd="0" presId="urn:microsoft.com/office/officeart/2008/layout/SquareAccentList"/>
    <dgm:cxn modelId="{84586656-75AA-4D03-B4B5-8D9646187013}" srcId="{20CAD2A1-5CA1-4C5F-9904-1A5767D82898}" destId="{53F38875-BB9D-482B-8869-5E3918CD4558}" srcOrd="9" destOrd="0" parTransId="{C587E465-E53F-42B8-ABE3-4FF0CB936B40}" sibTransId="{2824F615-C1C3-4B2E-83C6-9CBE02D19161}"/>
    <dgm:cxn modelId="{8AAB7C98-B3CD-424B-84FE-6644EC9705EC}" srcId="{20CAD2A1-5CA1-4C5F-9904-1A5767D82898}" destId="{83325789-F79E-4978-A81F-59334C95F7DB}" srcOrd="4" destOrd="0" parTransId="{DAE4DB04-82DA-4ECE-BFD0-986B37561032}" sibTransId="{54B261B9-9102-419E-A529-59A05E2750A6}"/>
    <dgm:cxn modelId="{6273DA9E-9F5B-4446-B44B-949673687F5F}" srcId="{20CAD2A1-5CA1-4C5F-9904-1A5767D82898}" destId="{2EE35567-4E5E-4FCC-A27E-9DF1BD2930F6}" srcOrd="6" destOrd="0" parTransId="{FCD8A076-4740-4C0D-A3B4-5906E5947953}" sibTransId="{4A08F582-4F70-41BC-ADC6-D25D914DFAE0}"/>
    <dgm:cxn modelId="{A6B546C5-BAD8-456A-8459-499CAE1722FC}" type="presOf" srcId="{7A1E1FED-5C14-4C89-918D-69CF9841A6BB}" destId="{5265D2D1-ADCE-4C8A-AA68-2284ED0BC029}" srcOrd="0" destOrd="0" presId="urn:microsoft.com/office/officeart/2008/layout/SquareAccentList"/>
    <dgm:cxn modelId="{377F60C8-B6CC-4C89-BCB3-D81D85DEAFD1}" type="presOf" srcId="{BFD32000-667A-4DDF-9B3F-07242D7DA5DD}" destId="{03B5BF25-55E7-4F67-8268-5CD8D428634F}" srcOrd="0" destOrd="0" presId="urn:microsoft.com/office/officeart/2008/layout/SquareAccentList"/>
    <dgm:cxn modelId="{FF6BDFCB-D7F8-44AF-B086-DF83A69D48A4}" type="presOf" srcId="{42AB53DE-7D3C-4D18-B172-69DB7CD03BDD}" destId="{EB4EC59C-C4AE-4212-A67A-F018A9904871}" srcOrd="0" destOrd="0" presId="urn:microsoft.com/office/officeart/2008/layout/SquareAccentList"/>
    <dgm:cxn modelId="{5B1C86CD-3BFF-4C82-A27C-B8B2731E1732}" type="presOf" srcId="{20CAD2A1-5CA1-4C5F-9904-1A5767D82898}" destId="{6F15F6A3-B863-4518-AE4B-60B6FA3E21D4}" srcOrd="0" destOrd="0" presId="urn:microsoft.com/office/officeart/2008/layout/SquareAccentList"/>
    <dgm:cxn modelId="{3598B7D0-949D-455B-AA9F-F561F86CAB6B}" srcId="{20CAD2A1-5CA1-4C5F-9904-1A5767D82898}" destId="{11D81733-893A-421B-A46E-2C98C59138FE}" srcOrd="1" destOrd="0" parTransId="{4724DF65-C5FE-403E-BD65-E528FA094ED7}" sibTransId="{9EF937BA-5839-41E8-8414-97411B18CBE8}"/>
    <dgm:cxn modelId="{4BAAF9DA-E055-4AE1-8A13-E6054E0874A3}" srcId="{20CAD2A1-5CA1-4C5F-9904-1A5767D82898}" destId="{7A1E1FED-5C14-4C89-918D-69CF9841A6BB}" srcOrd="3" destOrd="0" parTransId="{69A716FB-92E5-49A9-A199-24575ABF6E88}" sibTransId="{563DD821-BB73-434E-A4BD-A3440C1BF586}"/>
    <dgm:cxn modelId="{1C1B23DF-B3D0-45F6-9321-704C1851E49C}" type="presOf" srcId="{11D81733-893A-421B-A46E-2C98C59138FE}" destId="{D775B5E9-AB1B-476B-B3C5-47F169AF192F}" srcOrd="0" destOrd="0" presId="urn:microsoft.com/office/officeart/2008/layout/SquareAccentList"/>
    <dgm:cxn modelId="{504C1BEC-A98A-40AF-9D9B-17D9CE339571}" type="presOf" srcId="{95799582-847F-44ED-8C7F-6E44D319ACBA}" destId="{B315372A-AA4A-465C-A34C-4BECE5C4D0DE}" srcOrd="0" destOrd="0" presId="urn:microsoft.com/office/officeart/2008/layout/SquareAccentList"/>
    <dgm:cxn modelId="{838C79F6-2D79-4A2B-AFAF-4BB4B5A81F2A}" srcId="{6A5847E0-C246-4942-AAFA-887A54718344}" destId="{20CAD2A1-5CA1-4C5F-9904-1A5767D82898}" srcOrd="0" destOrd="0" parTransId="{2392AE6E-00CC-4A61-856B-BFE7D65A0C8F}" sibTransId="{ECEE9DAD-131B-40D3-8FE8-CA9AFBD62B6E}"/>
    <dgm:cxn modelId="{40F6C71D-9850-4889-B0C8-5A6D5FC7EF01}" type="presParOf" srcId="{E5B454C4-AFA3-43E5-B576-862EDA876B02}" destId="{D5C8ADC0-E70E-4AA7-BAC5-D22D5783799F}" srcOrd="0" destOrd="0" presId="urn:microsoft.com/office/officeart/2008/layout/SquareAccentList"/>
    <dgm:cxn modelId="{08057042-4E80-42A3-BE9D-C71498250AA1}" type="presParOf" srcId="{D5C8ADC0-E70E-4AA7-BAC5-D22D5783799F}" destId="{99F3F78D-2E42-434D-811C-EE8939AD0C37}" srcOrd="0" destOrd="0" presId="urn:microsoft.com/office/officeart/2008/layout/SquareAccentList"/>
    <dgm:cxn modelId="{7F3BC2C4-A64F-4050-A6D2-8717E106CFDE}" type="presParOf" srcId="{99F3F78D-2E42-434D-811C-EE8939AD0C37}" destId="{C5665A86-0831-423C-B8A5-5AF710F79A7A}" srcOrd="0" destOrd="0" presId="urn:microsoft.com/office/officeart/2008/layout/SquareAccentList"/>
    <dgm:cxn modelId="{9F8B1BDD-830A-4F15-BE63-931103C75BFD}" type="presParOf" srcId="{99F3F78D-2E42-434D-811C-EE8939AD0C37}" destId="{E61ED36D-FFFC-4E69-8D18-E922A72AE405}" srcOrd="1" destOrd="0" presId="urn:microsoft.com/office/officeart/2008/layout/SquareAccentList"/>
    <dgm:cxn modelId="{7F4357E7-ECE8-4197-B575-B2CD48B78A53}" type="presParOf" srcId="{99F3F78D-2E42-434D-811C-EE8939AD0C37}" destId="{6F15F6A3-B863-4518-AE4B-60B6FA3E21D4}" srcOrd="2" destOrd="0" presId="urn:microsoft.com/office/officeart/2008/layout/SquareAccentList"/>
    <dgm:cxn modelId="{045AE2A3-0503-49A9-AB1B-36068C804A39}" type="presParOf" srcId="{D5C8ADC0-E70E-4AA7-BAC5-D22D5783799F}" destId="{5B2BFC6F-618E-4304-A0A9-64D5DD561210}" srcOrd="1" destOrd="0" presId="urn:microsoft.com/office/officeart/2008/layout/SquareAccentList"/>
    <dgm:cxn modelId="{D5F410E9-D82A-48A0-BB86-A67C881F7B58}" type="presParOf" srcId="{5B2BFC6F-618E-4304-A0A9-64D5DD561210}" destId="{471E93DC-0F46-4DA6-B5D2-AC1BC1A6618B}" srcOrd="0" destOrd="0" presId="urn:microsoft.com/office/officeart/2008/layout/SquareAccentList"/>
    <dgm:cxn modelId="{B6768AC0-2317-4003-B02D-A26893C08DA3}" type="presParOf" srcId="{471E93DC-0F46-4DA6-B5D2-AC1BC1A6618B}" destId="{52063DD1-F9CB-4915-9BC6-A45A5C58F3B3}" srcOrd="0" destOrd="0" presId="urn:microsoft.com/office/officeart/2008/layout/SquareAccentList"/>
    <dgm:cxn modelId="{3414114F-6D8D-45D7-827B-6BBD36C692AF}" type="presParOf" srcId="{471E93DC-0F46-4DA6-B5D2-AC1BC1A6618B}" destId="{03B5BF25-55E7-4F67-8268-5CD8D428634F}" srcOrd="1" destOrd="0" presId="urn:microsoft.com/office/officeart/2008/layout/SquareAccentList"/>
    <dgm:cxn modelId="{781849F9-E88D-406F-8732-D8F9D7917FAB}" type="presParOf" srcId="{5B2BFC6F-618E-4304-A0A9-64D5DD561210}" destId="{12CEEF63-F70A-4F61-AA2C-3FD99F7858CF}" srcOrd="1" destOrd="0" presId="urn:microsoft.com/office/officeart/2008/layout/SquareAccentList"/>
    <dgm:cxn modelId="{05AC858A-7887-434A-8C39-E1071C7E59C4}" type="presParOf" srcId="{12CEEF63-F70A-4F61-AA2C-3FD99F7858CF}" destId="{BAFD7655-604C-49C0-A573-317AEA3DBBAD}" srcOrd="0" destOrd="0" presId="urn:microsoft.com/office/officeart/2008/layout/SquareAccentList"/>
    <dgm:cxn modelId="{0E65C94D-BF91-4A52-9D21-1C601906EF71}" type="presParOf" srcId="{12CEEF63-F70A-4F61-AA2C-3FD99F7858CF}" destId="{D775B5E9-AB1B-476B-B3C5-47F169AF192F}" srcOrd="1" destOrd="0" presId="urn:microsoft.com/office/officeart/2008/layout/SquareAccentList"/>
    <dgm:cxn modelId="{869319A2-B779-43CD-8C37-5E800BFC1CCB}" type="presParOf" srcId="{5B2BFC6F-618E-4304-A0A9-64D5DD561210}" destId="{F931D7BF-9B4D-4186-8518-0822726D9C47}" srcOrd="2" destOrd="0" presId="urn:microsoft.com/office/officeart/2008/layout/SquareAccentList"/>
    <dgm:cxn modelId="{3B2F90C2-F9AB-41CD-A21C-9F8F0B737FF8}" type="presParOf" srcId="{F931D7BF-9B4D-4186-8518-0822726D9C47}" destId="{5BD5FBCB-BCB3-42D0-B53C-F5019C51B6A2}" srcOrd="0" destOrd="0" presId="urn:microsoft.com/office/officeart/2008/layout/SquareAccentList"/>
    <dgm:cxn modelId="{04E275BF-87B8-419D-9504-FB0C8FFA3AEB}" type="presParOf" srcId="{F931D7BF-9B4D-4186-8518-0822726D9C47}" destId="{EB4EC59C-C4AE-4212-A67A-F018A9904871}" srcOrd="1" destOrd="0" presId="urn:microsoft.com/office/officeart/2008/layout/SquareAccentList"/>
    <dgm:cxn modelId="{8F15FE24-F209-4D06-9418-2D624AE8EBE5}" type="presParOf" srcId="{5B2BFC6F-618E-4304-A0A9-64D5DD561210}" destId="{EE903D07-8BE0-47E7-85FA-D5DE4B01F09B}" srcOrd="3" destOrd="0" presId="urn:microsoft.com/office/officeart/2008/layout/SquareAccentList"/>
    <dgm:cxn modelId="{DF97850A-8D8C-4900-A193-129084407806}" type="presParOf" srcId="{EE903D07-8BE0-47E7-85FA-D5DE4B01F09B}" destId="{1BCAD403-0878-4A76-981C-153186736E2B}" srcOrd="0" destOrd="0" presId="urn:microsoft.com/office/officeart/2008/layout/SquareAccentList"/>
    <dgm:cxn modelId="{B9B614D2-9F26-4783-ABD5-094965AC83DA}" type="presParOf" srcId="{EE903D07-8BE0-47E7-85FA-D5DE4B01F09B}" destId="{5265D2D1-ADCE-4C8A-AA68-2284ED0BC029}" srcOrd="1" destOrd="0" presId="urn:microsoft.com/office/officeart/2008/layout/SquareAccentList"/>
    <dgm:cxn modelId="{65557E6A-01FA-489D-9DC2-245D446F4A76}" type="presParOf" srcId="{5B2BFC6F-618E-4304-A0A9-64D5DD561210}" destId="{31F42369-CABF-4990-9712-26A7816C8953}" srcOrd="4" destOrd="0" presId="urn:microsoft.com/office/officeart/2008/layout/SquareAccentList"/>
    <dgm:cxn modelId="{D310956F-1D89-4C9F-9768-2DC9AD8E303E}" type="presParOf" srcId="{31F42369-CABF-4990-9712-26A7816C8953}" destId="{3549B2CE-D305-43FD-8FE3-8083A7838D6C}" srcOrd="0" destOrd="0" presId="urn:microsoft.com/office/officeart/2008/layout/SquareAccentList"/>
    <dgm:cxn modelId="{18827B67-6228-42A6-B480-0C96EBB4626F}" type="presParOf" srcId="{31F42369-CABF-4990-9712-26A7816C8953}" destId="{8B5F69F4-B1EE-4375-9D7F-CAF9C779F421}" srcOrd="1" destOrd="0" presId="urn:microsoft.com/office/officeart/2008/layout/SquareAccentList"/>
    <dgm:cxn modelId="{878FAD23-6122-4ECA-AEAE-F97CFCD975DC}" type="presParOf" srcId="{5B2BFC6F-618E-4304-A0A9-64D5DD561210}" destId="{08976324-560C-4F16-80AA-5D74D3E04158}" srcOrd="5" destOrd="0" presId="urn:microsoft.com/office/officeart/2008/layout/SquareAccentList"/>
    <dgm:cxn modelId="{7C3C9074-6F89-457B-9B9B-8D0477A1D3A1}" type="presParOf" srcId="{08976324-560C-4F16-80AA-5D74D3E04158}" destId="{98C87F2E-6082-483B-8839-41278E72EA54}" srcOrd="0" destOrd="0" presId="urn:microsoft.com/office/officeart/2008/layout/SquareAccentList"/>
    <dgm:cxn modelId="{FBD87B1F-A58D-464F-BE42-51E50E35F9EF}" type="presParOf" srcId="{08976324-560C-4F16-80AA-5D74D3E04158}" destId="{B315372A-AA4A-465C-A34C-4BECE5C4D0DE}" srcOrd="1" destOrd="0" presId="urn:microsoft.com/office/officeart/2008/layout/SquareAccentList"/>
    <dgm:cxn modelId="{8D8B92CE-1472-4766-B7E6-843311E32094}" type="presParOf" srcId="{5B2BFC6F-618E-4304-A0A9-64D5DD561210}" destId="{DAFB3D07-9FD4-4A83-A620-80BB4FCA4529}" srcOrd="6" destOrd="0" presId="urn:microsoft.com/office/officeart/2008/layout/SquareAccentList"/>
    <dgm:cxn modelId="{FBBC2FBF-2664-4EC3-8550-2ED8EBDDA1B5}" type="presParOf" srcId="{DAFB3D07-9FD4-4A83-A620-80BB4FCA4529}" destId="{434726C3-E65D-49E2-8B3A-337450F0FFEE}" srcOrd="0" destOrd="0" presId="urn:microsoft.com/office/officeart/2008/layout/SquareAccentList"/>
    <dgm:cxn modelId="{D67A95A6-B5FC-4B33-8608-33A956DCA63A}" type="presParOf" srcId="{DAFB3D07-9FD4-4A83-A620-80BB4FCA4529}" destId="{99AA0C55-4BA2-4593-959B-CBEB9F3A176F}" srcOrd="1" destOrd="0" presId="urn:microsoft.com/office/officeart/2008/layout/SquareAccentList"/>
    <dgm:cxn modelId="{E176F798-2469-4ACA-81F4-E81A15881BD4}" type="presParOf" srcId="{5B2BFC6F-618E-4304-A0A9-64D5DD561210}" destId="{D03241CD-67B8-4EF2-BE4E-95DF19795C34}" srcOrd="7" destOrd="0" presId="urn:microsoft.com/office/officeart/2008/layout/SquareAccentList"/>
    <dgm:cxn modelId="{C376E1C6-DF00-4526-B5F7-4C16686002E0}" type="presParOf" srcId="{D03241CD-67B8-4EF2-BE4E-95DF19795C34}" destId="{0B12E32A-FF58-4007-AAE1-31051AC6FBEC}" srcOrd="0" destOrd="0" presId="urn:microsoft.com/office/officeart/2008/layout/SquareAccentList"/>
    <dgm:cxn modelId="{DA35C4CE-B58D-4957-824D-114616E8DBB3}" type="presParOf" srcId="{D03241CD-67B8-4EF2-BE4E-95DF19795C34}" destId="{D5170D6C-9565-419C-A1AB-61D65D0FF961}" srcOrd="1" destOrd="0" presId="urn:microsoft.com/office/officeart/2008/layout/SquareAccentList"/>
    <dgm:cxn modelId="{76731962-D106-43E9-B948-B2F7CD48ABBA}" type="presParOf" srcId="{5B2BFC6F-618E-4304-A0A9-64D5DD561210}" destId="{0935369E-55A6-483D-BCC6-68593627F0EF}" srcOrd="8" destOrd="0" presId="urn:microsoft.com/office/officeart/2008/layout/SquareAccentList"/>
    <dgm:cxn modelId="{78BA6B77-4DFC-4638-AB7C-60D7A1020D49}" type="presParOf" srcId="{0935369E-55A6-483D-BCC6-68593627F0EF}" destId="{5923C6EB-F697-4533-94A4-BB6B12374631}" srcOrd="0" destOrd="0" presId="urn:microsoft.com/office/officeart/2008/layout/SquareAccentList"/>
    <dgm:cxn modelId="{9EC0175E-DD4E-40F8-B03A-7BD7FB7F8853}" type="presParOf" srcId="{0935369E-55A6-483D-BCC6-68593627F0EF}" destId="{80D7FDA0-9951-4D4A-BF82-0D533C2DF2A2}" srcOrd="1" destOrd="0" presId="urn:microsoft.com/office/officeart/2008/layout/SquareAccentList"/>
    <dgm:cxn modelId="{A1356058-BFAF-4598-94C7-80E11FC83015}" type="presParOf" srcId="{5B2BFC6F-618E-4304-A0A9-64D5DD561210}" destId="{DE3C2E3C-3293-4E68-84D5-F90717DD67C9}" srcOrd="9" destOrd="0" presId="urn:microsoft.com/office/officeart/2008/layout/SquareAccentList"/>
    <dgm:cxn modelId="{E8047379-E384-4B44-A84F-E5A03CBC76EE}" type="presParOf" srcId="{DE3C2E3C-3293-4E68-84D5-F90717DD67C9}" destId="{ECE95443-23B9-4641-A360-D786F6D693E6}" srcOrd="0" destOrd="0" presId="urn:microsoft.com/office/officeart/2008/layout/SquareAccentList"/>
    <dgm:cxn modelId="{8DBBCFB5-39A4-4AE1-A0C3-3FAB64D5E61E}" type="presParOf" srcId="{DE3C2E3C-3293-4E68-84D5-F90717DD67C9}" destId="{51A96E55-DE7A-4121-9591-8EDC0BEB7873}"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F40559-6B50-4ED6-AB8B-89BF9F0DF450}" type="doc">
      <dgm:prSet loTypeId="urn:microsoft.com/office/officeart/2005/8/layout/vList4" loCatId="list" qsTypeId="urn:microsoft.com/office/officeart/2005/8/quickstyle/simple1" qsCatId="simple" csTypeId="urn:microsoft.com/office/officeart/2005/8/colors/accent2_1" csCatId="accent2" phldr="1"/>
      <dgm:spPr/>
      <dgm:t>
        <a:bodyPr/>
        <a:lstStyle/>
        <a:p>
          <a:endParaRPr lang="es-EC"/>
        </a:p>
      </dgm:t>
    </dgm:pt>
    <dgm:pt modelId="{B1FF5151-0518-481E-B1E1-79E7940C10FB}">
      <dgm:prSet phldrT="[Texto]"/>
      <dgm:spPr/>
      <dgm:t>
        <a:bodyPr/>
        <a:lstStyle/>
        <a:p>
          <a:pPr algn="just">
            <a:buFont typeface="Symbol" panose="05050102010706020507" pitchFamily="18" charset="2"/>
            <a:buChar char=""/>
          </a:pPr>
          <a:r>
            <a:rPr lang="es-EC" dirty="0"/>
            <a:t>Realizar un análisis de las investigaciones similares.</a:t>
          </a:r>
        </a:p>
      </dgm:t>
    </dgm:pt>
    <dgm:pt modelId="{7EEE8440-F8C8-4B4E-8DFA-C7DCC56A050E}" type="parTrans" cxnId="{BCB8F50F-7C64-4C58-9B83-CD3BA0D85ED0}">
      <dgm:prSet/>
      <dgm:spPr/>
      <dgm:t>
        <a:bodyPr/>
        <a:lstStyle/>
        <a:p>
          <a:endParaRPr lang="es-EC"/>
        </a:p>
      </dgm:t>
    </dgm:pt>
    <dgm:pt modelId="{A9CF85AD-C16D-461E-A7FE-DFDBFFDE22F8}" type="sibTrans" cxnId="{BCB8F50F-7C64-4C58-9B83-CD3BA0D85ED0}">
      <dgm:prSet/>
      <dgm:spPr/>
      <dgm:t>
        <a:bodyPr/>
        <a:lstStyle/>
        <a:p>
          <a:endParaRPr lang="es-EC"/>
        </a:p>
      </dgm:t>
    </dgm:pt>
    <dgm:pt modelId="{E9E57881-A54A-4C3A-816C-84450BBE9B61}">
      <dgm:prSet phldrT="[Texto]"/>
      <dgm:spPr/>
      <dgm:t>
        <a:bodyPr/>
        <a:lstStyle/>
        <a:p>
          <a:pPr algn="just">
            <a:buFont typeface="Symbol" panose="05050102010706020507" pitchFamily="18" charset="2"/>
            <a:buChar char=""/>
          </a:pPr>
          <a:r>
            <a:rPr lang="es-EC" dirty="0"/>
            <a:t>Implementar un prototipo de medición de nivel de basura en contenedores.</a:t>
          </a:r>
        </a:p>
      </dgm:t>
    </dgm:pt>
    <dgm:pt modelId="{06B46C6B-5752-4A79-B998-ED8FA3D4FB49}" type="parTrans" cxnId="{3E4700A0-738A-489B-A770-C6744530D8FB}">
      <dgm:prSet/>
      <dgm:spPr/>
      <dgm:t>
        <a:bodyPr/>
        <a:lstStyle/>
        <a:p>
          <a:endParaRPr lang="es-EC"/>
        </a:p>
      </dgm:t>
    </dgm:pt>
    <dgm:pt modelId="{082AEE11-7611-4BFD-B93E-1FFC7109787D}" type="sibTrans" cxnId="{3E4700A0-738A-489B-A770-C6744530D8FB}">
      <dgm:prSet/>
      <dgm:spPr/>
      <dgm:t>
        <a:bodyPr/>
        <a:lstStyle/>
        <a:p>
          <a:endParaRPr lang="es-EC"/>
        </a:p>
      </dgm:t>
    </dgm:pt>
    <dgm:pt modelId="{B301359F-A6DC-49AB-89C5-874F9EEC553A}">
      <dgm:prSet phldrT="[Texto]"/>
      <dgm:spPr/>
      <dgm:t>
        <a:bodyPr/>
        <a:lstStyle/>
        <a:p>
          <a:pPr algn="just">
            <a:buFont typeface="Symbol" panose="05050102010706020507" pitchFamily="18" charset="2"/>
            <a:buChar char=""/>
          </a:pPr>
          <a:r>
            <a:rPr lang="es-EC" dirty="0"/>
            <a:t>Exponer los resultados obtenidos.</a:t>
          </a:r>
        </a:p>
      </dgm:t>
    </dgm:pt>
    <dgm:pt modelId="{CD3885E3-052C-401A-94B2-EF15C10E90DD}" type="parTrans" cxnId="{51EE7813-CAE4-4020-8F85-5AE90EAE09F9}">
      <dgm:prSet/>
      <dgm:spPr/>
      <dgm:t>
        <a:bodyPr/>
        <a:lstStyle/>
        <a:p>
          <a:endParaRPr lang="es-EC"/>
        </a:p>
      </dgm:t>
    </dgm:pt>
    <dgm:pt modelId="{689D34EC-40B5-4ACE-8435-592E17BBFD22}" type="sibTrans" cxnId="{51EE7813-CAE4-4020-8F85-5AE90EAE09F9}">
      <dgm:prSet/>
      <dgm:spPr/>
      <dgm:t>
        <a:bodyPr/>
        <a:lstStyle/>
        <a:p>
          <a:endParaRPr lang="es-EC"/>
        </a:p>
      </dgm:t>
    </dgm:pt>
    <dgm:pt modelId="{4E3077B5-720C-49D6-A66A-776E2A03815D}">
      <dgm:prSet/>
      <dgm:spPr/>
      <dgm:t>
        <a:bodyPr/>
        <a:lstStyle/>
        <a:p>
          <a:pPr algn="just"/>
          <a:r>
            <a:rPr lang="es-EC" dirty="0"/>
            <a:t>Evaluar el funcionamiento y características del gateway y el nodo LoRaWAN implementados.</a:t>
          </a:r>
        </a:p>
      </dgm:t>
    </dgm:pt>
    <dgm:pt modelId="{2362CF8A-6662-4336-97F5-F5A6BAE193A2}" type="parTrans" cxnId="{027B344B-0CD9-4282-8138-613321ED39C4}">
      <dgm:prSet/>
      <dgm:spPr/>
      <dgm:t>
        <a:bodyPr/>
        <a:lstStyle/>
        <a:p>
          <a:endParaRPr lang="es-EC"/>
        </a:p>
      </dgm:t>
    </dgm:pt>
    <dgm:pt modelId="{A74432DC-96EF-4D40-BAFA-25C71AB3A753}" type="sibTrans" cxnId="{027B344B-0CD9-4282-8138-613321ED39C4}">
      <dgm:prSet/>
      <dgm:spPr/>
      <dgm:t>
        <a:bodyPr/>
        <a:lstStyle/>
        <a:p>
          <a:endParaRPr lang="es-EC"/>
        </a:p>
      </dgm:t>
    </dgm:pt>
    <dgm:pt modelId="{88C6048F-69EC-4A88-86F0-774D8A996BAF}" type="pres">
      <dgm:prSet presAssocID="{03F40559-6B50-4ED6-AB8B-89BF9F0DF450}" presName="linear" presStyleCnt="0">
        <dgm:presLayoutVars>
          <dgm:dir/>
          <dgm:resizeHandles val="exact"/>
        </dgm:presLayoutVars>
      </dgm:prSet>
      <dgm:spPr/>
    </dgm:pt>
    <dgm:pt modelId="{73DFCBEE-ADDB-4EC8-A15C-D9CADBDB8579}" type="pres">
      <dgm:prSet presAssocID="{B1FF5151-0518-481E-B1E1-79E7940C10FB}" presName="comp" presStyleCnt="0"/>
      <dgm:spPr/>
    </dgm:pt>
    <dgm:pt modelId="{7E3A8A7B-EDCE-40E9-A715-F2E52B1ED5CE}" type="pres">
      <dgm:prSet presAssocID="{B1FF5151-0518-481E-B1E1-79E7940C10FB}" presName="box" presStyleLbl="node1" presStyleIdx="0" presStyleCnt="4" custScaleY="110000"/>
      <dgm:spPr/>
    </dgm:pt>
    <dgm:pt modelId="{F4A500CA-375C-4361-97F6-9B868400C24B}" type="pres">
      <dgm:prSet presAssocID="{B1FF5151-0518-481E-B1E1-79E7940C10FB}"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9000" b="-19000"/>
          </a:stretch>
        </a:blipFill>
      </dgm:spPr>
    </dgm:pt>
    <dgm:pt modelId="{7F03B99D-EA76-4E0B-AADA-C3027F99D0D1}" type="pres">
      <dgm:prSet presAssocID="{B1FF5151-0518-481E-B1E1-79E7940C10FB}" presName="text" presStyleLbl="node1" presStyleIdx="0" presStyleCnt="4">
        <dgm:presLayoutVars>
          <dgm:bulletEnabled val="1"/>
        </dgm:presLayoutVars>
      </dgm:prSet>
      <dgm:spPr/>
    </dgm:pt>
    <dgm:pt modelId="{3CC59468-E909-4375-9410-F0DAD614FF4C}" type="pres">
      <dgm:prSet presAssocID="{A9CF85AD-C16D-461E-A7FE-DFDBFFDE22F8}" presName="spacer" presStyleCnt="0"/>
      <dgm:spPr/>
    </dgm:pt>
    <dgm:pt modelId="{5F253638-316A-4EBB-B30E-987FCF8CBBC9}" type="pres">
      <dgm:prSet presAssocID="{E9E57881-A54A-4C3A-816C-84450BBE9B61}" presName="comp" presStyleCnt="0"/>
      <dgm:spPr/>
    </dgm:pt>
    <dgm:pt modelId="{2D0C469B-D916-4EBD-AD8A-94DB8051A899}" type="pres">
      <dgm:prSet presAssocID="{E9E57881-A54A-4C3A-816C-84450BBE9B61}" presName="box" presStyleLbl="node1" presStyleIdx="1" presStyleCnt="4"/>
      <dgm:spPr/>
    </dgm:pt>
    <dgm:pt modelId="{31A59667-F8E4-4031-B7EE-CE303C3F0618}" type="pres">
      <dgm:prSet presAssocID="{E9E57881-A54A-4C3A-816C-84450BBE9B61}" presName="img" presStyleLbl="fgImgPlace1" presStyleIdx="1" presStyleCnt="4"/>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4000" b="-14000"/>
          </a:stretch>
        </a:blipFill>
      </dgm:spPr>
    </dgm:pt>
    <dgm:pt modelId="{88C0381D-C36B-4CB8-A6DE-031E2D53A14E}" type="pres">
      <dgm:prSet presAssocID="{E9E57881-A54A-4C3A-816C-84450BBE9B61}" presName="text" presStyleLbl="node1" presStyleIdx="1" presStyleCnt="4">
        <dgm:presLayoutVars>
          <dgm:bulletEnabled val="1"/>
        </dgm:presLayoutVars>
      </dgm:prSet>
      <dgm:spPr/>
    </dgm:pt>
    <dgm:pt modelId="{80A9350D-922A-48B5-BE50-2E0D7A1CFD83}" type="pres">
      <dgm:prSet presAssocID="{082AEE11-7611-4BFD-B93E-1FFC7109787D}" presName="spacer" presStyleCnt="0"/>
      <dgm:spPr/>
    </dgm:pt>
    <dgm:pt modelId="{CB78096A-69D8-49F5-8E43-63D98AF10DA8}" type="pres">
      <dgm:prSet presAssocID="{4E3077B5-720C-49D6-A66A-776E2A03815D}" presName="comp" presStyleCnt="0"/>
      <dgm:spPr/>
    </dgm:pt>
    <dgm:pt modelId="{E050A4D4-2460-4216-935D-4263742EA9EE}" type="pres">
      <dgm:prSet presAssocID="{4E3077B5-720C-49D6-A66A-776E2A03815D}" presName="box" presStyleLbl="node1" presStyleIdx="2" presStyleCnt="4"/>
      <dgm:spPr/>
    </dgm:pt>
    <dgm:pt modelId="{8B0656FD-CFFD-442A-9560-EEF476415E3F}" type="pres">
      <dgm:prSet presAssocID="{4E3077B5-720C-49D6-A66A-776E2A03815D}" presName="img" presStyleLbl="fgImgPlace1" presStyleIdx="2" presStyleCnt="4"/>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37000" b="-37000"/>
          </a:stretch>
        </a:blipFill>
      </dgm:spPr>
    </dgm:pt>
    <dgm:pt modelId="{F98ED877-F47E-4E17-B5BA-97D7B7FCB48A}" type="pres">
      <dgm:prSet presAssocID="{4E3077B5-720C-49D6-A66A-776E2A03815D}" presName="text" presStyleLbl="node1" presStyleIdx="2" presStyleCnt="4">
        <dgm:presLayoutVars>
          <dgm:bulletEnabled val="1"/>
        </dgm:presLayoutVars>
      </dgm:prSet>
      <dgm:spPr/>
    </dgm:pt>
    <dgm:pt modelId="{FB7D571C-2834-46D3-9F3F-EE52F8153FDD}" type="pres">
      <dgm:prSet presAssocID="{A74432DC-96EF-4D40-BAFA-25C71AB3A753}" presName="spacer" presStyleCnt="0"/>
      <dgm:spPr/>
    </dgm:pt>
    <dgm:pt modelId="{532BDCD4-39B7-411E-947A-DCE76BD42839}" type="pres">
      <dgm:prSet presAssocID="{B301359F-A6DC-49AB-89C5-874F9EEC553A}" presName="comp" presStyleCnt="0"/>
      <dgm:spPr/>
    </dgm:pt>
    <dgm:pt modelId="{5D2D1576-7903-4057-9C79-8312F32E810B}" type="pres">
      <dgm:prSet presAssocID="{B301359F-A6DC-49AB-89C5-874F9EEC553A}" presName="box" presStyleLbl="node1" presStyleIdx="3" presStyleCnt="4"/>
      <dgm:spPr/>
    </dgm:pt>
    <dgm:pt modelId="{B7CC437C-63C0-4E22-BF29-5FE5639A7B38}" type="pres">
      <dgm:prSet presAssocID="{B301359F-A6DC-49AB-89C5-874F9EEC553A}" presName="img" presStyleLbl="fgImgPlace1" presStyleIdx="3" presStyleCnt="4"/>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2000" b="-22000"/>
          </a:stretch>
        </a:blipFill>
      </dgm:spPr>
    </dgm:pt>
    <dgm:pt modelId="{8158FB33-B848-4B29-A6F0-CC49BF8A889D}" type="pres">
      <dgm:prSet presAssocID="{B301359F-A6DC-49AB-89C5-874F9EEC553A}" presName="text" presStyleLbl="node1" presStyleIdx="3" presStyleCnt="4">
        <dgm:presLayoutVars>
          <dgm:bulletEnabled val="1"/>
        </dgm:presLayoutVars>
      </dgm:prSet>
      <dgm:spPr/>
    </dgm:pt>
  </dgm:ptLst>
  <dgm:cxnLst>
    <dgm:cxn modelId="{BCB8F50F-7C64-4C58-9B83-CD3BA0D85ED0}" srcId="{03F40559-6B50-4ED6-AB8B-89BF9F0DF450}" destId="{B1FF5151-0518-481E-B1E1-79E7940C10FB}" srcOrd="0" destOrd="0" parTransId="{7EEE8440-F8C8-4B4E-8DFA-C7DCC56A050E}" sibTransId="{A9CF85AD-C16D-461E-A7FE-DFDBFFDE22F8}"/>
    <dgm:cxn modelId="{51EE7813-CAE4-4020-8F85-5AE90EAE09F9}" srcId="{03F40559-6B50-4ED6-AB8B-89BF9F0DF450}" destId="{B301359F-A6DC-49AB-89C5-874F9EEC553A}" srcOrd="3" destOrd="0" parTransId="{CD3885E3-052C-401A-94B2-EF15C10E90DD}" sibTransId="{689D34EC-40B5-4ACE-8435-592E17BBFD22}"/>
    <dgm:cxn modelId="{73B81518-B407-4D7D-9E2F-F2D10E70D0A8}" type="presOf" srcId="{E9E57881-A54A-4C3A-816C-84450BBE9B61}" destId="{88C0381D-C36B-4CB8-A6DE-031E2D53A14E}" srcOrd="1" destOrd="0" presId="urn:microsoft.com/office/officeart/2005/8/layout/vList4"/>
    <dgm:cxn modelId="{B8179619-6B2B-40D7-A8C5-7E22B1B3C153}" type="presOf" srcId="{B301359F-A6DC-49AB-89C5-874F9EEC553A}" destId="{8158FB33-B848-4B29-A6F0-CC49BF8A889D}" srcOrd="1" destOrd="0" presId="urn:microsoft.com/office/officeart/2005/8/layout/vList4"/>
    <dgm:cxn modelId="{DC1A2E28-6456-4A90-A6F1-81313356242B}" type="presOf" srcId="{B1FF5151-0518-481E-B1E1-79E7940C10FB}" destId="{7E3A8A7B-EDCE-40E9-A715-F2E52B1ED5CE}" srcOrd="0" destOrd="0" presId="urn:microsoft.com/office/officeart/2005/8/layout/vList4"/>
    <dgm:cxn modelId="{65A53A3C-946D-44CB-B865-49A0D8FF96C8}" type="presOf" srcId="{4E3077B5-720C-49D6-A66A-776E2A03815D}" destId="{E050A4D4-2460-4216-935D-4263742EA9EE}" srcOrd="0" destOrd="0" presId="urn:microsoft.com/office/officeart/2005/8/layout/vList4"/>
    <dgm:cxn modelId="{DA50DB3C-0217-4E43-9B35-7109013956DC}" type="presOf" srcId="{03F40559-6B50-4ED6-AB8B-89BF9F0DF450}" destId="{88C6048F-69EC-4A88-86F0-774D8A996BAF}" srcOrd="0" destOrd="0" presId="urn:microsoft.com/office/officeart/2005/8/layout/vList4"/>
    <dgm:cxn modelId="{D779C962-FF02-4FAF-B4AB-E8402ACCD85D}" type="presOf" srcId="{4E3077B5-720C-49D6-A66A-776E2A03815D}" destId="{F98ED877-F47E-4E17-B5BA-97D7B7FCB48A}" srcOrd="1" destOrd="0" presId="urn:microsoft.com/office/officeart/2005/8/layout/vList4"/>
    <dgm:cxn modelId="{027B344B-0CD9-4282-8138-613321ED39C4}" srcId="{03F40559-6B50-4ED6-AB8B-89BF9F0DF450}" destId="{4E3077B5-720C-49D6-A66A-776E2A03815D}" srcOrd="2" destOrd="0" parTransId="{2362CF8A-6662-4336-97F5-F5A6BAE193A2}" sibTransId="{A74432DC-96EF-4D40-BAFA-25C71AB3A753}"/>
    <dgm:cxn modelId="{3E4700A0-738A-489B-A770-C6744530D8FB}" srcId="{03F40559-6B50-4ED6-AB8B-89BF9F0DF450}" destId="{E9E57881-A54A-4C3A-816C-84450BBE9B61}" srcOrd="1" destOrd="0" parTransId="{06B46C6B-5752-4A79-B998-ED8FA3D4FB49}" sibTransId="{082AEE11-7611-4BFD-B93E-1FFC7109787D}"/>
    <dgm:cxn modelId="{176CA6B0-13F7-4043-ADEF-637107B2889B}" type="presOf" srcId="{B301359F-A6DC-49AB-89C5-874F9EEC553A}" destId="{5D2D1576-7903-4057-9C79-8312F32E810B}" srcOrd="0" destOrd="0" presId="urn:microsoft.com/office/officeart/2005/8/layout/vList4"/>
    <dgm:cxn modelId="{97F1A1B4-730E-4639-A3D5-0E9553329913}" type="presOf" srcId="{E9E57881-A54A-4C3A-816C-84450BBE9B61}" destId="{2D0C469B-D916-4EBD-AD8A-94DB8051A899}" srcOrd="0" destOrd="0" presId="urn:microsoft.com/office/officeart/2005/8/layout/vList4"/>
    <dgm:cxn modelId="{963B06DE-BF25-45FD-BD1A-B074A74B344A}" type="presOf" srcId="{B1FF5151-0518-481E-B1E1-79E7940C10FB}" destId="{7F03B99D-EA76-4E0B-AADA-C3027F99D0D1}" srcOrd="1" destOrd="0" presId="urn:microsoft.com/office/officeart/2005/8/layout/vList4"/>
    <dgm:cxn modelId="{07D8BC6F-CC9D-49E2-99AC-89D7A4C204DB}" type="presParOf" srcId="{88C6048F-69EC-4A88-86F0-774D8A996BAF}" destId="{73DFCBEE-ADDB-4EC8-A15C-D9CADBDB8579}" srcOrd="0" destOrd="0" presId="urn:microsoft.com/office/officeart/2005/8/layout/vList4"/>
    <dgm:cxn modelId="{D466B459-43A1-48BB-AFF3-4F17FA6D1D3A}" type="presParOf" srcId="{73DFCBEE-ADDB-4EC8-A15C-D9CADBDB8579}" destId="{7E3A8A7B-EDCE-40E9-A715-F2E52B1ED5CE}" srcOrd="0" destOrd="0" presId="urn:microsoft.com/office/officeart/2005/8/layout/vList4"/>
    <dgm:cxn modelId="{416C1785-FA1C-49F9-8B03-DBF74A059AA1}" type="presParOf" srcId="{73DFCBEE-ADDB-4EC8-A15C-D9CADBDB8579}" destId="{F4A500CA-375C-4361-97F6-9B868400C24B}" srcOrd="1" destOrd="0" presId="urn:microsoft.com/office/officeart/2005/8/layout/vList4"/>
    <dgm:cxn modelId="{A741997B-B84E-461F-8A7F-ACB2AB2044A8}" type="presParOf" srcId="{73DFCBEE-ADDB-4EC8-A15C-D9CADBDB8579}" destId="{7F03B99D-EA76-4E0B-AADA-C3027F99D0D1}" srcOrd="2" destOrd="0" presId="urn:microsoft.com/office/officeart/2005/8/layout/vList4"/>
    <dgm:cxn modelId="{A94031CD-AD2A-43AA-B010-A6332FEB9103}" type="presParOf" srcId="{88C6048F-69EC-4A88-86F0-774D8A996BAF}" destId="{3CC59468-E909-4375-9410-F0DAD614FF4C}" srcOrd="1" destOrd="0" presId="urn:microsoft.com/office/officeart/2005/8/layout/vList4"/>
    <dgm:cxn modelId="{509CB169-D746-442B-A6DD-B75568E1C6B5}" type="presParOf" srcId="{88C6048F-69EC-4A88-86F0-774D8A996BAF}" destId="{5F253638-316A-4EBB-B30E-987FCF8CBBC9}" srcOrd="2" destOrd="0" presId="urn:microsoft.com/office/officeart/2005/8/layout/vList4"/>
    <dgm:cxn modelId="{E48E8368-3377-4D88-9A85-30ED8A666950}" type="presParOf" srcId="{5F253638-316A-4EBB-B30E-987FCF8CBBC9}" destId="{2D0C469B-D916-4EBD-AD8A-94DB8051A899}" srcOrd="0" destOrd="0" presId="urn:microsoft.com/office/officeart/2005/8/layout/vList4"/>
    <dgm:cxn modelId="{B8A7885A-9B18-4907-B36E-FEEE7BF6729D}" type="presParOf" srcId="{5F253638-316A-4EBB-B30E-987FCF8CBBC9}" destId="{31A59667-F8E4-4031-B7EE-CE303C3F0618}" srcOrd="1" destOrd="0" presId="urn:microsoft.com/office/officeart/2005/8/layout/vList4"/>
    <dgm:cxn modelId="{CF4EF2A0-2A8E-4CD2-86C2-7A187242AF5F}" type="presParOf" srcId="{5F253638-316A-4EBB-B30E-987FCF8CBBC9}" destId="{88C0381D-C36B-4CB8-A6DE-031E2D53A14E}" srcOrd="2" destOrd="0" presId="urn:microsoft.com/office/officeart/2005/8/layout/vList4"/>
    <dgm:cxn modelId="{C2254028-3D47-4B75-B316-E4F53D7CFD27}" type="presParOf" srcId="{88C6048F-69EC-4A88-86F0-774D8A996BAF}" destId="{80A9350D-922A-48B5-BE50-2E0D7A1CFD83}" srcOrd="3" destOrd="0" presId="urn:microsoft.com/office/officeart/2005/8/layout/vList4"/>
    <dgm:cxn modelId="{06FCD6A4-F054-4AB4-A3FD-5C1F952B6FC8}" type="presParOf" srcId="{88C6048F-69EC-4A88-86F0-774D8A996BAF}" destId="{CB78096A-69D8-49F5-8E43-63D98AF10DA8}" srcOrd="4" destOrd="0" presId="urn:microsoft.com/office/officeart/2005/8/layout/vList4"/>
    <dgm:cxn modelId="{930A44D2-5107-460A-866A-3311B6F50567}" type="presParOf" srcId="{CB78096A-69D8-49F5-8E43-63D98AF10DA8}" destId="{E050A4D4-2460-4216-935D-4263742EA9EE}" srcOrd="0" destOrd="0" presId="urn:microsoft.com/office/officeart/2005/8/layout/vList4"/>
    <dgm:cxn modelId="{D7F13E0B-D3EE-4B44-9CDD-47F3F76A23AC}" type="presParOf" srcId="{CB78096A-69D8-49F5-8E43-63D98AF10DA8}" destId="{8B0656FD-CFFD-442A-9560-EEF476415E3F}" srcOrd="1" destOrd="0" presId="urn:microsoft.com/office/officeart/2005/8/layout/vList4"/>
    <dgm:cxn modelId="{3C00B7BF-4377-4234-B746-77FD08114023}" type="presParOf" srcId="{CB78096A-69D8-49F5-8E43-63D98AF10DA8}" destId="{F98ED877-F47E-4E17-B5BA-97D7B7FCB48A}" srcOrd="2" destOrd="0" presId="urn:microsoft.com/office/officeart/2005/8/layout/vList4"/>
    <dgm:cxn modelId="{985E03C8-BC9E-4810-A207-BB1676311F31}" type="presParOf" srcId="{88C6048F-69EC-4A88-86F0-774D8A996BAF}" destId="{FB7D571C-2834-46D3-9F3F-EE52F8153FDD}" srcOrd="5" destOrd="0" presId="urn:microsoft.com/office/officeart/2005/8/layout/vList4"/>
    <dgm:cxn modelId="{BE927EF2-38F1-4535-B419-C2F2DDFD2287}" type="presParOf" srcId="{88C6048F-69EC-4A88-86F0-774D8A996BAF}" destId="{532BDCD4-39B7-411E-947A-DCE76BD42839}" srcOrd="6" destOrd="0" presId="urn:microsoft.com/office/officeart/2005/8/layout/vList4"/>
    <dgm:cxn modelId="{70DAE335-B8EC-4085-9372-A4F56B6E6E84}" type="presParOf" srcId="{532BDCD4-39B7-411E-947A-DCE76BD42839}" destId="{5D2D1576-7903-4057-9C79-8312F32E810B}" srcOrd="0" destOrd="0" presId="urn:microsoft.com/office/officeart/2005/8/layout/vList4"/>
    <dgm:cxn modelId="{344658A8-BB69-4E39-B7FE-960825431C6B}" type="presParOf" srcId="{532BDCD4-39B7-411E-947A-DCE76BD42839}" destId="{B7CC437C-63C0-4E22-BF29-5FE5639A7B38}" srcOrd="1" destOrd="0" presId="urn:microsoft.com/office/officeart/2005/8/layout/vList4"/>
    <dgm:cxn modelId="{A190B6ED-6421-428C-A35F-F56A29BF7A6D}" type="presParOf" srcId="{532BDCD4-39B7-411E-947A-DCE76BD42839}" destId="{8158FB33-B848-4B29-A6F0-CC49BF8A889D}"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2D3A42-8705-4DFD-8920-192F847768A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5AD2726F-4FA2-4598-A2B5-5168AF680D7B}">
      <dgm:prSet phldrT="[Texto]" custT="1"/>
      <dgm:spPr/>
      <dgm:t>
        <a:bodyPr/>
        <a:lstStyle/>
        <a:p>
          <a:r>
            <a:rPr lang="es-EC" sz="1600" b="1" dirty="0"/>
            <a:t>HEURÍSTICA</a:t>
          </a:r>
        </a:p>
      </dgm:t>
    </dgm:pt>
    <dgm:pt modelId="{9CB6BABB-C73E-41D6-BFF5-280A045E4FBC}" type="parTrans" cxnId="{C451F38E-C481-4CC3-A933-FD070047E73B}">
      <dgm:prSet/>
      <dgm:spPr/>
      <dgm:t>
        <a:bodyPr/>
        <a:lstStyle/>
        <a:p>
          <a:endParaRPr lang="es-EC" sz="1400"/>
        </a:p>
      </dgm:t>
    </dgm:pt>
    <dgm:pt modelId="{7B2359CF-D7FF-4E29-B797-455413598B2A}" type="sibTrans" cxnId="{C451F38E-C481-4CC3-A933-FD070047E73B}">
      <dgm:prSet custT="1"/>
      <dgm:spPr/>
      <dgm:t>
        <a:bodyPr/>
        <a:lstStyle/>
        <a:p>
          <a:endParaRPr lang="es-EC" sz="1200"/>
        </a:p>
      </dgm:t>
    </dgm:pt>
    <dgm:pt modelId="{AC0D0EA4-D102-473F-ADD0-EF738749F7FE}">
      <dgm:prSet phldrT="[Texto]" custT="1"/>
      <dgm:spPr/>
      <dgm:t>
        <a:bodyPr/>
        <a:lstStyle/>
        <a:p>
          <a:r>
            <a:rPr lang="es-EC" sz="1600"/>
            <a:t>1. Preparación</a:t>
          </a:r>
        </a:p>
      </dgm:t>
    </dgm:pt>
    <dgm:pt modelId="{0B74F928-050F-4C2C-B8D9-9782E9E695EB}" type="parTrans" cxnId="{F395EA84-8A13-488E-A0AB-ECD2FD9488C4}">
      <dgm:prSet/>
      <dgm:spPr/>
      <dgm:t>
        <a:bodyPr/>
        <a:lstStyle/>
        <a:p>
          <a:endParaRPr lang="es-EC" sz="1400"/>
        </a:p>
      </dgm:t>
    </dgm:pt>
    <dgm:pt modelId="{61563187-98FE-45CA-BE01-F7125052D60B}" type="sibTrans" cxnId="{F395EA84-8A13-488E-A0AB-ECD2FD9488C4}">
      <dgm:prSet custT="1"/>
      <dgm:spPr/>
      <dgm:t>
        <a:bodyPr/>
        <a:lstStyle/>
        <a:p>
          <a:endParaRPr lang="es-EC" sz="1200"/>
        </a:p>
      </dgm:t>
    </dgm:pt>
    <dgm:pt modelId="{64803067-79AD-421E-89B0-9F43D3727762}">
      <dgm:prSet phldrT="[Texto]" custT="1"/>
      <dgm:spPr/>
      <dgm:t>
        <a:bodyPr/>
        <a:lstStyle/>
        <a:p>
          <a:r>
            <a:rPr lang="es-EC" sz="1600"/>
            <a:t>2. Exploración</a:t>
          </a:r>
        </a:p>
      </dgm:t>
    </dgm:pt>
    <dgm:pt modelId="{50848E81-CC12-4F04-B129-9869D0C3A18A}" type="parTrans" cxnId="{7368E3A9-3565-4334-BEB6-0920BB044CCA}">
      <dgm:prSet/>
      <dgm:spPr/>
      <dgm:t>
        <a:bodyPr/>
        <a:lstStyle/>
        <a:p>
          <a:endParaRPr lang="es-EC" sz="1400"/>
        </a:p>
      </dgm:t>
    </dgm:pt>
    <dgm:pt modelId="{0501B9F9-C0AE-4B24-B0A3-029E12FF930F}" type="sibTrans" cxnId="{7368E3A9-3565-4334-BEB6-0920BB044CCA}">
      <dgm:prSet custT="1"/>
      <dgm:spPr/>
      <dgm:t>
        <a:bodyPr/>
        <a:lstStyle/>
        <a:p>
          <a:endParaRPr lang="es-EC" sz="1200"/>
        </a:p>
      </dgm:t>
    </dgm:pt>
    <dgm:pt modelId="{DA90C220-5910-4D65-A602-D343437637F4}">
      <dgm:prSet phldrT="[Texto]" custT="1"/>
      <dgm:spPr/>
      <dgm:t>
        <a:bodyPr/>
        <a:lstStyle/>
        <a:p>
          <a:r>
            <a:rPr lang="es-EC" sz="1600"/>
            <a:t>3. Descripción</a:t>
          </a:r>
        </a:p>
      </dgm:t>
    </dgm:pt>
    <dgm:pt modelId="{94560143-1435-4796-9E15-84D04F6A3509}" type="parTrans" cxnId="{25004429-C835-4F3D-8884-ED4102122F69}">
      <dgm:prSet/>
      <dgm:spPr/>
      <dgm:t>
        <a:bodyPr/>
        <a:lstStyle/>
        <a:p>
          <a:endParaRPr lang="es-EC" sz="1400"/>
        </a:p>
      </dgm:t>
    </dgm:pt>
    <dgm:pt modelId="{282FEF0C-53B1-4692-BC7E-9CA2F81C7005}" type="sibTrans" cxnId="{25004429-C835-4F3D-8884-ED4102122F69}">
      <dgm:prSet custT="1"/>
      <dgm:spPr/>
      <dgm:t>
        <a:bodyPr/>
        <a:lstStyle/>
        <a:p>
          <a:endParaRPr lang="es-EC" sz="1200"/>
        </a:p>
      </dgm:t>
    </dgm:pt>
    <dgm:pt modelId="{7CA1BC90-5AB9-46D5-94E3-2D8D3C72ABE3}">
      <dgm:prSet phldrT="[Texto]" custT="1"/>
      <dgm:spPr/>
      <dgm:t>
        <a:bodyPr/>
        <a:lstStyle/>
        <a:p>
          <a:r>
            <a:rPr lang="es-EC" sz="1600" dirty="0"/>
            <a:t>4. Recolección</a:t>
          </a:r>
        </a:p>
      </dgm:t>
    </dgm:pt>
    <dgm:pt modelId="{5F9785D9-FE44-4870-8B27-A55AAC01ABD3}" type="parTrans" cxnId="{02D1CC2C-EBA3-4A20-8BEA-DED1A315E709}">
      <dgm:prSet/>
      <dgm:spPr/>
      <dgm:t>
        <a:bodyPr/>
        <a:lstStyle/>
        <a:p>
          <a:endParaRPr lang="es-EC" sz="1400"/>
        </a:p>
      </dgm:t>
    </dgm:pt>
    <dgm:pt modelId="{5B3E93B8-99B8-4DE2-BCE7-01134BE8C9B9}" type="sibTrans" cxnId="{02D1CC2C-EBA3-4A20-8BEA-DED1A315E709}">
      <dgm:prSet custT="1"/>
      <dgm:spPr/>
      <dgm:t>
        <a:bodyPr/>
        <a:lstStyle/>
        <a:p>
          <a:endParaRPr lang="es-EC" sz="1200"/>
        </a:p>
      </dgm:t>
    </dgm:pt>
    <dgm:pt modelId="{233A80EF-BBD0-4FAE-9616-07A905912B53}">
      <dgm:prSet custT="1"/>
      <dgm:spPr/>
      <dgm:t>
        <a:bodyPr/>
        <a:lstStyle/>
        <a:p>
          <a:r>
            <a:rPr lang="es-EC" sz="1600"/>
            <a:t>5. Selección</a:t>
          </a:r>
        </a:p>
      </dgm:t>
    </dgm:pt>
    <dgm:pt modelId="{43363EC4-AF94-49B4-BBAF-3747B122B883}" type="parTrans" cxnId="{4F1C87DC-1F75-4D8D-A4DE-34A96EE4ED49}">
      <dgm:prSet/>
      <dgm:spPr/>
      <dgm:t>
        <a:bodyPr/>
        <a:lstStyle/>
        <a:p>
          <a:endParaRPr lang="es-EC" sz="1400"/>
        </a:p>
      </dgm:t>
    </dgm:pt>
    <dgm:pt modelId="{168E379C-FBC7-4623-9A18-C0A5E8C8A5D4}" type="sibTrans" cxnId="{4F1C87DC-1F75-4D8D-A4DE-34A96EE4ED49}">
      <dgm:prSet/>
      <dgm:spPr/>
      <dgm:t>
        <a:bodyPr/>
        <a:lstStyle/>
        <a:p>
          <a:endParaRPr lang="es-EC" sz="1400"/>
        </a:p>
      </dgm:t>
    </dgm:pt>
    <dgm:pt modelId="{AC3D0445-FA26-4EC8-9083-277A8592E96F}" type="pres">
      <dgm:prSet presAssocID="{212D3A42-8705-4DFD-8920-192F847768AF}" presName="diagram" presStyleCnt="0">
        <dgm:presLayoutVars>
          <dgm:dir/>
          <dgm:resizeHandles val="exact"/>
        </dgm:presLayoutVars>
      </dgm:prSet>
      <dgm:spPr/>
    </dgm:pt>
    <dgm:pt modelId="{84D75070-BCE5-4608-B3D9-A206452A0DD0}" type="pres">
      <dgm:prSet presAssocID="{5AD2726F-4FA2-4598-A2B5-5168AF680D7B}" presName="node" presStyleLbl="node1" presStyleIdx="0" presStyleCnt="6" custScaleX="114037">
        <dgm:presLayoutVars>
          <dgm:bulletEnabled val="1"/>
        </dgm:presLayoutVars>
      </dgm:prSet>
      <dgm:spPr/>
    </dgm:pt>
    <dgm:pt modelId="{985E30D4-0025-400F-88E5-536D6007965A}" type="pres">
      <dgm:prSet presAssocID="{7B2359CF-D7FF-4E29-B797-455413598B2A}" presName="sibTrans" presStyleLbl="sibTrans2D1" presStyleIdx="0" presStyleCnt="5"/>
      <dgm:spPr/>
    </dgm:pt>
    <dgm:pt modelId="{B62478C9-9871-41F5-8B4D-9A09A6658564}" type="pres">
      <dgm:prSet presAssocID="{7B2359CF-D7FF-4E29-B797-455413598B2A}" presName="connectorText" presStyleLbl="sibTrans2D1" presStyleIdx="0" presStyleCnt="5"/>
      <dgm:spPr/>
    </dgm:pt>
    <dgm:pt modelId="{56A88A57-FD25-45D4-81C0-7F0737653AC1}" type="pres">
      <dgm:prSet presAssocID="{AC0D0EA4-D102-473F-ADD0-EF738749F7FE}" presName="node" presStyleLbl="node1" presStyleIdx="1" presStyleCnt="6" custScaleX="114037">
        <dgm:presLayoutVars>
          <dgm:bulletEnabled val="1"/>
        </dgm:presLayoutVars>
      </dgm:prSet>
      <dgm:spPr/>
    </dgm:pt>
    <dgm:pt modelId="{F60111D5-53D9-4874-80B5-2B64807E41B6}" type="pres">
      <dgm:prSet presAssocID="{61563187-98FE-45CA-BE01-F7125052D60B}" presName="sibTrans" presStyleLbl="sibTrans2D1" presStyleIdx="1" presStyleCnt="5"/>
      <dgm:spPr/>
    </dgm:pt>
    <dgm:pt modelId="{A6A1F0D7-FF1C-43A3-A606-B049651D140F}" type="pres">
      <dgm:prSet presAssocID="{61563187-98FE-45CA-BE01-F7125052D60B}" presName="connectorText" presStyleLbl="sibTrans2D1" presStyleIdx="1" presStyleCnt="5"/>
      <dgm:spPr/>
    </dgm:pt>
    <dgm:pt modelId="{E466F05E-A56F-4BA9-8456-53B1E478C0A4}" type="pres">
      <dgm:prSet presAssocID="{64803067-79AD-421E-89B0-9F43D3727762}" presName="node" presStyleLbl="node1" presStyleIdx="2" presStyleCnt="6" custScaleX="114037">
        <dgm:presLayoutVars>
          <dgm:bulletEnabled val="1"/>
        </dgm:presLayoutVars>
      </dgm:prSet>
      <dgm:spPr/>
    </dgm:pt>
    <dgm:pt modelId="{D5F89F7E-F767-4EDB-981B-52280599C96E}" type="pres">
      <dgm:prSet presAssocID="{0501B9F9-C0AE-4B24-B0A3-029E12FF930F}" presName="sibTrans" presStyleLbl="sibTrans2D1" presStyleIdx="2" presStyleCnt="5"/>
      <dgm:spPr/>
    </dgm:pt>
    <dgm:pt modelId="{0CD9F747-96BE-483B-8057-132EAAA0D49C}" type="pres">
      <dgm:prSet presAssocID="{0501B9F9-C0AE-4B24-B0A3-029E12FF930F}" presName="connectorText" presStyleLbl="sibTrans2D1" presStyleIdx="2" presStyleCnt="5"/>
      <dgm:spPr/>
    </dgm:pt>
    <dgm:pt modelId="{976ED458-3A85-40DA-9E54-F084AA82DEC9}" type="pres">
      <dgm:prSet presAssocID="{DA90C220-5910-4D65-A602-D343437637F4}" presName="node" presStyleLbl="node1" presStyleIdx="3" presStyleCnt="6" custScaleX="114037" custLinFactNeighborY="-27323">
        <dgm:presLayoutVars>
          <dgm:bulletEnabled val="1"/>
        </dgm:presLayoutVars>
      </dgm:prSet>
      <dgm:spPr/>
    </dgm:pt>
    <dgm:pt modelId="{158654B2-2D92-49DA-B3E5-DE0061B0B093}" type="pres">
      <dgm:prSet presAssocID="{282FEF0C-53B1-4692-BC7E-9CA2F81C7005}" presName="sibTrans" presStyleLbl="sibTrans2D1" presStyleIdx="3" presStyleCnt="5"/>
      <dgm:spPr/>
    </dgm:pt>
    <dgm:pt modelId="{EC42EE4A-14C8-4A95-BEDF-CA33BD4EFFAF}" type="pres">
      <dgm:prSet presAssocID="{282FEF0C-53B1-4692-BC7E-9CA2F81C7005}" presName="connectorText" presStyleLbl="sibTrans2D1" presStyleIdx="3" presStyleCnt="5"/>
      <dgm:spPr/>
    </dgm:pt>
    <dgm:pt modelId="{B6D4CC17-FB3F-4321-AEDD-580C6C68C42F}" type="pres">
      <dgm:prSet presAssocID="{7CA1BC90-5AB9-46D5-94E3-2D8D3C72ABE3}" presName="node" presStyleLbl="node1" presStyleIdx="4" presStyleCnt="6" custScaleX="114037" custLinFactNeighborY="-27323">
        <dgm:presLayoutVars>
          <dgm:bulletEnabled val="1"/>
        </dgm:presLayoutVars>
      </dgm:prSet>
      <dgm:spPr/>
    </dgm:pt>
    <dgm:pt modelId="{AE2F120F-9B3B-44A1-9FE6-9DC402B0857B}" type="pres">
      <dgm:prSet presAssocID="{5B3E93B8-99B8-4DE2-BCE7-01134BE8C9B9}" presName="sibTrans" presStyleLbl="sibTrans2D1" presStyleIdx="4" presStyleCnt="5"/>
      <dgm:spPr/>
    </dgm:pt>
    <dgm:pt modelId="{E603283D-C4B8-4C88-B5A1-EE7BF2373774}" type="pres">
      <dgm:prSet presAssocID="{5B3E93B8-99B8-4DE2-BCE7-01134BE8C9B9}" presName="connectorText" presStyleLbl="sibTrans2D1" presStyleIdx="4" presStyleCnt="5"/>
      <dgm:spPr/>
    </dgm:pt>
    <dgm:pt modelId="{C1B5F635-B1E5-4128-864D-C61E560EC1E5}" type="pres">
      <dgm:prSet presAssocID="{233A80EF-BBD0-4FAE-9616-07A905912B53}" presName="node" presStyleLbl="node1" presStyleIdx="5" presStyleCnt="6" custScaleX="114037" custLinFactNeighborY="-27323">
        <dgm:presLayoutVars>
          <dgm:bulletEnabled val="1"/>
        </dgm:presLayoutVars>
      </dgm:prSet>
      <dgm:spPr/>
    </dgm:pt>
  </dgm:ptLst>
  <dgm:cxnLst>
    <dgm:cxn modelId="{2BFE2A08-7626-43B0-BD1F-BE02C19ED729}" type="presOf" srcId="{212D3A42-8705-4DFD-8920-192F847768AF}" destId="{AC3D0445-FA26-4EC8-9083-277A8592E96F}" srcOrd="0" destOrd="0" presId="urn:microsoft.com/office/officeart/2005/8/layout/process5"/>
    <dgm:cxn modelId="{9C2B7D16-AEA9-40FA-BCDB-8D08E2D2A5F9}" type="presOf" srcId="{233A80EF-BBD0-4FAE-9616-07A905912B53}" destId="{C1B5F635-B1E5-4128-864D-C61E560EC1E5}" srcOrd="0" destOrd="0" presId="urn:microsoft.com/office/officeart/2005/8/layout/process5"/>
    <dgm:cxn modelId="{9B0AA617-398C-4154-A494-F5E9A01218AF}" type="presOf" srcId="{61563187-98FE-45CA-BE01-F7125052D60B}" destId="{A6A1F0D7-FF1C-43A3-A606-B049651D140F}" srcOrd="1" destOrd="0" presId="urn:microsoft.com/office/officeart/2005/8/layout/process5"/>
    <dgm:cxn modelId="{25004429-C835-4F3D-8884-ED4102122F69}" srcId="{212D3A42-8705-4DFD-8920-192F847768AF}" destId="{DA90C220-5910-4D65-A602-D343437637F4}" srcOrd="3" destOrd="0" parTransId="{94560143-1435-4796-9E15-84D04F6A3509}" sibTransId="{282FEF0C-53B1-4692-BC7E-9CA2F81C7005}"/>
    <dgm:cxn modelId="{02D1CC2C-EBA3-4A20-8BEA-DED1A315E709}" srcId="{212D3A42-8705-4DFD-8920-192F847768AF}" destId="{7CA1BC90-5AB9-46D5-94E3-2D8D3C72ABE3}" srcOrd="4" destOrd="0" parTransId="{5F9785D9-FE44-4870-8B27-A55AAC01ABD3}" sibTransId="{5B3E93B8-99B8-4DE2-BCE7-01134BE8C9B9}"/>
    <dgm:cxn modelId="{E6273140-C9E7-457F-ADDE-B14552DE5C43}" type="presOf" srcId="{282FEF0C-53B1-4692-BC7E-9CA2F81C7005}" destId="{158654B2-2D92-49DA-B3E5-DE0061B0B093}" srcOrd="0" destOrd="0" presId="urn:microsoft.com/office/officeart/2005/8/layout/process5"/>
    <dgm:cxn modelId="{7BC7725C-2950-43AE-86D9-AD7D970E927A}" type="presOf" srcId="{64803067-79AD-421E-89B0-9F43D3727762}" destId="{E466F05E-A56F-4BA9-8456-53B1E478C0A4}" srcOrd="0" destOrd="0" presId="urn:microsoft.com/office/officeart/2005/8/layout/process5"/>
    <dgm:cxn modelId="{BF93A865-7F47-4889-AA3E-B6C4D1B1E7E1}" type="presOf" srcId="{7CA1BC90-5AB9-46D5-94E3-2D8D3C72ABE3}" destId="{B6D4CC17-FB3F-4321-AEDD-580C6C68C42F}" srcOrd="0" destOrd="0" presId="urn:microsoft.com/office/officeart/2005/8/layout/process5"/>
    <dgm:cxn modelId="{87844259-7361-4BA7-8F31-6B0DA3F1F21A}" type="presOf" srcId="{0501B9F9-C0AE-4B24-B0A3-029E12FF930F}" destId="{D5F89F7E-F767-4EDB-981B-52280599C96E}" srcOrd="0" destOrd="0" presId="urn:microsoft.com/office/officeart/2005/8/layout/process5"/>
    <dgm:cxn modelId="{1FD2487C-91E4-43A5-B157-EC32309D9AA4}" type="presOf" srcId="{5B3E93B8-99B8-4DE2-BCE7-01134BE8C9B9}" destId="{AE2F120F-9B3B-44A1-9FE6-9DC402B0857B}" srcOrd="0" destOrd="0" presId="urn:microsoft.com/office/officeart/2005/8/layout/process5"/>
    <dgm:cxn modelId="{F395EA84-8A13-488E-A0AB-ECD2FD9488C4}" srcId="{212D3A42-8705-4DFD-8920-192F847768AF}" destId="{AC0D0EA4-D102-473F-ADD0-EF738749F7FE}" srcOrd="1" destOrd="0" parTransId="{0B74F928-050F-4C2C-B8D9-9782E9E695EB}" sibTransId="{61563187-98FE-45CA-BE01-F7125052D60B}"/>
    <dgm:cxn modelId="{8E34E388-4789-46B7-8A02-030B4155B579}" type="presOf" srcId="{7B2359CF-D7FF-4E29-B797-455413598B2A}" destId="{985E30D4-0025-400F-88E5-536D6007965A}" srcOrd="0" destOrd="0" presId="urn:microsoft.com/office/officeart/2005/8/layout/process5"/>
    <dgm:cxn modelId="{30655F8E-1E43-47DF-A977-A7478C14724D}" type="presOf" srcId="{61563187-98FE-45CA-BE01-F7125052D60B}" destId="{F60111D5-53D9-4874-80B5-2B64807E41B6}" srcOrd="0" destOrd="0" presId="urn:microsoft.com/office/officeart/2005/8/layout/process5"/>
    <dgm:cxn modelId="{C451F38E-C481-4CC3-A933-FD070047E73B}" srcId="{212D3A42-8705-4DFD-8920-192F847768AF}" destId="{5AD2726F-4FA2-4598-A2B5-5168AF680D7B}" srcOrd="0" destOrd="0" parTransId="{9CB6BABB-C73E-41D6-BFF5-280A045E4FBC}" sibTransId="{7B2359CF-D7FF-4E29-B797-455413598B2A}"/>
    <dgm:cxn modelId="{7368E3A9-3565-4334-BEB6-0920BB044CCA}" srcId="{212D3A42-8705-4DFD-8920-192F847768AF}" destId="{64803067-79AD-421E-89B0-9F43D3727762}" srcOrd="2" destOrd="0" parTransId="{50848E81-CC12-4F04-B129-9869D0C3A18A}" sibTransId="{0501B9F9-C0AE-4B24-B0A3-029E12FF930F}"/>
    <dgm:cxn modelId="{8B108EB0-6846-491F-A30C-9510EEFA0752}" type="presOf" srcId="{7B2359CF-D7FF-4E29-B797-455413598B2A}" destId="{B62478C9-9871-41F5-8B4D-9A09A6658564}" srcOrd="1" destOrd="0" presId="urn:microsoft.com/office/officeart/2005/8/layout/process5"/>
    <dgm:cxn modelId="{B0B48AB8-21E9-49F7-BAAA-F08ECB199479}" type="presOf" srcId="{5AD2726F-4FA2-4598-A2B5-5168AF680D7B}" destId="{84D75070-BCE5-4608-B3D9-A206452A0DD0}" srcOrd="0" destOrd="0" presId="urn:microsoft.com/office/officeart/2005/8/layout/process5"/>
    <dgm:cxn modelId="{B66AC9CE-4053-4DF7-ADB4-23611820E0C6}" type="presOf" srcId="{5B3E93B8-99B8-4DE2-BCE7-01134BE8C9B9}" destId="{E603283D-C4B8-4C88-B5A1-EE7BF2373774}" srcOrd="1" destOrd="0" presId="urn:microsoft.com/office/officeart/2005/8/layout/process5"/>
    <dgm:cxn modelId="{BB6C29D1-4E60-4D75-B96C-4827D365682D}" type="presOf" srcId="{AC0D0EA4-D102-473F-ADD0-EF738749F7FE}" destId="{56A88A57-FD25-45D4-81C0-7F0737653AC1}" srcOrd="0" destOrd="0" presId="urn:microsoft.com/office/officeart/2005/8/layout/process5"/>
    <dgm:cxn modelId="{3CEECAD3-327B-4098-B2E9-86BF37F175BF}" type="presOf" srcId="{DA90C220-5910-4D65-A602-D343437637F4}" destId="{976ED458-3A85-40DA-9E54-F084AA82DEC9}" srcOrd="0" destOrd="0" presId="urn:microsoft.com/office/officeart/2005/8/layout/process5"/>
    <dgm:cxn modelId="{4F1C87DC-1F75-4D8D-A4DE-34A96EE4ED49}" srcId="{212D3A42-8705-4DFD-8920-192F847768AF}" destId="{233A80EF-BBD0-4FAE-9616-07A905912B53}" srcOrd="5" destOrd="0" parTransId="{43363EC4-AF94-49B4-BBAF-3747B122B883}" sibTransId="{168E379C-FBC7-4623-9A18-C0A5E8C8A5D4}"/>
    <dgm:cxn modelId="{FD0410E5-AC4C-479A-B25D-88CBA6FADC4B}" type="presOf" srcId="{0501B9F9-C0AE-4B24-B0A3-029E12FF930F}" destId="{0CD9F747-96BE-483B-8057-132EAAA0D49C}" srcOrd="1" destOrd="0" presId="urn:microsoft.com/office/officeart/2005/8/layout/process5"/>
    <dgm:cxn modelId="{8A954EEC-BB9E-4376-815E-C9F4FCD4BA3F}" type="presOf" srcId="{282FEF0C-53B1-4692-BC7E-9CA2F81C7005}" destId="{EC42EE4A-14C8-4A95-BEDF-CA33BD4EFFAF}" srcOrd="1" destOrd="0" presId="urn:microsoft.com/office/officeart/2005/8/layout/process5"/>
    <dgm:cxn modelId="{7BE3C0B6-A1D2-4482-AB75-4AC7F0BD8238}" type="presParOf" srcId="{AC3D0445-FA26-4EC8-9083-277A8592E96F}" destId="{84D75070-BCE5-4608-B3D9-A206452A0DD0}" srcOrd="0" destOrd="0" presId="urn:microsoft.com/office/officeart/2005/8/layout/process5"/>
    <dgm:cxn modelId="{84532A0E-0E90-4BDD-85D7-5DB0202B414F}" type="presParOf" srcId="{AC3D0445-FA26-4EC8-9083-277A8592E96F}" destId="{985E30D4-0025-400F-88E5-536D6007965A}" srcOrd="1" destOrd="0" presId="urn:microsoft.com/office/officeart/2005/8/layout/process5"/>
    <dgm:cxn modelId="{4FDB3EB0-11F9-4C8B-9DBE-AB5E6BD0D7B3}" type="presParOf" srcId="{985E30D4-0025-400F-88E5-536D6007965A}" destId="{B62478C9-9871-41F5-8B4D-9A09A6658564}" srcOrd="0" destOrd="0" presId="urn:microsoft.com/office/officeart/2005/8/layout/process5"/>
    <dgm:cxn modelId="{38602241-77D7-4A90-BAF7-2461DB2B8249}" type="presParOf" srcId="{AC3D0445-FA26-4EC8-9083-277A8592E96F}" destId="{56A88A57-FD25-45D4-81C0-7F0737653AC1}" srcOrd="2" destOrd="0" presId="urn:microsoft.com/office/officeart/2005/8/layout/process5"/>
    <dgm:cxn modelId="{F3144990-0513-445C-929E-32714C73602E}" type="presParOf" srcId="{AC3D0445-FA26-4EC8-9083-277A8592E96F}" destId="{F60111D5-53D9-4874-80B5-2B64807E41B6}" srcOrd="3" destOrd="0" presId="urn:microsoft.com/office/officeart/2005/8/layout/process5"/>
    <dgm:cxn modelId="{7CB34198-1838-441B-BA31-061104EF8926}" type="presParOf" srcId="{F60111D5-53D9-4874-80B5-2B64807E41B6}" destId="{A6A1F0D7-FF1C-43A3-A606-B049651D140F}" srcOrd="0" destOrd="0" presId="urn:microsoft.com/office/officeart/2005/8/layout/process5"/>
    <dgm:cxn modelId="{7C70A662-BB22-4AEE-AFD6-40A46E47EF74}" type="presParOf" srcId="{AC3D0445-FA26-4EC8-9083-277A8592E96F}" destId="{E466F05E-A56F-4BA9-8456-53B1E478C0A4}" srcOrd="4" destOrd="0" presId="urn:microsoft.com/office/officeart/2005/8/layout/process5"/>
    <dgm:cxn modelId="{30769FAC-D49E-4148-84D2-BF020A7EB3F6}" type="presParOf" srcId="{AC3D0445-FA26-4EC8-9083-277A8592E96F}" destId="{D5F89F7E-F767-4EDB-981B-52280599C96E}" srcOrd="5" destOrd="0" presId="urn:microsoft.com/office/officeart/2005/8/layout/process5"/>
    <dgm:cxn modelId="{415E6730-EAF6-488C-B42D-354BDBE54902}" type="presParOf" srcId="{D5F89F7E-F767-4EDB-981B-52280599C96E}" destId="{0CD9F747-96BE-483B-8057-132EAAA0D49C}" srcOrd="0" destOrd="0" presId="urn:microsoft.com/office/officeart/2005/8/layout/process5"/>
    <dgm:cxn modelId="{5884B357-0E2D-4B9D-B66C-FEF8DBE1D619}" type="presParOf" srcId="{AC3D0445-FA26-4EC8-9083-277A8592E96F}" destId="{976ED458-3A85-40DA-9E54-F084AA82DEC9}" srcOrd="6" destOrd="0" presId="urn:microsoft.com/office/officeart/2005/8/layout/process5"/>
    <dgm:cxn modelId="{5EBEE559-0376-4188-B7AA-851CAC93227E}" type="presParOf" srcId="{AC3D0445-FA26-4EC8-9083-277A8592E96F}" destId="{158654B2-2D92-49DA-B3E5-DE0061B0B093}" srcOrd="7" destOrd="0" presId="urn:microsoft.com/office/officeart/2005/8/layout/process5"/>
    <dgm:cxn modelId="{C1B71BCC-31A4-4145-BE19-6546A5BC0F86}" type="presParOf" srcId="{158654B2-2D92-49DA-B3E5-DE0061B0B093}" destId="{EC42EE4A-14C8-4A95-BEDF-CA33BD4EFFAF}" srcOrd="0" destOrd="0" presId="urn:microsoft.com/office/officeart/2005/8/layout/process5"/>
    <dgm:cxn modelId="{B7D25878-1E3E-4E50-971D-B71457D182F2}" type="presParOf" srcId="{AC3D0445-FA26-4EC8-9083-277A8592E96F}" destId="{B6D4CC17-FB3F-4321-AEDD-580C6C68C42F}" srcOrd="8" destOrd="0" presId="urn:microsoft.com/office/officeart/2005/8/layout/process5"/>
    <dgm:cxn modelId="{006F798B-B1C5-4C84-990F-E793767931A7}" type="presParOf" srcId="{AC3D0445-FA26-4EC8-9083-277A8592E96F}" destId="{AE2F120F-9B3B-44A1-9FE6-9DC402B0857B}" srcOrd="9" destOrd="0" presId="urn:microsoft.com/office/officeart/2005/8/layout/process5"/>
    <dgm:cxn modelId="{C19FF539-76F4-401E-B892-802FF21879D5}" type="presParOf" srcId="{AE2F120F-9B3B-44A1-9FE6-9DC402B0857B}" destId="{E603283D-C4B8-4C88-B5A1-EE7BF2373774}" srcOrd="0" destOrd="0" presId="urn:microsoft.com/office/officeart/2005/8/layout/process5"/>
    <dgm:cxn modelId="{DF6EE706-A05A-4431-A745-DF960AC95E65}" type="presParOf" srcId="{AC3D0445-FA26-4EC8-9083-277A8592E96F}" destId="{C1B5F635-B1E5-4128-864D-C61E560EC1E5}"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2D3A42-8705-4DFD-8920-192F847768A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s-EC"/>
        </a:p>
      </dgm:t>
    </dgm:pt>
    <dgm:pt modelId="{5AD2726F-4FA2-4598-A2B5-5168AF680D7B}">
      <dgm:prSet phldrT="[Texto]" custT="1"/>
      <dgm:spPr/>
      <dgm:t>
        <a:bodyPr/>
        <a:lstStyle/>
        <a:p>
          <a:r>
            <a:rPr lang="es-EC" sz="1600" b="1" dirty="0"/>
            <a:t>Hermenéutica</a:t>
          </a:r>
        </a:p>
      </dgm:t>
    </dgm:pt>
    <dgm:pt modelId="{9CB6BABB-C73E-41D6-BFF5-280A045E4FBC}" type="parTrans" cxnId="{C451F38E-C481-4CC3-A933-FD070047E73B}">
      <dgm:prSet/>
      <dgm:spPr/>
      <dgm:t>
        <a:bodyPr/>
        <a:lstStyle/>
        <a:p>
          <a:endParaRPr lang="es-EC" sz="1400"/>
        </a:p>
      </dgm:t>
    </dgm:pt>
    <dgm:pt modelId="{7B2359CF-D7FF-4E29-B797-455413598B2A}" type="sibTrans" cxnId="{C451F38E-C481-4CC3-A933-FD070047E73B}">
      <dgm:prSet custT="1"/>
      <dgm:spPr/>
      <dgm:t>
        <a:bodyPr/>
        <a:lstStyle/>
        <a:p>
          <a:endParaRPr lang="es-EC" sz="1200"/>
        </a:p>
      </dgm:t>
    </dgm:pt>
    <dgm:pt modelId="{AC0D0EA4-D102-473F-ADD0-EF738749F7FE}">
      <dgm:prSet phldrT="[Texto]" custT="1"/>
      <dgm:spPr/>
      <dgm:t>
        <a:bodyPr/>
        <a:lstStyle/>
        <a:p>
          <a:r>
            <a:rPr lang="es-EC" sz="1400"/>
            <a:t>6. Interpretación</a:t>
          </a:r>
        </a:p>
      </dgm:t>
    </dgm:pt>
    <dgm:pt modelId="{0B74F928-050F-4C2C-B8D9-9782E9E695EB}" type="parTrans" cxnId="{F395EA84-8A13-488E-A0AB-ECD2FD9488C4}">
      <dgm:prSet/>
      <dgm:spPr/>
      <dgm:t>
        <a:bodyPr/>
        <a:lstStyle/>
        <a:p>
          <a:endParaRPr lang="es-EC" sz="1400"/>
        </a:p>
      </dgm:t>
    </dgm:pt>
    <dgm:pt modelId="{61563187-98FE-45CA-BE01-F7125052D60B}" type="sibTrans" cxnId="{F395EA84-8A13-488E-A0AB-ECD2FD9488C4}">
      <dgm:prSet custT="1"/>
      <dgm:spPr/>
      <dgm:t>
        <a:bodyPr/>
        <a:lstStyle/>
        <a:p>
          <a:endParaRPr lang="es-EC" sz="1200"/>
        </a:p>
      </dgm:t>
    </dgm:pt>
    <dgm:pt modelId="{64803067-79AD-421E-89B0-9F43D3727762}">
      <dgm:prSet phldrT="[Texto]" custT="1"/>
      <dgm:spPr/>
      <dgm:t>
        <a:bodyPr/>
        <a:lstStyle/>
        <a:p>
          <a:r>
            <a:rPr lang="es-EC" sz="1600"/>
            <a:t>7. Publicación</a:t>
          </a:r>
        </a:p>
      </dgm:t>
    </dgm:pt>
    <dgm:pt modelId="{50848E81-CC12-4F04-B129-9869D0C3A18A}" type="parTrans" cxnId="{7368E3A9-3565-4334-BEB6-0920BB044CCA}">
      <dgm:prSet/>
      <dgm:spPr/>
      <dgm:t>
        <a:bodyPr/>
        <a:lstStyle/>
        <a:p>
          <a:endParaRPr lang="es-EC" sz="1400"/>
        </a:p>
      </dgm:t>
    </dgm:pt>
    <dgm:pt modelId="{0501B9F9-C0AE-4B24-B0A3-029E12FF930F}" type="sibTrans" cxnId="{7368E3A9-3565-4334-BEB6-0920BB044CCA}">
      <dgm:prSet custT="1"/>
      <dgm:spPr/>
      <dgm:t>
        <a:bodyPr/>
        <a:lstStyle/>
        <a:p>
          <a:endParaRPr lang="es-EC" sz="1200"/>
        </a:p>
      </dgm:t>
    </dgm:pt>
    <dgm:pt modelId="{AC3D0445-FA26-4EC8-9083-277A8592E96F}" type="pres">
      <dgm:prSet presAssocID="{212D3A42-8705-4DFD-8920-192F847768AF}" presName="diagram" presStyleCnt="0">
        <dgm:presLayoutVars>
          <dgm:dir/>
          <dgm:resizeHandles val="exact"/>
        </dgm:presLayoutVars>
      </dgm:prSet>
      <dgm:spPr/>
    </dgm:pt>
    <dgm:pt modelId="{84D75070-BCE5-4608-B3D9-A206452A0DD0}" type="pres">
      <dgm:prSet presAssocID="{5AD2726F-4FA2-4598-A2B5-5168AF680D7B}" presName="node" presStyleLbl="node1" presStyleIdx="0" presStyleCnt="3" custScaleX="105098">
        <dgm:presLayoutVars>
          <dgm:bulletEnabled val="1"/>
        </dgm:presLayoutVars>
      </dgm:prSet>
      <dgm:spPr/>
    </dgm:pt>
    <dgm:pt modelId="{985E30D4-0025-400F-88E5-536D6007965A}" type="pres">
      <dgm:prSet presAssocID="{7B2359CF-D7FF-4E29-B797-455413598B2A}" presName="sibTrans" presStyleLbl="sibTrans2D1" presStyleIdx="0" presStyleCnt="2"/>
      <dgm:spPr/>
    </dgm:pt>
    <dgm:pt modelId="{B62478C9-9871-41F5-8B4D-9A09A6658564}" type="pres">
      <dgm:prSet presAssocID="{7B2359CF-D7FF-4E29-B797-455413598B2A}" presName="connectorText" presStyleLbl="sibTrans2D1" presStyleIdx="0" presStyleCnt="2"/>
      <dgm:spPr/>
    </dgm:pt>
    <dgm:pt modelId="{56A88A57-FD25-45D4-81C0-7F0737653AC1}" type="pres">
      <dgm:prSet presAssocID="{AC0D0EA4-D102-473F-ADD0-EF738749F7FE}" presName="node" presStyleLbl="node1" presStyleIdx="1" presStyleCnt="3" custScaleX="105098">
        <dgm:presLayoutVars>
          <dgm:bulletEnabled val="1"/>
        </dgm:presLayoutVars>
      </dgm:prSet>
      <dgm:spPr/>
    </dgm:pt>
    <dgm:pt modelId="{F60111D5-53D9-4874-80B5-2B64807E41B6}" type="pres">
      <dgm:prSet presAssocID="{61563187-98FE-45CA-BE01-F7125052D60B}" presName="sibTrans" presStyleLbl="sibTrans2D1" presStyleIdx="1" presStyleCnt="2"/>
      <dgm:spPr/>
    </dgm:pt>
    <dgm:pt modelId="{A6A1F0D7-FF1C-43A3-A606-B049651D140F}" type="pres">
      <dgm:prSet presAssocID="{61563187-98FE-45CA-BE01-F7125052D60B}" presName="connectorText" presStyleLbl="sibTrans2D1" presStyleIdx="1" presStyleCnt="2"/>
      <dgm:spPr/>
    </dgm:pt>
    <dgm:pt modelId="{E466F05E-A56F-4BA9-8456-53B1E478C0A4}" type="pres">
      <dgm:prSet presAssocID="{64803067-79AD-421E-89B0-9F43D3727762}" presName="node" presStyleLbl="node1" presStyleIdx="2" presStyleCnt="3" custScaleX="105098">
        <dgm:presLayoutVars>
          <dgm:bulletEnabled val="1"/>
        </dgm:presLayoutVars>
      </dgm:prSet>
      <dgm:spPr/>
    </dgm:pt>
  </dgm:ptLst>
  <dgm:cxnLst>
    <dgm:cxn modelId="{2BFE2A08-7626-43B0-BD1F-BE02C19ED729}" type="presOf" srcId="{212D3A42-8705-4DFD-8920-192F847768AF}" destId="{AC3D0445-FA26-4EC8-9083-277A8592E96F}" srcOrd="0" destOrd="0" presId="urn:microsoft.com/office/officeart/2005/8/layout/process5"/>
    <dgm:cxn modelId="{9B0AA617-398C-4154-A494-F5E9A01218AF}" type="presOf" srcId="{61563187-98FE-45CA-BE01-F7125052D60B}" destId="{A6A1F0D7-FF1C-43A3-A606-B049651D140F}" srcOrd="1" destOrd="0" presId="urn:microsoft.com/office/officeart/2005/8/layout/process5"/>
    <dgm:cxn modelId="{7BC7725C-2950-43AE-86D9-AD7D970E927A}" type="presOf" srcId="{64803067-79AD-421E-89B0-9F43D3727762}" destId="{E466F05E-A56F-4BA9-8456-53B1E478C0A4}" srcOrd="0" destOrd="0" presId="urn:microsoft.com/office/officeart/2005/8/layout/process5"/>
    <dgm:cxn modelId="{F395EA84-8A13-488E-A0AB-ECD2FD9488C4}" srcId="{212D3A42-8705-4DFD-8920-192F847768AF}" destId="{AC0D0EA4-D102-473F-ADD0-EF738749F7FE}" srcOrd="1" destOrd="0" parTransId="{0B74F928-050F-4C2C-B8D9-9782E9E695EB}" sibTransId="{61563187-98FE-45CA-BE01-F7125052D60B}"/>
    <dgm:cxn modelId="{8E34E388-4789-46B7-8A02-030B4155B579}" type="presOf" srcId="{7B2359CF-D7FF-4E29-B797-455413598B2A}" destId="{985E30D4-0025-400F-88E5-536D6007965A}" srcOrd="0" destOrd="0" presId="urn:microsoft.com/office/officeart/2005/8/layout/process5"/>
    <dgm:cxn modelId="{30655F8E-1E43-47DF-A977-A7478C14724D}" type="presOf" srcId="{61563187-98FE-45CA-BE01-F7125052D60B}" destId="{F60111D5-53D9-4874-80B5-2B64807E41B6}" srcOrd="0" destOrd="0" presId="urn:microsoft.com/office/officeart/2005/8/layout/process5"/>
    <dgm:cxn modelId="{C451F38E-C481-4CC3-A933-FD070047E73B}" srcId="{212D3A42-8705-4DFD-8920-192F847768AF}" destId="{5AD2726F-4FA2-4598-A2B5-5168AF680D7B}" srcOrd="0" destOrd="0" parTransId="{9CB6BABB-C73E-41D6-BFF5-280A045E4FBC}" sibTransId="{7B2359CF-D7FF-4E29-B797-455413598B2A}"/>
    <dgm:cxn modelId="{7368E3A9-3565-4334-BEB6-0920BB044CCA}" srcId="{212D3A42-8705-4DFD-8920-192F847768AF}" destId="{64803067-79AD-421E-89B0-9F43D3727762}" srcOrd="2" destOrd="0" parTransId="{50848E81-CC12-4F04-B129-9869D0C3A18A}" sibTransId="{0501B9F9-C0AE-4B24-B0A3-029E12FF930F}"/>
    <dgm:cxn modelId="{8B108EB0-6846-491F-A30C-9510EEFA0752}" type="presOf" srcId="{7B2359CF-D7FF-4E29-B797-455413598B2A}" destId="{B62478C9-9871-41F5-8B4D-9A09A6658564}" srcOrd="1" destOrd="0" presId="urn:microsoft.com/office/officeart/2005/8/layout/process5"/>
    <dgm:cxn modelId="{B0B48AB8-21E9-49F7-BAAA-F08ECB199479}" type="presOf" srcId="{5AD2726F-4FA2-4598-A2B5-5168AF680D7B}" destId="{84D75070-BCE5-4608-B3D9-A206452A0DD0}" srcOrd="0" destOrd="0" presId="urn:microsoft.com/office/officeart/2005/8/layout/process5"/>
    <dgm:cxn modelId="{BB6C29D1-4E60-4D75-B96C-4827D365682D}" type="presOf" srcId="{AC0D0EA4-D102-473F-ADD0-EF738749F7FE}" destId="{56A88A57-FD25-45D4-81C0-7F0737653AC1}" srcOrd="0" destOrd="0" presId="urn:microsoft.com/office/officeart/2005/8/layout/process5"/>
    <dgm:cxn modelId="{7BE3C0B6-A1D2-4482-AB75-4AC7F0BD8238}" type="presParOf" srcId="{AC3D0445-FA26-4EC8-9083-277A8592E96F}" destId="{84D75070-BCE5-4608-B3D9-A206452A0DD0}" srcOrd="0" destOrd="0" presId="urn:microsoft.com/office/officeart/2005/8/layout/process5"/>
    <dgm:cxn modelId="{84532A0E-0E90-4BDD-85D7-5DB0202B414F}" type="presParOf" srcId="{AC3D0445-FA26-4EC8-9083-277A8592E96F}" destId="{985E30D4-0025-400F-88E5-536D6007965A}" srcOrd="1" destOrd="0" presId="urn:microsoft.com/office/officeart/2005/8/layout/process5"/>
    <dgm:cxn modelId="{4FDB3EB0-11F9-4C8B-9DBE-AB5E6BD0D7B3}" type="presParOf" srcId="{985E30D4-0025-400F-88E5-536D6007965A}" destId="{B62478C9-9871-41F5-8B4D-9A09A6658564}" srcOrd="0" destOrd="0" presId="urn:microsoft.com/office/officeart/2005/8/layout/process5"/>
    <dgm:cxn modelId="{38602241-77D7-4A90-BAF7-2461DB2B8249}" type="presParOf" srcId="{AC3D0445-FA26-4EC8-9083-277A8592E96F}" destId="{56A88A57-FD25-45D4-81C0-7F0737653AC1}" srcOrd="2" destOrd="0" presId="urn:microsoft.com/office/officeart/2005/8/layout/process5"/>
    <dgm:cxn modelId="{F3144990-0513-445C-929E-32714C73602E}" type="presParOf" srcId="{AC3D0445-FA26-4EC8-9083-277A8592E96F}" destId="{F60111D5-53D9-4874-80B5-2B64807E41B6}" srcOrd="3" destOrd="0" presId="urn:microsoft.com/office/officeart/2005/8/layout/process5"/>
    <dgm:cxn modelId="{7CB34198-1838-441B-BA31-061104EF8926}" type="presParOf" srcId="{F60111D5-53D9-4874-80B5-2B64807E41B6}" destId="{A6A1F0D7-FF1C-43A3-A606-B049651D140F}" srcOrd="0" destOrd="0" presId="urn:microsoft.com/office/officeart/2005/8/layout/process5"/>
    <dgm:cxn modelId="{7C70A662-BB22-4AEE-AFD6-40A46E47EF74}" type="presParOf" srcId="{AC3D0445-FA26-4EC8-9083-277A8592E96F}" destId="{E466F05E-A56F-4BA9-8456-53B1E478C0A4}"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BB09C7-4D3E-4465-9DA9-5B0027BB90BC}" type="doc">
      <dgm:prSet loTypeId="urn:microsoft.com/office/officeart/2005/8/layout/process2" loCatId="process" qsTypeId="urn:microsoft.com/office/officeart/2005/8/quickstyle/simple1" qsCatId="simple" csTypeId="urn:microsoft.com/office/officeart/2005/8/colors/accent1_2" csCatId="accent1" phldr="1"/>
      <dgm:spPr/>
    </dgm:pt>
    <dgm:pt modelId="{BC20F0C2-974A-4D85-AB8A-425B65E2F77B}">
      <dgm:prSet phldrT="[Texto]"/>
      <dgm:spPr/>
      <dgm:t>
        <a:bodyPr/>
        <a:lstStyle/>
        <a:p>
          <a:pPr algn="ctr"/>
          <a:r>
            <a:rPr lang="es-EC"/>
            <a:t>1. Relevancia del problema</a:t>
          </a:r>
        </a:p>
      </dgm:t>
    </dgm:pt>
    <dgm:pt modelId="{2141D8FB-CC34-4F89-9B96-274928554969}" type="parTrans" cxnId="{4B2FE632-9FCB-4CC2-872D-8FAD8EE4BAD0}">
      <dgm:prSet/>
      <dgm:spPr/>
      <dgm:t>
        <a:bodyPr/>
        <a:lstStyle/>
        <a:p>
          <a:pPr algn="ctr"/>
          <a:endParaRPr lang="es-EC"/>
        </a:p>
      </dgm:t>
    </dgm:pt>
    <dgm:pt modelId="{00B6E820-03D8-4E68-8951-8993A27DEDAF}" type="sibTrans" cxnId="{4B2FE632-9FCB-4CC2-872D-8FAD8EE4BAD0}">
      <dgm:prSet/>
      <dgm:spPr/>
      <dgm:t>
        <a:bodyPr/>
        <a:lstStyle/>
        <a:p>
          <a:pPr algn="ctr"/>
          <a:endParaRPr lang="es-EC"/>
        </a:p>
      </dgm:t>
    </dgm:pt>
    <dgm:pt modelId="{5D964A27-2B56-424A-8A89-39BF262D5321}">
      <dgm:prSet phldrT="[Texto]"/>
      <dgm:spPr/>
      <dgm:t>
        <a:bodyPr/>
        <a:lstStyle/>
        <a:p>
          <a:pPr algn="ctr"/>
          <a:r>
            <a:rPr lang="es-EC"/>
            <a:t>2. Rigor de la investigación</a:t>
          </a:r>
        </a:p>
      </dgm:t>
    </dgm:pt>
    <dgm:pt modelId="{380275B5-B6B6-49AD-B96F-403E24ABB175}" type="parTrans" cxnId="{4ED42992-35E9-4A62-9F52-BD325489CE5D}">
      <dgm:prSet/>
      <dgm:spPr/>
      <dgm:t>
        <a:bodyPr/>
        <a:lstStyle/>
        <a:p>
          <a:pPr algn="ctr"/>
          <a:endParaRPr lang="es-EC"/>
        </a:p>
      </dgm:t>
    </dgm:pt>
    <dgm:pt modelId="{DEF81BC5-76ED-4F80-8A2F-3C58D3ACCE3A}" type="sibTrans" cxnId="{4ED42992-35E9-4A62-9F52-BD325489CE5D}">
      <dgm:prSet/>
      <dgm:spPr/>
      <dgm:t>
        <a:bodyPr/>
        <a:lstStyle/>
        <a:p>
          <a:pPr algn="ctr"/>
          <a:endParaRPr lang="es-EC"/>
        </a:p>
      </dgm:t>
    </dgm:pt>
    <dgm:pt modelId="{4E09C010-B77E-4308-963F-0E03CB4A8922}">
      <dgm:prSet phldrT="[Texto]"/>
      <dgm:spPr/>
      <dgm:t>
        <a:bodyPr/>
        <a:lstStyle/>
        <a:p>
          <a:pPr algn="ctr"/>
          <a:r>
            <a:rPr lang="es-EC"/>
            <a:t>3. Diseño como un proceso de búsqueda </a:t>
          </a:r>
        </a:p>
      </dgm:t>
    </dgm:pt>
    <dgm:pt modelId="{654521D9-647A-45F3-9E95-2E3BA71D9163}" type="parTrans" cxnId="{C4D03DD0-8B83-44C0-AB40-A8B536C30A09}">
      <dgm:prSet/>
      <dgm:spPr/>
      <dgm:t>
        <a:bodyPr/>
        <a:lstStyle/>
        <a:p>
          <a:pPr algn="ctr"/>
          <a:endParaRPr lang="es-EC"/>
        </a:p>
      </dgm:t>
    </dgm:pt>
    <dgm:pt modelId="{961436B4-FCA9-4AFD-98B9-889688DBFF86}" type="sibTrans" cxnId="{C4D03DD0-8B83-44C0-AB40-A8B536C30A09}">
      <dgm:prSet/>
      <dgm:spPr/>
      <dgm:t>
        <a:bodyPr/>
        <a:lstStyle/>
        <a:p>
          <a:pPr algn="ctr"/>
          <a:endParaRPr lang="es-EC"/>
        </a:p>
      </dgm:t>
    </dgm:pt>
    <dgm:pt modelId="{E722768D-0D9E-445A-9226-21A416E7A2B7}">
      <dgm:prSet phldrT="[Texto]"/>
      <dgm:spPr/>
      <dgm:t>
        <a:bodyPr/>
        <a:lstStyle/>
        <a:p>
          <a:pPr algn="ctr"/>
          <a:r>
            <a:rPr lang="es-EC"/>
            <a:t>4. Diseño del artefacto</a:t>
          </a:r>
        </a:p>
      </dgm:t>
    </dgm:pt>
    <dgm:pt modelId="{2959EBBC-E3F2-4DA9-BBDC-5BCAC7AD793E}" type="parTrans" cxnId="{154B013A-6AF7-47FE-96A4-85E700D2E2C0}">
      <dgm:prSet/>
      <dgm:spPr/>
      <dgm:t>
        <a:bodyPr/>
        <a:lstStyle/>
        <a:p>
          <a:pPr algn="ctr"/>
          <a:endParaRPr lang="es-EC"/>
        </a:p>
      </dgm:t>
    </dgm:pt>
    <dgm:pt modelId="{C4A46DE5-7324-4F02-AD1B-88CB8C2E29EA}" type="sibTrans" cxnId="{154B013A-6AF7-47FE-96A4-85E700D2E2C0}">
      <dgm:prSet/>
      <dgm:spPr/>
      <dgm:t>
        <a:bodyPr/>
        <a:lstStyle/>
        <a:p>
          <a:pPr algn="ctr"/>
          <a:endParaRPr lang="es-EC"/>
        </a:p>
      </dgm:t>
    </dgm:pt>
    <dgm:pt modelId="{FE3A7391-ABBB-43B6-A78F-173EF9DA468E}">
      <dgm:prSet phldrT="[Texto]"/>
      <dgm:spPr/>
      <dgm:t>
        <a:bodyPr/>
        <a:lstStyle/>
        <a:p>
          <a:pPr algn="ctr"/>
          <a:r>
            <a:rPr lang="es-EC"/>
            <a:t>5. Evaluación del diseño</a:t>
          </a:r>
        </a:p>
      </dgm:t>
    </dgm:pt>
    <dgm:pt modelId="{A0EFA4A1-0A27-48C5-A940-DB259E9E4787}" type="parTrans" cxnId="{8471A329-6C79-49C8-8148-026971D33756}">
      <dgm:prSet/>
      <dgm:spPr/>
      <dgm:t>
        <a:bodyPr/>
        <a:lstStyle/>
        <a:p>
          <a:pPr algn="ctr"/>
          <a:endParaRPr lang="es-EC"/>
        </a:p>
      </dgm:t>
    </dgm:pt>
    <dgm:pt modelId="{785F1F29-79A4-4EC2-BEC0-3C43A5F4C60D}" type="sibTrans" cxnId="{8471A329-6C79-49C8-8148-026971D33756}">
      <dgm:prSet/>
      <dgm:spPr/>
      <dgm:t>
        <a:bodyPr/>
        <a:lstStyle/>
        <a:p>
          <a:pPr algn="ctr"/>
          <a:endParaRPr lang="es-EC"/>
        </a:p>
      </dgm:t>
    </dgm:pt>
    <dgm:pt modelId="{E21E775B-15CC-454F-8E5F-5806FAEC0334}">
      <dgm:prSet phldrT="[Texto]"/>
      <dgm:spPr/>
      <dgm:t>
        <a:bodyPr/>
        <a:lstStyle/>
        <a:p>
          <a:pPr algn="ctr"/>
          <a:r>
            <a:rPr lang="es-EC"/>
            <a:t>6. Contribuciones a la investigación</a:t>
          </a:r>
        </a:p>
      </dgm:t>
    </dgm:pt>
    <dgm:pt modelId="{D3FEE165-7A57-4409-B980-A044F41D8964}" type="parTrans" cxnId="{4AD81348-8480-4BE0-A8A8-4294864F1F99}">
      <dgm:prSet/>
      <dgm:spPr/>
      <dgm:t>
        <a:bodyPr/>
        <a:lstStyle/>
        <a:p>
          <a:pPr algn="ctr"/>
          <a:endParaRPr lang="es-EC"/>
        </a:p>
      </dgm:t>
    </dgm:pt>
    <dgm:pt modelId="{02F0FD7C-BE5A-4742-AAB7-38F005266CD4}" type="sibTrans" cxnId="{4AD81348-8480-4BE0-A8A8-4294864F1F99}">
      <dgm:prSet/>
      <dgm:spPr/>
      <dgm:t>
        <a:bodyPr/>
        <a:lstStyle/>
        <a:p>
          <a:pPr algn="ctr"/>
          <a:endParaRPr lang="es-EC"/>
        </a:p>
      </dgm:t>
    </dgm:pt>
    <dgm:pt modelId="{E7EB4E9F-70A7-41CB-AD21-3BC387F47B78}">
      <dgm:prSet phldrT="[Texto]"/>
      <dgm:spPr/>
      <dgm:t>
        <a:bodyPr/>
        <a:lstStyle/>
        <a:p>
          <a:pPr algn="ctr"/>
          <a:r>
            <a:rPr lang="es-EC"/>
            <a:t>7. Comunicación de la investigación</a:t>
          </a:r>
        </a:p>
      </dgm:t>
    </dgm:pt>
    <dgm:pt modelId="{63D266D0-5D5A-4A8E-BE1B-A2EFA7865951}" type="parTrans" cxnId="{F4653BDF-8AE0-4318-ABFF-B68D56925418}">
      <dgm:prSet/>
      <dgm:spPr/>
      <dgm:t>
        <a:bodyPr/>
        <a:lstStyle/>
        <a:p>
          <a:pPr algn="ctr"/>
          <a:endParaRPr lang="es-EC"/>
        </a:p>
      </dgm:t>
    </dgm:pt>
    <dgm:pt modelId="{71AEBA85-1B50-4A16-B3F5-411E797C7B8D}" type="sibTrans" cxnId="{F4653BDF-8AE0-4318-ABFF-B68D56925418}">
      <dgm:prSet/>
      <dgm:spPr/>
      <dgm:t>
        <a:bodyPr/>
        <a:lstStyle/>
        <a:p>
          <a:pPr algn="ctr"/>
          <a:endParaRPr lang="es-EC"/>
        </a:p>
      </dgm:t>
    </dgm:pt>
    <dgm:pt modelId="{6B60C4B1-A142-4B1C-ACE6-3B223D7DA3D7}" type="pres">
      <dgm:prSet presAssocID="{5BBB09C7-4D3E-4465-9DA9-5B0027BB90BC}" presName="linearFlow" presStyleCnt="0">
        <dgm:presLayoutVars>
          <dgm:resizeHandles val="exact"/>
        </dgm:presLayoutVars>
      </dgm:prSet>
      <dgm:spPr/>
    </dgm:pt>
    <dgm:pt modelId="{8D28BE13-BF47-4585-BEFD-797CBADE464D}" type="pres">
      <dgm:prSet presAssocID="{BC20F0C2-974A-4D85-AB8A-425B65E2F77B}" presName="node" presStyleLbl="node1" presStyleIdx="0" presStyleCnt="7" custScaleX="386887">
        <dgm:presLayoutVars>
          <dgm:bulletEnabled val="1"/>
        </dgm:presLayoutVars>
      </dgm:prSet>
      <dgm:spPr/>
    </dgm:pt>
    <dgm:pt modelId="{CCBD52B1-A869-4B9B-9C21-B42F0A41B044}" type="pres">
      <dgm:prSet presAssocID="{00B6E820-03D8-4E68-8951-8993A27DEDAF}" presName="sibTrans" presStyleLbl="sibTrans2D1" presStyleIdx="0" presStyleCnt="6"/>
      <dgm:spPr/>
    </dgm:pt>
    <dgm:pt modelId="{E44F0CEE-FC9B-4209-8CBE-06EE85F60C74}" type="pres">
      <dgm:prSet presAssocID="{00B6E820-03D8-4E68-8951-8993A27DEDAF}" presName="connectorText" presStyleLbl="sibTrans2D1" presStyleIdx="0" presStyleCnt="6"/>
      <dgm:spPr/>
    </dgm:pt>
    <dgm:pt modelId="{1DE444E0-AC1C-41A3-9487-EFBC53EFD00C}" type="pres">
      <dgm:prSet presAssocID="{5D964A27-2B56-424A-8A89-39BF262D5321}" presName="node" presStyleLbl="node1" presStyleIdx="1" presStyleCnt="7" custScaleX="386887">
        <dgm:presLayoutVars>
          <dgm:bulletEnabled val="1"/>
        </dgm:presLayoutVars>
      </dgm:prSet>
      <dgm:spPr/>
    </dgm:pt>
    <dgm:pt modelId="{DE1AF5B2-9C89-42E5-A66A-5630945F4B68}" type="pres">
      <dgm:prSet presAssocID="{DEF81BC5-76ED-4F80-8A2F-3C58D3ACCE3A}" presName="sibTrans" presStyleLbl="sibTrans2D1" presStyleIdx="1" presStyleCnt="6"/>
      <dgm:spPr/>
    </dgm:pt>
    <dgm:pt modelId="{3616C448-A7EE-4FE7-8491-C500D0A382F6}" type="pres">
      <dgm:prSet presAssocID="{DEF81BC5-76ED-4F80-8A2F-3C58D3ACCE3A}" presName="connectorText" presStyleLbl="sibTrans2D1" presStyleIdx="1" presStyleCnt="6"/>
      <dgm:spPr/>
    </dgm:pt>
    <dgm:pt modelId="{01E0F345-71D8-4C5C-BF66-6AE8D8A24FBD}" type="pres">
      <dgm:prSet presAssocID="{4E09C010-B77E-4308-963F-0E03CB4A8922}" presName="node" presStyleLbl="node1" presStyleIdx="2" presStyleCnt="7" custScaleX="386887">
        <dgm:presLayoutVars>
          <dgm:bulletEnabled val="1"/>
        </dgm:presLayoutVars>
      </dgm:prSet>
      <dgm:spPr/>
    </dgm:pt>
    <dgm:pt modelId="{2507F42D-A930-429C-A9C4-A1BBDE0FBF61}" type="pres">
      <dgm:prSet presAssocID="{961436B4-FCA9-4AFD-98B9-889688DBFF86}" presName="sibTrans" presStyleLbl="sibTrans2D1" presStyleIdx="2" presStyleCnt="6"/>
      <dgm:spPr/>
    </dgm:pt>
    <dgm:pt modelId="{6CB99923-0AD2-41A6-9581-8186E206B3E5}" type="pres">
      <dgm:prSet presAssocID="{961436B4-FCA9-4AFD-98B9-889688DBFF86}" presName="connectorText" presStyleLbl="sibTrans2D1" presStyleIdx="2" presStyleCnt="6"/>
      <dgm:spPr/>
    </dgm:pt>
    <dgm:pt modelId="{CD0206FC-5019-49A0-B603-E635F7A738B3}" type="pres">
      <dgm:prSet presAssocID="{E722768D-0D9E-445A-9226-21A416E7A2B7}" presName="node" presStyleLbl="node1" presStyleIdx="3" presStyleCnt="7" custScaleX="386887">
        <dgm:presLayoutVars>
          <dgm:bulletEnabled val="1"/>
        </dgm:presLayoutVars>
      </dgm:prSet>
      <dgm:spPr/>
    </dgm:pt>
    <dgm:pt modelId="{8D902553-35C7-4EFF-86EA-83BC1FEC9AAF}" type="pres">
      <dgm:prSet presAssocID="{C4A46DE5-7324-4F02-AD1B-88CB8C2E29EA}" presName="sibTrans" presStyleLbl="sibTrans2D1" presStyleIdx="3" presStyleCnt="6"/>
      <dgm:spPr/>
    </dgm:pt>
    <dgm:pt modelId="{7BA3128F-219B-4BA8-A2A5-3CAB622BDDB1}" type="pres">
      <dgm:prSet presAssocID="{C4A46DE5-7324-4F02-AD1B-88CB8C2E29EA}" presName="connectorText" presStyleLbl="sibTrans2D1" presStyleIdx="3" presStyleCnt="6"/>
      <dgm:spPr/>
    </dgm:pt>
    <dgm:pt modelId="{0F108FFF-FF34-438E-B459-4C3710A46A85}" type="pres">
      <dgm:prSet presAssocID="{FE3A7391-ABBB-43B6-A78F-173EF9DA468E}" presName="node" presStyleLbl="node1" presStyleIdx="4" presStyleCnt="7" custScaleX="386887">
        <dgm:presLayoutVars>
          <dgm:bulletEnabled val="1"/>
        </dgm:presLayoutVars>
      </dgm:prSet>
      <dgm:spPr/>
    </dgm:pt>
    <dgm:pt modelId="{39AB1F49-A7C4-43CE-839B-AA052A8C6518}" type="pres">
      <dgm:prSet presAssocID="{785F1F29-79A4-4EC2-BEC0-3C43A5F4C60D}" presName="sibTrans" presStyleLbl="sibTrans2D1" presStyleIdx="4" presStyleCnt="6"/>
      <dgm:spPr/>
    </dgm:pt>
    <dgm:pt modelId="{44FCCDF1-0F34-42E1-BBB5-B40E124415F7}" type="pres">
      <dgm:prSet presAssocID="{785F1F29-79A4-4EC2-BEC0-3C43A5F4C60D}" presName="connectorText" presStyleLbl="sibTrans2D1" presStyleIdx="4" presStyleCnt="6"/>
      <dgm:spPr/>
    </dgm:pt>
    <dgm:pt modelId="{56CAD933-F41D-4493-ABD3-096094BAE436}" type="pres">
      <dgm:prSet presAssocID="{E21E775B-15CC-454F-8E5F-5806FAEC0334}" presName="node" presStyleLbl="node1" presStyleIdx="5" presStyleCnt="7" custScaleX="386887">
        <dgm:presLayoutVars>
          <dgm:bulletEnabled val="1"/>
        </dgm:presLayoutVars>
      </dgm:prSet>
      <dgm:spPr/>
    </dgm:pt>
    <dgm:pt modelId="{7D1F71B5-C25E-4D64-9549-19B43A5E8686}" type="pres">
      <dgm:prSet presAssocID="{02F0FD7C-BE5A-4742-AAB7-38F005266CD4}" presName="sibTrans" presStyleLbl="sibTrans2D1" presStyleIdx="5" presStyleCnt="6"/>
      <dgm:spPr/>
    </dgm:pt>
    <dgm:pt modelId="{720BC7CA-FA15-4BD9-A187-D5BA9EA64A3A}" type="pres">
      <dgm:prSet presAssocID="{02F0FD7C-BE5A-4742-AAB7-38F005266CD4}" presName="connectorText" presStyleLbl="sibTrans2D1" presStyleIdx="5" presStyleCnt="6"/>
      <dgm:spPr/>
    </dgm:pt>
    <dgm:pt modelId="{A8BD8931-59C9-4A07-9F9B-79D30370E967}" type="pres">
      <dgm:prSet presAssocID="{E7EB4E9F-70A7-41CB-AD21-3BC387F47B78}" presName="node" presStyleLbl="node1" presStyleIdx="6" presStyleCnt="7" custScaleX="386887">
        <dgm:presLayoutVars>
          <dgm:bulletEnabled val="1"/>
        </dgm:presLayoutVars>
      </dgm:prSet>
      <dgm:spPr/>
    </dgm:pt>
  </dgm:ptLst>
  <dgm:cxnLst>
    <dgm:cxn modelId="{E0E2A212-2DE0-4966-925D-7134C3941D50}" type="presOf" srcId="{785F1F29-79A4-4EC2-BEC0-3C43A5F4C60D}" destId="{44FCCDF1-0F34-42E1-BBB5-B40E124415F7}" srcOrd="1" destOrd="0" presId="urn:microsoft.com/office/officeart/2005/8/layout/process2"/>
    <dgm:cxn modelId="{3CCBFB19-2C67-494F-BE56-CB7DC71E5CB5}" type="presOf" srcId="{4E09C010-B77E-4308-963F-0E03CB4A8922}" destId="{01E0F345-71D8-4C5C-BF66-6AE8D8A24FBD}" srcOrd="0" destOrd="0" presId="urn:microsoft.com/office/officeart/2005/8/layout/process2"/>
    <dgm:cxn modelId="{EFD17320-CEE6-4F75-87A4-825E6BB3433F}" type="presOf" srcId="{785F1F29-79A4-4EC2-BEC0-3C43A5F4C60D}" destId="{39AB1F49-A7C4-43CE-839B-AA052A8C6518}" srcOrd="0" destOrd="0" presId="urn:microsoft.com/office/officeart/2005/8/layout/process2"/>
    <dgm:cxn modelId="{8471A329-6C79-49C8-8148-026971D33756}" srcId="{5BBB09C7-4D3E-4465-9DA9-5B0027BB90BC}" destId="{FE3A7391-ABBB-43B6-A78F-173EF9DA468E}" srcOrd="4" destOrd="0" parTransId="{A0EFA4A1-0A27-48C5-A940-DB259E9E4787}" sibTransId="{785F1F29-79A4-4EC2-BEC0-3C43A5F4C60D}"/>
    <dgm:cxn modelId="{4B2FE632-9FCB-4CC2-872D-8FAD8EE4BAD0}" srcId="{5BBB09C7-4D3E-4465-9DA9-5B0027BB90BC}" destId="{BC20F0C2-974A-4D85-AB8A-425B65E2F77B}" srcOrd="0" destOrd="0" parTransId="{2141D8FB-CC34-4F89-9B96-274928554969}" sibTransId="{00B6E820-03D8-4E68-8951-8993A27DEDAF}"/>
    <dgm:cxn modelId="{13405935-5BD8-4EE2-9C04-470B2AED35B0}" type="presOf" srcId="{E21E775B-15CC-454F-8E5F-5806FAEC0334}" destId="{56CAD933-F41D-4493-ABD3-096094BAE436}" srcOrd="0" destOrd="0" presId="urn:microsoft.com/office/officeart/2005/8/layout/process2"/>
    <dgm:cxn modelId="{154B013A-6AF7-47FE-96A4-85E700D2E2C0}" srcId="{5BBB09C7-4D3E-4465-9DA9-5B0027BB90BC}" destId="{E722768D-0D9E-445A-9226-21A416E7A2B7}" srcOrd="3" destOrd="0" parTransId="{2959EBBC-E3F2-4DA9-BBDC-5BCAC7AD793E}" sibTransId="{C4A46DE5-7324-4F02-AD1B-88CB8C2E29EA}"/>
    <dgm:cxn modelId="{8D2A7460-BCD9-4654-9307-CDB6E904B051}" type="presOf" srcId="{00B6E820-03D8-4E68-8951-8993A27DEDAF}" destId="{CCBD52B1-A869-4B9B-9C21-B42F0A41B044}" srcOrd="0" destOrd="0" presId="urn:microsoft.com/office/officeart/2005/8/layout/process2"/>
    <dgm:cxn modelId="{78356863-40DC-4E5C-9341-AB2A8D8539AA}" type="presOf" srcId="{961436B4-FCA9-4AFD-98B9-889688DBFF86}" destId="{6CB99923-0AD2-41A6-9581-8186E206B3E5}" srcOrd="1" destOrd="0" presId="urn:microsoft.com/office/officeart/2005/8/layout/process2"/>
    <dgm:cxn modelId="{4AD81348-8480-4BE0-A8A8-4294864F1F99}" srcId="{5BBB09C7-4D3E-4465-9DA9-5B0027BB90BC}" destId="{E21E775B-15CC-454F-8E5F-5806FAEC0334}" srcOrd="5" destOrd="0" parTransId="{D3FEE165-7A57-4409-B980-A044F41D8964}" sibTransId="{02F0FD7C-BE5A-4742-AAB7-38F005266CD4}"/>
    <dgm:cxn modelId="{7D20F04F-47A7-4B08-BBFC-4DB40723D0A2}" type="presOf" srcId="{02F0FD7C-BE5A-4742-AAB7-38F005266CD4}" destId="{7D1F71B5-C25E-4D64-9549-19B43A5E8686}" srcOrd="0" destOrd="0" presId="urn:microsoft.com/office/officeart/2005/8/layout/process2"/>
    <dgm:cxn modelId="{210DA956-05D3-4390-96F3-C6EA8E9902D3}" type="presOf" srcId="{BC20F0C2-974A-4D85-AB8A-425B65E2F77B}" destId="{8D28BE13-BF47-4585-BEFD-797CBADE464D}" srcOrd="0" destOrd="0" presId="urn:microsoft.com/office/officeart/2005/8/layout/process2"/>
    <dgm:cxn modelId="{166E6184-23A3-48C7-8C34-E1A067DA532D}" type="presOf" srcId="{5D964A27-2B56-424A-8A89-39BF262D5321}" destId="{1DE444E0-AC1C-41A3-9487-EFBC53EFD00C}" srcOrd="0" destOrd="0" presId="urn:microsoft.com/office/officeart/2005/8/layout/process2"/>
    <dgm:cxn modelId="{4ED42992-35E9-4A62-9F52-BD325489CE5D}" srcId="{5BBB09C7-4D3E-4465-9DA9-5B0027BB90BC}" destId="{5D964A27-2B56-424A-8A89-39BF262D5321}" srcOrd="1" destOrd="0" parTransId="{380275B5-B6B6-49AD-B96F-403E24ABB175}" sibTransId="{DEF81BC5-76ED-4F80-8A2F-3C58D3ACCE3A}"/>
    <dgm:cxn modelId="{266D4DA2-7D02-468C-AD97-45536EB941EA}" type="presOf" srcId="{5BBB09C7-4D3E-4465-9DA9-5B0027BB90BC}" destId="{6B60C4B1-A142-4B1C-ACE6-3B223D7DA3D7}" srcOrd="0" destOrd="0" presId="urn:microsoft.com/office/officeart/2005/8/layout/process2"/>
    <dgm:cxn modelId="{1E1A90CC-F16F-431C-B3DB-CFA75DCCF40E}" type="presOf" srcId="{DEF81BC5-76ED-4F80-8A2F-3C58D3ACCE3A}" destId="{DE1AF5B2-9C89-42E5-A66A-5630945F4B68}" srcOrd="0" destOrd="0" presId="urn:microsoft.com/office/officeart/2005/8/layout/process2"/>
    <dgm:cxn modelId="{84AC1FCE-78DA-492F-8EB2-46B0083A49DD}" type="presOf" srcId="{00B6E820-03D8-4E68-8951-8993A27DEDAF}" destId="{E44F0CEE-FC9B-4209-8CBE-06EE85F60C74}" srcOrd="1" destOrd="0" presId="urn:microsoft.com/office/officeart/2005/8/layout/process2"/>
    <dgm:cxn modelId="{7D6A62CE-2140-45BD-8A06-4A2BEAA2D68B}" type="presOf" srcId="{FE3A7391-ABBB-43B6-A78F-173EF9DA468E}" destId="{0F108FFF-FF34-438E-B459-4C3710A46A85}" srcOrd="0" destOrd="0" presId="urn:microsoft.com/office/officeart/2005/8/layout/process2"/>
    <dgm:cxn modelId="{C4D03DD0-8B83-44C0-AB40-A8B536C30A09}" srcId="{5BBB09C7-4D3E-4465-9DA9-5B0027BB90BC}" destId="{4E09C010-B77E-4308-963F-0E03CB4A8922}" srcOrd="2" destOrd="0" parTransId="{654521D9-647A-45F3-9E95-2E3BA71D9163}" sibTransId="{961436B4-FCA9-4AFD-98B9-889688DBFF86}"/>
    <dgm:cxn modelId="{20F8D0D7-6F39-49B8-9E1B-CC12261ED765}" type="presOf" srcId="{E722768D-0D9E-445A-9226-21A416E7A2B7}" destId="{CD0206FC-5019-49A0-B603-E635F7A738B3}" srcOrd="0" destOrd="0" presId="urn:microsoft.com/office/officeart/2005/8/layout/process2"/>
    <dgm:cxn modelId="{FA9F8FD8-3B52-454F-BE08-D89DCC8357C5}" type="presOf" srcId="{961436B4-FCA9-4AFD-98B9-889688DBFF86}" destId="{2507F42D-A930-429C-A9C4-A1BBDE0FBF61}" srcOrd="0" destOrd="0" presId="urn:microsoft.com/office/officeart/2005/8/layout/process2"/>
    <dgm:cxn modelId="{AA7E91DE-E923-4E50-84D7-39510FAAE1E9}" type="presOf" srcId="{C4A46DE5-7324-4F02-AD1B-88CB8C2E29EA}" destId="{7BA3128F-219B-4BA8-A2A5-3CAB622BDDB1}" srcOrd="1" destOrd="0" presId="urn:microsoft.com/office/officeart/2005/8/layout/process2"/>
    <dgm:cxn modelId="{F4653BDF-8AE0-4318-ABFF-B68D56925418}" srcId="{5BBB09C7-4D3E-4465-9DA9-5B0027BB90BC}" destId="{E7EB4E9F-70A7-41CB-AD21-3BC387F47B78}" srcOrd="6" destOrd="0" parTransId="{63D266D0-5D5A-4A8E-BE1B-A2EFA7865951}" sibTransId="{71AEBA85-1B50-4A16-B3F5-411E797C7B8D}"/>
    <dgm:cxn modelId="{3CC4CEE3-D4A6-427C-AB33-FE29918D4BAB}" type="presOf" srcId="{C4A46DE5-7324-4F02-AD1B-88CB8C2E29EA}" destId="{8D902553-35C7-4EFF-86EA-83BC1FEC9AAF}" srcOrd="0" destOrd="0" presId="urn:microsoft.com/office/officeart/2005/8/layout/process2"/>
    <dgm:cxn modelId="{A4E8F6E7-E8B2-4A0A-B552-CE1D2CA6491C}" type="presOf" srcId="{02F0FD7C-BE5A-4742-AAB7-38F005266CD4}" destId="{720BC7CA-FA15-4BD9-A187-D5BA9EA64A3A}" srcOrd="1" destOrd="0" presId="urn:microsoft.com/office/officeart/2005/8/layout/process2"/>
    <dgm:cxn modelId="{19347CE8-0EF2-40B1-9461-5DBCE80759E2}" type="presOf" srcId="{DEF81BC5-76ED-4F80-8A2F-3C58D3ACCE3A}" destId="{3616C448-A7EE-4FE7-8491-C500D0A382F6}" srcOrd="1" destOrd="0" presId="urn:microsoft.com/office/officeart/2005/8/layout/process2"/>
    <dgm:cxn modelId="{E81269EA-074F-46FF-8447-89BA674E0B9B}" type="presOf" srcId="{E7EB4E9F-70A7-41CB-AD21-3BC387F47B78}" destId="{A8BD8931-59C9-4A07-9F9B-79D30370E967}" srcOrd="0" destOrd="0" presId="urn:microsoft.com/office/officeart/2005/8/layout/process2"/>
    <dgm:cxn modelId="{32C50165-C2A4-490B-908A-91D8E098CC16}" type="presParOf" srcId="{6B60C4B1-A142-4B1C-ACE6-3B223D7DA3D7}" destId="{8D28BE13-BF47-4585-BEFD-797CBADE464D}" srcOrd="0" destOrd="0" presId="urn:microsoft.com/office/officeart/2005/8/layout/process2"/>
    <dgm:cxn modelId="{B4719C6A-7B81-42C5-8D4C-FD57B734D5FA}" type="presParOf" srcId="{6B60C4B1-A142-4B1C-ACE6-3B223D7DA3D7}" destId="{CCBD52B1-A869-4B9B-9C21-B42F0A41B044}" srcOrd="1" destOrd="0" presId="urn:microsoft.com/office/officeart/2005/8/layout/process2"/>
    <dgm:cxn modelId="{F76FED18-A679-4EAB-B567-D08E34E4C10D}" type="presParOf" srcId="{CCBD52B1-A869-4B9B-9C21-B42F0A41B044}" destId="{E44F0CEE-FC9B-4209-8CBE-06EE85F60C74}" srcOrd="0" destOrd="0" presId="urn:microsoft.com/office/officeart/2005/8/layout/process2"/>
    <dgm:cxn modelId="{A20A3325-D3B0-4D79-B8BF-21BD3509F487}" type="presParOf" srcId="{6B60C4B1-A142-4B1C-ACE6-3B223D7DA3D7}" destId="{1DE444E0-AC1C-41A3-9487-EFBC53EFD00C}" srcOrd="2" destOrd="0" presId="urn:microsoft.com/office/officeart/2005/8/layout/process2"/>
    <dgm:cxn modelId="{B2522A7C-0486-4C31-8529-6973866A0C07}" type="presParOf" srcId="{6B60C4B1-A142-4B1C-ACE6-3B223D7DA3D7}" destId="{DE1AF5B2-9C89-42E5-A66A-5630945F4B68}" srcOrd="3" destOrd="0" presId="urn:microsoft.com/office/officeart/2005/8/layout/process2"/>
    <dgm:cxn modelId="{50C9A513-046F-473D-B462-2F8BDD81B2D1}" type="presParOf" srcId="{DE1AF5B2-9C89-42E5-A66A-5630945F4B68}" destId="{3616C448-A7EE-4FE7-8491-C500D0A382F6}" srcOrd="0" destOrd="0" presId="urn:microsoft.com/office/officeart/2005/8/layout/process2"/>
    <dgm:cxn modelId="{17B09B44-DE50-4900-972F-DD56CBAFBCC1}" type="presParOf" srcId="{6B60C4B1-A142-4B1C-ACE6-3B223D7DA3D7}" destId="{01E0F345-71D8-4C5C-BF66-6AE8D8A24FBD}" srcOrd="4" destOrd="0" presId="urn:microsoft.com/office/officeart/2005/8/layout/process2"/>
    <dgm:cxn modelId="{51FD0AE4-0DDE-45F3-ABCB-9C1A3806A78C}" type="presParOf" srcId="{6B60C4B1-A142-4B1C-ACE6-3B223D7DA3D7}" destId="{2507F42D-A930-429C-A9C4-A1BBDE0FBF61}" srcOrd="5" destOrd="0" presId="urn:microsoft.com/office/officeart/2005/8/layout/process2"/>
    <dgm:cxn modelId="{FBA2F465-E06D-4053-9B3B-283D84196F65}" type="presParOf" srcId="{2507F42D-A930-429C-A9C4-A1BBDE0FBF61}" destId="{6CB99923-0AD2-41A6-9581-8186E206B3E5}" srcOrd="0" destOrd="0" presId="urn:microsoft.com/office/officeart/2005/8/layout/process2"/>
    <dgm:cxn modelId="{5F491873-97E0-4BC6-977E-7E4D92DECB17}" type="presParOf" srcId="{6B60C4B1-A142-4B1C-ACE6-3B223D7DA3D7}" destId="{CD0206FC-5019-49A0-B603-E635F7A738B3}" srcOrd="6" destOrd="0" presId="urn:microsoft.com/office/officeart/2005/8/layout/process2"/>
    <dgm:cxn modelId="{8D5FF2CD-1AE6-412B-AE24-5F53760BA29B}" type="presParOf" srcId="{6B60C4B1-A142-4B1C-ACE6-3B223D7DA3D7}" destId="{8D902553-35C7-4EFF-86EA-83BC1FEC9AAF}" srcOrd="7" destOrd="0" presId="urn:microsoft.com/office/officeart/2005/8/layout/process2"/>
    <dgm:cxn modelId="{C702989D-3301-4E41-8730-C857B273A40B}" type="presParOf" srcId="{8D902553-35C7-4EFF-86EA-83BC1FEC9AAF}" destId="{7BA3128F-219B-4BA8-A2A5-3CAB622BDDB1}" srcOrd="0" destOrd="0" presId="urn:microsoft.com/office/officeart/2005/8/layout/process2"/>
    <dgm:cxn modelId="{110BEBDF-77DB-4266-9CBE-A0D25C638B9E}" type="presParOf" srcId="{6B60C4B1-A142-4B1C-ACE6-3B223D7DA3D7}" destId="{0F108FFF-FF34-438E-B459-4C3710A46A85}" srcOrd="8" destOrd="0" presId="urn:microsoft.com/office/officeart/2005/8/layout/process2"/>
    <dgm:cxn modelId="{E4DDECE1-AA04-4AA4-A6C4-04514FCFCECC}" type="presParOf" srcId="{6B60C4B1-A142-4B1C-ACE6-3B223D7DA3D7}" destId="{39AB1F49-A7C4-43CE-839B-AA052A8C6518}" srcOrd="9" destOrd="0" presId="urn:microsoft.com/office/officeart/2005/8/layout/process2"/>
    <dgm:cxn modelId="{D0C83787-DA80-41A0-8C6C-C6EB28C864D8}" type="presParOf" srcId="{39AB1F49-A7C4-43CE-839B-AA052A8C6518}" destId="{44FCCDF1-0F34-42E1-BBB5-B40E124415F7}" srcOrd="0" destOrd="0" presId="urn:microsoft.com/office/officeart/2005/8/layout/process2"/>
    <dgm:cxn modelId="{EA0D563E-10D8-43BA-BE8B-3F38AEE6F8FF}" type="presParOf" srcId="{6B60C4B1-A142-4B1C-ACE6-3B223D7DA3D7}" destId="{56CAD933-F41D-4493-ABD3-096094BAE436}" srcOrd="10" destOrd="0" presId="urn:microsoft.com/office/officeart/2005/8/layout/process2"/>
    <dgm:cxn modelId="{0B2D5F87-DA57-4025-A343-368F0FE53A64}" type="presParOf" srcId="{6B60C4B1-A142-4B1C-ACE6-3B223D7DA3D7}" destId="{7D1F71B5-C25E-4D64-9549-19B43A5E8686}" srcOrd="11" destOrd="0" presId="urn:microsoft.com/office/officeart/2005/8/layout/process2"/>
    <dgm:cxn modelId="{2C39E554-CAAB-40CE-8223-0AFD04A2EECE}" type="presParOf" srcId="{7D1F71B5-C25E-4D64-9549-19B43A5E8686}" destId="{720BC7CA-FA15-4BD9-A187-D5BA9EA64A3A}" srcOrd="0" destOrd="0" presId="urn:microsoft.com/office/officeart/2005/8/layout/process2"/>
    <dgm:cxn modelId="{54F9F528-6A75-4FA5-B455-58461F9CD0C9}" type="presParOf" srcId="{6B60C4B1-A142-4B1C-ACE6-3B223D7DA3D7}" destId="{A8BD8931-59C9-4A07-9F9B-79D30370E967}"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65A86-0831-423C-B8A5-5AF710F79A7A}">
      <dsp:nvSpPr>
        <dsp:cNvPr id="0" name=""/>
        <dsp:cNvSpPr/>
      </dsp:nvSpPr>
      <dsp:spPr>
        <a:xfrm>
          <a:off x="2639491" y="489757"/>
          <a:ext cx="2317353" cy="2726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1ED36D-FFFC-4E69-8D18-E922A72AE405}">
      <dsp:nvSpPr>
        <dsp:cNvPr id="0" name=""/>
        <dsp:cNvSpPr/>
      </dsp:nvSpPr>
      <dsp:spPr>
        <a:xfrm>
          <a:off x="2639491" y="592146"/>
          <a:ext cx="170241" cy="170241"/>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5F6A3-B863-4518-AE4B-60B6FA3E21D4}">
      <dsp:nvSpPr>
        <dsp:cNvPr id="0" name=""/>
        <dsp:cNvSpPr/>
      </dsp:nvSpPr>
      <dsp:spPr>
        <a:xfrm>
          <a:off x="2639491" y="0"/>
          <a:ext cx="2317353" cy="4897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s-EC" sz="3600" b="1" kern="1200" dirty="0"/>
            <a:t>Agenda</a:t>
          </a:r>
        </a:p>
      </dsp:txBody>
      <dsp:txXfrm>
        <a:off x="2639491" y="0"/>
        <a:ext cx="2317353" cy="489757"/>
      </dsp:txXfrm>
    </dsp:sp>
    <dsp:sp modelId="{52063DD1-F9CB-4915-9BC6-A45A5C58F3B3}">
      <dsp:nvSpPr>
        <dsp:cNvPr id="0" name=""/>
        <dsp:cNvSpPr/>
      </dsp:nvSpPr>
      <dsp:spPr>
        <a:xfrm>
          <a:off x="2639491" y="988973"/>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5BF25-55E7-4F67-8268-5CD8D428634F}">
      <dsp:nvSpPr>
        <dsp:cNvPr id="0" name=""/>
        <dsp:cNvSpPr/>
      </dsp:nvSpPr>
      <dsp:spPr>
        <a:xfrm>
          <a:off x="2801705" y="875680"/>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dirty="0"/>
            <a:t>1. Problema</a:t>
          </a:r>
        </a:p>
      </dsp:txBody>
      <dsp:txXfrm>
        <a:off x="2801705" y="875680"/>
        <a:ext cx="2155138" cy="396822"/>
      </dsp:txXfrm>
    </dsp:sp>
    <dsp:sp modelId="{BAFD7655-604C-49C0-A573-317AEA3DBBAD}">
      <dsp:nvSpPr>
        <dsp:cNvPr id="0" name=""/>
        <dsp:cNvSpPr/>
      </dsp:nvSpPr>
      <dsp:spPr>
        <a:xfrm>
          <a:off x="2639491" y="1385796"/>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75B5E9-AB1B-476B-B3C5-47F169AF192F}">
      <dsp:nvSpPr>
        <dsp:cNvPr id="0" name=""/>
        <dsp:cNvSpPr/>
      </dsp:nvSpPr>
      <dsp:spPr>
        <a:xfrm>
          <a:off x="2801705" y="1272503"/>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b="0" u="none" kern="1200" dirty="0"/>
            <a:t>2. Objetivos</a:t>
          </a:r>
        </a:p>
      </dsp:txBody>
      <dsp:txXfrm>
        <a:off x="2801705" y="1272503"/>
        <a:ext cx="2155138" cy="396822"/>
      </dsp:txXfrm>
    </dsp:sp>
    <dsp:sp modelId="{5BD5FBCB-BCB3-42D0-B53C-F5019C51B6A2}">
      <dsp:nvSpPr>
        <dsp:cNvPr id="0" name=""/>
        <dsp:cNvSpPr/>
      </dsp:nvSpPr>
      <dsp:spPr>
        <a:xfrm>
          <a:off x="2639491" y="1782619"/>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4EC59C-C4AE-4212-A67A-F018A9904871}">
      <dsp:nvSpPr>
        <dsp:cNvPr id="0" name=""/>
        <dsp:cNvSpPr/>
      </dsp:nvSpPr>
      <dsp:spPr>
        <a:xfrm>
          <a:off x="2801705" y="1669326"/>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3. Justificación</a:t>
          </a:r>
          <a:endParaRPr lang="es-EC" sz="1400" kern="1200" dirty="0"/>
        </a:p>
      </dsp:txBody>
      <dsp:txXfrm>
        <a:off x="2801705" y="1669326"/>
        <a:ext cx="2155138" cy="396822"/>
      </dsp:txXfrm>
    </dsp:sp>
    <dsp:sp modelId="{1BCAD403-0878-4A76-981C-153186736E2B}">
      <dsp:nvSpPr>
        <dsp:cNvPr id="0" name=""/>
        <dsp:cNvSpPr/>
      </dsp:nvSpPr>
      <dsp:spPr>
        <a:xfrm>
          <a:off x="2639491" y="2179441"/>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65D2D1-ADCE-4C8A-AA68-2284ED0BC029}">
      <dsp:nvSpPr>
        <dsp:cNvPr id="0" name=""/>
        <dsp:cNvSpPr/>
      </dsp:nvSpPr>
      <dsp:spPr>
        <a:xfrm>
          <a:off x="2801705" y="2066148"/>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4. Estado del Arte</a:t>
          </a:r>
          <a:endParaRPr lang="es-EC" sz="1400" kern="1200" dirty="0"/>
        </a:p>
      </dsp:txBody>
      <dsp:txXfrm>
        <a:off x="2801705" y="2066148"/>
        <a:ext cx="2155138" cy="396822"/>
      </dsp:txXfrm>
    </dsp:sp>
    <dsp:sp modelId="{3549B2CE-D305-43FD-8FE3-8083A7838D6C}">
      <dsp:nvSpPr>
        <dsp:cNvPr id="0" name=""/>
        <dsp:cNvSpPr/>
      </dsp:nvSpPr>
      <dsp:spPr>
        <a:xfrm>
          <a:off x="2639491" y="2576264"/>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5F69F4-B1EE-4375-9D7F-CAF9C779F421}">
      <dsp:nvSpPr>
        <dsp:cNvPr id="0" name=""/>
        <dsp:cNvSpPr/>
      </dsp:nvSpPr>
      <dsp:spPr>
        <a:xfrm>
          <a:off x="2801705" y="2462971"/>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5. Marco Teórico</a:t>
          </a:r>
          <a:endParaRPr lang="es-EC" sz="1400" kern="1200" dirty="0"/>
        </a:p>
      </dsp:txBody>
      <dsp:txXfrm>
        <a:off x="2801705" y="2462971"/>
        <a:ext cx="2155138" cy="396822"/>
      </dsp:txXfrm>
    </dsp:sp>
    <dsp:sp modelId="{98C87F2E-6082-483B-8839-41278E72EA54}">
      <dsp:nvSpPr>
        <dsp:cNvPr id="0" name=""/>
        <dsp:cNvSpPr/>
      </dsp:nvSpPr>
      <dsp:spPr>
        <a:xfrm>
          <a:off x="2639491" y="2973087"/>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15372A-AA4A-465C-A34C-4BECE5C4D0DE}">
      <dsp:nvSpPr>
        <dsp:cNvPr id="0" name=""/>
        <dsp:cNvSpPr/>
      </dsp:nvSpPr>
      <dsp:spPr>
        <a:xfrm>
          <a:off x="2801705" y="2859794"/>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6. Metodología </a:t>
          </a:r>
          <a:endParaRPr lang="es-EC" sz="1400" kern="1200" dirty="0"/>
        </a:p>
      </dsp:txBody>
      <dsp:txXfrm>
        <a:off x="2801705" y="2859794"/>
        <a:ext cx="2155138" cy="396822"/>
      </dsp:txXfrm>
    </dsp:sp>
    <dsp:sp modelId="{434726C3-E65D-49E2-8B3A-337450F0FFEE}">
      <dsp:nvSpPr>
        <dsp:cNvPr id="0" name=""/>
        <dsp:cNvSpPr/>
      </dsp:nvSpPr>
      <dsp:spPr>
        <a:xfrm>
          <a:off x="2639491" y="3369910"/>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AA0C55-4BA2-4593-959B-CBEB9F3A176F}">
      <dsp:nvSpPr>
        <dsp:cNvPr id="0" name=""/>
        <dsp:cNvSpPr/>
      </dsp:nvSpPr>
      <dsp:spPr>
        <a:xfrm>
          <a:off x="2801705" y="3256617"/>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7. Propuesta</a:t>
          </a:r>
          <a:endParaRPr lang="es-EC" sz="1400" kern="1200" dirty="0"/>
        </a:p>
      </dsp:txBody>
      <dsp:txXfrm>
        <a:off x="2801705" y="3256617"/>
        <a:ext cx="2155138" cy="396822"/>
      </dsp:txXfrm>
    </dsp:sp>
    <dsp:sp modelId="{0B12E32A-FF58-4007-AAE1-31051AC6FBEC}">
      <dsp:nvSpPr>
        <dsp:cNvPr id="0" name=""/>
        <dsp:cNvSpPr/>
      </dsp:nvSpPr>
      <dsp:spPr>
        <a:xfrm>
          <a:off x="2639491" y="3766732"/>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170D6C-9565-419C-A1AB-61D65D0FF961}">
      <dsp:nvSpPr>
        <dsp:cNvPr id="0" name=""/>
        <dsp:cNvSpPr/>
      </dsp:nvSpPr>
      <dsp:spPr>
        <a:xfrm>
          <a:off x="2801705" y="3653440"/>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8. Resultados</a:t>
          </a:r>
          <a:endParaRPr lang="es-EC" sz="1400" kern="1200" dirty="0"/>
        </a:p>
      </dsp:txBody>
      <dsp:txXfrm>
        <a:off x="2801705" y="3653440"/>
        <a:ext cx="2155138" cy="396822"/>
      </dsp:txXfrm>
    </dsp:sp>
    <dsp:sp modelId="{5923C6EB-F697-4533-94A4-BB6B12374631}">
      <dsp:nvSpPr>
        <dsp:cNvPr id="0" name=""/>
        <dsp:cNvSpPr/>
      </dsp:nvSpPr>
      <dsp:spPr>
        <a:xfrm>
          <a:off x="2639491" y="4163555"/>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D7FDA0-9951-4D4A-BF82-0D533C2DF2A2}">
      <dsp:nvSpPr>
        <dsp:cNvPr id="0" name=""/>
        <dsp:cNvSpPr/>
      </dsp:nvSpPr>
      <dsp:spPr>
        <a:xfrm>
          <a:off x="2801705" y="4050262"/>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9. Conclusiones</a:t>
          </a:r>
          <a:endParaRPr lang="es-EC" sz="1400" kern="1200" dirty="0"/>
        </a:p>
      </dsp:txBody>
      <dsp:txXfrm>
        <a:off x="2801705" y="4050262"/>
        <a:ext cx="2155138" cy="396822"/>
      </dsp:txXfrm>
    </dsp:sp>
    <dsp:sp modelId="{ECE95443-23B9-4641-A360-D786F6D693E6}">
      <dsp:nvSpPr>
        <dsp:cNvPr id="0" name=""/>
        <dsp:cNvSpPr/>
      </dsp:nvSpPr>
      <dsp:spPr>
        <a:xfrm>
          <a:off x="2639491" y="4560378"/>
          <a:ext cx="170236" cy="170236"/>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A96E55-DE7A-4121-9591-8EDC0BEB7873}">
      <dsp:nvSpPr>
        <dsp:cNvPr id="0" name=""/>
        <dsp:cNvSpPr/>
      </dsp:nvSpPr>
      <dsp:spPr>
        <a:xfrm>
          <a:off x="2801705" y="4447085"/>
          <a:ext cx="2155138" cy="396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s-EC" sz="1400" kern="1200"/>
            <a:t>10. Recomendaciones</a:t>
          </a:r>
          <a:endParaRPr lang="es-EC" sz="1400" kern="1200" dirty="0"/>
        </a:p>
      </dsp:txBody>
      <dsp:txXfrm>
        <a:off x="2801705" y="4447085"/>
        <a:ext cx="2155138" cy="396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A8A7B-EDCE-40E9-A715-F2E52B1ED5CE}">
      <dsp:nvSpPr>
        <dsp:cNvPr id="0" name=""/>
        <dsp:cNvSpPr/>
      </dsp:nvSpPr>
      <dsp:spPr>
        <a:xfrm>
          <a:off x="0" y="0"/>
          <a:ext cx="7272808" cy="10148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C" sz="2100" kern="1200" dirty="0"/>
            <a:t>Realizar un análisis de las investigaciones similares.</a:t>
          </a:r>
        </a:p>
      </dsp:txBody>
      <dsp:txXfrm>
        <a:off x="1546824" y="0"/>
        <a:ext cx="5725983" cy="1014894"/>
      </dsp:txXfrm>
    </dsp:sp>
    <dsp:sp modelId="{F4A500CA-375C-4361-97F6-9B868400C24B}">
      <dsp:nvSpPr>
        <dsp:cNvPr id="0" name=""/>
        <dsp:cNvSpPr/>
      </dsp:nvSpPr>
      <dsp:spPr>
        <a:xfrm>
          <a:off x="92263" y="138394"/>
          <a:ext cx="1454561" cy="738105"/>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t="-19000" b="-19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0C469B-D916-4EBD-AD8A-94DB8051A899}">
      <dsp:nvSpPr>
        <dsp:cNvPr id="0" name=""/>
        <dsp:cNvSpPr/>
      </dsp:nvSpPr>
      <dsp:spPr>
        <a:xfrm>
          <a:off x="0" y="1107158"/>
          <a:ext cx="7272808" cy="9226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C" sz="2100" kern="1200" dirty="0"/>
            <a:t>Implementar un prototipo de medición de nivel de basura en contenedores.</a:t>
          </a:r>
        </a:p>
      </dsp:txBody>
      <dsp:txXfrm>
        <a:off x="1546824" y="1107158"/>
        <a:ext cx="5725983" cy="922631"/>
      </dsp:txXfrm>
    </dsp:sp>
    <dsp:sp modelId="{31A59667-F8E4-4031-B7EE-CE303C3F0618}">
      <dsp:nvSpPr>
        <dsp:cNvPr id="0" name=""/>
        <dsp:cNvSpPr/>
      </dsp:nvSpPr>
      <dsp:spPr>
        <a:xfrm>
          <a:off x="92263" y="1199421"/>
          <a:ext cx="1454561" cy="73810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t="-14000" b="-14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0A4D4-2460-4216-935D-4263742EA9EE}">
      <dsp:nvSpPr>
        <dsp:cNvPr id="0" name=""/>
        <dsp:cNvSpPr/>
      </dsp:nvSpPr>
      <dsp:spPr>
        <a:xfrm>
          <a:off x="0" y="2122053"/>
          <a:ext cx="7272808" cy="9226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None/>
          </a:pPr>
          <a:r>
            <a:rPr lang="es-EC" sz="2100" kern="1200" dirty="0"/>
            <a:t>Evaluar el funcionamiento y características del gateway y el nodo LoRaWAN implementados.</a:t>
          </a:r>
        </a:p>
      </dsp:txBody>
      <dsp:txXfrm>
        <a:off x="1546824" y="2122053"/>
        <a:ext cx="5725983" cy="922631"/>
      </dsp:txXfrm>
    </dsp:sp>
    <dsp:sp modelId="{8B0656FD-CFFD-442A-9560-EEF476415E3F}">
      <dsp:nvSpPr>
        <dsp:cNvPr id="0" name=""/>
        <dsp:cNvSpPr/>
      </dsp:nvSpPr>
      <dsp:spPr>
        <a:xfrm>
          <a:off x="92263" y="2214316"/>
          <a:ext cx="1454561" cy="738105"/>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t="-37000" b="-37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D1576-7903-4057-9C79-8312F32E810B}">
      <dsp:nvSpPr>
        <dsp:cNvPr id="0" name=""/>
        <dsp:cNvSpPr/>
      </dsp:nvSpPr>
      <dsp:spPr>
        <a:xfrm>
          <a:off x="0" y="3136947"/>
          <a:ext cx="7272808" cy="922631"/>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just" defTabSz="933450">
            <a:lnSpc>
              <a:spcPct val="90000"/>
            </a:lnSpc>
            <a:spcBef>
              <a:spcPct val="0"/>
            </a:spcBef>
            <a:spcAft>
              <a:spcPct val="35000"/>
            </a:spcAft>
            <a:buFont typeface="Symbol" panose="05050102010706020507" pitchFamily="18" charset="2"/>
            <a:buNone/>
          </a:pPr>
          <a:r>
            <a:rPr lang="es-EC" sz="2100" kern="1200" dirty="0"/>
            <a:t>Exponer los resultados obtenidos.</a:t>
          </a:r>
        </a:p>
      </dsp:txBody>
      <dsp:txXfrm>
        <a:off x="1546824" y="3136947"/>
        <a:ext cx="5725983" cy="922631"/>
      </dsp:txXfrm>
    </dsp:sp>
    <dsp:sp modelId="{B7CC437C-63C0-4E22-BF29-5FE5639A7B38}">
      <dsp:nvSpPr>
        <dsp:cNvPr id="0" name=""/>
        <dsp:cNvSpPr/>
      </dsp:nvSpPr>
      <dsp:spPr>
        <a:xfrm>
          <a:off x="92263" y="3229211"/>
          <a:ext cx="1454561" cy="738105"/>
        </a:xfrm>
        <a:prstGeom prst="roundRect">
          <a:avLst>
            <a:gd name="adj" fmla="val 10000"/>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22000" b="-22000"/>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5070-BCE5-4608-B3D9-A206452A0DD0}">
      <dsp:nvSpPr>
        <dsp:cNvPr id="0" name=""/>
        <dsp:cNvSpPr/>
      </dsp:nvSpPr>
      <dsp:spPr>
        <a:xfrm>
          <a:off x="615938" y="284"/>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HEURÍSTICA</a:t>
          </a:r>
        </a:p>
      </dsp:txBody>
      <dsp:txXfrm>
        <a:off x="642435" y="26781"/>
        <a:ext cx="1666420" cy="851667"/>
      </dsp:txXfrm>
    </dsp:sp>
    <dsp:sp modelId="{985E30D4-0025-400F-88E5-536D6007965A}">
      <dsp:nvSpPr>
        <dsp:cNvPr id="0" name=""/>
        <dsp:cNvSpPr/>
      </dsp:nvSpPr>
      <dsp:spPr>
        <a:xfrm>
          <a:off x="2468036" y="265652"/>
          <a:ext cx="319646" cy="373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2468036" y="340437"/>
        <a:ext cx="223752" cy="224356"/>
      </dsp:txXfrm>
    </dsp:sp>
    <dsp:sp modelId="{56A88A57-FD25-45D4-81C0-7F0737653AC1}">
      <dsp:nvSpPr>
        <dsp:cNvPr id="0" name=""/>
        <dsp:cNvSpPr/>
      </dsp:nvSpPr>
      <dsp:spPr>
        <a:xfrm>
          <a:off x="2938460" y="284"/>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1. Preparación</a:t>
          </a:r>
        </a:p>
      </dsp:txBody>
      <dsp:txXfrm>
        <a:off x="2964957" y="26781"/>
        <a:ext cx="1666420" cy="851667"/>
      </dsp:txXfrm>
    </dsp:sp>
    <dsp:sp modelId="{F60111D5-53D9-4874-80B5-2B64807E41B6}">
      <dsp:nvSpPr>
        <dsp:cNvPr id="0" name=""/>
        <dsp:cNvSpPr/>
      </dsp:nvSpPr>
      <dsp:spPr>
        <a:xfrm>
          <a:off x="4790558" y="265652"/>
          <a:ext cx="319646" cy="373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4790558" y="340437"/>
        <a:ext cx="223752" cy="224356"/>
      </dsp:txXfrm>
    </dsp:sp>
    <dsp:sp modelId="{E466F05E-A56F-4BA9-8456-53B1E478C0A4}">
      <dsp:nvSpPr>
        <dsp:cNvPr id="0" name=""/>
        <dsp:cNvSpPr/>
      </dsp:nvSpPr>
      <dsp:spPr>
        <a:xfrm>
          <a:off x="5260982" y="284"/>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2. Exploración</a:t>
          </a:r>
        </a:p>
      </dsp:txBody>
      <dsp:txXfrm>
        <a:off x="5287479" y="26781"/>
        <a:ext cx="1666420" cy="851667"/>
      </dsp:txXfrm>
    </dsp:sp>
    <dsp:sp modelId="{D5F89F7E-F767-4EDB-981B-52280599C96E}">
      <dsp:nvSpPr>
        <dsp:cNvPr id="0" name=""/>
        <dsp:cNvSpPr/>
      </dsp:nvSpPr>
      <dsp:spPr>
        <a:xfrm rot="5400000">
          <a:off x="6026369" y="890607"/>
          <a:ext cx="188641" cy="373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5400000">
        <a:off x="6008512" y="983249"/>
        <a:ext cx="224356" cy="132049"/>
      </dsp:txXfrm>
    </dsp:sp>
    <dsp:sp modelId="{976ED458-3A85-40DA-9E54-F084AA82DEC9}">
      <dsp:nvSpPr>
        <dsp:cNvPr id="0" name=""/>
        <dsp:cNvSpPr/>
      </dsp:nvSpPr>
      <dsp:spPr>
        <a:xfrm>
          <a:off x="5260982" y="1260873"/>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3. Descripción</a:t>
          </a:r>
        </a:p>
      </dsp:txBody>
      <dsp:txXfrm>
        <a:off x="5287479" y="1287370"/>
        <a:ext cx="1666420" cy="851667"/>
      </dsp:txXfrm>
    </dsp:sp>
    <dsp:sp modelId="{158654B2-2D92-49DA-B3E5-DE0061B0B093}">
      <dsp:nvSpPr>
        <dsp:cNvPr id="0" name=""/>
        <dsp:cNvSpPr/>
      </dsp:nvSpPr>
      <dsp:spPr>
        <a:xfrm rot="10800000">
          <a:off x="4808652" y="1526240"/>
          <a:ext cx="319646" cy="373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10800000">
        <a:off x="4904546" y="1601025"/>
        <a:ext cx="223752" cy="224356"/>
      </dsp:txXfrm>
    </dsp:sp>
    <dsp:sp modelId="{B6D4CC17-FB3F-4321-AEDD-580C6C68C42F}">
      <dsp:nvSpPr>
        <dsp:cNvPr id="0" name=""/>
        <dsp:cNvSpPr/>
      </dsp:nvSpPr>
      <dsp:spPr>
        <a:xfrm>
          <a:off x="2938460" y="1260873"/>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dirty="0"/>
            <a:t>4. Recolección</a:t>
          </a:r>
        </a:p>
      </dsp:txBody>
      <dsp:txXfrm>
        <a:off x="2964957" y="1287370"/>
        <a:ext cx="1666420" cy="851667"/>
      </dsp:txXfrm>
    </dsp:sp>
    <dsp:sp modelId="{AE2F120F-9B3B-44A1-9FE6-9DC402B0857B}">
      <dsp:nvSpPr>
        <dsp:cNvPr id="0" name=""/>
        <dsp:cNvSpPr/>
      </dsp:nvSpPr>
      <dsp:spPr>
        <a:xfrm rot="10800000">
          <a:off x="2486130" y="1526240"/>
          <a:ext cx="319646" cy="3739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rot="10800000">
        <a:off x="2582024" y="1601025"/>
        <a:ext cx="223752" cy="224356"/>
      </dsp:txXfrm>
    </dsp:sp>
    <dsp:sp modelId="{C1B5F635-B1E5-4128-864D-C61E560EC1E5}">
      <dsp:nvSpPr>
        <dsp:cNvPr id="0" name=""/>
        <dsp:cNvSpPr/>
      </dsp:nvSpPr>
      <dsp:spPr>
        <a:xfrm>
          <a:off x="615938" y="1260873"/>
          <a:ext cx="1719414" cy="9046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5. Selección</a:t>
          </a:r>
        </a:p>
      </dsp:txBody>
      <dsp:txXfrm>
        <a:off x="642435" y="1287370"/>
        <a:ext cx="1666420" cy="851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5070-BCE5-4608-B3D9-A206452A0DD0}">
      <dsp:nvSpPr>
        <dsp:cNvPr id="0" name=""/>
        <dsp:cNvSpPr/>
      </dsp:nvSpPr>
      <dsp:spPr>
        <a:xfrm>
          <a:off x="583" y="76873"/>
          <a:ext cx="1684448" cy="961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b="1" kern="1200" dirty="0"/>
            <a:t>Hermenéutica</a:t>
          </a:r>
        </a:p>
      </dsp:txBody>
      <dsp:txXfrm>
        <a:off x="28749" y="105039"/>
        <a:ext cx="1628116" cy="905312"/>
      </dsp:txXfrm>
    </dsp:sp>
    <dsp:sp modelId="{985E30D4-0025-400F-88E5-536D6007965A}">
      <dsp:nvSpPr>
        <dsp:cNvPr id="0" name=""/>
        <dsp:cNvSpPr/>
      </dsp:nvSpPr>
      <dsp:spPr>
        <a:xfrm>
          <a:off x="1826072" y="358956"/>
          <a:ext cx="339780" cy="397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1826072" y="438452"/>
        <a:ext cx="237846" cy="238487"/>
      </dsp:txXfrm>
    </dsp:sp>
    <dsp:sp modelId="{56A88A57-FD25-45D4-81C0-7F0737653AC1}">
      <dsp:nvSpPr>
        <dsp:cNvPr id="0" name=""/>
        <dsp:cNvSpPr/>
      </dsp:nvSpPr>
      <dsp:spPr>
        <a:xfrm>
          <a:off x="2326127" y="76873"/>
          <a:ext cx="1684448" cy="961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C" sz="1400" kern="1200"/>
            <a:t>6. Interpretación</a:t>
          </a:r>
        </a:p>
      </dsp:txBody>
      <dsp:txXfrm>
        <a:off x="2354293" y="105039"/>
        <a:ext cx="1628116" cy="905312"/>
      </dsp:txXfrm>
    </dsp:sp>
    <dsp:sp modelId="{F60111D5-53D9-4874-80B5-2B64807E41B6}">
      <dsp:nvSpPr>
        <dsp:cNvPr id="0" name=""/>
        <dsp:cNvSpPr/>
      </dsp:nvSpPr>
      <dsp:spPr>
        <a:xfrm>
          <a:off x="4151617" y="358956"/>
          <a:ext cx="339780" cy="3974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C" sz="1200" kern="1200"/>
        </a:p>
      </dsp:txBody>
      <dsp:txXfrm>
        <a:off x="4151617" y="438452"/>
        <a:ext cx="237846" cy="238487"/>
      </dsp:txXfrm>
    </dsp:sp>
    <dsp:sp modelId="{E466F05E-A56F-4BA9-8456-53B1E478C0A4}">
      <dsp:nvSpPr>
        <dsp:cNvPr id="0" name=""/>
        <dsp:cNvSpPr/>
      </dsp:nvSpPr>
      <dsp:spPr>
        <a:xfrm>
          <a:off x="4651672" y="76873"/>
          <a:ext cx="1684448" cy="9616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C" sz="1600" kern="1200"/>
            <a:t>7. Publicación</a:t>
          </a:r>
        </a:p>
      </dsp:txBody>
      <dsp:txXfrm>
        <a:off x="4679838" y="105039"/>
        <a:ext cx="1628116" cy="905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8BE13-BF47-4585-BEFD-797CBADE464D}">
      <dsp:nvSpPr>
        <dsp:cNvPr id="0" name=""/>
        <dsp:cNvSpPr/>
      </dsp:nvSpPr>
      <dsp:spPr>
        <a:xfrm>
          <a:off x="0" y="527"/>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1. Relevancia del problema</a:t>
          </a:r>
        </a:p>
      </dsp:txBody>
      <dsp:txXfrm>
        <a:off x="12651" y="13178"/>
        <a:ext cx="3071042" cy="406640"/>
      </dsp:txXfrm>
    </dsp:sp>
    <dsp:sp modelId="{CCBD52B1-A869-4B9B-9C21-B42F0A41B044}">
      <dsp:nvSpPr>
        <dsp:cNvPr id="0" name=""/>
        <dsp:cNvSpPr/>
      </dsp:nvSpPr>
      <dsp:spPr>
        <a:xfrm rot="5400000">
          <a:off x="1467182" y="443268"/>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459466"/>
        <a:ext cx="116624" cy="113385"/>
      </dsp:txXfrm>
    </dsp:sp>
    <dsp:sp modelId="{1DE444E0-AC1C-41A3-9487-EFBC53EFD00C}">
      <dsp:nvSpPr>
        <dsp:cNvPr id="0" name=""/>
        <dsp:cNvSpPr/>
      </dsp:nvSpPr>
      <dsp:spPr>
        <a:xfrm>
          <a:off x="0" y="648441"/>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2. Rigor de la investigación</a:t>
          </a:r>
        </a:p>
      </dsp:txBody>
      <dsp:txXfrm>
        <a:off x="12651" y="661092"/>
        <a:ext cx="3071042" cy="406640"/>
      </dsp:txXfrm>
    </dsp:sp>
    <dsp:sp modelId="{DE1AF5B2-9C89-42E5-A66A-5630945F4B68}">
      <dsp:nvSpPr>
        <dsp:cNvPr id="0" name=""/>
        <dsp:cNvSpPr/>
      </dsp:nvSpPr>
      <dsp:spPr>
        <a:xfrm rot="5400000">
          <a:off x="1467182" y="1091182"/>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1107380"/>
        <a:ext cx="116624" cy="113385"/>
      </dsp:txXfrm>
    </dsp:sp>
    <dsp:sp modelId="{01E0F345-71D8-4C5C-BF66-6AE8D8A24FBD}">
      <dsp:nvSpPr>
        <dsp:cNvPr id="0" name=""/>
        <dsp:cNvSpPr/>
      </dsp:nvSpPr>
      <dsp:spPr>
        <a:xfrm>
          <a:off x="0" y="1296354"/>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3. Diseño como un proceso de búsqueda </a:t>
          </a:r>
        </a:p>
      </dsp:txBody>
      <dsp:txXfrm>
        <a:off x="12651" y="1309005"/>
        <a:ext cx="3071042" cy="406640"/>
      </dsp:txXfrm>
    </dsp:sp>
    <dsp:sp modelId="{2507F42D-A930-429C-A9C4-A1BBDE0FBF61}">
      <dsp:nvSpPr>
        <dsp:cNvPr id="0" name=""/>
        <dsp:cNvSpPr/>
      </dsp:nvSpPr>
      <dsp:spPr>
        <a:xfrm rot="5400000">
          <a:off x="1467182" y="1739096"/>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1755294"/>
        <a:ext cx="116624" cy="113385"/>
      </dsp:txXfrm>
    </dsp:sp>
    <dsp:sp modelId="{CD0206FC-5019-49A0-B603-E635F7A738B3}">
      <dsp:nvSpPr>
        <dsp:cNvPr id="0" name=""/>
        <dsp:cNvSpPr/>
      </dsp:nvSpPr>
      <dsp:spPr>
        <a:xfrm>
          <a:off x="0" y="1944268"/>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4. Diseño del artefacto</a:t>
          </a:r>
        </a:p>
      </dsp:txBody>
      <dsp:txXfrm>
        <a:off x="12651" y="1956919"/>
        <a:ext cx="3071042" cy="406640"/>
      </dsp:txXfrm>
    </dsp:sp>
    <dsp:sp modelId="{8D902553-35C7-4EFF-86EA-83BC1FEC9AAF}">
      <dsp:nvSpPr>
        <dsp:cNvPr id="0" name=""/>
        <dsp:cNvSpPr/>
      </dsp:nvSpPr>
      <dsp:spPr>
        <a:xfrm rot="5400000">
          <a:off x="1467182" y="2387009"/>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2403207"/>
        <a:ext cx="116624" cy="113385"/>
      </dsp:txXfrm>
    </dsp:sp>
    <dsp:sp modelId="{0F108FFF-FF34-438E-B459-4C3710A46A85}">
      <dsp:nvSpPr>
        <dsp:cNvPr id="0" name=""/>
        <dsp:cNvSpPr/>
      </dsp:nvSpPr>
      <dsp:spPr>
        <a:xfrm>
          <a:off x="0" y="2592182"/>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5. Evaluación del diseño</a:t>
          </a:r>
        </a:p>
      </dsp:txBody>
      <dsp:txXfrm>
        <a:off x="12651" y="2604833"/>
        <a:ext cx="3071042" cy="406640"/>
      </dsp:txXfrm>
    </dsp:sp>
    <dsp:sp modelId="{39AB1F49-A7C4-43CE-839B-AA052A8C6518}">
      <dsp:nvSpPr>
        <dsp:cNvPr id="0" name=""/>
        <dsp:cNvSpPr/>
      </dsp:nvSpPr>
      <dsp:spPr>
        <a:xfrm rot="5400000">
          <a:off x="1467182" y="3034923"/>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3051121"/>
        <a:ext cx="116624" cy="113385"/>
      </dsp:txXfrm>
    </dsp:sp>
    <dsp:sp modelId="{56CAD933-F41D-4493-ABD3-096094BAE436}">
      <dsp:nvSpPr>
        <dsp:cNvPr id="0" name=""/>
        <dsp:cNvSpPr/>
      </dsp:nvSpPr>
      <dsp:spPr>
        <a:xfrm>
          <a:off x="0" y="3240096"/>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6. Contribuciones a la investigación</a:t>
          </a:r>
        </a:p>
      </dsp:txBody>
      <dsp:txXfrm>
        <a:off x="12651" y="3252747"/>
        <a:ext cx="3071042" cy="406640"/>
      </dsp:txXfrm>
    </dsp:sp>
    <dsp:sp modelId="{7D1F71B5-C25E-4D64-9549-19B43A5E8686}">
      <dsp:nvSpPr>
        <dsp:cNvPr id="0" name=""/>
        <dsp:cNvSpPr/>
      </dsp:nvSpPr>
      <dsp:spPr>
        <a:xfrm rot="5400000">
          <a:off x="1467182" y="3682837"/>
          <a:ext cx="161978" cy="194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C" sz="800" kern="1200"/>
        </a:p>
      </dsp:txBody>
      <dsp:txXfrm rot="-5400000">
        <a:off x="1489860" y="3699035"/>
        <a:ext cx="116624" cy="113385"/>
      </dsp:txXfrm>
    </dsp:sp>
    <dsp:sp modelId="{A8BD8931-59C9-4A07-9F9B-79D30370E967}">
      <dsp:nvSpPr>
        <dsp:cNvPr id="0" name=""/>
        <dsp:cNvSpPr/>
      </dsp:nvSpPr>
      <dsp:spPr>
        <a:xfrm>
          <a:off x="0" y="3888010"/>
          <a:ext cx="3096344" cy="431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s-EC" sz="1100" kern="1200"/>
            <a:t>7. Comunicación de la investigación</a:t>
          </a:r>
        </a:p>
      </dsp:txBody>
      <dsp:txXfrm>
        <a:off x="12651" y="3900661"/>
        <a:ext cx="3071042" cy="406640"/>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2020-01-28</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‹Nº›</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C0A033-0A80-4760-B7C3-110CA19C00F4}" type="datetimeFigureOut">
              <a:rPr lang="es-EC" smtClean="0"/>
              <a:t>27/1/2020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636BC5-4B21-4A12-AADB-7A2F47B674FA}" type="slidenum">
              <a:rPr lang="es-EC" smtClean="0"/>
              <a:t>‹Nº›</a:t>
            </a:fld>
            <a:endParaRPr lang="es-EC"/>
          </a:p>
        </p:txBody>
      </p:sp>
    </p:spTree>
    <p:extLst>
      <p:ext uri="{BB962C8B-B14F-4D97-AF65-F5344CB8AC3E}">
        <p14:creationId xmlns:p14="http://schemas.microsoft.com/office/powerpoint/2010/main" val="56307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4C636BC5-4B21-4A12-AADB-7A2F47B674FA}" type="slidenum">
              <a:rPr lang="es-EC" smtClean="0"/>
              <a:t>2</a:t>
            </a:fld>
            <a:endParaRPr lang="es-EC"/>
          </a:p>
        </p:txBody>
      </p:sp>
    </p:spTree>
    <p:extLst>
      <p:ext uri="{BB962C8B-B14F-4D97-AF65-F5344CB8AC3E}">
        <p14:creationId xmlns:p14="http://schemas.microsoft.com/office/powerpoint/2010/main" val="2516140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a:solidFill>
                  <a:schemeClr val="tx1"/>
                </a:solidFill>
                <a:effectLst/>
                <a:latin typeface="+mn-lt"/>
                <a:ea typeface="+mn-ea"/>
                <a:cs typeface="+mn-cs"/>
              </a:rPr>
              <a:t>Realizar un análisis de las investigaciones similares que busque solucionar el problema de la acumulación de residuos en los contenedores mediante una revisión de literatura.</a:t>
            </a:r>
          </a:p>
          <a:p>
            <a:r>
              <a:rPr lang="es-EC" sz="1200" kern="1200" dirty="0">
                <a:solidFill>
                  <a:schemeClr val="tx1"/>
                </a:solidFill>
                <a:effectLst/>
                <a:latin typeface="+mn-lt"/>
                <a:ea typeface="+mn-ea"/>
                <a:cs typeface="+mn-cs"/>
              </a:rPr>
              <a:t> </a:t>
            </a:r>
          </a:p>
          <a:p>
            <a:pPr lvl="0"/>
            <a:r>
              <a:rPr lang="es-EC" sz="1200" kern="1200" dirty="0">
                <a:solidFill>
                  <a:schemeClr val="tx1"/>
                </a:solidFill>
                <a:effectLst/>
                <a:latin typeface="+mn-lt"/>
                <a:ea typeface="+mn-ea"/>
                <a:cs typeface="+mn-cs"/>
              </a:rPr>
              <a:t>Implementar un prototipo de medición de nivel de basura en contenedores que incluya un gateway y de sensores LoRaWAN de bajo costo.</a:t>
            </a:r>
          </a:p>
          <a:p>
            <a:r>
              <a:rPr lang="es-EC" sz="1200" kern="1200" dirty="0">
                <a:solidFill>
                  <a:schemeClr val="tx1"/>
                </a:solidFill>
                <a:effectLst/>
                <a:latin typeface="+mn-lt"/>
                <a:ea typeface="+mn-ea"/>
                <a:cs typeface="+mn-cs"/>
              </a:rPr>
              <a:t> </a:t>
            </a:r>
          </a:p>
          <a:p>
            <a:pPr lvl="0"/>
            <a:r>
              <a:rPr lang="es-EC" sz="1200" kern="1200" dirty="0">
                <a:solidFill>
                  <a:schemeClr val="tx1"/>
                </a:solidFill>
                <a:effectLst/>
                <a:latin typeface="+mn-lt"/>
                <a:ea typeface="+mn-ea"/>
                <a:cs typeface="+mn-cs"/>
              </a:rPr>
              <a:t>Evaluar el funcionamiento y características del gateway y de los sensores LoRaWAN implementados, mediante pruebas de rendimiento que permitan evidenciar sus especificaciones técnicas.</a:t>
            </a:r>
          </a:p>
          <a:p>
            <a:r>
              <a:rPr lang="es-EC" sz="1200" kern="1200" dirty="0">
                <a:solidFill>
                  <a:schemeClr val="tx1"/>
                </a:solidFill>
                <a:effectLst/>
                <a:latin typeface="+mn-lt"/>
                <a:ea typeface="+mn-ea"/>
                <a:cs typeface="+mn-cs"/>
              </a:rPr>
              <a:t> </a:t>
            </a:r>
          </a:p>
          <a:p>
            <a:pPr lvl="0"/>
            <a:r>
              <a:rPr lang="es-EC" sz="1200" kern="1200" dirty="0">
                <a:solidFill>
                  <a:schemeClr val="tx1"/>
                </a:solidFill>
                <a:effectLst/>
                <a:latin typeface="+mn-lt"/>
                <a:ea typeface="+mn-ea"/>
                <a:cs typeface="+mn-cs"/>
              </a:rPr>
              <a:t>Exponer los resultados obtenidos mediante la elaboración de fichas de datos para el gateway y los sensores LoRaWAN con la finalidad de conocer sus características y limitantes. </a:t>
            </a:r>
          </a:p>
          <a:p>
            <a:endParaRPr lang="es-EC" dirty="0"/>
          </a:p>
        </p:txBody>
      </p:sp>
      <p:sp>
        <p:nvSpPr>
          <p:cNvPr id="4" name="Marcador de número de diapositiva 3"/>
          <p:cNvSpPr>
            <a:spLocks noGrp="1"/>
          </p:cNvSpPr>
          <p:nvPr>
            <p:ph type="sldNum" sz="quarter" idx="5"/>
          </p:nvPr>
        </p:nvSpPr>
        <p:spPr/>
        <p:txBody>
          <a:bodyPr/>
          <a:lstStyle/>
          <a:p>
            <a:fld id="{4C636BC5-4B21-4A12-AADB-7A2F47B674FA}" type="slidenum">
              <a:rPr lang="es-EC" smtClean="0"/>
              <a:t>5</a:t>
            </a:fld>
            <a:endParaRPr lang="es-EC"/>
          </a:p>
        </p:txBody>
      </p:sp>
    </p:spTree>
    <p:extLst>
      <p:ext uri="{BB962C8B-B14F-4D97-AF65-F5344CB8AC3E}">
        <p14:creationId xmlns:p14="http://schemas.microsoft.com/office/powerpoint/2010/main" val="30355126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2"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4"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88" y="638650"/>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1"/>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15"/>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7" name="Half Frame 16"/>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565878" y="1176692"/>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9"/>
          <p:cNvSpPr/>
          <p:nvPr userDrawn="1"/>
        </p:nvSpPr>
        <p:spPr>
          <a:xfrm>
            <a:off x="2612855" y="1176061"/>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userDrawn="1"/>
        </p:nvSpPr>
        <p:spPr>
          <a:xfrm>
            <a:off x="4659832" y="1175430"/>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1"/>
          <p:cNvSpPr/>
          <p:nvPr userDrawn="1"/>
        </p:nvSpPr>
        <p:spPr>
          <a:xfrm>
            <a:off x="6706810" y="1174799"/>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Picture Placeholder 2"/>
          <p:cNvSpPr>
            <a:spLocks noGrp="1"/>
          </p:cNvSpPr>
          <p:nvPr>
            <p:ph type="pic" idx="11" hasCustomPrompt="1"/>
          </p:nvPr>
        </p:nvSpPr>
        <p:spPr>
          <a:xfrm>
            <a:off x="825475"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07"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2"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29"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4" y="451443"/>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8" y="584771"/>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2499742"/>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0"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Lst>
  <p:transition spd="slow">
    <p:push dir="u"/>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Lst>
  <p:transition spd="slow">
    <p:push dir="u"/>
  </p:transition>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1.png"/><Relationship Id="rId5" Type="http://schemas.openxmlformats.org/officeDocument/2006/relationships/diagramQuickStyle" Target="../diagrams/quickStyle1.xml"/><Relationship Id="rId10" Type="http://schemas.openxmlformats.org/officeDocument/2006/relationships/image" Target="../media/image10.png"/><Relationship Id="rId4" Type="http://schemas.openxmlformats.org/officeDocument/2006/relationships/diagramLayout" Target="../diagrams/layout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gif"/><Relationship Id="rId4" Type="http://schemas.openxmlformats.org/officeDocument/2006/relationships/image" Target="../media/image64.png"/></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1.svg"/><Relationship Id="rId4" Type="http://schemas.openxmlformats.org/officeDocument/2006/relationships/image" Target="../media/image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gif"/><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gif"/></Relationships>
</file>

<file path=ppt/slides/_rels/slide3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95218" y="2067694"/>
            <a:ext cx="8820471" cy="2191566"/>
            <a:chOff x="1425779" y="1059582"/>
            <a:chExt cx="8820471" cy="1610442"/>
          </a:xfrm>
        </p:grpSpPr>
        <p:sp>
          <p:nvSpPr>
            <p:cNvPr id="6" name="TextBox 5"/>
            <p:cNvSpPr txBox="1"/>
            <p:nvPr/>
          </p:nvSpPr>
          <p:spPr>
            <a:xfrm>
              <a:off x="3693927" y="1923678"/>
              <a:ext cx="4529562" cy="746346"/>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AUTOR:</a:t>
              </a:r>
            </a:p>
            <a:p>
              <a:pPr algn="ctr"/>
              <a:r>
                <a:rPr lang="en-US" altLang="ko-KR" sz="1200" dirty="0">
                  <a:solidFill>
                    <a:schemeClr val="tx1">
                      <a:lumMod val="75000"/>
                      <a:lumOff val="25000"/>
                    </a:schemeClr>
                  </a:solidFill>
                  <a:cs typeface="Arial" pitchFamily="34" charset="0"/>
                </a:rPr>
                <a:t>EDWIN GEOVANNY FLORES CASTRO</a:t>
              </a:r>
            </a:p>
            <a:p>
              <a:pPr algn="ctr"/>
              <a:endParaRPr lang="en-US" altLang="ko-KR" sz="1200" dirty="0">
                <a:solidFill>
                  <a:schemeClr val="tx1">
                    <a:lumMod val="75000"/>
                    <a:lumOff val="25000"/>
                  </a:schemeClr>
                </a:solidFill>
                <a:cs typeface="Arial" pitchFamily="34" charset="0"/>
              </a:endParaRPr>
            </a:p>
            <a:p>
              <a:pPr algn="ctr"/>
              <a:r>
                <a:rPr lang="en-US" altLang="ko-KR" sz="1200" b="1" dirty="0">
                  <a:solidFill>
                    <a:schemeClr val="tx1">
                      <a:lumMod val="75000"/>
                      <a:lumOff val="25000"/>
                    </a:schemeClr>
                  </a:solidFill>
                  <a:cs typeface="Arial" pitchFamily="34" charset="0"/>
                </a:rPr>
                <a:t>TUTOR:</a:t>
              </a:r>
            </a:p>
            <a:p>
              <a:pPr algn="ctr"/>
              <a:r>
                <a:rPr lang="en-US" altLang="ko-KR" sz="1200" dirty="0">
                  <a:solidFill>
                    <a:schemeClr val="tx1">
                      <a:lumMod val="75000"/>
                      <a:lumOff val="25000"/>
                    </a:schemeClr>
                  </a:solidFill>
                  <a:cs typeface="Arial" pitchFamily="34" charset="0"/>
                </a:rPr>
                <a:t>SANG GUUN YOO, PH.D.</a:t>
              </a:r>
            </a:p>
          </p:txBody>
        </p:sp>
        <p:sp>
          <p:nvSpPr>
            <p:cNvPr id="7" name="Text Placeholder 13"/>
            <p:cNvSpPr txBox="1">
              <a:spLocks/>
            </p:cNvSpPr>
            <p:nvPr/>
          </p:nvSpPr>
          <p:spPr>
            <a:xfrm>
              <a:off x="1425779" y="1059582"/>
              <a:ext cx="8820471"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2800" b="1" dirty="0"/>
                <a:t>CONTENEDORES DE BASURA INTELIGENTES </a:t>
              </a:r>
            </a:p>
            <a:p>
              <a:pPr marL="0" indent="0" algn="ctr">
                <a:buNone/>
              </a:pPr>
              <a:r>
                <a:rPr lang="es-EC" sz="2800" b="1" dirty="0"/>
                <a:t>EMPLEANDO LA RED LoRaWAN</a:t>
              </a:r>
              <a:endParaRPr lang="ko-KR" altLang="en-US" b="1" dirty="0">
                <a:solidFill>
                  <a:schemeClr val="accent5"/>
                </a:solidFill>
                <a:latin typeface="+mj-lt"/>
                <a:cs typeface="Arial" pitchFamily="34" charset="0"/>
              </a:endParaRPr>
            </a:p>
          </p:txBody>
        </p:sp>
      </p:grpSp>
      <p:pic>
        <p:nvPicPr>
          <p:cNvPr id="37" name="Imagen 36">
            <a:extLst>
              <a:ext uri="{FF2B5EF4-FFF2-40B4-BE49-F238E27FC236}">
                <a16:creationId xmlns:a16="http://schemas.microsoft.com/office/drawing/2014/main" id="{B6504D8F-2024-4F34-B0AC-0948104F22B8}"/>
              </a:ext>
            </a:extLst>
          </p:cNvPr>
          <p:cNvPicPr>
            <a:picLocks noChangeAspect="1"/>
          </p:cNvPicPr>
          <p:nvPr/>
        </p:nvPicPr>
        <p:blipFill>
          <a:blip r:embed="rId2"/>
          <a:stretch>
            <a:fillRect/>
          </a:stretch>
        </p:blipFill>
        <p:spPr>
          <a:xfrm>
            <a:off x="3059832" y="-45"/>
            <a:ext cx="2891245" cy="1851715"/>
          </a:xfrm>
          <a:prstGeom prst="rect">
            <a:avLst/>
          </a:prstGeom>
        </p:spPr>
      </p:pic>
      <p:pic>
        <p:nvPicPr>
          <p:cNvPr id="41" name="Imagen 40" descr="Imagen que contiene objeto, reloj&#10;&#10;Descripción generada automáticamente">
            <a:extLst>
              <a:ext uri="{FF2B5EF4-FFF2-40B4-BE49-F238E27FC236}">
                <a16:creationId xmlns:a16="http://schemas.microsoft.com/office/drawing/2014/main" id="{F6A36A91-889A-4CB5-A387-A7AF06630D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177"/>
          <a:stretch/>
        </p:blipFill>
        <p:spPr>
          <a:xfrm>
            <a:off x="383248" y="102852"/>
            <a:ext cx="8244409" cy="1645920"/>
          </a:xfrm>
          <a:prstGeom prst="rect">
            <a:avLst/>
          </a:prstGeom>
        </p:spPr>
      </p:pic>
    </p:spTree>
    <p:extLst>
      <p:ext uri="{BB962C8B-B14F-4D97-AF65-F5344CB8AC3E}">
        <p14:creationId xmlns:p14="http://schemas.microsoft.com/office/powerpoint/2010/main" val="186804055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666175"/>
          </a:xfrm>
        </p:spPr>
        <p:txBody>
          <a:bodyPr/>
          <a:lstStyle/>
          <a:p>
            <a:pPr algn="ctr"/>
            <a:r>
              <a:rPr lang="es-EC" altLang="ko-KR" sz="3600" b="1" dirty="0"/>
              <a:t>MARCO TEÓRICO</a:t>
            </a:r>
            <a:endParaRPr lang="ko-KR" altLang="en-US" sz="3600" b="1" dirty="0"/>
          </a:p>
        </p:txBody>
      </p:sp>
      <p:sp>
        <p:nvSpPr>
          <p:cNvPr id="8" name="Title 3">
            <a:extLst>
              <a:ext uri="{FF2B5EF4-FFF2-40B4-BE49-F238E27FC236}">
                <a16:creationId xmlns:a16="http://schemas.microsoft.com/office/drawing/2014/main" id="{1643CA71-C6C1-4831-96D2-416246199281}"/>
              </a:ext>
            </a:extLst>
          </p:cNvPr>
          <p:cNvSpPr txBox="1">
            <a:spLocks/>
          </p:cNvSpPr>
          <p:nvPr/>
        </p:nvSpPr>
        <p:spPr>
          <a:xfrm>
            <a:off x="1547664" y="666176"/>
            <a:ext cx="7596336" cy="406581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Redes LPWAN</a:t>
            </a:r>
          </a:p>
          <a:p>
            <a:endParaRPr lang="es-EC" altLang="ko-KR" sz="2000" b="1" dirty="0"/>
          </a:p>
          <a:p>
            <a:pPr algn="just"/>
            <a:r>
              <a:rPr lang="es-EC" altLang="ko-KR" sz="2000" dirty="0"/>
              <a:t>“Low-</a:t>
            </a:r>
            <a:r>
              <a:rPr lang="es-EC" altLang="ko-KR" sz="2000" dirty="0" err="1"/>
              <a:t>Power</a:t>
            </a:r>
            <a:r>
              <a:rPr lang="es-EC" altLang="ko-KR" sz="2000" dirty="0"/>
              <a:t> Wide-</a:t>
            </a:r>
            <a:r>
              <a:rPr lang="es-EC" altLang="ko-KR" sz="2000" dirty="0" err="1"/>
              <a:t>Area</a:t>
            </a:r>
            <a:r>
              <a:rPr lang="es-EC" altLang="ko-KR" sz="2000" dirty="0"/>
              <a:t> Network” son redes que brindan un bajo consumo de potencia en una área de cobertura de larga distancia.</a:t>
            </a:r>
          </a:p>
          <a:p>
            <a:pPr algn="just"/>
            <a:endParaRPr lang="es-EC" altLang="ko-KR" sz="2000" dirty="0"/>
          </a:p>
          <a:p>
            <a:pPr marL="723900" indent="-342900" algn="just">
              <a:buFont typeface="Arial" panose="020B0604020202020204" pitchFamily="34" charset="0"/>
              <a:buChar char="•"/>
            </a:pPr>
            <a:r>
              <a:rPr lang="es-EC" altLang="ko-KR" sz="2000" dirty="0"/>
              <a:t>Baja potencia.</a:t>
            </a:r>
          </a:p>
          <a:p>
            <a:pPr marL="381000" algn="just"/>
            <a:endParaRPr lang="es-EC" altLang="ko-KR" sz="2000" dirty="0"/>
          </a:p>
          <a:p>
            <a:pPr marL="723900" indent="-342900" algn="just">
              <a:buFont typeface="Arial" panose="020B0604020202020204" pitchFamily="34" charset="0"/>
              <a:buChar char="•"/>
            </a:pPr>
            <a:r>
              <a:rPr lang="es-EC" altLang="ko-KR" sz="2000" dirty="0"/>
              <a:t>Área amplia.</a:t>
            </a:r>
          </a:p>
          <a:p>
            <a:pPr marL="381000" algn="just"/>
            <a:endParaRPr lang="es-EC" altLang="ko-KR" sz="2000" dirty="0"/>
          </a:p>
          <a:p>
            <a:pPr marL="723900" indent="-342900" algn="just">
              <a:buFont typeface="Arial" panose="020B0604020202020204" pitchFamily="34" charset="0"/>
              <a:buChar char="•"/>
            </a:pPr>
            <a:r>
              <a:rPr lang="es-EC" altLang="ko-KR" sz="2000" dirty="0"/>
              <a:t>Bajo Costo.</a:t>
            </a:r>
          </a:p>
          <a:p>
            <a:pPr marL="381000" algn="just"/>
            <a:endParaRPr lang="es-EC" altLang="ko-KR" sz="2000" dirty="0"/>
          </a:p>
          <a:p>
            <a:pPr marL="723900" indent="-342900" algn="just">
              <a:buFont typeface="Arial" panose="020B0604020202020204" pitchFamily="34" charset="0"/>
              <a:buChar char="•"/>
            </a:pPr>
            <a:r>
              <a:rPr lang="es-EC" altLang="ko-KR" sz="2000" dirty="0"/>
              <a:t>Bajo Consumo. </a:t>
            </a:r>
            <a:endParaRPr lang="ko-KR" altLang="en-US" sz="2000" dirty="0"/>
          </a:p>
        </p:txBody>
      </p:sp>
      <p:pic>
        <p:nvPicPr>
          <p:cNvPr id="29698" name="Picture 2" descr="Resultado de imagen para lpwan">
            <a:extLst>
              <a:ext uri="{FF2B5EF4-FFF2-40B4-BE49-F238E27FC236}">
                <a16:creationId xmlns:a16="http://schemas.microsoft.com/office/drawing/2014/main" id="{F09AF7D1-5683-43DF-A606-8492BD5CF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51670"/>
            <a:ext cx="5148064" cy="317165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C38BF29C-F2B8-4022-B766-A31A5AB63A82}"/>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b="1" u="sng"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448653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666175"/>
          </a:xfrm>
        </p:spPr>
        <p:txBody>
          <a:bodyPr/>
          <a:lstStyle/>
          <a:p>
            <a:pPr algn="ctr"/>
            <a:r>
              <a:rPr lang="es-EC" altLang="ko-KR" sz="3600" b="1" dirty="0"/>
              <a:t>MARCO TEÓRICO</a:t>
            </a:r>
            <a:endParaRPr lang="ko-KR" altLang="en-US" sz="3600" b="1" dirty="0"/>
          </a:p>
        </p:txBody>
      </p:sp>
      <p:sp>
        <p:nvSpPr>
          <p:cNvPr id="8" name="Title 3">
            <a:extLst>
              <a:ext uri="{FF2B5EF4-FFF2-40B4-BE49-F238E27FC236}">
                <a16:creationId xmlns:a16="http://schemas.microsoft.com/office/drawing/2014/main" id="{1643CA71-C6C1-4831-96D2-416246199281}"/>
              </a:ext>
            </a:extLst>
          </p:cNvPr>
          <p:cNvSpPr txBox="1">
            <a:spLocks/>
          </p:cNvSpPr>
          <p:nvPr/>
        </p:nvSpPr>
        <p:spPr>
          <a:xfrm>
            <a:off x="1547664" y="666177"/>
            <a:ext cx="7596336" cy="1916998"/>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Redes LoRaWAN</a:t>
            </a:r>
          </a:p>
          <a:p>
            <a:endParaRPr lang="es-EC" altLang="ko-KR" sz="2000" b="1" dirty="0"/>
          </a:p>
          <a:p>
            <a:pPr algn="just"/>
            <a:r>
              <a:rPr lang="es-EC" altLang="ko-KR" sz="2000" dirty="0"/>
              <a:t>Es una especificación de las redes LPWAN diseñado para conectar de manera inalámbrica dispositivos a Internet o una red privada. </a:t>
            </a:r>
          </a:p>
        </p:txBody>
      </p:sp>
      <p:grpSp>
        <p:nvGrpSpPr>
          <p:cNvPr id="6" name="Grupo 5">
            <a:extLst>
              <a:ext uri="{FF2B5EF4-FFF2-40B4-BE49-F238E27FC236}">
                <a16:creationId xmlns:a16="http://schemas.microsoft.com/office/drawing/2014/main" id="{5590058A-DC7F-4582-96E1-4FD31FE34DCA}"/>
              </a:ext>
            </a:extLst>
          </p:cNvPr>
          <p:cNvGrpSpPr/>
          <p:nvPr/>
        </p:nvGrpSpPr>
        <p:grpSpPr>
          <a:xfrm>
            <a:off x="1757653" y="2583175"/>
            <a:ext cx="7176358" cy="2205221"/>
            <a:chOff x="0" y="0"/>
            <a:chExt cx="4974336" cy="1528445"/>
          </a:xfrm>
        </p:grpSpPr>
        <p:cxnSp>
          <p:nvCxnSpPr>
            <p:cNvPr id="9" name="Conector recto 8">
              <a:extLst>
                <a:ext uri="{FF2B5EF4-FFF2-40B4-BE49-F238E27FC236}">
                  <a16:creationId xmlns:a16="http://schemas.microsoft.com/office/drawing/2014/main" id="{8BB4DE96-9168-4717-8233-47DE3A804269}"/>
                </a:ext>
              </a:extLst>
            </p:cNvPr>
            <p:cNvCxnSpPr/>
            <p:nvPr/>
          </p:nvCxnSpPr>
          <p:spPr>
            <a:xfrm>
              <a:off x="3862426" y="241401"/>
              <a:ext cx="111191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1E68997E-0BD7-4123-92DE-C1A7AD24940E}"/>
                </a:ext>
              </a:extLst>
            </p:cNvPr>
            <p:cNvCxnSpPr/>
            <p:nvPr/>
          </p:nvCxnSpPr>
          <p:spPr>
            <a:xfrm>
              <a:off x="3855110" y="885139"/>
              <a:ext cx="111191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 name="Cuadro de texto 2">
              <a:extLst>
                <a:ext uri="{FF2B5EF4-FFF2-40B4-BE49-F238E27FC236}">
                  <a16:creationId xmlns:a16="http://schemas.microsoft.com/office/drawing/2014/main" id="{1FC7CE0C-5D72-4F3C-B980-BFBAD5FA17D1}"/>
                </a:ext>
              </a:extLst>
            </p:cNvPr>
            <p:cNvSpPr txBox="1">
              <a:spLocks noChangeArrowheads="1"/>
            </p:cNvSpPr>
            <p:nvPr/>
          </p:nvSpPr>
          <p:spPr bwMode="auto">
            <a:xfrm>
              <a:off x="4037990" y="1097280"/>
              <a:ext cx="848360" cy="29210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Capa Física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 de texto 2">
              <a:extLst>
                <a:ext uri="{FF2B5EF4-FFF2-40B4-BE49-F238E27FC236}">
                  <a16:creationId xmlns:a16="http://schemas.microsoft.com/office/drawing/2014/main" id="{630F2D09-3518-4FCB-8EDA-FBA671E04DEC}"/>
                </a:ext>
              </a:extLst>
            </p:cNvPr>
            <p:cNvSpPr txBox="1">
              <a:spLocks noChangeArrowheads="1"/>
            </p:cNvSpPr>
            <p:nvPr/>
          </p:nvSpPr>
          <p:spPr bwMode="auto">
            <a:xfrm>
              <a:off x="3972154" y="336499"/>
              <a:ext cx="950595" cy="431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s-EC" sz="1000" b="1">
                  <a:effectLst/>
                  <a:latin typeface="Times New Roman" panose="02020603050405020304" pitchFamily="18" charset="0"/>
                  <a:ea typeface="Calibri" panose="020F0502020204030204" pitchFamily="34" charset="0"/>
                  <a:cs typeface="Times New Roman" panose="02020603050405020304" pitchFamily="18" charset="0"/>
                </a:rPr>
                <a:t>Capa Enlace a Datos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descr="Diagrama de escalabilidad de la tecnología LoRaWAN">
              <a:extLst>
                <a:ext uri="{FF2B5EF4-FFF2-40B4-BE49-F238E27FC236}">
                  <a16:creationId xmlns:a16="http://schemas.microsoft.com/office/drawing/2014/main" id="{F595230E-F01A-463C-B7B0-61FE01A3B03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853180" cy="1528445"/>
            </a:xfrm>
            <a:prstGeom prst="rect">
              <a:avLst/>
            </a:prstGeom>
            <a:noFill/>
            <a:ln>
              <a:noFill/>
            </a:ln>
          </p:spPr>
        </p:pic>
      </p:grpSp>
      <p:sp>
        <p:nvSpPr>
          <p:cNvPr id="14" name="CuadroTexto 13">
            <a:extLst>
              <a:ext uri="{FF2B5EF4-FFF2-40B4-BE49-F238E27FC236}">
                <a16:creationId xmlns:a16="http://schemas.microsoft.com/office/drawing/2014/main" id="{E35BBD20-24F7-4966-8B9A-F45ACAF7A804}"/>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b="1" u="sng"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054185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666175"/>
          </a:xfrm>
        </p:spPr>
        <p:txBody>
          <a:bodyPr/>
          <a:lstStyle/>
          <a:p>
            <a:pPr algn="ctr"/>
            <a:r>
              <a:rPr lang="es-EC" altLang="ko-KR" sz="3600" b="1" dirty="0"/>
              <a:t>MARCO TEÓRICO</a:t>
            </a:r>
            <a:endParaRPr lang="ko-KR" altLang="en-US" sz="3600" b="1" dirty="0"/>
          </a:p>
        </p:txBody>
      </p:sp>
      <p:sp>
        <p:nvSpPr>
          <p:cNvPr id="8" name="Title 3">
            <a:extLst>
              <a:ext uri="{FF2B5EF4-FFF2-40B4-BE49-F238E27FC236}">
                <a16:creationId xmlns:a16="http://schemas.microsoft.com/office/drawing/2014/main" id="{1643CA71-C6C1-4831-96D2-416246199281}"/>
              </a:ext>
            </a:extLst>
          </p:cNvPr>
          <p:cNvSpPr txBox="1">
            <a:spLocks/>
          </p:cNvSpPr>
          <p:nvPr/>
        </p:nvSpPr>
        <p:spPr>
          <a:xfrm>
            <a:off x="1547664" y="666177"/>
            <a:ext cx="7596336" cy="1916998"/>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Redes LoRaWAN - Arquitectura</a:t>
            </a:r>
          </a:p>
          <a:p>
            <a:endParaRPr lang="es-EC" altLang="ko-KR" sz="2000" b="1" dirty="0"/>
          </a:p>
          <a:p>
            <a:pPr algn="just"/>
            <a:r>
              <a:rPr lang="es-EC" altLang="ko-KR" sz="2000" dirty="0"/>
              <a:t>La arquitectura de una red LoRaWAN se implementa en una topología de tipo estrella, ya que los gateways retransmiten los mensajes entre los dispositivos finales y el servidor de red central. </a:t>
            </a:r>
          </a:p>
        </p:txBody>
      </p:sp>
      <p:pic>
        <p:nvPicPr>
          <p:cNvPr id="14" name="Imagen 13">
            <a:extLst>
              <a:ext uri="{FF2B5EF4-FFF2-40B4-BE49-F238E27FC236}">
                <a16:creationId xmlns:a16="http://schemas.microsoft.com/office/drawing/2014/main" id="{924013F1-A67A-4334-AF02-C483D85BBD59}"/>
              </a:ext>
            </a:extLst>
          </p:cNvPr>
          <p:cNvPicPr/>
          <p:nvPr/>
        </p:nvPicPr>
        <p:blipFill rotWithShape="1">
          <a:blip r:embed="rId2" cstate="print">
            <a:extLst>
              <a:ext uri="{28A0092B-C50C-407E-A947-70E740481C1C}">
                <a14:useLocalDpi xmlns:a14="http://schemas.microsoft.com/office/drawing/2010/main" val="0"/>
              </a:ext>
            </a:extLst>
          </a:blip>
          <a:srcRect l="813" t="5751"/>
          <a:stretch/>
        </p:blipFill>
        <p:spPr bwMode="auto">
          <a:xfrm>
            <a:off x="2962300" y="2571750"/>
            <a:ext cx="4608512" cy="2387465"/>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F10319C8-FF98-45D2-9FFA-D8274CC97070}"/>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b="1" u="sng"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4659885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METODOLOGÍA DE LA INVESTIGACIÓN</a:t>
            </a:r>
            <a:endParaRPr lang="ko-KR" altLang="en-US" sz="2800" b="1" dirty="0"/>
          </a:p>
        </p:txBody>
      </p:sp>
      <p:graphicFrame>
        <p:nvGraphicFramePr>
          <p:cNvPr id="4" name="Diagrama 3">
            <a:extLst>
              <a:ext uri="{FF2B5EF4-FFF2-40B4-BE49-F238E27FC236}">
                <a16:creationId xmlns:a16="http://schemas.microsoft.com/office/drawing/2014/main" id="{3395E620-A3CB-4F61-A363-A9D1E0380CD7}"/>
              </a:ext>
            </a:extLst>
          </p:cNvPr>
          <p:cNvGraphicFramePr/>
          <p:nvPr>
            <p:extLst>
              <p:ext uri="{D42A27DB-BD31-4B8C-83A1-F6EECF244321}">
                <p14:modId xmlns:p14="http://schemas.microsoft.com/office/powerpoint/2010/main" val="1910513935"/>
              </p:ext>
            </p:extLst>
          </p:nvPr>
        </p:nvGraphicFramePr>
        <p:xfrm>
          <a:off x="3851920" y="699542"/>
          <a:ext cx="309634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3">
            <a:extLst>
              <a:ext uri="{FF2B5EF4-FFF2-40B4-BE49-F238E27FC236}">
                <a16:creationId xmlns:a16="http://schemas.microsoft.com/office/drawing/2014/main" id="{DAC0CE79-361A-45B5-89D4-38B99EFCF46C}"/>
              </a:ext>
            </a:extLst>
          </p:cNvPr>
          <p:cNvSpPr txBox="1">
            <a:spLocks/>
          </p:cNvSpPr>
          <p:nvPr/>
        </p:nvSpPr>
        <p:spPr>
          <a:xfrm>
            <a:off x="2195736" y="411510"/>
            <a:ext cx="1152128" cy="4731990"/>
          </a:xfrm>
          <a:prstGeom prst="rect">
            <a:avLst/>
          </a:prstGeom>
        </p:spPr>
        <p:txBody>
          <a:bodyPr vert="wordArtVert"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2800" b="1" dirty="0"/>
              <a:t>DESIGN</a:t>
            </a:r>
            <a:endParaRPr lang="ko-KR" altLang="en-US" sz="2800" b="1" dirty="0"/>
          </a:p>
        </p:txBody>
      </p:sp>
      <p:sp>
        <p:nvSpPr>
          <p:cNvPr id="6" name="Title 3">
            <a:extLst>
              <a:ext uri="{FF2B5EF4-FFF2-40B4-BE49-F238E27FC236}">
                <a16:creationId xmlns:a16="http://schemas.microsoft.com/office/drawing/2014/main" id="{673437E1-A818-424E-B676-84539872DA4D}"/>
              </a:ext>
            </a:extLst>
          </p:cNvPr>
          <p:cNvSpPr txBox="1">
            <a:spLocks/>
          </p:cNvSpPr>
          <p:nvPr/>
        </p:nvSpPr>
        <p:spPr>
          <a:xfrm>
            <a:off x="7452320" y="411510"/>
            <a:ext cx="1152128" cy="4744450"/>
          </a:xfrm>
          <a:prstGeom prst="rect">
            <a:avLst/>
          </a:prstGeom>
        </p:spPr>
        <p:txBody>
          <a:bodyPr vert="wordArtVert"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2800" b="1" dirty="0"/>
              <a:t>Science</a:t>
            </a:r>
            <a:endParaRPr lang="ko-KR" altLang="en-US" sz="2800" b="1" dirty="0"/>
          </a:p>
        </p:txBody>
      </p:sp>
      <p:sp>
        <p:nvSpPr>
          <p:cNvPr id="8" name="CuadroTexto 7">
            <a:extLst>
              <a:ext uri="{FF2B5EF4-FFF2-40B4-BE49-F238E27FC236}">
                <a16:creationId xmlns:a16="http://schemas.microsoft.com/office/drawing/2014/main" id="{6388CC93-4E2B-4913-B2FA-39231773F8A3}"/>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b="1" u="sng"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507836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4" grpId="0">
        <p:bldAsOne/>
      </p:bldGraphic>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745391"/>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800" b="1" dirty="0"/>
              <a:t>Arquitectura de la Solución</a:t>
            </a:r>
            <a:endParaRPr lang="ko-KR" altLang="en-US" sz="1800" b="1" dirty="0"/>
          </a:p>
        </p:txBody>
      </p:sp>
      <p:pic>
        <p:nvPicPr>
          <p:cNvPr id="9" name="Imagen 8">
            <a:extLst>
              <a:ext uri="{FF2B5EF4-FFF2-40B4-BE49-F238E27FC236}">
                <a16:creationId xmlns:a16="http://schemas.microsoft.com/office/drawing/2014/main" id="{9B470A1C-7C31-4901-B01A-8B0029D05575}"/>
              </a:ext>
            </a:extLst>
          </p:cNvPr>
          <p:cNvPicPr/>
          <p:nvPr/>
        </p:nvPicPr>
        <p:blipFill rotWithShape="1">
          <a:blip r:embed="rId2"/>
          <a:srcRect l="7057" t="21962" r="6458" b="29722"/>
          <a:stretch/>
        </p:blipFill>
        <p:spPr bwMode="auto">
          <a:xfrm>
            <a:off x="1645060" y="1602547"/>
            <a:ext cx="7401543" cy="2324794"/>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DB3BDF16-F0C8-4811-8318-C01D1C4CA1A3}"/>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238617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n 20" descr="Imagen que contiene reloj&#10;&#10;Descripción generada automáticamente">
            <a:extLst>
              <a:ext uri="{FF2B5EF4-FFF2-40B4-BE49-F238E27FC236}">
                <a16:creationId xmlns:a16="http://schemas.microsoft.com/office/drawing/2014/main" id="{515B7551-D0BB-4D89-A376-84536BA203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1352" y="1618446"/>
            <a:ext cx="2877152" cy="3585236"/>
          </a:xfrm>
          <a:prstGeom prst="rect">
            <a:avLst/>
          </a:prstGeom>
        </p:spPr>
      </p:pic>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1. Nodo recolector de información</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800" dirty="0"/>
              <a:t>Encargado de la lectura de manera periódica del nivel de residuos que posee un contenedor de basura.</a:t>
            </a:r>
            <a:endParaRPr lang="ko-KR" altLang="en-US" sz="1800" dirty="0"/>
          </a:p>
        </p:txBody>
      </p:sp>
      <p:pic>
        <p:nvPicPr>
          <p:cNvPr id="4" name="Imagen 3">
            <a:extLst>
              <a:ext uri="{FF2B5EF4-FFF2-40B4-BE49-F238E27FC236}">
                <a16:creationId xmlns:a16="http://schemas.microsoft.com/office/drawing/2014/main" id="{0EEB6962-6C87-4E59-B63E-DECB0204E3BA}"/>
              </a:ext>
            </a:extLst>
          </p:cNvPr>
          <p:cNvPicPr>
            <a:picLocks noChangeAspect="1"/>
          </p:cNvPicPr>
          <p:nvPr/>
        </p:nvPicPr>
        <p:blipFill>
          <a:blip r:embed="rId3"/>
          <a:stretch>
            <a:fillRect/>
          </a:stretch>
        </p:blipFill>
        <p:spPr>
          <a:xfrm>
            <a:off x="6963168" y="3003798"/>
            <a:ext cx="1425256" cy="2018044"/>
          </a:xfrm>
          <a:prstGeom prst="rect">
            <a:avLst/>
          </a:prstGeom>
        </p:spPr>
      </p:pic>
      <p:pic>
        <p:nvPicPr>
          <p:cNvPr id="2056" name="Picture 8" descr="Resultado de imagen para ondas">
            <a:extLst>
              <a:ext uri="{FF2B5EF4-FFF2-40B4-BE49-F238E27FC236}">
                <a16:creationId xmlns:a16="http://schemas.microsoft.com/office/drawing/2014/main" id="{849FBED9-26BC-4838-97B6-F72DB31C26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040"/>
          <a:stretch/>
        </p:blipFill>
        <p:spPr bwMode="auto">
          <a:xfrm rot="5400000">
            <a:off x="7394078" y="3283875"/>
            <a:ext cx="593592" cy="979197"/>
          </a:xfrm>
          <a:prstGeom prst="rect">
            <a:avLst/>
          </a:prstGeom>
          <a:noFill/>
          <a:extLst>
            <a:ext uri="{909E8E84-426E-40DD-AFC4-6F175D3DCCD1}">
              <a14:hiddenFill xmlns:a14="http://schemas.microsoft.com/office/drawing/2010/main">
                <a:solidFill>
                  <a:srgbClr val="FFFFFF"/>
                </a:solidFill>
              </a14:hiddenFill>
            </a:ext>
          </a:extLst>
        </p:spPr>
      </p:pic>
      <p:sp>
        <p:nvSpPr>
          <p:cNvPr id="22" name="Flecha: a la derecha 21">
            <a:extLst>
              <a:ext uri="{FF2B5EF4-FFF2-40B4-BE49-F238E27FC236}">
                <a16:creationId xmlns:a16="http://schemas.microsoft.com/office/drawing/2014/main" id="{16FA046D-6974-4D08-A1FF-F1D2E505708E}"/>
              </a:ext>
            </a:extLst>
          </p:cNvPr>
          <p:cNvSpPr/>
          <p:nvPr/>
        </p:nvSpPr>
        <p:spPr>
          <a:xfrm rot="10800000">
            <a:off x="3819158" y="3716023"/>
            <a:ext cx="3312367" cy="593593"/>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pic>
        <p:nvPicPr>
          <p:cNvPr id="2068" name="Picture 20" descr="Resultado de imagen para mensaje encoding">
            <a:extLst>
              <a:ext uri="{FF2B5EF4-FFF2-40B4-BE49-F238E27FC236}">
                <a16:creationId xmlns:a16="http://schemas.microsoft.com/office/drawing/2014/main" id="{1F57D0E0-9643-4703-8496-90D8F758429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7999" y="3131391"/>
            <a:ext cx="675326" cy="675326"/>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30" descr="Resultado de imagen para gateway">
            <a:extLst>
              <a:ext uri="{FF2B5EF4-FFF2-40B4-BE49-F238E27FC236}">
                <a16:creationId xmlns:a16="http://schemas.microsoft.com/office/drawing/2014/main" id="{EAFD9A19-B700-4935-AAC3-A055DE25969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3634" y="3003798"/>
            <a:ext cx="2415509" cy="1811632"/>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3">
            <a:extLst>
              <a:ext uri="{FF2B5EF4-FFF2-40B4-BE49-F238E27FC236}">
                <a16:creationId xmlns:a16="http://schemas.microsoft.com/office/drawing/2014/main" id="{DC3D4D90-35AA-4034-84E5-9E87F4F5A0EC}"/>
              </a:ext>
            </a:extLst>
          </p:cNvPr>
          <p:cNvSpPr txBox="1">
            <a:spLocks/>
          </p:cNvSpPr>
          <p:nvPr/>
        </p:nvSpPr>
        <p:spPr>
          <a:xfrm>
            <a:off x="1560456" y="4477325"/>
            <a:ext cx="2233915" cy="495889"/>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800" dirty="0"/>
              <a:t>Gateway LoRaWAN</a:t>
            </a:r>
            <a:endParaRPr lang="ko-KR" altLang="en-US" sz="1800" dirty="0"/>
          </a:p>
        </p:txBody>
      </p:sp>
      <p:pic>
        <p:nvPicPr>
          <p:cNvPr id="2080" name="Picture 32" descr="Resultado de imagen para sobre">
            <a:extLst>
              <a:ext uri="{FF2B5EF4-FFF2-40B4-BE49-F238E27FC236}">
                <a16:creationId xmlns:a16="http://schemas.microsoft.com/office/drawing/2014/main" id="{5CD02A4B-05D3-4DCC-B2BD-32131D7989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0843" y="3109506"/>
            <a:ext cx="767312" cy="767312"/>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EC8E85C5-E85A-4623-B238-B8FE6D98B156}"/>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059152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3.33333E-6 -2.34568E-6 L -0.16372 -0.00308 " pathEditMode="relative" rAng="0" ptsTypes="AA">
                                      <p:cBhvr>
                                        <p:cTn id="40" dur="2000" fill="hold"/>
                                        <p:tgtEl>
                                          <p:spTgt spid="2080"/>
                                        </p:tgtEl>
                                        <p:attrNameLst>
                                          <p:attrName>ppt_x</p:attrName>
                                          <p:attrName>ppt_y</p:attrName>
                                        </p:attrNameLst>
                                      </p:cBhvr>
                                      <p:rCtr x="-8194" y="-154"/>
                                    </p:animMotion>
                                  </p:childTnLst>
                                </p:cTn>
                              </p:par>
                              <p:par>
                                <p:cTn id="41" presetID="42" presetClass="path" presetSubtype="0" accel="50000" decel="50000" fill="hold" nodeType="withEffect">
                                  <p:stCondLst>
                                    <p:cond delay="0"/>
                                  </p:stCondLst>
                                  <p:childTnLst>
                                    <p:animMotion origin="layout" path="M 2.22222E-6 -2.71605E-6 L -0.16476 0.00155 " pathEditMode="relative" rAng="0" ptsTypes="AA">
                                      <p:cBhvr>
                                        <p:cTn id="42" dur="2000" fill="hold"/>
                                        <p:tgtEl>
                                          <p:spTgt spid="2068"/>
                                        </p:tgtEl>
                                        <p:attrNameLst>
                                          <p:attrName>ppt_x</p:attrName>
                                          <p:attrName>ppt_y</p:attrName>
                                        </p:attrNameLst>
                                      </p:cBhvr>
                                      <p:rCtr x="-8247" y="62"/>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22"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1. Nodo recolector de información</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800" b="1" dirty="0"/>
              <a:t>Componentes empleados</a:t>
            </a:r>
            <a:endParaRPr lang="ko-KR" altLang="en-US" sz="1800" b="1" dirty="0"/>
          </a:p>
        </p:txBody>
      </p:sp>
      <p:sp>
        <p:nvSpPr>
          <p:cNvPr id="11" name="Title 3">
            <a:extLst>
              <a:ext uri="{FF2B5EF4-FFF2-40B4-BE49-F238E27FC236}">
                <a16:creationId xmlns:a16="http://schemas.microsoft.com/office/drawing/2014/main" id="{CF267DC1-0487-4E92-9E99-EDAA7EA95CCA}"/>
              </a:ext>
            </a:extLst>
          </p:cNvPr>
          <p:cNvSpPr txBox="1">
            <a:spLocks/>
          </p:cNvSpPr>
          <p:nvPr/>
        </p:nvSpPr>
        <p:spPr>
          <a:xfrm>
            <a:off x="1547664" y="1983392"/>
            <a:ext cx="201622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ESP32-DevKitC </a:t>
            </a:r>
            <a:endParaRPr lang="ko-KR" altLang="en-US" sz="1400" b="1" dirty="0"/>
          </a:p>
        </p:txBody>
      </p:sp>
      <p:pic>
        <p:nvPicPr>
          <p:cNvPr id="2050" name="Picture 2" descr="Resultado de imagen para ESP32-DevKitC">
            <a:extLst>
              <a:ext uri="{FF2B5EF4-FFF2-40B4-BE49-F238E27FC236}">
                <a16:creationId xmlns:a16="http://schemas.microsoft.com/office/drawing/2014/main" id="{0300C2CB-18BE-4117-898B-BC165AF643F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27" t="25592" r="14412" b="28557"/>
          <a:stretch/>
        </p:blipFill>
        <p:spPr bwMode="auto">
          <a:xfrm>
            <a:off x="1673855" y="2454827"/>
            <a:ext cx="1728192" cy="108012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3">
            <a:extLst>
              <a:ext uri="{FF2B5EF4-FFF2-40B4-BE49-F238E27FC236}">
                <a16:creationId xmlns:a16="http://schemas.microsoft.com/office/drawing/2014/main" id="{29B581EB-5418-4355-B87B-E25644B20739}"/>
              </a:ext>
            </a:extLst>
          </p:cNvPr>
          <p:cNvSpPr txBox="1">
            <a:spLocks/>
          </p:cNvSpPr>
          <p:nvPr/>
        </p:nvSpPr>
        <p:spPr>
          <a:xfrm>
            <a:off x="7391473" y="1991955"/>
            <a:ext cx="1782375"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Transistor IRLZ44 </a:t>
            </a:r>
            <a:endParaRPr lang="ko-KR" altLang="en-US" sz="1400" b="1" dirty="0"/>
          </a:p>
        </p:txBody>
      </p:sp>
      <p:sp>
        <p:nvSpPr>
          <p:cNvPr id="13" name="Title 3">
            <a:extLst>
              <a:ext uri="{FF2B5EF4-FFF2-40B4-BE49-F238E27FC236}">
                <a16:creationId xmlns:a16="http://schemas.microsoft.com/office/drawing/2014/main" id="{6BDB0279-EB1A-4549-9606-A9DD2D3772C2}"/>
              </a:ext>
            </a:extLst>
          </p:cNvPr>
          <p:cNvSpPr txBox="1">
            <a:spLocks/>
          </p:cNvSpPr>
          <p:nvPr/>
        </p:nvSpPr>
        <p:spPr>
          <a:xfrm>
            <a:off x="6563381" y="3733719"/>
            <a:ext cx="1440277"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Mux 74LS151 </a:t>
            </a:r>
            <a:endParaRPr lang="ko-KR" altLang="en-US" sz="1400" b="1" dirty="0"/>
          </a:p>
        </p:txBody>
      </p:sp>
      <p:sp>
        <p:nvSpPr>
          <p:cNvPr id="14" name="Title 3">
            <a:extLst>
              <a:ext uri="{FF2B5EF4-FFF2-40B4-BE49-F238E27FC236}">
                <a16:creationId xmlns:a16="http://schemas.microsoft.com/office/drawing/2014/main" id="{0A04CBEF-B38B-4DE0-AC37-DD23DECF3AEB}"/>
              </a:ext>
            </a:extLst>
          </p:cNvPr>
          <p:cNvSpPr txBox="1">
            <a:spLocks/>
          </p:cNvSpPr>
          <p:nvPr/>
        </p:nvSpPr>
        <p:spPr>
          <a:xfrm>
            <a:off x="5652120" y="2018045"/>
            <a:ext cx="165618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Módulo GPS </a:t>
            </a:r>
            <a:endParaRPr lang="ko-KR" altLang="en-US" sz="1400" b="1" dirty="0"/>
          </a:p>
        </p:txBody>
      </p:sp>
      <p:sp>
        <p:nvSpPr>
          <p:cNvPr id="15" name="Title 3">
            <a:extLst>
              <a:ext uri="{FF2B5EF4-FFF2-40B4-BE49-F238E27FC236}">
                <a16:creationId xmlns:a16="http://schemas.microsoft.com/office/drawing/2014/main" id="{4D66B76D-177B-407F-BA45-7E11127F4DE0}"/>
              </a:ext>
            </a:extLst>
          </p:cNvPr>
          <p:cNvSpPr txBox="1">
            <a:spLocks/>
          </p:cNvSpPr>
          <p:nvPr/>
        </p:nvSpPr>
        <p:spPr>
          <a:xfrm>
            <a:off x="3195701" y="3736268"/>
            <a:ext cx="165618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Sensor HC-SR04 </a:t>
            </a:r>
            <a:endParaRPr lang="ko-KR" altLang="en-US" sz="1400" b="1" dirty="0"/>
          </a:p>
        </p:txBody>
      </p:sp>
      <p:sp>
        <p:nvSpPr>
          <p:cNvPr id="16" name="Title 3">
            <a:extLst>
              <a:ext uri="{FF2B5EF4-FFF2-40B4-BE49-F238E27FC236}">
                <a16:creationId xmlns:a16="http://schemas.microsoft.com/office/drawing/2014/main" id="{B270EE86-51E9-44D4-AD43-29B85F5B010B}"/>
              </a:ext>
            </a:extLst>
          </p:cNvPr>
          <p:cNvSpPr txBox="1">
            <a:spLocks/>
          </p:cNvSpPr>
          <p:nvPr/>
        </p:nvSpPr>
        <p:spPr>
          <a:xfrm>
            <a:off x="3700511" y="1991955"/>
            <a:ext cx="1876089"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400" b="1" dirty="0"/>
              <a:t>Módulo </a:t>
            </a:r>
            <a:r>
              <a:rPr lang="es-EC" altLang="ko-KR" sz="1400" b="1" dirty="0" err="1"/>
              <a:t>LoRa</a:t>
            </a:r>
            <a:r>
              <a:rPr lang="es-EC" altLang="ko-KR" sz="1400" b="1" dirty="0"/>
              <a:t> RF96 </a:t>
            </a:r>
            <a:endParaRPr lang="ko-KR" altLang="en-US" sz="1400" b="1" dirty="0"/>
          </a:p>
        </p:txBody>
      </p:sp>
      <p:pic>
        <p:nvPicPr>
          <p:cNvPr id="2052" name="Picture 4" descr="Resultado de imagen para rf95">
            <a:extLst>
              <a:ext uri="{FF2B5EF4-FFF2-40B4-BE49-F238E27FC236}">
                <a16:creationId xmlns:a16="http://schemas.microsoft.com/office/drawing/2014/main" id="{2960257C-C7AA-4730-8B83-EC9DEF5A9A8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000" t="16401" r="15000" b="15001"/>
          <a:stretch/>
        </p:blipFill>
        <p:spPr bwMode="auto">
          <a:xfrm rot="5400000">
            <a:off x="4010864" y="2375512"/>
            <a:ext cx="1122270" cy="1099825"/>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n 17" descr="Resultado de imagen para hc-sr04 pines">
            <a:extLst>
              <a:ext uri="{FF2B5EF4-FFF2-40B4-BE49-F238E27FC236}">
                <a16:creationId xmlns:a16="http://schemas.microsoft.com/office/drawing/2014/main" id="{743EB6FA-B31D-4568-A6C8-593E62C60F4F}"/>
              </a:ext>
            </a:extLst>
          </p:cNvPr>
          <p:cNvPicPr/>
          <p:nvPr/>
        </p:nvPicPr>
        <p:blipFill rotWithShape="1">
          <a:blip r:embed="rId4" cstate="print">
            <a:extLst>
              <a:ext uri="{28A0092B-C50C-407E-A947-70E740481C1C}">
                <a14:useLocalDpi xmlns:a14="http://schemas.microsoft.com/office/drawing/2010/main" val="0"/>
              </a:ext>
            </a:extLst>
          </a:blip>
          <a:srcRect r="34665" b="15616"/>
          <a:stretch/>
        </p:blipFill>
        <p:spPr bwMode="auto">
          <a:xfrm>
            <a:off x="3131840" y="4106053"/>
            <a:ext cx="1779842" cy="912322"/>
          </a:xfrm>
          <a:prstGeom prst="rect">
            <a:avLst/>
          </a:prstGeom>
          <a:noFill/>
          <a:ln>
            <a:noFill/>
          </a:ln>
        </p:spPr>
      </p:pic>
      <p:pic>
        <p:nvPicPr>
          <p:cNvPr id="19" name="Imagen 18" descr="Imagen relacionada">
            <a:extLst>
              <a:ext uri="{FF2B5EF4-FFF2-40B4-BE49-F238E27FC236}">
                <a16:creationId xmlns:a16="http://schemas.microsoft.com/office/drawing/2014/main" id="{15E67A25-D106-465F-B0FE-75A3BE01DDF0}"/>
              </a:ext>
            </a:extLst>
          </p:cNvPr>
          <p:cNvPicPr/>
          <p:nvPr/>
        </p:nvPicPr>
        <p:blipFill rotWithShape="1">
          <a:blip r:embed="rId5" cstate="print">
            <a:extLst>
              <a:ext uri="{28A0092B-C50C-407E-A947-70E740481C1C}">
                <a14:useLocalDpi xmlns:a14="http://schemas.microsoft.com/office/drawing/2010/main" val="0"/>
              </a:ext>
            </a:extLst>
          </a:blip>
          <a:srcRect b="27500"/>
          <a:stretch/>
        </p:blipFill>
        <p:spPr bwMode="auto">
          <a:xfrm>
            <a:off x="5796136" y="2391545"/>
            <a:ext cx="1364564" cy="1203691"/>
          </a:xfrm>
          <a:prstGeom prst="rect">
            <a:avLst/>
          </a:prstGeom>
          <a:noFill/>
          <a:ln>
            <a:noFill/>
          </a:ln>
          <a:extLst>
            <a:ext uri="{53640926-AAD7-44D8-BBD7-CCE9431645EC}">
              <a14:shadowObscured xmlns:a14="http://schemas.microsoft.com/office/drawing/2010/main"/>
            </a:ext>
          </a:extLst>
        </p:spPr>
      </p:pic>
      <p:pic>
        <p:nvPicPr>
          <p:cNvPr id="20" name="Imagen 19" descr="Imagen relacionada">
            <a:extLst>
              <a:ext uri="{FF2B5EF4-FFF2-40B4-BE49-F238E27FC236}">
                <a16:creationId xmlns:a16="http://schemas.microsoft.com/office/drawing/2014/main" id="{8712AB9D-4574-4D7B-9D02-D5CF421B7A7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47055" y="4129574"/>
            <a:ext cx="1440277" cy="968169"/>
          </a:xfrm>
          <a:prstGeom prst="rect">
            <a:avLst/>
          </a:prstGeom>
          <a:noFill/>
          <a:ln>
            <a:noFill/>
          </a:ln>
        </p:spPr>
      </p:pic>
      <p:pic>
        <p:nvPicPr>
          <p:cNvPr id="2054" name="Picture 6" descr="Resultado de imagen para Transistor IRLZ44">
            <a:extLst>
              <a:ext uri="{FF2B5EF4-FFF2-40B4-BE49-F238E27FC236}">
                <a16:creationId xmlns:a16="http://schemas.microsoft.com/office/drawing/2014/main" id="{C9767F29-9879-40B9-BEC0-BA3060FBD8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32746" y="2688939"/>
            <a:ext cx="1099827" cy="537025"/>
          </a:xfrm>
          <a:prstGeom prst="rect">
            <a:avLst/>
          </a:prstGeom>
          <a:noFill/>
          <a:extLst>
            <a:ext uri="{909E8E84-426E-40DD-AFC4-6F175D3DCCD1}">
              <a14:hiddenFill xmlns:a14="http://schemas.microsoft.com/office/drawing/2010/main">
                <a:solidFill>
                  <a:srgbClr val="FFFFFF"/>
                </a:solidFill>
              </a14:hiddenFill>
            </a:ext>
          </a:extLst>
        </p:spPr>
      </p:pic>
      <p:sp>
        <p:nvSpPr>
          <p:cNvPr id="21" name="CuadroTexto 20">
            <a:extLst>
              <a:ext uri="{FF2B5EF4-FFF2-40B4-BE49-F238E27FC236}">
                <a16:creationId xmlns:a16="http://schemas.microsoft.com/office/drawing/2014/main" id="{64839B78-EA8A-4091-BF02-F39B117074C5}"/>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8711120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11" grpId="0"/>
      <p:bldP spid="12"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88093"/>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1. Nodo recolector de información</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31591"/>
            <a:ext cx="7596336" cy="4248471"/>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El mensaje que envía el nodo recolector de información tiene el siguiente formato:</a:t>
            </a:r>
          </a:p>
          <a:p>
            <a:pPr algn="just"/>
            <a:endParaRPr lang="es-EC" altLang="ko-KR" sz="1800" b="1" dirty="0"/>
          </a:p>
          <a:p>
            <a:pPr algn="ctr"/>
            <a:r>
              <a:rPr lang="es-EC" altLang="ko-KR" sz="1800" dirty="0"/>
              <a:t>sensor1%sensor2%sensor3;latitud;longitud</a:t>
            </a:r>
          </a:p>
          <a:p>
            <a:pPr algn="ctr"/>
            <a:endParaRPr lang="es-EC" altLang="ko-KR" sz="1800" dirty="0"/>
          </a:p>
          <a:p>
            <a:pPr algn="ctr"/>
            <a:r>
              <a:rPr lang="es-EC" altLang="ko-KR" sz="1800" dirty="0"/>
              <a:t>Evaluando el paquete: 13</a:t>
            </a:r>
            <a:r>
              <a:rPr lang="es-EC" altLang="ko-KR" sz="1800" b="1" dirty="0"/>
              <a:t>%</a:t>
            </a:r>
            <a:r>
              <a:rPr lang="es-EC" altLang="ko-KR" sz="1800" dirty="0"/>
              <a:t>7</a:t>
            </a:r>
            <a:r>
              <a:rPr lang="es-EC" altLang="ko-KR" sz="1800" b="1" dirty="0"/>
              <a:t>%</a:t>
            </a:r>
            <a:r>
              <a:rPr lang="es-EC" altLang="ko-KR" sz="1800" dirty="0"/>
              <a:t>11</a:t>
            </a:r>
            <a:r>
              <a:rPr lang="es-EC" altLang="ko-KR" sz="1800" b="1" dirty="0"/>
              <a:t>;</a:t>
            </a:r>
            <a:r>
              <a:rPr lang="es-EC" altLang="ko-KR" sz="1800" dirty="0"/>
              <a:t>-0.254157</a:t>
            </a:r>
            <a:r>
              <a:rPr lang="es-EC" altLang="ko-KR" sz="1800" b="1" dirty="0"/>
              <a:t>;</a:t>
            </a:r>
            <a:r>
              <a:rPr lang="es-EC" altLang="ko-KR" sz="1800" dirty="0"/>
              <a:t>-75.515427</a:t>
            </a:r>
          </a:p>
          <a:p>
            <a:pPr algn="ctr"/>
            <a:endParaRPr lang="es-EC" altLang="ko-KR" sz="1800" dirty="0"/>
          </a:p>
          <a:p>
            <a:pPr marL="549275" indent="-285750">
              <a:lnSpc>
                <a:spcPct val="150000"/>
              </a:lnSpc>
              <a:buFont typeface="Arial" panose="020B0604020202020204" pitchFamily="34" charset="0"/>
              <a:buChar char="•"/>
            </a:pPr>
            <a:r>
              <a:rPr lang="es-EC" altLang="ko-KR" sz="1800" b="1" dirty="0"/>
              <a:t>Sensor 1:</a:t>
            </a:r>
            <a:r>
              <a:rPr lang="es-EC" altLang="ko-KR" sz="1800" dirty="0"/>
              <a:t> 13 cm</a:t>
            </a:r>
          </a:p>
          <a:p>
            <a:pPr marL="549275" indent="-285750">
              <a:lnSpc>
                <a:spcPct val="150000"/>
              </a:lnSpc>
              <a:buFont typeface="Arial" panose="020B0604020202020204" pitchFamily="34" charset="0"/>
              <a:buChar char="•"/>
            </a:pPr>
            <a:r>
              <a:rPr lang="es-EC" altLang="ko-KR" sz="1800" b="1" dirty="0"/>
              <a:t>Sensor 2: </a:t>
            </a:r>
            <a:r>
              <a:rPr lang="es-EC" altLang="ko-KR" sz="1800" dirty="0"/>
              <a:t>7 cm</a:t>
            </a:r>
          </a:p>
          <a:p>
            <a:pPr marL="549275" indent="-285750">
              <a:lnSpc>
                <a:spcPct val="150000"/>
              </a:lnSpc>
              <a:buFont typeface="Arial" panose="020B0604020202020204" pitchFamily="34" charset="0"/>
              <a:buChar char="•"/>
            </a:pPr>
            <a:r>
              <a:rPr lang="es-EC" altLang="ko-KR" sz="1800" b="1" dirty="0"/>
              <a:t>Sensor 3: </a:t>
            </a:r>
            <a:r>
              <a:rPr lang="es-EC" altLang="ko-KR" sz="1800" dirty="0"/>
              <a:t>11 cm</a:t>
            </a:r>
          </a:p>
          <a:p>
            <a:pPr marL="549275" indent="-285750">
              <a:lnSpc>
                <a:spcPct val="150000"/>
              </a:lnSpc>
              <a:buFont typeface="Arial" panose="020B0604020202020204" pitchFamily="34" charset="0"/>
              <a:buChar char="•"/>
            </a:pPr>
            <a:r>
              <a:rPr lang="es-EC" altLang="ko-KR" sz="1800" b="1" dirty="0"/>
              <a:t>Latitud: </a:t>
            </a:r>
            <a:r>
              <a:rPr lang="es-EC" altLang="ko-KR" sz="1800" dirty="0"/>
              <a:t>-0.254157</a:t>
            </a:r>
          </a:p>
          <a:p>
            <a:pPr marL="549275" indent="-285750">
              <a:lnSpc>
                <a:spcPct val="150000"/>
              </a:lnSpc>
              <a:buFont typeface="Arial" panose="020B0604020202020204" pitchFamily="34" charset="0"/>
              <a:buChar char="•"/>
            </a:pPr>
            <a:r>
              <a:rPr lang="es-EC" altLang="ko-KR" sz="1800" b="1" dirty="0"/>
              <a:t>Longitud: </a:t>
            </a:r>
            <a:r>
              <a:rPr lang="es-EC" altLang="ko-KR" sz="1800" dirty="0"/>
              <a:t>-75.515427</a:t>
            </a:r>
          </a:p>
          <a:p>
            <a:pPr algn="ctr"/>
            <a:endParaRPr lang="ko-KR" altLang="en-US" sz="1800" b="1" dirty="0"/>
          </a:p>
        </p:txBody>
      </p:sp>
      <p:sp>
        <p:nvSpPr>
          <p:cNvPr id="21" name="CuadroTexto 20">
            <a:extLst>
              <a:ext uri="{FF2B5EF4-FFF2-40B4-BE49-F238E27FC236}">
                <a16:creationId xmlns:a16="http://schemas.microsoft.com/office/drawing/2014/main" id="{61E988AB-4291-4E30-A379-C5C037FD4F8D}"/>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6798864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2. Gateway LoRaWAN</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800" dirty="0"/>
              <a:t>Encargado de recibir los datos transmitidos desde el nodo recolector de información y reenviarlos hacia el servidor de red.</a:t>
            </a:r>
            <a:endParaRPr lang="ko-KR" altLang="en-US" sz="1800" dirty="0"/>
          </a:p>
        </p:txBody>
      </p:sp>
      <p:pic>
        <p:nvPicPr>
          <p:cNvPr id="36" name="Imagen 35">
            <a:extLst>
              <a:ext uri="{FF2B5EF4-FFF2-40B4-BE49-F238E27FC236}">
                <a16:creationId xmlns:a16="http://schemas.microsoft.com/office/drawing/2014/main" id="{6F3400DA-B3FD-446B-B751-B2A5EE57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1904" y="2756374"/>
            <a:ext cx="1208400" cy="1710000"/>
          </a:xfrm>
          <a:prstGeom prst="rect">
            <a:avLst/>
          </a:prstGeom>
        </p:spPr>
      </p:pic>
      <p:pic>
        <p:nvPicPr>
          <p:cNvPr id="37" name="Imagen 36">
            <a:extLst>
              <a:ext uri="{FF2B5EF4-FFF2-40B4-BE49-F238E27FC236}">
                <a16:creationId xmlns:a16="http://schemas.microsoft.com/office/drawing/2014/main" id="{2ECF31CB-CF55-49B5-BF61-F8EEDFC65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772" y="3223443"/>
            <a:ext cx="1163963" cy="768261"/>
          </a:xfrm>
          <a:prstGeom prst="rect">
            <a:avLst/>
          </a:prstGeom>
        </p:spPr>
      </p:pic>
      <p:sp>
        <p:nvSpPr>
          <p:cNvPr id="38" name="Rectangle">
            <a:extLst>
              <a:ext uri="{FF2B5EF4-FFF2-40B4-BE49-F238E27FC236}">
                <a16:creationId xmlns:a16="http://schemas.microsoft.com/office/drawing/2014/main" id="{6B1C3F2A-F73F-4DF3-B338-94E2DA33FA24}"/>
              </a:ext>
            </a:extLst>
          </p:cNvPr>
          <p:cNvSpPr/>
          <p:nvPr/>
        </p:nvSpPr>
        <p:spPr>
          <a:xfrm>
            <a:off x="1907704" y="2642374"/>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40" name="Rectangle">
            <a:extLst>
              <a:ext uri="{FF2B5EF4-FFF2-40B4-BE49-F238E27FC236}">
                <a16:creationId xmlns:a16="http://schemas.microsoft.com/office/drawing/2014/main" id="{4BF330B7-D135-490D-90BF-B46AD216DA88}"/>
              </a:ext>
            </a:extLst>
          </p:cNvPr>
          <p:cNvSpPr/>
          <p:nvPr/>
        </p:nvSpPr>
        <p:spPr>
          <a:xfrm>
            <a:off x="4663352" y="2638574"/>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41" name="Text 116">
            <a:extLst>
              <a:ext uri="{FF2B5EF4-FFF2-40B4-BE49-F238E27FC236}">
                <a16:creationId xmlns:a16="http://schemas.microsoft.com/office/drawing/2014/main" id="{05F74004-2934-4952-8C27-775AD3ECB119}"/>
              </a:ext>
            </a:extLst>
          </p:cNvPr>
          <p:cNvSpPr txBox="1"/>
          <p:nvPr/>
        </p:nvSpPr>
        <p:spPr>
          <a:xfrm>
            <a:off x="4663352" y="2228174"/>
            <a:ext cx="1276800" cy="364800"/>
          </a:xfrm>
          <a:prstGeom prst="rect">
            <a:avLst/>
          </a:prstGeom>
          <a:noFill/>
        </p:spPr>
        <p:txBody>
          <a:bodyPr wrap="square" lIns="28000" tIns="18000" rIns="28000" bIns="18000" rtlCol="0" anchor="ctr"/>
          <a:lstStyle/>
          <a:p>
            <a:pPr algn="ctr"/>
            <a:r>
              <a:rPr sz="912" b="1">
                <a:solidFill>
                  <a:srgbClr val="000000"/>
                </a:solidFill>
                <a:latin typeface="Arial"/>
              </a:rPr>
              <a:t>Gateway LoRaWAN</a:t>
            </a:r>
          </a:p>
        </p:txBody>
      </p:sp>
      <p:sp>
        <p:nvSpPr>
          <p:cNvPr id="42" name="Text 117">
            <a:extLst>
              <a:ext uri="{FF2B5EF4-FFF2-40B4-BE49-F238E27FC236}">
                <a16:creationId xmlns:a16="http://schemas.microsoft.com/office/drawing/2014/main" id="{A5ED1045-25B0-4934-ABC3-B56CC481415D}"/>
              </a:ext>
            </a:extLst>
          </p:cNvPr>
          <p:cNvSpPr txBox="1"/>
          <p:nvPr/>
        </p:nvSpPr>
        <p:spPr>
          <a:xfrm>
            <a:off x="1907704" y="2231974"/>
            <a:ext cx="1276800" cy="364800"/>
          </a:xfrm>
          <a:prstGeom prst="rect">
            <a:avLst/>
          </a:prstGeom>
          <a:noFill/>
        </p:spPr>
        <p:txBody>
          <a:bodyPr wrap="square" lIns="28000" tIns="18000" rIns="28000" bIns="18000" rtlCol="0" anchor="ctr"/>
          <a:lstStyle/>
          <a:p>
            <a:pPr algn="ctr"/>
            <a:r>
              <a:rPr sz="912" b="1" dirty="0" err="1">
                <a:solidFill>
                  <a:srgbClr val="000000"/>
                </a:solidFill>
                <a:latin typeface="Arial"/>
              </a:rPr>
              <a:t>Nodo</a:t>
            </a:r>
            <a:r>
              <a:rPr sz="912" b="1" dirty="0">
                <a:solidFill>
                  <a:srgbClr val="000000"/>
                </a:solidFill>
                <a:latin typeface="Arial"/>
              </a:rPr>
              <a:t> </a:t>
            </a:r>
            <a:r>
              <a:rPr sz="912" b="1" dirty="0" err="1">
                <a:solidFill>
                  <a:srgbClr val="000000"/>
                </a:solidFill>
                <a:latin typeface="Arial"/>
              </a:rPr>
              <a:t>Recolector</a:t>
            </a:r>
            <a:r>
              <a:rPr sz="912" b="1" dirty="0">
                <a:solidFill>
                  <a:srgbClr val="000000"/>
                </a:solidFill>
                <a:latin typeface="Arial"/>
              </a:rPr>
              <a:t> de </a:t>
            </a:r>
            <a:r>
              <a:rPr lang="es-EC" sz="912" b="1" dirty="0">
                <a:solidFill>
                  <a:srgbClr val="000000"/>
                </a:solidFill>
                <a:latin typeface="Arial"/>
              </a:rPr>
              <a:t>  </a:t>
            </a:r>
            <a:r>
              <a:rPr sz="912" b="1" dirty="0" err="1">
                <a:solidFill>
                  <a:srgbClr val="000000"/>
                </a:solidFill>
                <a:latin typeface="Arial"/>
              </a:rPr>
              <a:t>Información</a:t>
            </a:r>
            <a:endParaRPr sz="912" b="1" dirty="0">
              <a:solidFill>
                <a:srgbClr val="000000"/>
              </a:solidFill>
              <a:latin typeface="Arial"/>
            </a:endParaRPr>
          </a:p>
        </p:txBody>
      </p:sp>
      <p:grpSp>
        <p:nvGrpSpPr>
          <p:cNvPr id="43" name="Group 118">
            <a:extLst>
              <a:ext uri="{FF2B5EF4-FFF2-40B4-BE49-F238E27FC236}">
                <a16:creationId xmlns:a16="http://schemas.microsoft.com/office/drawing/2014/main" id="{DE56E646-658C-404F-9874-F6AAB8C904AD}"/>
              </a:ext>
            </a:extLst>
          </p:cNvPr>
          <p:cNvGrpSpPr/>
          <p:nvPr/>
        </p:nvGrpSpPr>
        <p:grpSpPr>
          <a:xfrm rot="21593914">
            <a:off x="3170878" y="3858283"/>
            <a:ext cx="1506216" cy="270366"/>
            <a:chOff x="3977432" y="3394117"/>
            <a:chExt cx="1506216" cy="270366"/>
          </a:xfrm>
        </p:grpSpPr>
        <p:sp>
          <p:nvSpPr>
            <p:cNvPr id="46" name="Line">
              <a:extLst>
                <a:ext uri="{FF2B5EF4-FFF2-40B4-BE49-F238E27FC236}">
                  <a16:creationId xmlns:a16="http://schemas.microsoft.com/office/drawing/2014/main" id="{6FFA6EF9-A23D-4D3E-B288-B1D2D38AB8EE}"/>
                </a:ext>
              </a:extLst>
            </p:cNvPr>
            <p:cNvSpPr/>
            <p:nvPr/>
          </p:nvSpPr>
          <p:spPr>
            <a:xfrm flipV="1">
              <a:off x="3977432" y="3394117"/>
              <a:ext cx="1506216" cy="62038"/>
            </a:xfrm>
            <a:custGeom>
              <a:avLst/>
              <a:gdLst/>
              <a:ahLst/>
              <a:cxnLst/>
              <a:rect l="0" t="0" r="0" b="0"/>
              <a:pathLst>
                <a:path w="2146422" fill="none">
                  <a:moveTo>
                    <a:pt x="0" y="0"/>
                  </a:moveTo>
                  <a:lnTo>
                    <a:pt x="2146422" y="0"/>
                  </a:lnTo>
                </a:path>
              </a:pathLst>
            </a:custGeom>
            <a:solidFill>
              <a:srgbClr val="FFFFFF"/>
            </a:solidFill>
            <a:ln w="68400" cap="flat">
              <a:solidFill>
                <a:srgbClr val="000000"/>
              </a:solidFill>
              <a:bevel/>
              <a:tailEnd type="triangle" w="med" len="med"/>
            </a:ln>
          </p:spPr>
        </p:sp>
        <p:sp>
          <p:nvSpPr>
            <p:cNvPr id="47" name="Text 119">
              <a:extLst>
                <a:ext uri="{FF2B5EF4-FFF2-40B4-BE49-F238E27FC236}">
                  <a16:creationId xmlns:a16="http://schemas.microsoft.com/office/drawing/2014/main" id="{75D53E9F-EC1E-426F-83BE-88F2E442D0E1}"/>
                </a:ext>
              </a:extLst>
            </p:cNvPr>
            <p:cNvSpPr txBox="1"/>
            <p:nvPr/>
          </p:nvSpPr>
          <p:spPr>
            <a:xfrm rot="6086">
              <a:off x="4618936" y="3542883"/>
              <a:ext cx="357200" cy="121600"/>
            </a:xfrm>
            <a:prstGeom prst="rect">
              <a:avLst/>
            </a:prstGeom>
            <a:noFill/>
          </p:spPr>
          <p:txBody>
            <a:bodyPr wrap="square" lIns="28000" tIns="18000" rIns="28000" bIns="18000" rtlCol="0" anchor="ctr"/>
            <a:lstStyle/>
            <a:p>
              <a:pPr algn="ctr"/>
              <a:r>
                <a:rPr sz="760" b="1" dirty="0" err="1">
                  <a:solidFill>
                    <a:srgbClr val="000000"/>
                  </a:solidFill>
                  <a:latin typeface="Arial"/>
                </a:rPr>
                <a:t>LoRa</a:t>
              </a:r>
              <a:endParaRPr sz="760" b="1" dirty="0">
                <a:solidFill>
                  <a:srgbClr val="000000"/>
                </a:solidFill>
                <a:latin typeface="Arial"/>
              </a:endParaRPr>
            </a:p>
          </p:txBody>
        </p:sp>
      </p:grpSp>
      <p:pic>
        <p:nvPicPr>
          <p:cNvPr id="44" name="Imagen 43">
            <a:extLst>
              <a:ext uri="{FF2B5EF4-FFF2-40B4-BE49-F238E27FC236}">
                <a16:creationId xmlns:a16="http://schemas.microsoft.com/office/drawing/2014/main" id="{64D18F82-F066-4EA6-AE1B-6B017260F7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0878" y="2947671"/>
            <a:ext cx="1048800" cy="1048800"/>
          </a:xfrm>
          <a:prstGeom prst="rect">
            <a:avLst/>
          </a:prstGeom>
        </p:spPr>
      </p:pic>
      <p:sp>
        <p:nvSpPr>
          <p:cNvPr id="45" name="Text 120">
            <a:extLst>
              <a:ext uri="{FF2B5EF4-FFF2-40B4-BE49-F238E27FC236}">
                <a16:creationId xmlns:a16="http://schemas.microsoft.com/office/drawing/2014/main" id="{27323502-3C2E-4214-8EE0-53967A9CDDB2}"/>
              </a:ext>
            </a:extLst>
          </p:cNvPr>
          <p:cNvSpPr txBox="1"/>
          <p:nvPr/>
        </p:nvSpPr>
        <p:spPr>
          <a:xfrm>
            <a:off x="3350651" y="2833370"/>
            <a:ext cx="1276800" cy="364800"/>
          </a:xfrm>
          <a:prstGeom prst="rect">
            <a:avLst/>
          </a:prstGeom>
          <a:noFill/>
        </p:spPr>
        <p:txBody>
          <a:bodyPr wrap="square" lIns="28000" tIns="18000" rIns="28000" bIns="18000" rtlCol="0" anchor="ctr"/>
          <a:lstStyle/>
          <a:p>
            <a:pPr algn="ctr"/>
            <a:r>
              <a:rPr sz="912" b="1" dirty="0">
                <a:solidFill>
                  <a:srgbClr val="000000"/>
                </a:solidFill>
                <a:latin typeface="Arial"/>
              </a:rPr>
              <a:t>Env</a:t>
            </a:r>
            <a:r>
              <a:rPr lang="es-EC" sz="912" b="1" dirty="0">
                <a:solidFill>
                  <a:srgbClr val="000000"/>
                </a:solidFill>
                <a:latin typeface="Arial"/>
              </a:rPr>
              <a:t>í</a:t>
            </a:r>
            <a:r>
              <a:rPr sz="912" b="1" dirty="0">
                <a:solidFill>
                  <a:srgbClr val="000000"/>
                </a:solidFill>
                <a:latin typeface="Arial"/>
              </a:rPr>
              <a:t>o de </a:t>
            </a:r>
            <a:r>
              <a:rPr sz="912" b="1" dirty="0" err="1">
                <a:solidFill>
                  <a:srgbClr val="000000"/>
                </a:solidFill>
                <a:latin typeface="Arial"/>
              </a:rPr>
              <a:t>Paquetes</a:t>
            </a:r>
            <a:endParaRPr sz="912" b="1" dirty="0">
              <a:solidFill>
                <a:srgbClr val="000000"/>
              </a:solidFill>
              <a:latin typeface="Arial"/>
            </a:endParaRPr>
          </a:p>
        </p:txBody>
      </p:sp>
      <p:grpSp>
        <p:nvGrpSpPr>
          <p:cNvPr id="52" name="Group 140">
            <a:extLst>
              <a:ext uri="{FF2B5EF4-FFF2-40B4-BE49-F238E27FC236}">
                <a16:creationId xmlns:a16="http://schemas.microsoft.com/office/drawing/2014/main" id="{9C4E9872-D8F6-40BE-818A-272A32C33AB4}"/>
              </a:ext>
            </a:extLst>
          </p:cNvPr>
          <p:cNvGrpSpPr/>
          <p:nvPr/>
        </p:nvGrpSpPr>
        <p:grpSpPr>
          <a:xfrm rot="21593914">
            <a:off x="5937273" y="3860348"/>
            <a:ext cx="1584283" cy="242191"/>
            <a:chOff x="3988208" y="3391772"/>
            <a:chExt cx="1584283" cy="242191"/>
          </a:xfrm>
        </p:grpSpPr>
        <p:sp>
          <p:nvSpPr>
            <p:cNvPr id="81" name="Line">
              <a:extLst>
                <a:ext uri="{FF2B5EF4-FFF2-40B4-BE49-F238E27FC236}">
                  <a16:creationId xmlns:a16="http://schemas.microsoft.com/office/drawing/2014/main" id="{0FECFA7B-E952-41B7-B46C-0ED7C3F3DBB9}"/>
                </a:ext>
              </a:extLst>
            </p:cNvPr>
            <p:cNvSpPr/>
            <p:nvPr/>
          </p:nvSpPr>
          <p:spPr>
            <a:xfrm flipV="1">
              <a:off x="3988208" y="3391772"/>
              <a:ext cx="1584283" cy="59903"/>
            </a:xfrm>
            <a:custGeom>
              <a:avLst/>
              <a:gdLst/>
              <a:ahLst/>
              <a:cxnLst/>
              <a:rect l="0" t="0" r="0" b="0"/>
              <a:pathLst>
                <a:path w="2146422" fill="none">
                  <a:moveTo>
                    <a:pt x="0" y="0"/>
                  </a:moveTo>
                  <a:lnTo>
                    <a:pt x="2146422" y="0"/>
                  </a:lnTo>
                </a:path>
              </a:pathLst>
            </a:custGeom>
            <a:solidFill>
              <a:srgbClr val="FFFFFF"/>
            </a:solidFill>
            <a:ln w="68400" cap="flat">
              <a:solidFill>
                <a:srgbClr val="000000"/>
              </a:solidFill>
              <a:bevel/>
              <a:tailEnd type="triangle" w="med" len="med"/>
            </a:ln>
          </p:spPr>
        </p:sp>
        <p:sp>
          <p:nvSpPr>
            <p:cNvPr id="82" name="Text 141">
              <a:extLst>
                <a:ext uri="{FF2B5EF4-FFF2-40B4-BE49-F238E27FC236}">
                  <a16:creationId xmlns:a16="http://schemas.microsoft.com/office/drawing/2014/main" id="{324BA47A-5A07-44BD-A9E7-E01CA19C2BBC}"/>
                </a:ext>
              </a:extLst>
            </p:cNvPr>
            <p:cNvSpPr txBox="1"/>
            <p:nvPr/>
          </p:nvSpPr>
          <p:spPr>
            <a:xfrm rot="6086">
              <a:off x="4624863" y="3512363"/>
              <a:ext cx="364800" cy="121600"/>
            </a:xfrm>
            <a:prstGeom prst="rect">
              <a:avLst/>
            </a:prstGeom>
            <a:noFill/>
          </p:spPr>
          <p:txBody>
            <a:bodyPr wrap="square" lIns="28000" tIns="18000" rIns="28000" bIns="18000" rtlCol="0" anchor="ctr"/>
            <a:lstStyle/>
            <a:p>
              <a:pPr algn="ctr"/>
              <a:r>
                <a:rPr sz="760" b="1" dirty="0">
                  <a:solidFill>
                    <a:srgbClr val="000000"/>
                  </a:solidFill>
                  <a:latin typeface="Arial"/>
                </a:rPr>
                <a:t>HTTP</a:t>
              </a:r>
            </a:p>
          </p:txBody>
        </p:sp>
      </p:grpSp>
      <p:pic>
        <p:nvPicPr>
          <p:cNvPr id="53" name="Imagen 52">
            <a:extLst>
              <a:ext uri="{FF2B5EF4-FFF2-40B4-BE49-F238E27FC236}">
                <a16:creationId xmlns:a16="http://schemas.microsoft.com/office/drawing/2014/main" id="{FC3F92EB-303F-4BBD-B637-85DE5CD1B6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0726" y="2979593"/>
            <a:ext cx="984956" cy="984956"/>
          </a:xfrm>
          <a:prstGeom prst="rect">
            <a:avLst/>
          </a:prstGeom>
        </p:spPr>
      </p:pic>
      <p:sp>
        <p:nvSpPr>
          <p:cNvPr id="54" name="Text 142">
            <a:extLst>
              <a:ext uri="{FF2B5EF4-FFF2-40B4-BE49-F238E27FC236}">
                <a16:creationId xmlns:a16="http://schemas.microsoft.com/office/drawing/2014/main" id="{AF7536CE-963B-4A12-BDCC-AE81A2716004}"/>
              </a:ext>
            </a:extLst>
          </p:cNvPr>
          <p:cNvSpPr txBox="1"/>
          <p:nvPr/>
        </p:nvSpPr>
        <p:spPr>
          <a:xfrm>
            <a:off x="6137778" y="2833370"/>
            <a:ext cx="1276800" cy="364800"/>
          </a:xfrm>
          <a:prstGeom prst="rect">
            <a:avLst/>
          </a:prstGeom>
          <a:noFill/>
        </p:spPr>
        <p:txBody>
          <a:bodyPr wrap="square" lIns="28000" tIns="18000" rIns="28000" bIns="18000" rtlCol="0" anchor="ctr"/>
          <a:lstStyle/>
          <a:p>
            <a:pPr algn="ctr"/>
            <a:r>
              <a:rPr sz="912" b="1" dirty="0">
                <a:solidFill>
                  <a:srgbClr val="000000"/>
                </a:solidFill>
                <a:latin typeface="Arial"/>
              </a:rPr>
              <a:t>Env</a:t>
            </a:r>
            <a:r>
              <a:rPr lang="es-EC" sz="912" b="1" dirty="0">
                <a:solidFill>
                  <a:srgbClr val="000000"/>
                </a:solidFill>
                <a:latin typeface="Arial"/>
              </a:rPr>
              <a:t>í</a:t>
            </a:r>
            <a:r>
              <a:rPr sz="912" b="1" dirty="0">
                <a:solidFill>
                  <a:srgbClr val="000000"/>
                </a:solidFill>
                <a:latin typeface="Arial"/>
              </a:rPr>
              <a:t>o de </a:t>
            </a:r>
            <a:r>
              <a:rPr sz="912" b="1" dirty="0" err="1">
                <a:solidFill>
                  <a:srgbClr val="000000"/>
                </a:solidFill>
                <a:latin typeface="Arial"/>
              </a:rPr>
              <a:t>Paquetes</a:t>
            </a:r>
            <a:endParaRPr sz="912" b="1" dirty="0">
              <a:solidFill>
                <a:srgbClr val="000000"/>
              </a:solidFill>
              <a:latin typeface="Arial"/>
            </a:endParaRPr>
          </a:p>
        </p:txBody>
      </p:sp>
      <p:sp>
        <p:nvSpPr>
          <p:cNvPr id="56" name="Rectangle">
            <a:extLst>
              <a:ext uri="{FF2B5EF4-FFF2-40B4-BE49-F238E27FC236}">
                <a16:creationId xmlns:a16="http://schemas.microsoft.com/office/drawing/2014/main" id="{1EFD5D9F-16B4-4343-95D3-27990BDE6219}"/>
              </a:ext>
            </a:extLst>
          </p:cNvPr>
          <p:cNvSpPr/>
          <p:nvPr/>
        </p:nvSpPr>
        <p:spPr>
          <a:xfrm>
            <a:off x="7518354" y="2632677"/>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57" name="Text 143">
            <a:extLst>
              <a:ext uri="{FF2B5EF4-FFF2-40B4-BE49-F238E27FC236}">
                <a16:creationId xmlns:a16="http://schemas.microsoft.com/office/drawing/2014/main" id="{FBC81F66-3821-46B3-8D42-FC8105BBA8D7}"/>
              </a:ext>
            </a:extLst>
          </p:cNvPr>
          <p:cNvSpPr txBox="1"/>
          <p:nvPr/>
        </p:nvSpPr>
        <p:spPr>
          <a:xfrm>
            <a:off x="7465339" y="2218454"/>
            <a:ext cx="1398400" cy="364800"/>
          </a:xfrm>
          <a:prstGeom prst="rect">
            <a:avLst/>
          </a:prstGeom>
          <a:noFill/>
        </p:spPr>
        <p:txBody>
          <a:bodyPr wrap="square" lIns="28000" tIns="18000" rIns="28000" bIns="18000" rtlCol="0" anchor="ctr"/>
          <a:lstStyle/>
          <a:p>
            <a:pPr algn="ctr"/>
            <a:r>
              <a:rPr sz="912" b="1" dirty="0" err="1">
                <a:solidFill>
                  <a:srgbClr val="000000"/>
                </a:solidFill>
                <a:latin typeface="Arial"/>
              </a:rPr>
              <a:t>Servidor</a:t>
            </a:r>
            <a:r>
              <a:rPr sz="912" b="1" dirty="0">
                <a:solidFill>
                  <a:srgbClr val="000000"/>
                </a:solidFill>
                <a:latin typeface="Arial"/>
              </a:rPr>
              <a:t> de Red - TTN</a:t>
            </a:r>
          </a:p>
        </p:txBody>
      </p:sp>
      <p:pic>
        <p:nvPicPr>
          <p:cNvPr id="23" name="Imagen 22">
            <a:extLst>
              <a:ext uri="{FF2B5EF4-FFF2-40B4-BE49-F238E27FC236}">
                <a16:creationId xmlns:a16="http://schemas.microsoft.com/office/drawing/2014/main" id="{4ED18A3B-AD06-42A8-9E85-7A2EB88E3476}"/>
              </a:ext>
            </a:extLst>
          </p:cNvPr>
          <p:cNvPicPr>
            <a:picLocks noChangeAspect="1"/>
          </p:cNvPicPr>
          <p:nvPr/>
        </p:nvPicPr>
        <p:blipFill>
          <a:blip r:embed="rId6"/>
          <a:stretch>
            <a:fillRect/>
          </a:stretch>
        </p:blipFill>
        <p:spPr>
          <a:xfrm>
            <a:off x="7776808" y="3052590"/>
            <a:ext cx="852338" cy="1125167"/>
          </a:xfrm>
          <a:prstGeom prst="rect">
            <a:avLst/>
          </a:prstGeom>
        </p:spPr>
      </p:pic>
      <p:sp>
        <p:nvSpPr>
          <p:cNvPr id="84" name="CuadroTexto 83">
            <a:extLst>
              <a:ext uri="{FF2B5EF4-FFF2-40B4-BE49-F238E27FC236}">
                <a16:creationId xmlns:a16="http://schemas.microsoft.com/office/drawing/2014/main" id="{F29D17C1-A00C-4EEE-A535-5491CEB42A79}"/>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133378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41" grpId="0"/>
      <p:bldP spid="42" grpId="0"/>
      <p:bldP spid="45" grpId="0"/>
      <p:bldP spid="54"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2. Gateway LoRaWAN</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800" b="1" dirty="0"/>
              <a:t>Componentes empleados</a:t>
            </a:r>
            <a:endParaRPr lang="ko-KR" altLang="en-US" sz="1800" b="1" dirty="0"/>
          </a:p>
        </p:txBody>
      </p:sp>
      <p:sp>
        <p:nvSpPr>
          <p:cNvPr id="11" name="Title 3">
            <a:extLst>
              <a:ext uri="{FF2B5EF4-FFF2-40B4-BE49-F238E27FC236}">
                <a16:creationId xmlns:a16="http://schemas.microsoft.com/office/drawing/2014/main" id="{CF267DC1-0487-4E92-9E99-EDAA7EA95CCA}"/>
              </a:ext>
            </a:extLst>
          </p:cNvPr>
          <p:cNvSpPr txBox="1">
            <a:spLocks/>
          </p:cNvSpPr>
          <p:nvPr/>
        </p:nvSpPr>
        <p:spPr>
          <a:xfrm>
            <a:off x="1597213" y="2289062"/>
            <a:ext cx="201622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Raspberry Pi 3 B+</a:t>
            </a:r>
            <a:endParaRPr lang="ko-KR" altLang="en-US" sz="1400" b="1" dirty="0"/>
          </a:p>
        </p:txBody>
      </p:sp>
      <p:sp>
        <p:nvSpPr>
          <p:cNvPr id="14" name="Title 3">
            <a:extLst>
              <a:ext uri="{FF2B5EF4-FFF2-40B4-BE49-F238E27FC236}">
                <a16:creationId xmlns:a16="http://schemas.microsoft.com/office/drawing/2014/main" id="{0A04CBEF-B38B-4DE0-AC37-DD23DECF3AEB}"/>
              </a:ext>
            </a:extLst>
          </p:cNvPr>
          <p:cNvSpPr txBox="1">
            <a:spLocks/>
          </p:cNvSpPr>
          <p:nvPr/>
        </p:nvSpPr>
        <p:spPr>
          <a:xfrm>
            <a:off x="6948264" y="2295674"/>
            <a:ext cx="165618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Antena</a:t>
            </a:r>
            <a:endParaRPr lang="ko-KR" altLang="en-US" sz="1400" b="1" dirty="0"/>
          </a:p>
        </p:txBody>
      </p:sp>
      <p:sp>
        <p:nvSpPr>
          <p:cNvPr id="16" name="Title 3">
            <a:extLst>
              <a:ext uri="{FF2B5EF4-FFF2-40B4-BE49-F238E27FC236}">
                <a16:creationId xmlns:a16="http://schemas.microsoft.com/office/drawing/2014/main" id="{B270EE86-51E9-44D4-AD43-29B85F5B010B}"/>
              </a:ext>
            </a:extLst>
          </p:cNvPr>
          <p:cNvSpPr txBox="1">
            <a:spLocks/>
          </p:cNvSpPr>
          <p:nvPr/>
        </p:nvSpPr>
        <p:spPr>
          <a:xfrm>
            <a:off x="4427984" y="2295674"/>
            <a:ext cx="1876089"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400" b="1" dirty="0"/>
              <a:t>Módulo </a:t>
            </a:r>
            <a:r>
              <a:rPr lang="es-EC" altLang="ko-KR" sz="1400" b="1" dirty="0" err="1"/>
              <a:t>LoRa</a:t>
            </a:r>
            <a:r>
              <a:rPr lang="es-EC" altLang="ko-KR" sz="1400" b="1" dirty="0"/>
              <a:t> RF96 </a:t>
            </a:r>
            <a:endParaRPr lang="ko-KR" altLang="en-US" sz="1400" b="1" dirty="0"/>
          </a:p>
        </p:txBody>
      </p:sp>
      <p:pic>
        <p:nvPicPr>
          <p:cNvPr id="2052" name="Picture 4" descr="Resultado de imagen para rf95">
            <a:extLst>
              <a:ext uri="{FF2B5EF4-FFF2-40B4-BE49-F238E27FC236}">
                <a16:creationId xmlns:a16="http://schemas.microsoft.com/office/drawing/2014/main" id="{2960257C-C7AA-4730-8B83-EC9DEF5A9A8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00" t="16401" r="15000" b="15001"/>
          <a:stretch/>
        </p:blipFill>
        <p:spPr bwMode="auto">
          <a:xfrm rot="5400000">
            <a:off x="4706664" y="2798994"/>
            <a:ext cx="1293931" cy="1268053"/>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42A6CA1A-45FC-4238-B202-219D73DFBA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0" y="2810118"/>
            <a:ext cx="1887470" cy="1245804"/>
          </a:xfrm>
          <a:prstGeom prst="rect">
            <a:avLst/>
          </a:prstGeom>
        </p:spPr>
      </p:pic>
      <p:pic>
        <p:nvPicPr>
          <p:cNvPr id="9218" name="Picture 2" descr="Resultado de imagen para antena">
            <a:extLst>
              <a:ext uri="{FF2B5EF4-FFF2-40B4-BE49-F238E27FC236}">
                <a16:creationId xmlns:a16="http://schemas.microsoft.com/office/drawing/2014/main" id="{DB974963-84D6-42B2-876A-ECA9562FB7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258" y="2715309"/>
            <a:ext cx="910376" cy="1512625"/>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17C64016-8A96-43B2-8886-289D370B61F7}"/>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5868249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11"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2">
            <a:extLst>
              <a:ext uri="{FF2B5EF4-FFF2-40B4-BE49-F238E27FC236}">
                <a16:creationId xmlns:a16="http://schemas.microsoft.com/office/drawing/2014/main" id="{9E849261-AA87-4EB7-876D-0AAA39DE758F}"/>
              </a:ext>
            </a:extLst>
          </p:cNvPr>
          <p:cNvSpPr txBox="1">
            <a:spLocks/>
          </p:cNvSpPr>
          <p:nvPr/>
        </p:nvSpPr>
        <p:spPr>
          <a:xfrm>
            <a:off x="1547665" y="4876005"/>
            <a:ext cx="7596336" cy="24046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1100" dirty="0"/>
              <a:t>CONTENEDORES DE BASURA INTELIGENTES EMPLEANDO LA RED LoRaWAN</a:t>
            </a:r>
            <a:endParaRPr lang="ko-KR" altLang="en-US" sz="1200" dirty="0">
              <a:solidFill>
                <a:schemeClr val="accent5"/>
              </a:solidFill>
              <a:cs typeface="Arial" pitchFamily="34" charset="0"/>
            </a:endParaRPr>
          </a:p>
          <a:p>
            <a:pPr marL="0" indent="0" algn="ctr">
              <a:spcBef>
                <a:spcPts val="0"/>
              </a:spcBef>
              <a:buNone/>
              <a:defRPr/>
            </a:pPr>
            <a:endParaRPr lang="en-US" altLang="ko-KR" sz="1100" b="1" dirty="0">
              <a:solidFill>
                <a:schemeClr val="tx1">
                  <a:lumMod val="75000"/>
                  <a:lumOff val="25000"/>
                </a:schemeClr>
              </a:solidFill>
            </a:endParaRPr>
          </a:p>
        </p:txBody>
      </p:sp>
      <p:graphicFrame>
        <p:nvGraphicFramePr>
          <p:cNvPr id="4" name="Diagrama 3">
            <a:extLst>
              <a:ext uri="{FF2B5EF4-FFF2-40B4-BE49-F238E27FC236}">
                <a16:creationId xmlns:a16="http://schemas.microsoft.com/office/drawing/2014/main" id="{D1D8E490-E7BD-45E8-805A-9EA6604DD621}"/>
              </a:ext>
            </a:extLst>
          </p:cNvPr>
          <p:cNvGraphicFramePr/>
          <p:nvPr>
            <p:extLst>
              <p:ext uri="{D42A27DB-BD31-4B8C-83A1-F6EECF244321}">
                <p14:modId xmlns:p14="http://schemas.microsoft.com/office/powerpoint/2010/main" val="3817891357"/>
              </p:ext>
            </p:extLst>
          </p:nvPr>
        </p:nvGraphicFramePr>
        <p:xfrm>
          <a:off x="1547664" y="27029"/>
          <a:ext cx="7596336" cy="4848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770" name="Picture 2" descr="Resultado de imagen para smart cities">
            <a:extLst>
              <a:ext uri="{FF2B5EF4-FFF2-40B4-BE49-F238E27FC236}">
                <a16:creationId xmlns:a16="http://schemas.microsoft.com/office/drawing/2014/main" id="{56204F0C-7CBC-47B8-BC15-FE1BB77DFB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6468" y="2715766"/>
            <a:ext cx="2519735" cy="1769585"/>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Resultado de imagen para smart cities">
            <a:extLst>
              <a:ext uri="{FF2B5EF4-FFF2-40B4-BE49-F238E27FC236}">
                <a16:creationId xmlns:a16="http://schemas.microsoft.com/office/drawing/2014/main" id="{A5364CD0-3339-4958-ABAE-2F7278EED4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98134" y="681930"/>
            <a:ext cx="2851546" cy="1769586"/>
          </a:xfrm>
          <a:prstGeom prst="rect">
            <a:avLst/>
          </a:prstGeom>
          <a:noFill/>
          <a:extLst>
            <a:ext uri="{909E8E84-426E-40DD-AFC4-6F175D3DCCD1}">
              <a14:hiddenFill xmlns:a14="http://schemas.microsoft.com/office/drawing/2010/main">
                <a:solidFill>
                  <a:srgbClr val="FFFFFF"/>
                </a:solidFill>
              </a14:hiddenFill>
            </a:ext>
          </a:extLst>
        </p:spPr>
      </p:pic>
      <p:pic>
        <p:nvPicPr>
          <p:cNvPr id="32774" name="Picture 6" descr="Resultado de imagen para smart cities">
            <a:extLst>
              <a:ext uri="{FF2B5EF4-FFF2-40B4-BE49-F238E27FC236}">
                <a16:creationId xmlns:a16="http://schemas.microsoft.com/office/drawing/2014/main" id="{ECF3EBBF-AE25-4C3B-A18B-D4CA7CB2937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76075" y="823258"/>
            <a:ext cx="2339583" cy="1799680"/>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descr="Resultado de imagen para smart cities">
            <a:extLst>
              <a:ext uri="{FF2B5EF4-FFF2-40B4-BE49-F238E27FC236}">
                <a16:creationId xmlns:a16="http://schemas.microsoft.com/office/drawing/2014/main" id="{72163CD2-D049-463D-8B55-268603119EE3}"/>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60298" y="2672781"/>
            <a:ext cx="3171136" cy="198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275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3. Servidor de Red</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Encargado de decodificar y filtrar los paquetes que provienen desde el nodo recolector de información y han pasado por el gateway. </a:t>
            </a:r>
            <a:endParaRPr lang="ko-KR" altLang="en-US" sz="1800" dirty="0"/>
          </a:p>
        </p:txBody>
      </p:sp>
      <p:sp>
        <p:nvSpPr>
          <p:cNvPr id="29" name="Rectangle">
            <a:extLst>
              <a:ext uri="{FF2B5EF4-FFF2-40B4-BE49-F238E27FC236}">
                <a16:creationId xmlns:a16="http://schemas.microsoft.com/office/drawing/2014/main" id="{F9D5119A-87F6-499B-B5AA-F4345695776A}"/>
              </a:ext>
            </a:extLst>
          </p:cNvPr>
          <p:cNvSpPr/>
          <p:nvPr/>
        </p:nvSpPr>
        <p:spPr>
          <a:xfrm>
            <a:off x="6319536" y="2622110"/>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30" name="Text 375">
            <a:extLst>
              <a:ext uri="{FF2B5EF4-FFF2-40B4-BE49-F238E27FC236}">
                <a16:creationId xmlns:a16="http://schemas.microsoft.com/office/drawing/2014/main" id="{E79347A2-C756-485A-B3A7-79F767269F26}"/>
              </a:ext>
            </a:extLst>
          </p:cNvPr>
          <p:cNvSpPr txBox="1"/>
          <p:nvPr/>
        </p:nvSpPr>
        <p:spPr>
          <a:xfrm>
            <a:off x="6319536" y="2211710"/>
            <a:ext cx="1276800" cy="364800"/>
          </a:xfrm>
          <a:prstGeom prst="rect">
            <a:avLst/>
          </a:prstGeom>
          <a:noFill/>
        </p:spPr>
        <p:txBody>
          <a:bodyPr wrap="square" lIns="28000" tIns="18000" rIns="28000" bIns="18000" rtlCol="0" anchor="ctr"/>
          <a:lstStyle/>
          <a:p>
            <a:pPr algn="ctr"/>
            <a:r>
              <a:rPr sz="912" b="1" dirty="0" err="1">
                <a:solidFill>
                  <a:srgbClr val="000000"/>
                </a:solidFill>
                <a:latin typeface="Arial"/>
              </a:rPr>
              <a:t>Servidor</a:t>
            </a:r>
            <a:r>
              <a:rPr sz="912" b="1" dirty="0">
                <a:solidFill>
                  <a:srgbClr val="000000"/>
                </a:solidFill>
                <a:latin typeface="Arial"/>
              </a:rPr>
              <a:t> de </a:t>
            </a:r>
            <a:endParaRPr lang="es-EC" sz="912" b="1" dirty="0">
              <a:solidFill>
                <a:srgbClr val="000000"/>
              </a:solidFill>
              <a:latin typeface="Arial"/>
            </a:endParaRPr>
          </a:p>
          <a:p>
            <a:pPr algn="ctr"/>
            <a:r>
              <a:rPr sz="912" b="1" dirty="0" err="1">
                <a:solidFill>
                  <a:srgbClr val="000000"/>
                </a:solidFill>
                <a:latin typeface="Arial"/>
              </a:rPr>
              <a:t>Aplicaciones</a:t>
            </a:r>
            <a:endParaRPr sz="912" b="1" dirty="0">
              <a:solidFill>
                <a:srgbClr val="000000"/>
              </a:solidFill>
              <a:latin typeface="Arial"/>
            </a:endParaRPr>
          </a:p>
        </p:txBody>
      </p:sp>
      <p:sp>
        <p:nvSpPr>
          <p:cNvPr id="31" name="Text 376">
            <a:extLst>
              <a:ext uri="{FF2B5EF4-FFF2-40B4-BE49-F238E27FC236}">
                <a16:creationId xmlns:a16="http://schemas.microsoft.com/office/drawing/2014/main" id="{07C47B76-02CB-44AA-ACD8-6AE7CCF74311}"/>
              </a:ext>
            </a:extLst>
          </p:cNvPr>
          <p:cNvSpPr txBox="1"/>
          <p:nvPr/>
        </p:nvSpPr>
        <p:spPr>
          <a:xfrm>
            <a:off x="6319536" y="4613310"/>
            <a:ext cx="1276800" cy="364800"/>
          </a:xfrm>
          <a:prstGeom prst="rect">
            <a:avLst/>
          </a:prstGeom>
          <a:noFill/>
        </p:spPr>
        <p:txBody>
          <a:bodyPr wrap="square" lIns="28000" tIns="18000" rIns="28000" bIns="18000" rtlCol="0" anchor="ctr"/>
          <a:lstStyle/>
          <a:p>
            <a:pPr algn="ctr"/>
            <a:r>
              <a:rPr sz="912" b="1" dirty="0">
                <a:solidFill>
                  <a:srgbClr val="000000"/>
                </a:solidFill>
                <a:latin typeface="Arial"/>
              </a:rPr>
              <a:t>Data Store - TTN</a:t>
            </a:r>
          </a:p>
        </p:txBody>
      </p:sp>
      <p:pic>
        <p:nvPicPr>
          <p:cNvPr id="32" name="Imagen 31">
            <a:extLst>
              <a:ext uri="{FF2B5EF4-FFF2-40B4-BE49-F238E27FC236}">
                <a16:creationId xmlns:a16="http://schemas.microsoft.com/office/drawing/2014/main" id="{74F56E38-AE47-4727-9E1C-B175ADC65D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6400" y="4042841"/>
            <a:ext cx="457715" cy="457715"/>
          </a:xfrm>
          <a:prstGeom prst="rect">
            <a:avLst/>
          </a:prstGeom>
        </p:spPr>
      </p:pic>
      <p:sp>
        <p:nvSpPr>
          <p:cNvPr id="33" name="Rectangle">
            <a:extLst>
              <a:ext uri="{FF2B5EF4-FFF2-40B4-BE49-F238E27FC236}">
                <a16:creationId xmlns:a16="http://schemas.microsoft.com/office/drawing/2014/main" id="{7EB59BE3-9589-4F77-9B15-8BBF1B2ED478}"/>
              </a:ext>
            </a:extLst>
          </p:cNvPr>
          <p:cNvSpPr/>
          <p:nvPr/>
        </p:nvSpPr>
        <p:spPr>
          <a:xfrm>
            <a:off x="2699792" y="2628006"/>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39" name="Text 143">
            <a:extLst>
              <a:ext uri="{FF2B5EF4-FFF2-40B4-BE49-F238E27FC236}">
                <a16:creationId xmlns:a16="http://schemas.microsoft.com/office/drawing/2014/main" id="{910FAA8E-567C-4529-97BB-4A5C7EED96B9}"/>
              </a:ext>
            </a:extLst>
          </p:cNvPr>
          <p:cNvSpPr txBox="1"/>
          <p:nvPr/>
        </p:nvSpPr>
        <p:spPr>
          <a:xfrm>
            <a:off x="2646777" y="2213783"/>
            <a:ext cx="1398400" cy="364800"/>
          </a:xfrm>
          <a:prstGeom prst="rect">
            <a:avLst/>
          </a:prstGeom>
          <a:noFill/>
        </p:spPr>
        <p:txBody>
          <a:bodyPr wrap="square" lIns="28000" tIns="18000" rIns="28000" bIns="18000" rtlCol="0" anchor="ctr"/>
          <a:lstStyle/>
          <a:p>
            <a:pPr algn="ctr"/>
            <a:r>
              <a:rPr lang="es-EC" sz="912" b="1" dirty="0">
                <a:solidFill>
                  <a:srgbClr val="000000"/>
                </a:solidFill>
                <a:latin typeface="Arial"/>
              </a:rPr>
              <a:t>Servidor</a:t>
            </a:r>
            <a:r>
              <a:rPr sz="912" b="1" dirty="0">
                <a:solidFill>
                  <a:srgbClr val="000000"/>
                </a:solidFill>
                <a:latin typeface="Arial"/>
              </a:rPr>
              <a:t> de Red - TTN</a:t>
            </a:r>
          </a:p>
        </p:txBody>
      </p:sp>
      <p:pic>
        <p:nvPicPr>
          <p:cNvPr id="4" name="Imagen 3">
            <a:extLst>
              <a:ext uri="{FF2B5EF4-FFF2-40B4-BE49-F238E27FC236}">
                <a16:creationId xmlns:a16="http://schemas.microsoft.com/office/drawing/2014/main" id="{32852095-7DF1-44AA-BD3F-F50362477296}"/>
              </a:ext>
            </a:extLst>
          </p:cNvPr>
          <p:cNvPicPr>
            <a:picLocks noChangeAspect="1"/>
          </p:cNvPicPr>
          <p:nvPr/>
        </p:nvPicPr>
        <p:blipFill>
          <a:blip r:embed="rId3"/>
          <a:stretch>
            <a:fillRect/>
          </a:stretch>
        </p:blipFill>
        <p:spPr>
          <a:xfrm>
            <a:off x="2916227" y="2896536"/>
            <a:ext cx="859500" cy="1125167"/>
          </a:xfrm>
          <a:prstGeom prst="rect">
            <a:avLst/>
          </a:prstGeom>
        </p:spPr>
      </p:pic>
      <p:pic>
        <p:nvPicPr>
          <p:cNvPr id="5" name="Imagen 4">
            <a:extLst>
              <a:ext uri="{FF2B5EF4-FFF2-40B4-BE49-F238E27FC236}">
                <a16:creationId xmlns:a16="http://schemas.microsoft.com/office/drawing/2014/main" id="{3EA12E3A-65D3-42C0-9B48-853717494C4E}"/>
              </a:ext>
            </a:extLst>
          </p:cNvPr>
          <p:cNvPicPr>
            <a:picLocks noChangeAspect="1"/>
          </p:cNvPicPr>
          <p:nvPr/>
        </p:nvPicPr>
        <p:blipFill>
          <a:blip r:embed="rId3"/>
          <a:stretch>
            <a:fillRect/>
          </a:stretch>
        </p:blipFill>
        <p:spPr>
          <a:xfrm>
            <a:off x="6528186" y="2894874"/>
            <a:ext cx="859500" cy="1125167"/>
          </a:xfrm>
          <a:prstGeom prst="rect">
            <a:avLst/>
          </a:prstGeom>
        </p:spPr>
      </p:pic>
      <p:sp>
        <p:nvSpPr>
          <p:cNvPr id="49" name="Line">
            <a:extLst>
              <a:ext uri="{FF2B5EF4-FFF2-40B4-BE49-F238E27FC236}">
                <a16:creationId xmlns:a16="http://schemas.microsoft.com/office/drawing/2014/main" id="{99FB58F9-34F2-4CC3-99F4-34677087F4D7}"/>
              </a:ext>
            </a:extLst>
          </p:cNvPr>
          <p:cNvSpPr/>
          <p:nvPr/>
        </p:nvSpPr>
        <p:spPr>
          <a:xfrm rot="21593914">
            <a:off x="3964504" y="3856509"/>
            <a:ext cx="2354962" cy="80866"/>
          </a:xfrm>
          <a:custGeom>
            <a:avLst/>
            <a:gdLst/>
            <a:ahLst/>
            <a:cxnLst/>
            <a:rect l="0" t="0" r="0" b="0"/>
            <a:pathLst>
              <a:path w="2146422" fill="none">
                <a:moveTo>
                  <a:pt x="0" y="0"/>
                </a:moveTo>
                <a:lnTo>
                  <a:pt x="2146422" y="0"/>
                </a:lnTo>
              </a:path>
            </a:pathLst>
          </a:custGeom>
          <a:solidFill>
            <a:srgbClr val="FFFFFF"/>
          </a:solidFill>
          <a:ln w="68400" cap="flat">
            <a:solidFill>
              <a:srgbClr val="000000"/>
            </a:solidFill>
            <a:bevel/>
            <a:tailEnd type="triangle" w="med" len="med"/>
          </a:ln>
        </p:spPr>
      </p:sp>
      <p:sp>
        <p:nvSpPr>
          <p:cNvPr id="50" name="Text 141">
            <a:extLst>
              <a:ext uri="{FF2B5EF4-FFF2-40B4-BE49-F238E27FC236}">
                <a16:creationId xmlns:a16="http://schemas.microsoft.com/office/drawing/2014/main" id="{A74EC3CB-55E9-49DB-853A-562AFE40169A}"/>
              </a:ext>
            </a:extLst>
          </p:cNvPr>
          <p:cNvSpPr txBox="1"/>
          <p:nvPr/>
        </p:nvSpPr>
        <p:spPr>
          <a:xfrm>
            <a:off x="5004048" y="3980890"/>
            <a:ext cx="432048" cy="137369"/>
          </a:xfrm>
          <a:prstGeom prst="rect">
            <a:avLst/>
          </a:prstGeom>
          <a:noFill/>
        </p:spPr>
        <p:txBody>
          <a:bodyPr wrap="square" lIns="28000" tIns="18000" rIns="28000" bIns="18000" rtlCol="0" anchor="ctr"/>
          <a:lstStyle/>
          <a:p>
            <a:pPr algn="ctr"/>
            <a:r>
              <a:rPr sz="760" b="1" dirty="0">
                <a:solidFill>
                  <a:srgbClr val="000000"/>
                </a:solidFill>
                <a:latin typeface="Arial"/>
              </a:rPr>
              <a:t>HTTP</a:t>
            </a:r>
            <a:r>
              <a:rPr lang="es-EC" sz="760" b="1" dirty="0">
                <a:solidFill>
                  <a:srgbClr val="000000"/>
                </a:solidFill>
                <a:latin typeface="Arial"/>
              </a:rPr>
              <a:t>S</a:t>
            </a:r>
            <a:endParaRPr sz="760" b="1" dirty="0">
              <a:solidFill>
                <a:srgbClr val="000000"/>
              </a:solidFill>
              <a:latin typeface="Arial"/>
            </a:endParaRPr>
          </a:p>
        </p:txBody>
      </p:sp>
      <p:pic>
        <p:nvPicPr>
          <p:cNvPr id="51" name="Imagen 50">
            <a:extLst>
              <a:ext uri="{FF2B5EF4-FFF2-40B4-BE49-F238E27FC236}">
                <a16:creationId xmlns:a16="http://schemas.microsoft.com/office/drawing/2014/main" id="{452ADAC0-C88F-44D4-B1F6-FA989469FF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8153" y="2975220"/>
            <a:ext cx="984956" cy="984956"/>
          </a:xfrm>
          <a:prstGeom prst="rect">
            <a:avLst/>
          </a:prstGeom>
        </p:spPr>
      </p:pic>
      <p:sp>
        <p:nvSpPr>
          <p:cNvPr id="55" name="Text 142">
            <a:extLst>
              <a:ext uri="{FF2B5EF4-FFF2-40B4-BE49-F238E27FC236}">
                <a16:creationId xmlns:a16="http://schemas.microsoft.com/office/drawing/2014/main" id="{7B7D4815-043F-43B9-B0F8-8C006EB3836C}"/>
              </a:ext>
            </a:extLst>
          </p:cNvPr>
          <p:cNvSpPr txBox="1"/>
          <p:nvPr/>
        </p:nvSpPr>
        <p:spPr>
          <a:xfrm>
            <a:off x="4503327" y="2817136"/>
            <a:ext cx="1276800" cy="364800"/>
          </a:xfrm>
          <a:prstGeom prst="rect">
            <a:avLst/>
          </a:prstGeom>
          <a:noFill/>
        </p:spPr>
        <p:txBody>
          <a:bodyPr wrap="square" lIns="28000" tIns="18000" rIns="28000" bIns="18000" rtlCol="0" anchor="ctr"/>
          <a:lstStyle/>
          <a:p>
            <a:pPr algn="ctr"/>
            <a:r>
              <a:rPr sz="912" b="1" dirty="0">
                <a:solidFill>
                  <a:srgbClr val="000000"/>
                </a:solidFill>
                <a:latin typeface="Arial"/>
              </a:rPr>
              <a:t>Env</a:t>
            </a:r>
            <a:r>
              <a:rPr lang="es-EC" sz="912" b="1" dirty="0">
                <a:solidFill>
                  <a:srgbClr val="000000"/>
                </a:solidFill>
                <a:latin typeface="Arial"/>
              </a:rPr>
              <a:t>í</a:t>
            </a:r>
            <a:r>
              <a:rPr sz="912" b="1" dirty="0">
                <a:solidFill>
                  <a:srgbClr val="000000"/>
                </a:solidFill>
                <a:latin typeface="Arial"/>
              </a:rPr>
              <a:t>o de </a:t>
            </a:r>
            <a:r>
              <a:rPr sz="912" b="1" dirty="0" err="1">
                <a:solidFill>
                  <a:srgbClr val="000000"/>
                </a:solidFill>
                <a:latin typeface="Arial"/>
              </a:rPr>
              <a:t>Paquetes</a:t>
            </a:r>
            <a:endParaRPr sz="912" b="1" dirty="0">
              <a:solidFill>
                <a:srgbClr val="000000"/>
              </a:solidFill>
              <a:latin typeface="Arial"/>
            </a:endParaRPr>
          </a:p>
        </p:txBody>
      </p:sp>
      <p:pic>
        <p:nvPicPr>
          <p:cNvPr id="10" name="Imagen 9" descr="Imagen que contiene blanco, calle, negro, firmar&#10;&#10;Descripción generada automáticamente">
            <a:extLst>
              <a:ext uri="{FF2B5EF4-FFF2-40B4-BE49-F238E27FC236}">
                <a16:creationId xmlns:a16="http://schemas.microsoft.com/office/drawing/2014/main" id="{39E18DF0-821F-4B7E-90CE-817FD08003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8263" y="3993644"/>
            <a:ext cx="583899" cy="583899"/>
          </a:xfrm>
          <a:prstGeom prst="rect">
            <a:avLst/>
          </a:prstGeom>
        </p:spPr>
      </p:pic>
      <p:sp>
        <p:nvSpPr>
          <p:cNvPr id="58" name="CuadroTexto 57">
            <a:extLst>
              <a:ext uri="{FF2B5EF4-FFF2-40B4-BE49-F238E27FC236}">
                <a16:creationId xmlns:a16="http://schemas.microsoft.com/office/drawing/2014/main" id="{E97FF638-EFB7-4B47-8553-7C73B96C32B3}"/>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3219765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30" grpId="0"/>
      <p:bldP spid="31" grpId="0"/>
      <p:bldP spid="39" grpId="0"/>
      <p:bldP spid="50"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3. Servidor de Red</a:t>
            </a:r>
            <a:endParaRPr lang="ko-KR" altLang="en-US" sz="2000" b="1" dirty="0"/>
          </a:p>
        </p:txBody>
      </p:sp>
      <p:pic>
        <p:nvPicPr>
          <p:cNvPr id="20" name="Imagen 19">
            <a:extLst>
              <a:ext uri="{FF2B5EF4-FFF2-40B4-BE49-F238E27FC236}">
                <a16:creationId xmlns:a16="http://schemas.microsoft.com/office/drawing/2014/main" id="{20E8A5F5-79A3-4CF4-97AD-A1F5D2623AAA}"/>
              </a:ext>
            </a:extLst>
          </p:cNvPr>
          <p:cNvPicPr/>
          <p:nvPr/>
        </p:nvPicPr>
        <p:blipFill>
          <a:blip r:embed="rId2"/>
          <a:stretch>
            <a:fillRect/>
          </a:stretch>
        </p:blipFill>
        <p:spPr>
          <a:xfrm>
            <a:off x="1747464" y="1707654"/>
            <a:ext cx="7196735" cy="3226852"/>
          </a:xfrm>
          <a:prstGeom prst="rect">
            <a:avLst/>
          </a:prstGeom>
        </p:spPr>
      </p:pic>
      <p:sp>
        <p:nvSpPr>
          <p:cNvPr id="21" name="Title 3">
            <a:extLst>
              <a:ext uri="{FF2B5EF4-FFF2-40B4-BE49-F238E27FC236}">
                <a16:creationId xmlns:a16="http://schemas.microsoft.com/office/drawing/2014/main" id="{C85C2480-DB53-4B76-A51F-437823DF84A8}"/>
              </a:ext>
            </a:extLst>
          </p:cNvPr>
          <p:cNvSpPr txBox="1">
            <a:spLocks/>
          </p:cNvSpPr>
          <p:nvPr/>
        </p:nvSpPr>
        <p:spPr>
          <a:xfrm>
            <a:off x="1547664" y="1187048"/>
            <a:ext cx="7596336" cy="55552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Visualización del paquete desde la cuenta del Gateway.</a:t>
            </a:r>
            <a:endParaRPr lang="ko-KR" altLang="en-US" sz="1800" dirty="0"/>
          </a:p>
        </p:txBody>
      </p:sp>
      <p:sp>
        <p:nvSpPr>
          <p:cNvPr id="22" name="CuadroTexto 21">
            <a:extLst>
              <a:ext uri="{FF2B5EF4-FFF2-40B4-BE49-F238E27FC236}">
                <a16:creationId xmlns:a16="http://schemas.microsoft.com/office/drawing/2014/main" id="{6C6B066E-5157-4D71-9C64-0A30300F6A59}"/>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5447021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3. Servidor de Red</a:t>
            </a:r>
            <a:endParaRPr lang="ko-KR" altLang="en-US" sz="2000" b="1" dirty="0"/>
          </a:p>
        </p:txBody>
      </p:sp>
      <p:sp>
        <p:nvSpPr>
          <p:cNvPr id="21" name="Title 3">
            <a:extLst>
              <a:ext uri="{FF2B5EF4-FFF2-40B4-BE49-F238E27FC236}">
                <a16:creationId xmlns:a16="http://schemas.microsoft.com/office/drawing/2014/main" id="{C85C2480-DB53-4B76-A51F-437823DF84A8}"/>
              </a:ext>
            </a:extLst>
          </p:cNvPr>
          <p:cNvSpPr txBox="1">
            <a:spLocks/>
          </p:cNvSpPr>
          <p:nvPr/>
        </p:nvSpPr>
        <p:spPr>
          <a:xfrm>
            <a:off x="1547664" y="1187048"/>
            <a:ext cx="7596336" cy="55552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Visualización del paquete desde la cuenta del nodo final.</a:t>
            </a:r>
            <a:endParaRPr lang="ko-KR" altLang="en-US" sz="1800" dirty="0"/>
          </a:p>
        </p:txBody>
      </p:sp>
      <p:pic>
        <p:nvPicPr>
          <p:cNvPr id="9" name="Imagen 8">
            <a:extLst>
              <a:ext uri="{FF2B5EF4-FFF2-40B4-BE49-F238E27FC236}">
                <a16:creationId xmlns:a16="http://schemas.microsoft.com/office/drawing/2014/main" id="{E0A3A0A1-BD7C-46BB-AD9A-21541421EEFC}"/>
              </a:ext>
            </a:extLst>
          </p:cNvPr>
          <p:cNvPicPr/>
          <p:nvPr/>
        </p:nvPicPr>
        <p:blipFill rotWithShape="1">
          <a:blip r:embed="rId2"/>
          <a:srcRect r="549"/>
          <a:stretch/>
        </p:blipFill>
        <p:spPr bwMode="auto">
          <a:xfrm>
            <a:off x="1828384" y="1923678"/>
            <a:ext cx="7034895" cy="2329160"/>
          </a:xfrm>
          <a:prstGeom prst="rect">
            <a:avLst/>
          </a:prstGeom>
          <a:ln>
            <a:noFill/>
          </a:ln>
          <a:extLst>
            <a:ext uri="{53640926-AAD7-44D8-BBD7-CCE9431645EC}">
              <a14:shadowObscured xmlns:a14="http://schemas.microsoft.com/office/drawing/2010/main"/>
            </a:ext>
          </a:extLst>
        </p:spPr>
      </p:pic>
      <p:sp>
        <p:nvSpPr>
          <p:cNvPr id="10" name="CuadroTexto 9">
            <a:extLst>
              <a:ext uri="{FF2B5EF4-FFF2-40B4-BE49-F238E27FC236}">
                <a16:creationId xmlns:a16="http://schemas.microsoft.com/office/drawing/2014/main" id="{CE8C54D1-A34A-4A9C-B206-E909DC321322}"/>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20746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4. Servidor de Aplicaciones</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1800" dirty="0"/>
              <a:t>Es el punto final para que los clientes puedan usar los datos transmitidos desde el nodo recolector de información. </a:t>
            </a:r>
            <a:endParaRPr lang="ko-KR" altLang="en-US" sz="1800" dirty="0"/>
          </a:p>
        </p:txBody>
      </p:sp>
      <p:grpSp>
        <p:nvGrpSpPr>
          <p:cNvPr id="10" name="Group 372">
            <a:extLst>
              <a:ext uri="{FF2B5EF4-FFF2-40B4-BE49-F238E27FC236}">
                <a16:creationId xmlns:a16="http://schemas.microsoft.com/office/drawing/2014/main" id="{E3636995-B9DF-468E-9091-AD1FCCCD7264}"/>
              </a:ext>
            </a:extLst>
          </p:cNvPr>
          <p:cNvGrpSpPr/>
          <p:nvPr/>
        </p:nvGrpSpPr>
        <p:grpSpPr>
          <a:xfrm rot="21593914">
            <a:off x="4223774" y="3490906"/>
            <a:ext cx="2146422" cy="160956"/>
            <a:chOff x="3998778" y="3207034"/>
            <a:chExt cx="2146422" cy="160956"/>
          </a:xfrm>
        </p:grpSpPr>
        <p:sp>
          <p:nvSpPr>
            <p:cNvPr id="276" name="Line">
              <a:extLst>
                <a:ext uri="{FF2B5EF4-FFF2-40B4-BE49-F238E27FC236}">
                  <a16:creationId xmlns:a16="http://schemas.microsoft.com/office/drawing/2014/main" id="{E5A32285-A1B3-40F5-8840-2B326D7B1B5A}"/>
                </a:ext>
              </a:extLst>
            </p:cNvPr>
            <p:cNvSpPr/>
            <p:nvPr/>
          </p:nvSpPr>
          <p:spPr>
            <a:xfrm>
              <a:off x="3998778" y="3207034"/>
              <a:ext cx="2146422" cy="0"/>
            </a:xfrm>
            <a:custGeom>
              <a:avLst/>
              <a:gdLst/>
              <a:ahLst/>
              <a:cxnLst/>
              <a:rect l="0" t="0" r="0" b="0"/>
              <a:pathLst>
                <a:path w="2146422" fill="none">
                  <a:moveTo>
                    <a:pt x="0" y="0"/>
                  </a:moveTo>
                  <a:lnTo>
                    <a:pt x="2146422" y="0"/>
                  </a:lnTo>
                </a:path>
              </a:pathLst>
            </a:custGeom>
            <a:solidFill>
              <a:srgbClr val="FFFFFF"/>
            </a:solidFill>
            <a:ln w="68400" cap="flat">
              <a:solidFill>
                <a:srgbClr val="000000"/>
              </a:solidFill>
              <a:bevel/>
              <a:headEnd type="triangle" w="med" len="med"/>
              <a:tailEnd type="triangle" w="med" len="med"/>
            </a:ln>
          </p:spPr>
        </p:sp>
        <p:sp>
          <p:nvSpPr>
            <p:cNvPr id="277" name="Text 373">
              <a:extLst>
                <a:ext uri="{FF2B5EF4-FFF2-40B4-BE49-F238E27FC236}">
                  <a16:creationId xmlns:a16="http://schemas.microsoft.com/office/drawing/2014/main" id="{79FFCEAD-486B-46A9-BA21-72BA051D0135}"/>
                </a:ext>
              </a:extLst>
            </p:cNvPr>
            <p:cNvSpPr txBox="1"/>
            <p:nvPr/>
          </p:nvSpPr>
          <p:spPr>
            <a:xfrm rot="6086">
              <a:off x="4850699" y="3246390"/>
              <a:ext cx="433200" cy="121600"/>
            </a:xfrm>
            <a:prstGeom prst="rect">
              <a:avLst/>
            </a:prstGeom>
            <a:noFill/>
          </p:spPr>
          <p:txBody>
            <a:bodyPr wrap="square" lIns="28000" tIns="18000" rIns="28000" bIns="18000" rtlCol="0" anchor="ctr"/>
            <a:lstStyle/>
            <a:p>
              <a:pPr algn="ctr"/>
              <a:r>
                <a:rPr sz="760" b="1" dirty="0">
                  <a:solidFill>
                    <a:srgbClr val="000000"/>
                  </a:solidFill>
                  <a:latin typeface="Arial"/>
                </a:rPr>
                <a:t>HTTPS</a:t>
              </a:r>
            </a:p>
          </p:txBody>
        </p:sp>
      </p:grpSp>
      <p:sp>
        <p:nvSpPr>
          <p:cNvPr id="11" name="Text 374">
            <a:extLst>
              <a:ext uri="{FF2B5EF4-FFF2-40B4-BE49-F238E27FC236}">
                <a16:creationId xmlns:a16="http://schemas.microsoft.com/office/drawing/2014/main" id="{A47CDBBE-5004-4181-B095-D8550741E27F}"/>
              </a:ext>
            </a:extLst>
          </p:cNvPr>
          <p:cNvSpPr txBox="1"/>
          <p:nvPr/>
        </p:nvSpPr>
        <p:spPr>
          <a:xfrm>
            <a:off x="4234453" y="2922806"/>
            <a:ext cx="2128000" cy="364800"/>
          </a:xfrm>
          <a:prstGeom prst="rect">
            <a:avLst/>
          </a:prstGeom>
          <a:noFill/>
        </p:spPr>
        <p:txBody>
          <a:bodyPr wrap="square" lIns="28000" tIns="18000" rIns="28000" bIns="18000" rtlCol="0" anchor="ctr"/>
          <a:lstStyle/>
          <a:p>
            <a:pPr algn="ctr"/>
            <a:r>
              <a:rPr sz="912" b="1" dirty="0">
                <a:solidFill>
                  <a:srgbClr val="000000"/>
                </a:solidFill>
                <a:latin typeface="Arial"/>
              </a:rPr>
              <a:t>REST API</a:t>
            </a:r>
          </a:p>
        </p:txBody>
      </p:sp>
      <p:grpSp>
        <p:nvGrpSpPr>
          <p:cNvPr id="12" name="Server">
            <a:extLst>
              <a:ext uri="{FF2B5EF4-FFF2-40B4-BE49-F238E27FC236}">
                <a16:creationId xmlns:a16="http://schemas.microsoft.com/office/drawing/2014/main" id="{BE35D9D2-A89E-4444-AD19-6566A0BD4FF1}"/>
              </a:ext>
            </a:extLst>
          </p:cNvPr>
          <p:cNvGrpSpPr/>
          <p:nvPr/>
        </p:nvGrpSpPr>
        <p:grpSpPr>
          <a:xfrm>
            <a:off x="3143391" y="2711450"/>
            <a:ext cx="872966" cy="1152312"/>
            <a:chOff x="2918538" y="2427578"/>
            <a:chExt cx="872966" cy="1152312"/>
          </a:xfrm>
        </p:grpSpPr>
        <p:sp>
          <p:nvSpPr>
            <p:cNvPr id="253" name="Forma libre: forma 252">
              <a:extLst>
                <a:ext uri="{FF2B5EF4-FFF2-40B4-BE49-F238E27FC236}">
                  <a16:creationId xmlns:a16="http://schemas.microsoft.com/office/drawing/2014/main" id="{007041DF-BEDC-4780-BE26-1E068DD35E95}"/>
                </a:ext>
              </a:extLst>
            </p:cNvPr>
            <p:cNvSpPr/>
            <p:nvPr/>
          </p:nvSpPr>
          <p:spPr>
            <a:xfrm>
              <a:off x="2920765" y="2427578"/>
              <a:ext cx="868505" cy="437628"/>
            </a:xfrm>
            <a:custGeom>
              <a:avLst/>
              <a:gdLst/>
              <a:ahLst/>
              <a:cxnLst/>
              <a:rect l="0" t="0" r="0" b="0"/>
              <a:pathLst>
                <a:path w="868505" h="437628">
                  <a:moveTo>
                    <a:pt x="0" y="233794"/>
                  </a:moveTo>
                  <a:lnTo>
                    <a:pt x="6038" y="217675"/>
                  </a:lnTo>
                  <a:lnTo>
                    <a:pt x="520852" y="0"/>
                  </a:lnTo>
                  <a:lnTo>
                    <a:pt x="868505" y="89987"/>
                  </a:lnTo>
                  <a:lnTo>
                    <a:pt x="340095" y="437628"/>
                  </a:lnTo>
                  <a:lnTo>
                    <a:pt x="0" y="233794"/>
                  </a:lnTo>
                  <a:close/>
                </a:path>
              </a:pathLst>
            </a:custGeom>
            <a:gradFill>
              <a:gsLst>
                <a:gs pos="0">
                  <a:srgbClr val="373737"/>
                </a:gs>
                <a:gs pos="52000">
                  <a:srgbClr val="494949"/>
                </a:gs>
                <a:gs pos="3000">
                  <a:srgbClr val="474747"/>
                </a:gs>
              </a:gsLst>
              <a:lin ang="3960000" scaled="0"/>
            </a:gradFill>
            <a:ln w="7600" cap="flat">
              <a:solidFill>
                <a:srgbClr val="3A3A3A"/>
              </a:solidFill>
              <a:bevel/>
            </a:ln>
          </p:spPr>
        </p:sp>
        <p:sp>
          <p:nvSpPr>
            <p:cNvPr id="254" name="Forma libre: forma 253">
              <a:extLst>
                <a:ext uri="{FF2B5EF4-FFF2-40B4-BE49-F238E27FC236}">
                  <a16:creationId xmlns:a16="http://schemas.microsoft.com/office/drawing/2014/main" id="{ACE1D534-139F-42F9-A447-34B9DF6A98DB}"/>
                </a:ext>
              </a:extLst>
            </p:cNvPr>
            <p:cNvSpPr/>
            <p:nvPr/>
          </p:nvSpPr>
          <p:spPr>
            <a:xfrm>
              <a:off x="3104870" y="2517461"/>
              <a:ext cx="686630" cy="1061849"/>
            </a:xfrm>
            <a:custGeom>
              <a:avLst/>
              <a:gdLst/>
              <a:ahLst/>
              <a:cxnLst/>
              <a:rect l="0" t="0" r="0" b="0"/>
              <a:pathLst>
                <a:path w="686630" h="1061849">
                  <a:moveTo>
                    <a:pt x="136457" y="1061849"/>
                  </a:moveTo>
                  <a:lnTo>
                    <a:pt x="686630" y="762082"/>
                  </a:lnTo>
                  <a:lnTo>
                    <a:pt x="686630" y="10618"/>
                  </a:lnTo>
                  <a:lnTo>
                    <a:pt x="144405" y="257005"/>
                  </a:lnTo>
                  <a:lnTo>
                    <a:pt x="0" y="694293"/>
                  </a:lnTo>
                  <a:lnTo>
                    <a:pt x="136457" y="1061849"/>
                  </a:lnTo>
                  <a:close/>
                </a:path>
              </a:pathLst>
            </a:custGeom>
            <a:solidFill>
              <a:srgbClr val="414141"/>
            </a:solidFill>
            <a:ln w="7600" cap="flat">
              <a:solidFill>
                <a:srgbClr val="414141"/>
              </a:solidFill>
              <a:bevel/>
            </a:ln>
          </p:spPr>
        </p:sp>
        <p:sp>
          <p:nvSpPr>
            <p:cNvPr id="255" name="Forma libre: forma 254">
              <a:extLst>
                <a:ext uri="{FF2B5EF4-FFF2-40B4-BE49-F238E27FC236}">
                  <a16:creationId xmlns:a16="http://schemas.microsoft.com/office/drawing/2014/main" id="{95428E44-53E2-448E-B9EB-378424905291}"/>
                </a:ext>
              </a:extLst>
            </p:cNvPr>
            <p:cNvSpPr/>
            <p:nvPr/>
          </p:nvSpPr>
          <p:spPr>
            <a:xfrm>
              <a:off x="2918441" y="2645283"/>
              <a:ext cx="331010" cy="933865"/>
            </a:xfrm>
            <a:custGeom>
              <a:avLst/>
              <a:gdLst/>
              <a:ahLst/>
              <a:cxnLst/>
              <a:rect l="0" t="0" r="0" b="0"/>
              <a:pathLst>
                <a:path w="331010" h="933865">
                  <a:moveTo>
                    <a:pt x="10936" y="0"/>
                  </a:moveTo>
                  <a:lnTo>
                    <a:pt x="319599" y="122060"/>
                  </a:lnTo>
                  <a:cubicBezTo>
                    <a:pt x="326367" y="123826"/>
                    <a:pt x="329899" y="130062"/>
                    <a:pt x="331010" y="133397"/>
                  </a:cubicBezTo>
                  <a:lnTo>
                    <a:pt x="331010" y="924038"/>
                  </a:lnTo>
                  <a:cubicBezTo>
                    <a:pt x="331010" y="930301"/>
                    <a:pt x="325510" y="933865"/>
                    <a:pt x="319302" y="933865"/>
                  </a:cubicBezTo>
                  <a:lnTo>
                    <a:pt x="11266" y="782321"/>
                  </a:lnTo>
                  <a:cubicBezTo>
                    <a:pt x="2643" y="777708"/>
                    <a:pt x="1265" y="775329"/>
                    <a:pt x="0" y="770982"/>
                  </a:cubicBezTo>
                  <a:lnTo>
                    <a:pt x="0" y="10677"/>
                  </a:lnTo>
                  <a:cubicBezTo>
                    <a:pt x="0" y="4416"/>
                    <a:pt x="4730" y="0"/>
                    <a:pt x="10936" y="0"/>
                  </a:cubicBezTo>
                  <a:close/>
                </a:path>
              </a:pathLst>
            </a:custGeom>
            <a:gradFill>
              <a:gsLst>
                <a:gs pos="14000">
                  <a:srgbClr val="343434"/>
                </a:gs>
                <a:gs pos="66000">
                  <a:srgbClr val="383838"/>
                </a:gs>
                <a:gs pos="100000">
                  <a:srgbClr val="353535"/>
                </a:gs>
              </a:gsLst>
              <a:lin ang="10800000" scaled="0"/>
            </a:gradFill>
            <a:ln w="7600" cap="flat">
              <a:solidFill>
                <a:srgbClr val="424242"/>
              </a:solidFill>
              <a:bevel/>
            </a:ln>
          </p:spPr>
        </p:sp>
        <p:sp>
          <p:nvSpPr>
            <p:cNvPr id="256" name="Forma libre: forma 255">
              <a:extLst>
                <a:ext uri="{FF2B5EF4-FFF2-40B4-BE49-F238E27FC236}">
                  <a16:creationId xmlns:a16="http://schemas.microsoft.com/office/drawing/2014/main" id="{5D29B121-F16E-43DA-BE1D-5619B37603F2}"/>
                </a:ext>
              </a:extLst>
            </p:cNvPr>
            <p:cNvSpPr/>
            <p:nvPr/>
          </p:nvSpPr>
          <p:spPr>
            <a:xfrm>
              <a:off x="3215594" y="2510021"/>
              <a:ext cx="575869" cy="308184"/>
            </a:xfrm>
            <a:custGeom>
              <a:avLst/>
              <a:gdLst/>
              <a:ahLst/>
              <a:cxnLst/>
              <a:rect l="0" t="0" r="0" b="0"/>
              <a:pathLst>
                <a:path w="575869" h="308184">
                  <a:moveTo>
                    <a:pt x="0" y="251199"/>
                  </a:moveTo>
                  <a:cubicBezTo>
                    <a:pt x="23418" y="260999"/>
                    <a:pt x="26258" y="260547"/>
                    <a:pt x="43245" y="275347"/>
                  </a:cubicBezTo>
                  <a:cubicBezTo>
                    <a:pt x="52675" y="283563"/>
                    <a:pt x="57145" y="308184"/>
                    <a:pt x="57145" y="308184"/>
                  </a:cubicBezTo>
                  <a:lnTo>
                    <a:pt x="574820" y="22495"/>
                  </a:lnTo>
                  <a:cubicBezTo>
                    <a:pt x="574820" y="22495"/>
                    <a:pt x="577684" y="11351"/>
                    <a:pt x="573181" y="7637"/>
                  </a:cubicBezTo>
                  <a:cubicBezTo>
                    <a:pt x="569362" y="4483"/>
                    <a:pt x="537024" y="0"/>
                    <a:pt x="537024" y="0"/>
                  </a:cubicBezTo>
                  <a:lnTo>
                    <a:pt x="0" y="251199"/>
                  </a:lnTo>
                  <a:close/>
                </a:path>
              </a:pathLst>
            </a:custGeom>
            <a:gradFill>
              <a:gsLst>
                <a:gs pos="45000">
                  <a:srgbClr val="4A4A4A"/>
                </a:gs>
                <a:gs pos="49000">
                  <a:srgbClr val="565656"/>
                </a:gs>
                <a:gs pos="51000">
                  <a:srgbClr val="414141"/>
                </a:gs>
              </a:gsLst>
              <a:lin ang="3840000" scaled="0"/>
            </a:gradFill>
            <a:ln w="7600" cap="flat">
              <a:noFill/>
              <a:bevel/>
            </a:ln>
          </p:spPr>
        </p:sp>
        <p:sp>
          <p:nvSpPr>
            <p:cNvPr id="257" name="Forma libre: forma 256">
              <a:extLst>
                <a:ext uri="{FF2B5EF4-FFF2-40B4-BE49-F238E27FC236}">
                  <a16:creationId xmlns:a16="http://schemas.microsoft.com/office/drawing/2014/main" id="{4AAE039A-DB3A-42F4-B79C-13822CB839EF}"/>
                </a:ext>
              </a:extLst>
            </p:cNvPr>
            <p:cNvSpPr/>
            <p:nvPr/>
          </p:nvSpPr>
          <p:spPr>
            <a:xfrm>
              <a:off x="3212584" y="2758881"/>
              <a:ext cx="60265" cy="820846"/>
            </a:xfrm>
            <a:custGeom>
              <a:avLst/>
              <a:gdLst/>
              <a:ahLst/>
              <a:cxnLst/>
              <a:rect l="0" t="0" r="0" b="0"/>
              <a:pathLst>
                <a:path w="60265" h="820846">
                  <a:moveTo>
                    <a:pt x="-69" y="0"/>
                  </a:moveTo>
                  <a:cubicBezTo>
                    <a:pt x="14515" y="0"/>
                    <a:pt x="57536" y="20253"/>
                    <a:pt x="59815" y="55502"/>
                  </a:cubicBezTo>
                  <a:cubicBezTo>
                    <a:pt x="60591" y="67518"/>
                    <a:pt x="59815" y="800402"/>
                    <a:pt x="59815" y="800402"/>
                  </a:cubicBezTo>
                  <a:cubicBezTo>
                    <a:pt x="59815" y="800402"/>
                    <a:pt x="30536" y="824053"/>
                    <a:pt x="27147" y="820846"/>
                  </a:cubicBezTo>
                  <a:cubicBezTo>
                    <a:pt x="23757" y="816802"/>
                    <a:pt x="533" y="808746"/>
                    <a:pt x="533" y="808746"/>
                  </a:cubicBezTo>
                  <a:lnTo>
                    <a:pt x="-69" y="0"/>
                  </a:lnTo>
                  <a:close/>
                </a:path>
              </a:pathLst>
            </a:custGeom>
            <a:gradFill>
              <a:gsLst>
                <a:gs pos="0">
                  <a:srgbClr val="414141"/>
                </a:gs>
                <a:gs pos="25000">
                  <a:srgbClr val="4C4C4C"/>
                </a:gs>
                <a:gs pos="100000">
                  <a:srgbClr val="353535"/>
                </a:gs>
              </a:gsLst>
              <a:lin ang="10800000" scaled="0"/>
            </a:gradFill>
            <a:ln w="7600" cap="flat">
              <a:noFill/>
              <a:bevel/>
            </a:ln>
          </p:spPr>
        </p:sp>
        <p:sp>
          <p:nvSpPr>
            <p:cNvPr id="258" name="Forma libre: forma 257">
              <a:extLst>
                <a:ext uri="{FF2B5EF4-FFF2-40B4-BE49-F238E27FC236}">
                  <a16:creationId xmlns:a16="http://schemas.microsoft.com/office/drawing/2014/main" id="{74F48C98-6452-4673-A23F-01C1A63EEB00}"/>
                </a:ext>
              </a:extLst>
            </p:cNvPr>
            <p:cNvSpPr/>
            <p:nvPr/>
          </p:nvSpPr>
          <p:spPr>
            <a:xfrm>
              <a:off x="2919841" y="2651153"/>
              <a:ext cx="197054" cy="818573"/>
            </a:xfrm>
            <a:custGeom>
              <a:avLst/>
              <a:gdLst/>
              <a:ahLst/>
              <a:cxnLst/>
              <a:rect l="0" t="0" r="0" b="0"/>
              <a:pathLst>
                <a:path w="197054" h="818573">
                  <a:moveTo>
                    <a:pt x="197054" y="67094"/>
                  </a:moveTo>
                  <a:lnTo>
                    <a:pt x="98527" y="818573"/>
                  </a:lnTo>
                  <a:lnTo>
                    <a:pt x="205" y="776469"/>
                  </a:lnTo>
                  <a:lnTo>
                    <a:pt x="205" y="2877"/>
                  </a:lnTo>
                  <a:cubicBezTo>
                    <a:pt x="205" y="2877"/>
                    <a:pt x="-2961" y="-2935"/>
                    <a:pt x="11545" y="1536"/>
                  </a:cubicBezTo>
                  <a:lnTo>
                    <a:pt x="197054" y="67094"/>
                  </a:lnTo>
                  <a:close/>
                </a:path>
              </a:pathLst>
            </a:custGeom>
            <a:gradFill>
              <a:gsLst>
                <a:gs pos="0">
                  <a:srgbClr val="8F8F8F">
                    <a:alpha val="20000"/>
                  </a:srgbClr>
                </a:gs>
                <a:gs pos="52000">
                  <a:srgbClr val="686868">
                    <a:alpha val="0"/>
                  </a:srgbClr>
                </a:gs>
              </a:gsLst>
              <a:lin ang="11400000" scaled="0"/>
            </a:gradFill>
            <a:ln w="7600" cap="flat">
              <a:noFill/>
              <a:bevel/>
            </a:ln>
          </p:spPr>
        </p:sp>
        <p:grpSp>
          <p:nvGrpSpPr>
            <p:cNvPr id="259" name="Grupo 258">
              <a:extLst>
                <a:ext uri="{FF2B5EF4-FFF2-40B4-BE49-F238E27FC236}">
                  <a16:creationId xmlns:a16="http://schemas.microsoft.com/office/drawing/2014/main" id="{9FE16BCB-B62B-4239-8BE4-C86BEBF100CA}"/>
                </a:ext>
              </a:extLst>
            </p:cNvPr>
            <p:cNvGrpSpPr/>
            <p:nvPr/>
          </p:nvGrpSpPr>
          <p:grpSpPr>
            <a:xfrm>
              <a:off x="2919280" y="2744417"/>
              <a:ext cx="330102" cy="513983"/>
              <a:chOff x="2919280" y="2744417"/>
              <a:chExt cx="330102" cy="513983"/>
            </a:xfrm>
          </p:grpSpPr>
          <p:sp>
            <p:nvSpPr>
              <p:cNvPr id="260" name="Forma libre: forma 259">
                <a:extLst>
                  <a:ext uri="{FF2B5EF4-FFF2-40B4-BE49-F238E27FC236}">
                    <a16:creationId xmlns:a16="http://schemas.microsoft.com/office/drawing/2014/main" id="{B15A422B-EA47-4F87-BC43-3BD4FF892692}"/>
                  </a:ext>
                </a:extLst>
              </p:cNvPr>
              <p:cNvSpPr/>
              <p:nvPr/>
            </p:nvSpPr>
            <p:spPr>
              <a:xfrm>
                <a:off x="2920455" y="2744417"/>
                <a:ext cx="180285" cy="100154"/>
              </a:xfrm>
              <a:custGeom>
                <a:avLst/>
                <a:gdLst/>
                <a:ahLst/>
                <a:cxnLst/>
                <a:rect l="0" t="0" r="0" b="0"/>
                <a:pathLst>
                  <a:path w="180285" h="100154">
                    <a:moveTo>
                      <a:pt x="0" y="0"/>
                    </a:moveTo>
                    <a:lnTo>
                      <a:pt x="0" y="16553"/>
                    </a:lnTo>
                    <a:lnTo>
                      <a:pt x="180285" y="100154"/>
                    </a:lnTo>
                    <a:lnTo>
                      <a:pt x="180285" y="82626"/>
                    </a:lnTo>
                    <a:lnTo>
                      <a:pt x="0" y="0"/>
                    </a:lnTo>
                    <a:close/>
                  </a:path>
                </a:pathLst>
              </a:custGeom>
              <a:gradFill>
                <a:gsLst>
                  <a:gs pos="100000">
                    <a:srgbClr val="000000"/>
                  </a:gs>
                  <a:gs pos="0">
                    <a:srgbClr val="333333"/>
                  </a:gs>
                </a:gsLst>
                <a:path path="rect">
                  <a:fillToRect l="50000" t="50000" r="50000" b="50000"/>
                </a:path>
              </a:gradFill>
              <a:ln w="7600" cap="flat">
                <a:solidFill>
                  <a:srgbClr val="292929"/>
                </a:solidFill>
                <a:bevel/>
              </a:ln>
            </p:spPr>
          </p:sp>
          <p:sp>
            <p:nvSpPr>
              <p:cNvPr id="261" name="Forma libre: forma 260">
                <a:extLst>
                  <a:ext uri="{FF2B5EF4-FFF2-40B4-BE49-F238E27FC236}">
                    <a16:creationId xmlns:a16="http://schemas.microsoft.com/office/drawing/2014/main" id="{448D219A-4228-4D38-98A3-F6F0456F14EA}"/>
                  </a:ext>
                </a:extLst>
              </p:cNvPr>
              <p:cNvSpPr/>
              <p:nvPr/>
            </p:nvSpPr>
            <p:spPr>
              <a:xfrm>
                <a:off x="2920455" y="2857335"/>
                <a:ext cx="180285" cy="101161"/>
              </a:xfrm>
              <a:custGeom>
                <a:avLst/>
                <a:gdLst/>
                <a:ahLst/>
                <a:cxnLst/>
                <a:rect l="0" t="0" r="0" b="0"/>
                <a:pathLst>
                  <a:path w="180285" h="101161">
                    <a:moveTo>
                      <a:pt x="0" y="0"/>
                    </a:moveTo>
                    <a:lnTo>
                      <a:pt x="0" y="18501"/>
                    </a:lnTo>
                    <a:lnTo>
                      <a:pt x="180285" y="101161"/>
                    </a:lnTo>
                    <a:lnTo>
                      <a:pt x="180285" y="80713"/>
                    </a:lnTo>
                    <a:lnTo>
                      <a:pt x="0" y="0"/>
                    </a:lnTo>
                    <a:close/>
                  </a:path>
                </a:pathLst>
              </a:custGeom>
              <a:gradFill>
                <a:gsLst>
                  <a:gs pos="100000">
                    <a:srgbClr val="000000"/>
                  </a:gs>
                  <a:gs pos="0">
                    <a:srgbClr val="333333"/>
                  </a:gs>
                </a:gsLst>
                <a:path path="rect">
                  <a:fillToRect l="50000" t="50000" r="50000" b="50000"/>
                </a:path>
              </a:gradFill>
              <a:ln w="7600" cap="flat">
                <a:solidFill>
                  <a:srgbClr val="292929"/>
                </a:solidFill>
                <a:bevel/>
              </a:ln>
            </p:spPr>
          </p:sp>
          <p:sp>
            <p:nvSpPr>
              <p:cNvPr id="262" name="Forma libre: forma 261">
                <a:extLst>
                  <a:ext uri="{FF2B5EF4-FFF2-40B4-BE49-F238E27FC236}">
                    <a16:creationId xmlns:a16="http://schemas.microsoft.com/office/drawing/2014/main" id="{A2EF63DB-3F72-4C8E-99B5-AD8297FD6622}"/>
                  </a:ext>
                </a:extLst>
              </p:cNvPr>
              <p:cNvSpPr/>
              <p:nvPr/>
            </p:nvSpPr>
            <p:spPr>
              <a:xfrm>
                <a:off x="2919280" y="2971152"/>
                <a:ext cx="181461" cy="103215"/>
              </a:xfrm>
              <a:custGeom>
                <a:avLst/>
                <a:gdLst/>
                <a:ahLst/>
                <a:cxnLst/>
                <a:rect l="0" t="0" r="0" b="0"/>
                <a:pathLst>
                  <a:path w="181461" h="103215">
                    <a:moveTo>
                      <a:pt x="0" y="0"/>
                    </a:moveTo>
                    <a:lnTo>
                      <a:pt x="0" y="19474"/>
                    </a:lnTo>
                    <a:lnTo>
                      <a:pt x="181461" y="103215"/>
                    </a:lnTo>
                    <a:lnTo>
                      <a:pt x="181461" y="84713"/>
                    </a:lnTo>
                    <a:lnTo>
                      <a:pt x="0" y="0"/>
                    </a:lnTo>
                    <a:close/>
                  </a:path>
                </a:pathLst>
              </a:custGeom>
              <a:gradFill>
                <a:gsLst>
                  <a:gs pos="100000">
                    <a:srgbClr val="000000"/>
                  </a:gs>
                  <a:gs pos="0">
                    <a:srgbClr val="333333"/>
                  </a:gs>
                </a:gsLst>
                <a:path path="rect">
                  <a:fillToRect l="50000" t="50000" r="50000" b="50000"/>
                </a:path>
              </a:gradFill>
              <a:ln w="7600" cap="flat">
                <a:solidFill>
                  <a:srgbClr val="292929"/>
                </a:solidFill>
                <a:bevel/>
              </a:ln>
            </p:spPr>
          </p:sp>
          <p:sp>
            <p:nvSpPr>
              <p:cNvPr id="263" name="Forma libre: forma 262">
                <a:extLst>
                  <a:ext uri="{FF2B5EF4-FFF2-40B4-BE49-F238E27FC236}">
                    <a16:creationId xmlns:a16="http://schemas.microsoft.com/office/drawing/2014/main" id="{A5CAE1BC-98C6-46D6-BADD-E1107DB6744A}"/>
                  </a:ext>
                </a:extLst>
              </p:cNvPr>
              <p:cNvSpPr/>
              <p:nvPr/>
            </p:nvSpPr>
            <p:spPr>
              <a:xfrm>
                <a:off x="2920890" y="3088972"/>
                <a:ext cx="178801" cy="101268"/>
              </a:xfrm>
              <a:custGeom>
                <a:avLst/>
                <a:gdLst/>
                <a:ahLst/>
                <a:cxnLst/>
                <a:rect l="0" t="0" r="0" b="0"/>
                <a:pathLst>
                  <a:path w="178801" h="101268">
                    <a:moveTo>
                      <a:pt x="0" y="0"/>
                    </a:moveTo>
                    <a:lnTo>
                      <a:pt x="0" y="19474"/>
                    </a:lnTo>
                    <a:lnTo>
                      <a:pt x="178801" y="101268"/>
                    </a:lnTo>
                    <a:lnTo>
                      <a:pt x="178801" y="82767"/>
                    </a:lnTo>
                    <a:lnTo>
                      <a:pt x="0" y="0"/>
                    </a:lnTo>
                    <a:close/>
                  </a:path>
                </a:pathLst>
              </a:custGeom>
              <a:gradFill>
                <a:gsLst>
                  <a:gs pos="100000">
                    <a:srgbClr val="000000"/>
                  </a:gs>
                  <a:gs pos="0">
                    <a:srgbClr val="333333"/>
                  </a:gs>
                </a:gsLst>
                <a:path path="rect">
                  <a:fillToRect l="50000" t="50000" r="50000" b="50000"/>
                </a:path>
              </a:gradFill>
              <a:ln w="7600" cap="flat">
                <a:solidFill>
                  <a:srgbClr val="292929"/>
                </a:solidFill>
                <a:bevel/>
              </a:ln>
            </p:spPr>
          </p:sp>
          <p:sp>
            <p:nvSpPr>
              <p:cNvPr id="264" name="Forma libre: forma 263">
                <a:extLst>
                  <a:ext uri="{FF2B5EF4-FFF2-40B4-BE49-F238E27FC236}">
                    <a16:creationId xmlns:a16="http://schemas.microsoft.com/office/drawing/2014/main" id="{F6716F4F-7124-442B-978E-CC5B91EB7F45}"/>
                  </a:ext>
                </a:extLst>
              </p:cNvPr>
              <p:cNvSpPr/>
              <p:nvPr/>
            </p:nvSpPr>
            <p:spPr>
              <a:xfrm>
                <a:off x="3086260" y="2821981"/>
                <a:ext cx="162156" cy="87246"/>
              </a:xfrm>
              <a:custGeom>
                <a:avLst/>
                <a:gdLst/>
                <a:ahLst/>
                <a:cxnLst/>
                <a:rect l="0" t="0" r="0" b="0"/>
                <a:pathLst>
                  <a:path w="162156" h="87246">
                    <a:moveTo>
                      <a:pt x="0" y="0"/>
                    </a:moveTo>
                    <a:lnTo>
                      <a:pt x="386" y="16359"/>
                    </a:lnTo>
                    <a:lnTo>
                      <a:pt x="162156" y="87246"/>
                    </a:lnTo>
                    <a:lnTo>
                      <a:pt x="162156" y="71667"/>
                    </a:lnTo>
                    <a:lnTo>
                      <a:pt x="0" y="0"/>
                    </a:lnTo>
                    <a:close/>
                  </a:path>
                </a:pathLst>
              </a:custGeom>
              <a:gradFill>
                <a:gsLst>
                  <a:gs pos="100000">
                    <a:srgbClr val="004371"/>
                  </a:gs>
                  <a:gs pos="0">
                    <a:srgbClr val="006FBD"/>
                  </a:gs>
                </a:gsLst>
                <a:path path="rect">
                  <a:fillToRect l="50000" t="50000" r="50000" b="50000"/>
                </a:path>
              </a:gradFill>
              <a:ln w="7600" cap="flat">
                <a:gradFill>
                  <a:gsLst>
                    <a:gs pos="0">
                      <a:srgbClr val="00538E"/>
                    </a:gs>
                    <a:gs pos="100000">
                      <a:srgbClr val="00406E"/>
                    </a:gs>
                  </a:gsLst>
                  <a:lin ang="0" scaled="0"/>
                </a:gradFill>
                <a:bevel/>
              </a:ln>
            </p:spPr>
          </p:sp>
          <p:sp>
            <p:nvSpPr>
              <p:cNvPr id="265" name="Forma libre: forma 264">
                <a:extLst>
                  <a:ext uri="{FF2B5EF4-FFF2-40B4-BE49-F238E27FC236}">
                    <a16:creationId xmlns:a16="http://schemas.microsoft.com/office/drawing/2014/main" id="{56499FC8-3F16-49C7-8A5A-2F4916A6DF09}"/>
                  </a:ext>
                </a:extLst>
              </p:cNvPr>
              <p:cNvSpPr/>
              <p:nvPr/>
            </p:nvSpPr>
            <p:spPr>
              <a:xfrm>
                <a:off x="3086261" y="2932204"/>
                <a:ext cx="163121" cy="93478"/>
              </a:xfrm>
              <a:custGeom>
                <a:avLst/>
                <a:gdLst/>
                <a:ahLst/>
                <a:cxnLst/>
                <a:rect l="0" t="0" r="0" b="0"/>
                <a:pathLst>
                  <a:path w="163121" h="93478">
                    <a:moveTo>
                      <a:pt x="0" y="0"/>
                    </a:moveTo>
                    <a:lnTo>
                      <a:pt x="0" y="20448"/>
                    </a:lnTo>
                    <a:lnTo>
                      <a:pt x="163121" y="93478"/>
                    </a:lnTo>
                    <a:lnTo>
                      <a:pt x="163121" y="74977"/>
                    </a:lnTo>
                    <a:lnTo>
                      <a:pt x="0" y="0"/>
                    </a:lnTo>
                    <a:close/>
                  </a:path>
                </a:pathLst>
              </a:custGeom>
              <a:gradFill>
                <a:gsLst>
                  <a:gs pos="100000">
                    <a:srgbClr val="004371"/>
                  </a:gs>
                  <a:gs pos="0">
                    <a:srgbClr val="006FBD"/>
                  </a:gs>
                </a:gsLst>
                <a:path path="rect">
                  <a:fillToRect l="50000" t="50000" r="50000" b="50000"/>
                </a:path>
              </a:gradFill>
              <a:ln w="7600" cap="flat">
                <a:gradFill>
                  <a:gsLst>
                    <a:gs pos="0">
                      <a:srgbClr val="00538E"/>
                    </a:gs>
                    <a:gs pos="100000">
                      <a:srgbClr val="00406E"/>
                    </a:gs>
                  </a:gsLst>
                  <a:lin ang="0" scaled="0"/>
                </a:gradFill>
                <a:bevel/>
              </a:ln>
            </p:spPr>
          </p:sp>
          <p:sp>
            <p:nvSpPr>
              <p:cNvPr id="266" name="Forma libre: forma 265">
                <a:extLst>
                  <a:ext uri="{FF2B5EF4-FFF2-40B4-BE49-F238E27FC236}">
                    <a16:creationId xmlns:a16="http://schemas.microsoft.com/office/drawing/2014/main" id="{A6E6B3E5-5C5E-47E6-868D-3B7133DF0F8D}"/>
                  </a:ext>
                </a:extLst>
              </p:cNvPr>
              <p:cNvSpPr/>
              <p:nvPr/>
            </p:nvSpPr>
            <p:spPr>
              <a:xfrm>
                <a:off x="3085295" y="3049051"/>
                <a:ext cx="164086" cy="91530"/>
              </a:xfrm>
              <a:custGeom>
                <a:avLst/>
                <a:gdLst/>
                <a:ahLst/>
                <a:cxnLst/>
                <a:rect l="0" t="0" r="0" b="0"/>
                <a:pathLst>
                  <a:path w="164086" h="91530">
                    <a:moveTo>
                      <a:pt x="0" y="0"/>
                    </a:moveTo>
                    <a:lnTo>
                      <a:pt x="164086" y="74003"/>
                    </a:lnTo>
                    <a:lnTo>
                      <a:pt x="164086" y="91530"/>
                    </a:lnTo>
                    <a:lnTo>
                      <a:pt x="0" y="20448"/>
                    </a:lnTo>
                    <a:lnTo>
                      <a:pt x="0" y="0"/>
                    </a:lnTo>
                    <a:close/>
                  </a:path>
                </a:pathLst>
              </a:custGeom>
              <a:gradFill>
                <a:gsLst>
                  <a:gs pos="100000">
                    <a:srgbClr val="004371"/>
                  </a:gs>
                  <a:gs pos="0">
                    <a:srgbClr val="006FBD"/>
                  </a:gs>
                </a:gsLst>
                <a:path path="rect">
                  <a:fillToRect l="50000" t="50000" r="50000" b="50000"/>
                </a:path>
              </a:gradFill>
              <a:ln w="7600" cap="flat">
                <a:gradFill>
                  <a:gsLst>
                    <a:gs pos="0">
                      <a:srgbClr val="00538E"/>
                    </a:gs>
                    <a:gs pos="100000">
                      <a:srgbClr val="00406E"/>
                    </a:gs>
                  </a:gsLst>
                  <a:lin ang="0" scaled="0"/>
                </a:gradFill>
                <a:bevel/>
              </a:ln>
            </p:spPr>
          </p:sp>
          <p:sp>
            <p:nvSpPr>
              <p:cNvPr id="267" name="Forma libre: forma 266">
                <a:extLst>
                  <a:ext uri="{FF2B5EF4-FFF2-40B4-BE49-F238E27FC236}">
                    <a16:creationId xmlns:a16="http://schemas.microsoft.com/office/drawing/2014/main" id="{48B54772-B39C-462D-8C4C-0C6555F0DD27}"/>
                  </a:ext>
                </a:extLst>
              </p:cNvPr>
              <p:cNvSpPr/>
              <p:nvPr/>
            </p:nvSpPr>
            <p:spPr>
              <a:xfrm>
                <a:off x="3085295" y="3163949"/>
                <a:ext cx="164086" cy="94451"/>
              </a:xfrm>
              <a:custGeom>
                <a:avLst/>
                <a:gdLst/>
                <a:ahLst/>
                <a:cxnLst/>
                <a:rect l="0" t="0" r="0" b="0"/>
                <a:pathLst>
                  <a:path w="164086" h="94451">
                    <a:moveTo>
                      <a:pt x="0" y="0"/>
                    </a:moveTo>
                    <a:lnTo>
                      <a:pt x="164086" y="76924"/>
                    </a:lnTo>
                    <a:lnTo>
                      <a:pt x="164086" y="94451"/>
                    </a:lnTo>
                    <a:lnTo>
                      <a:pt x="0" y="20448"/>
                    </a:lnTo>
                    <a:lnTo>
                      <a:pt x="0" y="0"/>
                    </a:lnTo>
                    <a:close/>
                  </a:path>
                </a:pathLst>
              </a:custGeom>
              <a:gradFill>
                <a:gsLst>
                  <a:gs pos="100000">
                    <a:srgbClr val="004371"/>
                  </a:gs>
                  <a:gs pos="63000">
                    <a:srgbClr val="006FBD"/>
                  </a:gs>
                </a:gsLst>
                <a:path path="rect">
                  <a:fillToRect l="100000" b="100000"/>
                </a:path>
                <a:tileRect t="-100000" r="-100000"/>
              </a:gradFill>
              <a:ln w="7600" cap="flat">
                <a:gradFill>
                  <a:gsLst>
                    <a:gs pos="0">
                      <a:srgbClr val="00538E"/>
                    </a:gs>
                    <a:gs pos="100000">
                      <a:srgbClr val="00406E"/>
                    </a:gs>
                  </a:gsLst>
                  <a:lin ang="0" scaled="0"/>
                </a:gradFill>
                <a:bevel/>
              </a:ln>
            </p:spPr>
          </p:sp>
          <p:sp>
            <p:nvSpPr>
              <p:cNvPr id="268" name="Forma libre: forma 267">
                <a:extLst>
                  <a:ext uri="{FF2B5EF4-FFF2-40B4-BE49-F238E27FC236}">
                    <a16:creationId xmlns:a16="http://schemas.microsoft.com/office/drawing/2014/main" id="{4B91994D-4F8A-4CF5-B9FB-60834A94CC09}"/>
                  </a:ext>
                </a:extLst>
              </p:cNvPr>
              <p:cNvSpPr/>
              <p:nvPr/>
            </p:nvSpPr>
            <p:spPr>
              <a:xfrm>
                <a:off x="3094947" y="2825876"/>
                <a:ext cx="136288" cy="79067"/>
              </a:xfrm>
              <a:custGeom>
                <a:avLst/>
                <a:gdLst/>
                <a:ahLst/>
                <a:cxnLst/>
                <a:rect l="0" t="0" r="0" b="0"/>
                <a:pathLst>
                  <a:path w="136288" h="79067">
                    <a:moveTo>
                      <a:pt x="0" y="0"/>
                    </a:moveTo>
                    <a:lnTo>
                      <a:pt x="122389" y="54139"/>
                    </a:lnTo>
                    <a:lnTo>
                      <a:pt x="136288" y="79067"/>
                    </a:lnTo>
                    <a:lnTo>
                      <a:pt x="386" y="18306"/>
                    </a:lnTo>
                    <a:lnTo>
                      <a:pt x="0" y="0"/>
                    </a:lnTo>
                    <a:close/>
                  </a:path>
                </a:pathLst>
              </a:custGeom>
              <a:gradFill>
                <a:gsLst>
                  <a:gs pos="0">
                    <a:srgbClr val="40C2F2"/>
                  </a:gs>
                  <a:gs pos="75000">
                    <a:srgbClr val="45C4F3">
                      <a:alpha val="0"/>
                    </a:srgbClr>
                  </a:gs>
                </a:gsLst>
                <a:lin ang="5400000" scaled="0"/>
              </a:gradFill>
              <a:ln w="7600" cap="flat">
                <a:noFill/>
                <a:bevel/>
              </a:ln>
            </p:spPr>
          </p:sp>
          <p:sp>
            <p:nvSpPr>
              <p:cNvPr id="269" name="Forma libre: forma 268">
                <a:extLst>
                  <a:ext uri="{FF2B5EF4-FFF2-40B4-BE49-F238E27FC236}">
                    <a16:creationId xmlns:a16="http://schemas.microsoft.com/office/drawing/2014/main" id="{588DF5D1-1F39-41F3-8231-115B0654F539}"/>
                  </a:ext>
                </a:extLst>
              </p:cNvPr>
              <p:cNvSpPr/>
              <p:nvPr/>
            </p:nvSpPr>
            <p:spPr>
              <a:xfrm>
                <a:off x="3092823" y="2934151"/>
                <a:ext cx="135902" cy="84130"/>
              </a:xfrm>
              <a:custGeom>
                <a:avLst/>
                <a:gdLst/>
                <a:ahLst/>
                <a:cxnLst/>
                <a:rect l="0" t="0" r="0" b="0"/>
                <a:pathLst>
                  <a:path w="135902" h="84130">
                    <a:moveTo>
                      <a:pt x="0" y="0"/>
                    </a:moveTo>
                    <a:lnTo>
                      <a:pt x="121231" y="56087"/>
                    </a:lnTo>
                    <a:lnTo>
                      <a:pt x="135902" y="84130"/>
                    </a:lnTo>
                    <a:lnTo>
                      <a:pt x="772" y="22590"/>
                    </a:lnTo>
                    <a:lnTo>
                      <a:pt x="0" y="0"/>
                    </a:lnTo>
                    <a:close/>
                  </a:path>
                </a:pathLst>
              </a:custGeom>
              <a:gradFill>
                <a:gsLst>
                  <a:gs pos="0">
                    <a:srgbClr val="40C2F2"/>
                  </a:gs>
                  <a:gs pos="75000">
                    <a:srgbClr val="45C4F3">
                      <a:alpha val="0"/>
                    </a:srgbClr>
                  </a:gs>
                </a:gsLst>
                <a:lin ang="5400000" scaled="0"/>
              </a:gradFill>
              <a:ln w="7600" cap="flat">
                <a:noFill/>
                <a:bevel/>
              </a:ln>
            </p:spPr>
          </p:sp>
          <p:sp>
            <p:nvSpPr>
              <p:cNvPr id="270" name="Forma libre: forma 269">
                <a:extLst>
                  <a:ext uri="{FF2B5EF4-FFF2-40B4-BE49-F238E27FC236}">
                    <a16:creationId xmlns:a16="http://schemas.microsoft.com/office/drawing/2014/main" id="{6052BE0A-666B-4105-8535-F584773553C3}"/>
                  </a:ext>
                </a:extLst>
              </p:cNvPr>
              <p:cNvSpPr/>
              <p:nvPr/>
            </p:nvSpPr>
            <p:spPr>
              <a:xfrm>
                <a:off x="3094368" y="3052556"/>
                <a:ext cx="136288" cy="81793"/>
              </a:xfrm>
              <a:custGeom>
                <a:avLst/>
                <a:gdLst/>
                <a:ahLst/>
                <a:cxnLst/>
                <a:rect l="0" t="0" r="0" b="0"/>
                <a:pathLst>
                  <a:path w="136288" h="81793">
                    <a:moveTo>
                      <a:pt x="0" y="0"/>
                    </a:moveTo>
                    <a:lnTo>
                      <a:pt x="122390" y="54529"/>
                    </a:lnTo>
                    <a:lnTo>
                      <a:pt x="136288" y="81793"/>
                    </a:lnTo>
                    <a:lnTo>
                      <a:pt x="386" y="21032"/>
                    </a:lnTo>
                    <a:lnTo>
                      <a:pt x="0" y="0"/>
                    </a:lnTo>
                    <a:close/>
                  </a:path>
                </a:pathLst>
              </a:custGeom>
              <a:gradFill>
                <a:gsLst>
                  <a:gs pos="0">
                    <a:srgbClr val="40C2F2"/>
                  </a:gs>
                  <a:gs pos="75000">
                    <a:srgbClr val="45C4F3">
                      <a:alpha val="0"/>
                    </a:srgbClr>
                  </a:gs>
                </a:gsLst>
                <a:lin ang="5400000" scaled="0"/>
              </a:gradFill>
              <a:ln w="7600" cap="flat">
                <a:noFill/>
                <a:bevel/>
              </a:ln>
            </p:spPr>
          </p:sp>
          <p:sp>
            <p:nvSpPr>
              <p:cNvPr id="271" name="Forma libre: forma 270">
                <a:extLst>
                  <a:ext uri="{FF2B5EF4-FFF2-40B4-BE49-F238E27FC236}">
                    <a16:creationId xmlns:a16="http://schemas.microsoft.com/office/drawing/2014/main" id="{94EB971A-A1F5-4FEF-9BBE-49857A2DFE69}"/>
                  </a:ext>
                </a:extLst>
              </p:cNvPr>
              <p:cNvSpPr/>
              <p:nvPr/>
            </p:nvSpPr>
            <p:spPr>
              <a:xfrm>
                <a:off x="3094368" y="3169235"/>
                <a:ext cx="136288" cy="79067"/>
              </a:xfrm>
              <a:custGeom>
                <a:avLst/>
                <a:gdLst/>
                <a:ahLst/>
                <a:cxnLst/>
                <a:rect l="0" t="0" r="0" b="0"/>
                <a:pathLst>
                  <a:path w="136288" h="79067">
                    <a:moveTo>
                      <a:pt x="0" y="0"/>
                    </a:moveTo>
                    <a:lnTo>
                      <a:pt x="122389" y="54139"/>
                    </a:lnTo>
                    <a:lnTo>
                      <a:pt x="136288" y="79067"/>
                    </a:lnTo>
                    <a:lnTo>
                      <a:pt x="386" y="18306"/>
                    </a:lnTo>
                    <a:lnTo>
                      <a:pt x="0" y="0"/>
                    </a:lnTo>
                    <a:close/>
                  </a:path>
                </a:pathLst>
              </a:custGeom>
              <a:gradFill>
                <a:gsLst>
                  <a:gs pos="29000">
                    <a:srgbClr val="40C2F2">
                      <a:alpha val="78000"/>
                    </a:srgbClr>
                  </a:gs>
                  <a:gs pos="72000">
                    <a:srgbClr val="45C4F3">
                      <a:alpha val="0"/>
                    </a:srgbClr>
                  </a:gs>
                </a:gsLst>
                <a:lin ang="5400000" scaled="0"/>
              </a:gradFill>
              <a:ln w="7600" cap="flat">
                <a:noFill/>
                <a:bevel/>
              </a:ln>
            </p:spPr>
          </p:sp>
          <p:sp>
            <p:nvSpPr>
              <p:cNvPr id="272" name="Forma libre: forma 271">
                <a:extLst>
                  <a:ext uri="{FF2B5EF4-FFF2-40B4-BE49-F238E27FC236}">
                    <a16:creationId xmlns:a16="http://schemas.microsoft.com/office/drawing/2014/main" id="{4F88AA53-507D-4751-A4F9-9CA820002B5C}"/>
                  </a:ext>
                </a:extLst>
              </p:cNvPr>
              <p:cNvSpPr/>
              <p:nvPr/>
            </p:nvSpPr>
            <p:spPr>
              <a:xfrm>
                <a:off x="3094368" y="3169234"/>
                <a:ext cx="141308" cy="82741"/>
              </a:xfrm>
              <a:custGeom>
                <a:avLst/>
                <a:gdLst/>
                <a:ahLst/>
                <a:cxnLst/>
                <a:rect l="0" t="0" r="0" b="0"/>
                <a:pathLst>
                  <a:path w="141308" h="82741">
                    <a:moveTo>
                      <a:pt x="0" y="0"/>
                    </a:moveTo>
                    <a:lnTo>
                      <a:pt x="141308" y="65604"/>
                    </a:lnTo>
                    <a:lnTo>
                      <a:pt x="141308" y="82741"/>
                    </a:lnTo>
                    <a:lnTo>
                      <a:pt x="19304" y="28991"/>
                    </a:lnTo>
                    <a:lnTo>
                      <a:pt x="0" y="0"/>
                    </a:lnTo>
                    <a:close/>
                  </a:path>
                </a:pathLst>
              </a:custGeom>
              <a:gradFill>
                <a:gsLst>
                  <a:gs pos="7000">
                    <a:srgbClr val="40C2F2"/>
                  </a:gs>
                  <a:gs pos="41000">
                    <a:srgbClr val="45C4F3">
                      <a:alpha val="0"/>
                    </a:srgbClr>
                  </a:gs>
                </a:gsLst>
                <a:lin ang="11400000" scaled="0"/>
              </a:gradFill>
              <a:ln w="7600" cap="flat">
                <a:noFill/>
                <a:bevel/>
              </a:ln>
            </p:spPr>
          </p:sp>
          <p:sp>
            <p:nvSpPr>
              <p:cNvPr id="273" name="Forma libre: forma 272">
                <a:extLst>
                  <a:ext uri="{FF2B5EF4-FFF2-40B4-BE49-F238E27FC236}">
                    <a16:creationId xmlns:a16="http://schemas.microsoft.com/office/drawing/2014/main" id="{7270D215-0491-40F0-AC33-E495309B1F55}"/>
                  </a:ext>
                </a:extLst>
              </p:cNvPr>
              <p:cNvSpPr/>
              <p:nvPr/>
            </p:nvSpPr>
            <p:spPr>
              <a:xfrm>
                <a:off x="3096685" y="3052082"/>
                <a:ext cx="141308" cy="82741"/>
              </a:xfrm>
              <a:custGeom>
                <a:avLst/>
                <a:gdLst/>
                <a:ahLst/>
                <a:cxnLst/>
                <a:rect l="0" t="0" r="0" b="0"/>
                <a:pathLst>
                  <a:path w="141308" h="82741">
                    <a:moveTo>
                      <a:pt x="0" y="0"/>
                    </a:moveTo>
                    <a:lnTo>
                      <a:pt x="141308" y="65604"/>
                    </a:lnTo>
                    <a:lnTo>
                      <a:pt x="141308" y="82741"/>
                    </a:lnTo>
                    <a:lnTo>
                      <a:pt x="19304" y="28991"/>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274" name="Forma libre: forma 273">
                <a:extLst>
                  <a:ext uri="{FF2B5EF4-FFF2-40B4-BE49-F238E27FC236}">
                    <a16:creationId xmlns:a16="http://schemas.microsoft.com/office/drawing/2014/main" id="{57DDC55C-390B-40BC-A200-B06F209D5CF7}"/>
                  </a:ext>
                </a:extLst>
              </p:cNvPr>
              <p:cNvSpPr/>
              <p:nvPr/>
            </p:nvSpPr>
            <p:spPr>
              <a:xfrm>
                <a:off x="3097169" y="2937573"/>
                <a:ext cx="141308" cy="82741"/>
              </a:xfrm>
              <a:custGeom>
                <a:avLst/>
                <a:gdLst/>
                <a:ahLst/>
                <a:cxnLst/>
                <a:rect l="0" t="0" r="0" b="0"/>
                <a:pathLst>
                  <a:path w="141308" h="82741">
                    <a:moveTo>
                      <a:pt x="0" y="0"/>
                    </a:moveTo>
                    <a:lnTo>
                      <a:pt x="141308" y="65604"/>
                    </a:lnTo>
                    <a:lnTo>
                      <a:pt x="141308" y="82741"/>
                    </a:lnTo>
                    <a:lnTo>
                      <a:pt x="19304" y="28991"/>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sp>
            <p:nvSpPr>
              <p:cNvPr id="275" name="Forma libre: forma 274">
                <a:extLst>
                  <a:ext uri="{FF2B5EF4-FFF2-40B4-BE49-F238E27FC236}">
                    <a16:creationId xmlns:a16="http://schemas.microsoft.com/office/drawing/2014/main" id="{9019D54C-1B09-4A7D-BA8E-EF5BC3350425}"/>
                  </a:ext>
                </a:extLst>
              </p:cNvPr>
              <p:cNvSpPr/>
              <p:nvPr/>
            </p:nvSpPr>
            <p:spPr>
              <a:xfrm>
                <a:off x="3097169" y="2824233"/>
                <a:ext cx="141308" cy="82741"/>
              </a:xfrm>
              <a:custGeom>
                <a:avLst/>
                <a:gdLst/>
                <a:ahLst/>
                <a:cxnLst/>
                <a:rect l="0" t="0" r="0" b="0"/>
                <a:pathLst>
                  <a:path w="141308" h="82741">
                    <a:moveTo>
                      <a:pt x="0" y="0"/>
                    </a:moveTo>
                    <a:lnTo>
                      <a:pt x="141308" y="65604"/>
                    </a:lnTo>
                    <a:lnTo>
                      <a:pt x="141308" y="82741"/>
                    </a:lnTo>
                    <a:lnTo>
                      <a:pt x="19304" y="28991"/>
                    </a:lnTo>
                    <a:lnTo>
                      <a:pt x="0" y="0"/>
                    </a:lnTo>
                    <a:close/>
                  </a:path>
                </a:pathLst>
              </a:custGeom>
              <a:gradFill>
                <a:gsLst>
                  <a:gs pos="0">
                    <a:srgbClr val="40C2F2">
                      <a:alpha val="90000"/>
                    </a:srgbClr>
                  </a:gs>
                  <a:gs pos="41000">
                    <a:srgbClr val="45C4F3">
                      <a:alpha val="0"/>
                    </a:srgbClr>
                  </a:gs>
                </a:gsLst>
                <a:lin ang="11400000" scaled="0"/>
              </a:gradFill>
              <a:ln w="7600" cap="flat">
                <a:noFill/>
                <a:bevel/>
              </a:ln>
            </p:spPr>
          </p:sp>
        </p:grpSp>
      </p:grpSp>
      <p:sp>
        <p:nvSpPr>
          <p:cNvPr id="13" name="Rectangle">
            <a:extLst>
              <a:ext uri="{FF2B5EF4-FFF2-40B4-BE49-F238E27FC236}">
                <a16:creationId xmlns:a16="http://schemas.microsoft.com/office/drawing/2014/main" id="{0ECB4761-6256-4C94-B9F7-5C4BFD88BF4A}"/>
              </a:ext>
            </a:extLst>
          </p:cNvPr>
          <p:cNvSpPr/>
          <p:nvPr/>
        </p:nvSpPr>
        <p:spPr>
          <a:xfrm>
            <a:off x="2941473" y="2520006"/>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14" name="Text 375">
            <a:extLst>
              <a:ext uri="{FF2B5EF4-FFF2-40B4-BE49-F238E27FC236}">
                <a16:creationId xmlns:a16="http://schemas.microsoft.com/office/drawing/2014/main" id="{85CD5545-9BF7-4808-8146-412A4D647908}"/>
              </a:ext>
            </a:extLst>
          </p:cNvPr>
          <p:cNvSpPr txBox="1"/>
          <p:nvPr/>
        </p:nvSpPr>
        <p:spPr>
          <a:xfrm>
            <a:off x="2941473" y="2109606"/>
            <a:ext cx="1276800" cy="364800"/>
          </a:xfrm>
          <a:prstGeom prst="rect">
            <a:avLst/>
          </a:prstGeom>
          <a:noFill/>
        </p:spPr>
        <p:txBody>
          <a:bodyPr wrap="square" lIns="28000" tIns="18000" rIns="28000" bIns="18000" rtlCol="0" anchor="ctr"/>
          <a:lstStyle/>
          <a:p>
            <a:pPr algn="ctr"/>
            <a:r>
              <a:rPr lang="es-EC" sz="912" b="1" dirty="0">
                <a:solidFill>
                  <a:srgbClr val="000000"/>
                </a:solidFill>
                <a:latin typeface="Arial"/>
              </a:rPr>
              <a:t>Servidor</a:t>
            </a:r>
            <a:r>
              <a:rPr sz="912" b="1" dirty="0">
                <a:solidFill>
                  <a:srgbClr val="000000"/>
                </a:solidFill>
                <a:latin typeface="Arial"/>
              </a:rPr>
              <a:t> de </a:t>
            </a:r>
            <a:endParaRPr lang="es-EC" sz="912" b="1" dirty="0">
              <a:solidFill>
                <a:srgbClr val="000000"/>
              </a:solidFill>
              <a:latin typeface="Arial"/>
            </a:endParaRPr>
          </a:p>
          <a:p>
            <a:pPr algn="ctr"/>
            <a:r>
              <a:rPr lang="es-EC" sz="912" b="1" dirty="0">
                <a:solidFill>
                  <a:srgbClr val="000000"/>
                </a:solidFill>
                <a:latin typeface="Arial"/>
              </a:rPr>
              <a:t>Aplicaciones</a:t>
            </a:r>
          </a:p>
        </p:txBody>
      </p:sp>
      <p:sp>
        <p:nvSpPr>
          <p:cNvPr id="15" name="Text 376">
            <a:extLst>
              <a:ext uri="{FF2B5EF4-FFF2-40B4-BE49-F238E27FC236}">
                <a16:creationId xmlns:a16="http://schemas.microsoft.com/office/drawing/2014/main" id="{6A24124D-3E31-49F3-BF35-99C9F7A1344B}"/>
              </a:ext>
            </a:extLst>
          </p:cNvPr>
          <p:cNvSpPr txBox="1"/>
          <p:nvPr/>
        </p:nvSpPr>
        <p:spPr>
          <a:xfrm>
            <a:off x="2941473" y="4511206"/>
            <a:ext cx="1276800" cy="364800"/>
          </a:xfrm>
          <a:prstGeom prst="rect">
            <a:avLst/>
          </a:prstGeom>
          <a:noFill/>
        </p:spPr>
        <p:txBody>
          <a:bodyPr wrap="square" lIns="28000" tIns="18000" rIns="28000" bIns="18000" rtlCol="0" anchor="ctr"/>
          <a:lstStyle/>
          <a:p>
            <a:pPr algn="ctr"/>
            <a:r>
              <a:rPr sz="912" b="1">
                <a:solidFill>
                  <a:srgbClr val="000000"/>
                </a:solidFill>
                <a:latin typeface="Arial"/>
              </a:rPr>
              <a:t>Data Store - TTN</a:t>
            </a:r>
          </a:p>
        </p:txBody>
      </p:sp>
      <p:pic>
        <p:nvPicPr>
          <p:cNvPr id="16" name="Imagen 15">
            <a:extLst>
              <a:ext uri="{FF2B5EF4-FFF2-40B4-BE49-F238E27FC236}">
                <a16:creationId xmlns:a16="http://schemas.microsoft.com/office/drawing/2014/main" id="{F93106C9-4F6F-4D6A-B06E-3701ED3FC3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8337" y="3940737"/>
            <a:ext cx="457715" cy="457715"/>
          </a:xfrm>
          <a:prstGeom prst="rect">
            <a:avLst/>
          </a:prstGeom>
        </p:spPr>
      </p:pic>
      <p:grpSp>
        <p:nvGrpSpPr>
          <p:cNvPr id="17" name="Surface">
            <a:extLst>
              <a:ext uri="{FF2B5EF4-FFF2-40B4-BE49-F238E27FC236}">
                <a16:creationId xmlns:a16="http://schemas.microsoft.com/office/drawing/2014/main" id="{94BA0D38-CCC9-4AA2-A5D0-849CEBA2CCFE}"/>
              </a:ext>
            </a:extLst>
          </p:cNvPr>
          <p:cNvGrpSpPr/>
          <p:nvPr/>
        </p:nvGrpSpPr>
        <p:grpSpPr>
          <a:xfrm>
            <a:off x="6430853" y="2755606"/>
            <a:ext cx="1155200" cy="1064000"/>
            <a:chOff x="6206000" y="2471734"/>
            <a:chExt cx="1155200" cy="1064000"/>
          </a:xfrm>
        </p:grpSpPr>
        <p:sp>
          <p:nvSpPr>
            <p:cNvPr id="23" name="Forma libre: forma 22">
              <a:extLst>
                <a:ext uri="{FF2B5EF4-FFF2-40B4-BE49-F238E27FC236}">
                  <a16:creationId xmlns:a16="http://schemas.microsoft.com/office/drawing/2014/main" id="{DDB6E8AD-E71F-41B3-9079-E2276F3921A0}"/>
                </a:ext>
              </a:extLst>
            </p:cNvPr>
            <p:cNvSpPr/>
            <p:nvPr/>
          </p:nvSpPr>
          <p:spPr>
            <a:xfrm>
              <a:off x="6607620" y="2952844"/>
              <a:ext cx="455222" cy="250668"/>
            </a:xfrm>
            <a:custGeom>
              <a:avLst/>
              <a:gdLst/>
              <a:ahLst/>
              <a:cxnLst/>
              <a:rect l="0" t="0" r="0" b="0"/>
              <a:pathLst>
                <a:path w="455222" h="250668">
                  <a:moveTo>
                    <a:pt x="37630" y="0"/>
                  </a:moveTo>
                  <a:lnTo>
                    <a:pt x="0" y="69137"/>
                  </a:lnTo>
                  <a:lnTo>
                    <a:pt x="422181" y="250668"/>
                  </a:lnTo>
                  <a:lnTo>
                    <a:pt x="455222" y="203082"/>
                  </a:lnTo>
                  <a:lnTo>
                    <a:pt x="37630" y="0"/>
                  </a:lnTo>
                  <a:close/>
                </a:path>
              </a:pathLst>
            </a:custGeom>
            <a:solidFill>
              <a:srgbClr val="414141"/>
            </a:solidFill>
            <a:ln w="7600" cap="flat">
              <a:noFill/>
              <a:bevel/>
            </a:ln>
          </p:spPr>
        </p:sp>
        <p:sp>
          <p:nvSpPr>
            <p:cNvPr id="24" name="Forma libre: forma 23">
              <a:extLst>
                <a:ext uri="{FF2B5EF4-FFF2-40B4-BE49-F238E27FC236}">
                  <a16:creationId xmlns:a16="http://schemas.microsoft.com/office/drawing/2014/main" id="{3EB80398-6E87-4B6E-95DA-C54D56D3748C}"/>
                </a:ext>
              </a:extLst>
            </p:cNvPr>
            <p:cNvSpPr/>
            <p:nvPr/>
          </p:nvSpPr>
          <p:spPr>
            <a:xfrm>
              <a:off x="6610877" y="2471627"/>
              <a:ext cx="750404" cy="749521"/>
            </a:xfrm>
            <a:custGeom>
              <a:avLst/>
              <a:gdLst/>
              <a:ahLst/>
              <a:cxnLst/>
              <a:rect l="0" t="0" r="0" b="0"/>
              <a:pathLst>
                <a:path w="750404" h="749521">
                  <a:moveTo>
                    <a:pt x="510898" y="746201"/>
                  </a:moveTo>
                  <a:cubicBezTo>
                    <a:pt x="510898" y="746201"/>
                    <a:pt x="541325" y="760821"/>
                    <a:pt x="556099" y="728580"/>
                  </a:cubicBezTo>
                  <a:cubicBezTo>
                    <a:pt x="565058" y="709028"/>
                    <a:pt x="689740" y="408909"/>
                    <a:pt x="742730" y="282917"/>
                  </a:cubicBezTo>
                  <a:cubicBezTo>
                    <a:pt x="751890" y="261140"/>
                    <a:pt x="754876" y="252574"/>
                    <a:pt x="739443" y="236945"/>
                  </a:cubicBezTo>
                  <a:cubicBezTo>
                    <a:pt x="724019" y="221318"/>
                    <a:pt x="196759" y="10265"/>
                    <a:pt x="170498" y="0"/>
                  </a:cubicBezTo>
                  <a:cubicBezTo>
                    <a:pt x="144236" y="0"/>
                    <a:pt x="131885" y="14300"/>
                    <a:pt x="131885" y="14300"/>
                  </a:cubicBezTo>
                  <a:lnTo>
                    <a:pt x="0" y="455631"/>
                  </a:lnTo>
                  <a:lnTo>
                    <a:pt x="510898" y="746201"/>
                  </a:lnTo>
                  <a:close/>
                </a:path>
              </a:pathLst>
            </a:custGeom>
            <a:solidFill>
              <a:srgbClr val="BCBCBC"/>
            </a:solidFill>
            <a:ln w="7600" cap="flat">
              <a:solidFill>
                <a:srgbClr val="A9A9A9"/>
              </a:solidFill>
              <a:bevel/>
            </a:ln>
          </p:spPr>
        </p:sp>
        <p:sp>
          <p:nvSpPr>
            <p:cNvPr id="25" name="Forma libre: forma 24">
              <a:extLst>
                <a:ext uri="{FF2B5EF4-FFF2-40B4-BE49-F238E27FC236}">
                  <a16:creationId xmlns:a16="http://schemas.microsoft.com/office/drawing/2014/main" id="{7E4A2C89-CEDB-4426-A855-C46F9868A21C}"/>
                </a:ext>
              </a:extLst>
            </p:cNvPr>
            <p:cNvSpPr/>
            <p:nvPr/>
          </p:nvSpPr>
          <p:spPr>
            <a:xfrm>
              <a:off x="6574779" y="2476407"/>
              <a:ext cx="777716" cy="743430"/>
            </a:xfrm>
            <a:custGeom>
              <a:avLst/>
              <a:gdLst/>
              <a:ahLst/>
              <a:cxnLst/>
              <a:rect l="0" t="0" r="0" b="0"/>
              <a:pathLst>
                <a:path w="777716" h="743430">
                  <a:moveTo>
                    <a:pt x="550416" y="743430"/>
                  </a:moveTo>
                  <a:cubicBezTo>
                    <a:pt x="550416" y="743430"/>
                    <a:pt x="572671" y="746180"/>
                    <a:pt x="587136" y="715050"/>
                  </a:cubicBezTo>
                  <a:cubicBezTo>
                    <a:pt x="595908" y="696172"/>
                    <a:pt x="718297" y="398149"/>
                    <a:pt x="770184" y="276498"/>
                  </a:cubicBezTo>
                  <a:cubicBezTo>
                    <a:pt x="779144" y="255470"/>
                    <a:pt x="782063" y="253823"/>
                    <a:pt x="766962" y="238733"/>
                  </a:cubicBezTo>
                  <a:cubicBezTo>
                    <a:pt x="751860" y="223642"/>
                    <a:pt x="216391" y="8698"/>
                    <a:pt x="190678" y="0"/>
                  </a:cubicBezTo>
                  <a:cubicBezTo>
                    <a:pt x="164963" y="0"/>
                    <a:pt x="156327" y="28366"/>
                    <a:pt x="156327" y="28366"/>
                  </a:cubicBezTo>
                  <a:cubicBezTo>
                    <a:pt x="156327" y="28366"/>
                    <a:pt x="6940" y="396705"/>
                    <a:pt x="2159" y="423102"/>
                  </a:cubicBezTo>
                  <a:cubicBezTo>
                    <a:pt x="-2114" y="449499"/>
                    <a:pt x="-4823" y="463036"/>
                    <a:pt x="42184" y="490978"/>
                  </a:cubicBezTo>
                  <a:cubicBezTo>
                    <a:pt x="52350" y="497020"/>
                    <a:pt x="550416" y="743430"/>
                    <a:pt x="550416" y="743430"/>
                  </a:cubicBezTo>
                  <a:close/>
                </a:path>
              </a:pathLst>
            </a:custGeom>
            <a:gradFill>
              <a:gsLst>
                <a:gs pos="26000">
                  <a:srgbClr val="414141"/>
                </a:gs>
                <a:gs pos="37000">
                  <a:srgbClr val="4F4F4F"/>
                </a:gs>
                <a:gs pos="78000">
                  <a:srgbClr val="212121"/>
                </a:gs>
              </a:gsLst>
              <a:lin ang="7320000" scaled="0"/>
            </a:gradFill>
            <a:ln w="7600" cap="flat">
              <a:noFill/>
              <a:bevel/>
            </a:ln>
          </p:spPr>
        </p:sp>
        <p:sp>
          <p:nvSpPr>
            <p:cNvPr id="26" name="Forma libre: forma 25">
              <a:extLst>
                <a:ext uri="{FF2B5EF4-FFF2-40B4-BE49-F238E27FC236}">
                  <a16:creationId xmlns:a16="http://schemas.microsoft.com/office/drawing/2014/main" id="{9D86AFD5-4EBB-45CF-A68A-6CD80E241268}"/>
                </a:ext>
              </a:extLst>
            </p:cNvPr>
            <p:cNvSpPr/>
            <p:nvPr/>
          </p:nvSpPr>
          <p:spPr>
            <a:xfrm>
              <a:off x="6205814" y="2990128"/>
              <a:ext cx="916537" cy="545579"/>
            </a:xfrm>
            <a:custGeom>
              <a:avLst/>
              <a:gdLst/>
              <a:ahLst/>
              <a:cxnLst/>
              <a:rect l="0" t="0" r="0" b="0"/>
              <a:pathLst>
                <a:path w="916537" h="545579">
                  <a:moveTo>
                    <a:pt x="361128" y="5151"/>
                  </a:moveTo>
                  <a:lnTo>
                    <a:pt x="901786" y="234685"/>
                  </a:lnTo>
                  <a:cubicBezTo>
                    <a:pt x="919152" y="243135"/>
                    <a:pt x="919205" y="262715"/>
                    <a:pt x="911977" y="272789"/>
                  </a:cubicBezTo>
                  <a:lnTo>
                    <a:pt x="624963" y="530041"/>
                  </a:lnTo>
                  <a:cubicBezTo>
                    <a:pt x="616868" y="534570"/>
                    <a:pt x="601735" y="551913"/>
                    <a:pt x="574137" y="543550"/>
                  </a:cubicBezTo>
                  <a:lnTo>
                    <a:pt x="17989" y="254757"/>
                  </a:lnTo>
                  <a:cubicBezTo>
                    <a:pt x="-8764" y="238765"/>
                    <a:pt x="0" y="220741"/>
                    <a:pt x="8908" y="215183"/>
                  </a:cubicBezTo>
                  <a:lnTo>
                    <a:pt x="318864" y="9776"/>
                  </a:lnTo>
                  <a:cubicBezTo>
                    <a:pt x="333330" y="-3427"/>
                    <a:pt x="347774" y="-1520"/>
                    <a:pt x="361128" y="5151"/>
                  </a:cubicBezTo>
                  <a:close/>
                </a:path>
              </a:pathLst>
            </a:custGeom>
            <a:solidFill>
              <a:srgbClr val="BCBCBC"/>
            </a:solidFill>
            <a:ln w="7600" cap="flat">
              <a:solidFill>
                <a:srgbClr val="A6A6A6"/>
              </a:solidFill>
              <a:bevel/>
            </a:ln>
          </p:spPr>
        </p:sp>
        <p:sp>
          <p:nvSpPr>
            <p:cNvPr id="27" name="Forma libre: forma 26">
              <a:extLst>
                <a:ext uri="{FF2B5EF4-FFF2-40B4-BE49-F238E27FC236}">
                  <a16:creationId xmlns:a16="http://schemas.microsoft.com/office/drawing/2014/main" id="{903BFDE1-C4EC-4E9C-B069-EC73E9F04542}"/>
                </a:ext>
              </a:extLst>
            </p:cNvPr>
            <p:cNvSpPr/>
            <p:nvPr/>
          </p:nvSpPr>
          <p:spPr>
            <a:xfrm>
              <a:off x="6607607" y="2511299"/>
              <a:ext cx="704043" cy="658812"/>
            </a:xfrm>
            <a:custGeom>
              <a:avLst/>
              <a:gdLst/>
              <a:ahLst/>
              <a:cxnLst/>
              <a:rect l="0" t="0" r="0" b="0"/>
              <a:pathLst>
                <a:path w="704043" h="658812">
                  <a:moveTo>
                    <a:pt x="515785" y="658812"/>
                  </a:moveTo>
                  <a:cubicBezTo>
                    <a:pt x="515785" y="658812"/>
                    <a:pt x="536747" y="661104"/>
                    <a:pt x="549928" y="632303"/>
                  </a:cubicBezTo>
                  <a:cubicBezTo>
                    <a:pt x="557921" y="614839"/>
                    <a:pt x="649884" y="374492"/>
                    <a:pt x="697164" y="261947"/>
                  </a:cubicBezTo>
                  <a:cubicBezTo>
                    <a:pt x="705325" y="242493"/>
                    <a:pt x="707993" y="240969"/>
                    <a:pt x="694230" y="227009"/>
                  </a:cubicBezTo>
                  <a:cubicBezTo>
                    <a:pt x="680469" y="213049"/>
                    <a:pt x="196185" y="7187"/>
                    <a:pt x="172754" y="0"/>
                  </a:cubicBezTo>
                  <a:cubicBezTo>
                    <a:pt x="149322" y="-1235"/>
                    <a:pt x="141452" y="25382"/>
                    <a:pt x="141452" y="25382"/>
                  </a:cubicBezTo>
                  <a:cubicBezTo>
                    <a:pt x="141452" y="25382"/>
                    <a:pt x="8782" y="341609"/>
                    <a:pt x="1368" y="376145"/>
                  </a:cubicBezTo>
                  <a:cubicBezTo>
                    <a:pt x="-6045" y="410681"/>
                    <a:pt x="16933" y="416827"/>
                    <a:pt x="23384" y="420469"/>
                  </a:cubicBezTo>
                  <a:cubicBezTo>
                    <a:pt x="29835" y="424113"/>
                    <a:pt x="515785" y="658812"/>
                    <a:pt x="515785" y="658812"/>
                  </a:cubicBezTo>
                  <a:close/>
                </a:path>
              </a:pathLst>
            </a:custGeom>
            <a:solidFill>
              <a:srgbClr val="595959"/>
            </a:solidFill>
            <a:ln w="7600" cap="flat">
              <a:solidFill>
                <a:srgbClr val="595959"/>
              </a:solidFill>
              <a:bevel/>
            </a:ln>
          </p:spPr>
        </p:sp>
        <p:sp>
          <p:nvSpPr>
            <p:cNvPr id="28" name="Forma libre: forma 27">
              <a:extLst>
                <a:ext uri="{FF2B5EF4-FFF2-40B4-BE49-F238E27FC236}">
                  <a16:creationId xmlns:a16="http://schemas.microsoft.com/office/drawing/2014/main" id="{79CAED74-CFF3-42AF-935F-0243128EC5DF}"/>
                </a:ext>
              </a:extLst>
            </p:cNvPr>
            <p:cNvSpPr/>
            <p:nvPr/>
          </p:nvSpPr>
          <p:spPr>
            <a:xfrm>
              <a:off x="6210310" y="2963933"/>
              <a:ext cx="908284" cy="561062"/>
            </a:xfrm>
            <a:custGeom>
              <a:avLst/>
              <a:gdLst/>
              <a:ahLst/>
              <a:cxnLst/>
              <a:rect l="0" t="0" r="0" b="0"/>
              <a:pathLst>
                <a:path w="908284" h="561062">
                  <a:moveTo>
                    <a:pt x="376988" y="3126"/>
                  </a:moveTo>
                  <a:lnTo>
                    <a:pt x="897286" y="260869"/>
                  </a:lnTo>
                  <a:cubicBezTo>
                    <a:pt x="912866" y="269763"/>
                    <a:pt x="908284" y="285328"/>
                    <a:pt x="905076" y="288666"/>
                  </a:cubicBezTo>
                  <a:lnTo>
                    <a:pt x="618065" y="545420"/>
                  </a:lnTo>
                  <a:cubicBezTo>
                    <a:pt x="609969" y="549950"/>
                    <a:pt x="594835" y="567295"/>
                    <a:pt x="567238" y="558930"/>
                  </a:cubicBezTo>
                  <a:lnTo>
                    <a:pt x="12443" y="266084"/>
                  </a:lnTo>
                  <a:cubicBezTo>
                    <a:pt x="-3581" y="258440"/>
                    <a:pt x="-2691" y="242873"/>
                    <a:pt x="5767" y="237314"/>
                  </a:cubicBezTo>
                  <a:lnTo>
                    <a:pt x="325799" y="13132"/>
                  </a:lnTo>
                  <a:cubicBezTo>
                    <a:pt x="340267" y="0"/>
                    <a:pt x="363636" y="-3545"/>
                    <a:pt x="376988" y="3126"/>
                  </a:cubicBezTo>
                  <a:close/>
                </a:path>
              </a:pathLst>
            </a:custGeom>
            <a:gradFill>
              <a:gsLst>
                <a:gs pos="22000">
                  <a:srgbClr val="404040"/>
                </a:gs>
                <a:gs pos="26000">
                  <a:srgbClr val="3F3F3F"/>
                </a:gs>
                <a:gs pos="78000">
                  <a:srgbClr val="000000"/>
                </a:gs>
              </a:gsLst>
              <a:lin ang="3120000" scaled="0"/>
            </a:gradFill>
            <a:ln w="7600" cap="flat">
              <a:noFill/>
              <a:bevel/>
            </a:ln>
          </p:spPr>
        </p:sp>
        <p:sp>
          <p:nvSpPr>
            <p:cNvPr id="29" name="Forma libre: forma 28">
              <a:extLst>
                <a:ext uri="{FF2B5EF4-FFF2-40B4-BE49-F238E27FC236}">
                  <a16:creationId xmlns:a16="http://schemas.microsoft.com/office/drawing/2014/main" id="{BF5B1BB1-2C9C-403C-982C-6147D2C65632}"/>
                </a:ext>
              </a:extLst>
            </p:cNvPr>
            <p:cNvSpPr/>
            <p:nvPr/>
          </p:nvSpPr>
          <p:spPr>
            <a:xfrm rot="360000">
              <a:off x="7052875" y="2906068"/>
              <a:ext cx="108955" cy="143807"/>
            </a:xfrm>
            <a:custGeom>
              <a:avLst/>
              <a:gdLst/>
              <a:ahLst/>
              <a:cxnLst/>
              <a:rect l="0" t="0" r="0" b="0"/>
              <a:pathLst>
                <a:path w="108955" h="143807">
                  <a:moveTo>
                    <a:pt x="38437" y="0"/>
                  </a:moveTo>
                  <a:lnTo>
                    <a:pt x="0" y="117410"/>
                  </a:lnTo>
                  <a:lnTo>
                    <a:pt x="70112" y="143807"/>
                  </a:lnTo>
                  <a:lnTo>
                    <a:pt x="108955" y="24582"/>
                  </a:lnTo>
                  <a:lnTo>
                    <a:pt x="38437" y="0"/>
                  </a:lnTo>
                  <a:close/>
                </a:path>
              </a:pathLst>
            </a:custGeom>
            <a:solidFill>
              <a:srgbClr val="497AD0"/>
            </a:solidFill>
            <a:ln w="7600" cap="flat">
              <a:noFill/>
              <a:bevel/>
            </a:ln>
          </p:spPr>
        </p:sp>
        <p:grpSp>
          <p:nvGrpSpPr>
            <p:cNvPr id="30" name="Grupo 29">
              <a:extLst>
                <a:ext uri="{FF2B5EF4-FFF2-40B4-BE49-F238E27FC236}">
                  <a16:creationId xmlns:a16="http://schemas.microsoft.com/office/drawing/2014/main" id="{C670ADE3-0102-4537-A8EF-16C942F6E3A0}"/>
                </a:ext>
              </a:extLst>
            </p:cNvPr>
            <p:cNvGrpSpPr/>
            <p:nvPr/>
          </p:nvGrpSpPr>
          <p:grpSpPr>
            <a:xfrm>
              <a:off x="6444216" y="3262913"/>
              <a:ext cx="156101" cy="95055"/>
              <a:chOff x="6444216" y="3262913"/>
              <a:chExt cx="156101" cy="95055"/>
            </a:xfrm>
          </p:grpSpPr>
          <p:sp>
            <p:nvSpPr>
              <p:cNvPr id="249" name="Forma libre: forma 248">
                <a:extLst>
                  <a:ext uri="{FF2B5EF4-FFF2-40B4-BE49-F238E27FC236}">
                    <a16:creationId xmlns:a16="http://schemas.microsoft.com/office/drawing/2014/main" id="{191500DB-D5FC-431E-9EA2-EF9E004449EF}"/>
                  </a:ext>
                </a:extLst>
              </p:cNvPr>
              <p:cNvSpPr/>
              <p:nvPr/>
            </p:nvSpPr>
            <p:spPr>
              <a:xfrm rot="-18000">
                <a:off x="6444216" y="3262788"/>
                <a:ext cx="156101" cy="95303"/>
              </a:xfrm>
              <a:custGeom>
                <a:avLst/>
                <a:gdLst/>
                <a:ahLst/>
                <a:cxnLst/>
                <a:rect l="0" t="0" r="0" b="0"/>
                <a:pathLst>
                  <a:path w="156101" h="95303">
                    <a:moveTo>
                      <a:pt x="57952" y="0"/>
                    </a:moveTo>
                    <a:lnTo>
                      <a:pt x="154618" y="47996"/>
                    </a:lnTo>
                    <a:cubicBezTo>
                      <a:pt x="156101" y="49194"/>
                      <a:pt x="156473" y="49961"/>
                      <a:pt x="155814" y="51034"/>
                    </a:cubicBezTo>
                    <a:lnTo>
                      <a:pt x="101341" y="93137"/>
                    </a:lnTo>
                    <a:cubicBezTo>
                      <a:pt x="99285" y="94583"/>
                      <a:pt x="98076" y="95484"/>
                      <a:pt x="96680" y="95303"/>
                    </a:cubicBezTo>
                    <a:lnTo>
                      <a:pt x="1688" y="44604"/>
                    </a:lnTo>
                    <a:cubicBezTo>
                      <a:pt x="-430" y="43362"/>
                      <a:pt x="-430" y="42135"/>
                      <a:pt x="527" y="41229"/>
                    </a:cubicBezTo>
                    <a:lnTo>
                      <a:pt x="54025" y="1514"/>
                    </a:lnTo>
                    <a:cubicBezTo>
                      <a:pt x="55251" y="594"/>
                      <a:pt x="56265" y="-361"/>
                      <a:pt x="57952" y="0"/>
                    </a:cubicBezTo>
                    <a:close/>
                  </a:path>
                </a:pathLst>
              </a:custGeom>
              <a:solidFill>
                <a:srgbClr val="373737"/>
              </a:solidFill>
              <a:ln w="7600" cap="flat">
                <a:solidFill>
                  <a:srgbClr val="1A1A1A"/>
                </a:solidFill>
                <a:bevel/>
              </a:ln>
            </p:spPr>
          </p:sp>
          <p:sp>
            <p:nvSpPr>
              <p:cNvPr id="250" name="Forma libre: forma 249">
                <a:extLst>
                  <a:ext uri="{FF2B5EF4-FFF2-40B4-BE49-F238E27FC236}">
                    <a16:creationId xmlns:a16="http://schemas.microsoft.com/office/drawing/2014/main" id="{A54D6DA2-8E11-4DFA-9DDF-001C7F17BB5E}"/>
                  </a:ext>
                </a:extLst>
              </p:cNvPr>
              <p:cNvSpPr/>
              <p:nvPr/>
            </p:nvSpPr>
            <p:spPr>
              <a:xfrm>
                <a:off x="6448624" y="3292068"/>
                <a:ext cx="59673" cy="35817"/>
              </a:xfrm>
              <a:custGeom>
                <a:avLst/>
                <a:gdLst/>
                <a:ahLst/>
                <a:cxnLst/>
                <a:rect l="0" t="0" r="0" b="0"/>
                <a:pathLst>
                  <a:path w="59673" h="35817">
                    <a:moveTo>
                      <a:pt x="17872" y="0"/>
                    </a:moveTo>
                    <a:lnTo>
                      <a:pt x="59251" y="22240"/>
                    </a:lnTo>
                    <a:cubicBezTo>
                      <a:pt x="59673" y="22594"/>
                      <a:pt x="59800" y="22821"/>
                      <a:pt x="59606" y="23139"/>
                    </a:cubicBezTo>
                    <a:lnTo>
                      <a:pt x="43055" y="35289"/>
                    </a:lnTo>
                    <a:cubicBezTo>
                      <a:pt x="42646" y="35563"/>
                      <a:pt x="42419" y="35881"/>
                      <a:pt x="42005" y="35817"/>
                    </a:cubicBezTo>
                    <a:lnTo>
                      <a:pt x="500" y="13520"/>
                    </a:lnTo>
                    <a:cubicBezTo>
                      <a:pt x="-127" y="13153"/>
                      <a:pt x="-127" y="12790"/>
                      <a:pt x="156" y="12522"/>
                    </a:cubicBezTo>
                    <a:lnTo>
                      <a:pt x="16710" y="456"/>
                    </a:lnTo>
                    <a:cubicBezTo>
                      <a:pt x="17073" y="184"/>
                      <a:pt x="17373" y="-98"/>
                      <a:pt x="17872" y="0"/>
                    </a:cubicBezTo>
                    <a:close/>
                  </a:path>
                </a:pathLst>
              </a:custGeom>
              <a:solidFill>
                <a:srgbClr val="454545"/>
              </a:solidFill>
              <a:ln w="7600" cap="flat">
                <a:solidFill>
                  <a:srgbClr val="5A5A5A"/>
                </a:solidFill>
                <a:bevel/>
              </a:ln>
            </p:spPr>
          </p:sp>
          <p:sp>
            <p:nvSpPr>
              <p:cNvPr id="251" name="Forma libre: forma 250">
                <a:extLst>
                  <a:ext uri="{FF2B5EF4-FFF2-40B4-BE49-F238E27FC236}">
                    <a16:creationId xmlns:a16="http://schemas.microsoft.com/office/drawing/2014/main" id="{73BBA990-D282-4848-9F73-12001B3BA89C}"/>
                  </a:ext>
                </a:extLst>
              </p:cNvPr>
              <p:cNvSpPr/>
              <p:nvPr/>
            </p:nvSpPr>
            <p:spPr>
              <a:xfrm>
                <a:off x="6445722" y="3263927"/>
                <a:ext cx="107870" cy="56809"/>
              </a:xfrm>
              <a:custGeom>
                <a:avLst/>
                <a:gdLst/>
                <a:ahLst/>
                <a:cxnLst/>
                <a:rect l="0" t="0" r="0" b="0"/>
                <a:pathLst>
                  <a:path w="107870" h="56809">
                    <a:moveTo>
                      <a:pt x="55981" y="-90"/>
                    </a:moveTo>
                    <a:lnTo>
                      <a:pt x="107365" y="24819"/>
                    </a:lnTo>
                    <a:cubicBezTo>
                      <a:pt x="107870" y="25173"/>
                      <a:pt x="107870" y="25400"/>
                      <a:pt x="107870" y="25717"/>
                    </a:cubicBezTo>
                    <a:lnTo>
                      <a:pt x="30460" y="56809"/>
                    </a:lnTo>
                    <a:lnTo>
                      <a:pt x="515" y="41727"/>
                    </a:lnTo>
                    <a:cubicBezTo>
                      <a:pt x="-112" y="41360"/>
                      <a:pt x="-112" y="40998"/>
                      <a:pt x="172" y="40729"/>
                    </a:cubicBezTo>
                    <a:lnTo>
                      <a:pt x="54819" y="367"/>
                    </a:lnTo>
                    <a:cubicBezTo>
                      <a:pt x="55182" y="95"/>
                      <a:pt x="55482" y="-188"/>
                      <a:pt x="55981" y="-90"/>
                    </a:cubicBezTo>
                    <a:close/>
                  </a:path>
                </a:pathLst>
              </a:custGeom>
              <a:gradFill>
                <a:gsLst>
                  <a:gs pos="0">
                    <a:srgbClr val="FFFFFF">
                      <a:alpha val="9000"/>
                    </a:srgbClr>
                  </a:gs>
                  <a:gs pos="78000">
                    <a:srgbClr val="FFFFFF">
                      <a:alpha val="0"/>
                    </a:srgbClr>
                  </a:gs>
                </a:gsLst>
                <a:lin ang="15600000" scaled="0"/>
              </a:gradFill>
              <a:ln w="7600" cap="flat">
                <a:noFill/>
                <a:bevel/>
              </a:ln>
            </p:spPr>
          </p:sp>
          <p:sp>
            <p:nvSpPr>
              <p:cNvPr id="252" name="Forma libre: forma 251">
                <a:extLst>
                  <a:ext uri="{FF2B5EF4-FFF2-40B4-BE49-F238E27FC236}">
                    <a16:creationId xmlns:a16="http://schemas.microsoft.com/office/drawing/2014/main" id="{C4974836-E3C2-4A02-A21A-B32001BA1A23}"/>
                  </a:ext>
                </a:extLst>
              </p:cNvPr>
              <p:cNvSpPr/>
              <p:nvPr/>
            </p:nvSpPr>
            <p:spPr>
              <a:xfrm>
                <a:off x="6497621" y="3318688"/>
                <a:ext cx="59673" cy="35817"/>
              </a:xfrm>
              <a:custGeom>
                <a:avLst/>
                <a:gdLst/>
                <a:ahLst/>
                <a:cxnLst/>
                <a:rect l="0" t="0" r="0" b="0"/>
                <a:pathLst>
                  <a:path w="59673" h="35817">
                    <a:moveTo>
                      <a:pt x="17872" y="0"/>
                    </a:moveTo>
                    <a:lnTo>
                      <a:pt x="59251" y="22240"/>
                    </a:lnTo>
                    <a:cubicBezTo>
                      <a:pt x="59673" y="22594"/>
                      <a:pt x="59800" y="22821"/>
                      <a:pt x="59606" y="23139"/>
                    </a:cubicBezTo>
                    <a:lnTo>
                      <a:pt x="43055" y="35289"/>
                    </a:lnTo>
                    <a:cubicBezTo>
                      <a:pt x="42646" y="35563"/>
                      <a:pt x="42419" y="35881"/>
                      <a:pt x="42005" y="35817"/>
                    </a:cubicBezTo>
                    <a:lnTo>
                      <a:pt x="500" y="13520"/>
                    </a:lnTo>
                    <a:cubicBezTo>
                      <a:pt x="-127" y="13153"/>
                      <a:pt x="-127" y="12790"/>
                      <a:pt x="156" y="12522"/>
                    </a:cubicBezTo>
                    <a:lnTo>
                      <a:pt x="16710" y="456"/>
                    </a:lnTo>
                    <a:cubicBezTo>
                      <a:pt x="17073" y="184"/>
                      <a:pt x="17373" y="-98"/>
                      <a:pt x="17872" y="0"/>
                    </a:cubicBezTo>
                    <a:close/>
                  </a:path>
                </a:pathLst>
              </a:custGeom>
              <a:solidFill>
                <a:srgbClr val="454545"/>
              </a:solidFill>
              <a:ln w="7600" cap="flat">
                <a:solidFill>
                  <a:srgbClr val="5A5A5A"/>
                </a:solidFill>
                <a:bevel/>
              </a:ln>
            </p:spPr>
          </p:sp>
        </p:grpSp>
        <p:grpSp>
          <p:nvGrpSpPr>
            <p:cNvPr id="31" name="Grupo 30">
              <a:extLst>
                <a:ext uri="{FF2B5EF4-FFF2-40B4-BE49-F238E27FC236}">
                  <a16:creationId xmlns:a16="http://schemas.microsoft.com/office/drawing/2014/main" id="{35F87DCD-AA7E-495B-917A-BD3D17865C10}"/>
                </a:ext>
              </a:extLst>
            </p:cNvPr>
            <p:cNvGrpSpPr/>
            <p:nvPr/>
          </p:nvGrpSpPr>
          <p:grpSpPr>
            <a:xfrm rot="6000">
              <a:off x="6333499" y="3036231"/>
              <a:ext cx="678387" cy="380482"/>
              <a:chOff x="6333499" y="3036231"/>
              <a:chExt cx="678387" cy="380482"/>
            </a:xfrm>
          </p:grpSpPr>
          <p:grpSp>
            <p:nvGrpSpPr>
              <p:cNvPr id="42" name="Grupo 41">
                <a:extLst>
                  <a:ext uri="{FF2B5EF4-FFF2-40B4-BE49-F238E27FC236}">
                    <a16:creationId xmlns:a16="http://schemas.microsoft.com/office/drawing/2014/main" id="{6D353320-193E-4B1D-AD1B-5FCBF0DECCB6}"/>
                  </a:ext>
                </a:extLst>
              </p:cNvPr>
              <p:cNvGrpSpPr/>
              <p:nvPr/>
            </p:nvGrpSpPr>
            <p:grpSpPr>
              <a:xfrm rot="222000">
                <a:off x="6333659" y="3125291"/>
                <a:ext cx="70587" cy="42645"/>
                <a:chOff x="6333659" y="3125291"/>
                <a:chExt cx="70587" cy="42645"/>
              </a:xfrm>
            </p:grpSpPr>
            <p:sp>
              <p:nvSpPr>
                <p:cNvPr id="247" name="Forma libre: forma 246">
                  <a:extLst>
                    <a:ext uri="{FF2B5EF4-FFF2-40B4-BE49-F238E27FC236}">
                      <a16:creationId xmlns:a16="http://schemas.microsoft.com/office/drawing/2014/main" id="{40EE6709-E08C-45F2-8937-853E84A45D84}"/>
                    </a:ext>
                  </a:extLst>
                </p:cNvPr>
                <p:cNvSpPr/>
                <p:nvPr/>
              </p:nvSpPr>
              <p:spPr>
                <a:xfrm>
                  <a:off x="6333659" y="3139624"/>
                  <a:ext cx="70587" cy="28312"/>
                </a:xfrm>
                <a:custGeom>
                  <a:avLst/>
                  <a:gdLst/>
                  <a:ahLst/>
                  <a:cxnLst/>
                  <a:rect l="0" t="0" r="0" b="0"/>
                  <a:pathLst>
                    <a:path w="70587" h="28312">
                      <a:moveTo>
                        <a:pt x="7674" y="0"/>
                      </a:moveTo>
                      <a:lnTo>
                        <a:pt x="0" y="8302"/>
                      </a:lnTo>
                      <a:lnTo>
                        <a:pt x="46292" y="28312"/>
                      </a:lnTo>
                      <a:lnTo>
                        <a:pt x="70587" y="10598"/>
                      </a:lnTo>
                      <a:lnTo>
                        <a:pt x="66421" y="2088"/>
                      </a:lnTo>
                      <a:lnTo>
                        <a:pt x="7674" y="0"/>
                      </a:lnTo>
                      <a:close/>
                    </a:path>
                  </a:pathLst>
                </a:custGeom>
                <a:solidFill>
                  <a:srgbClr val="2E2E2E"/>
                </a:solidFill>
                <a:ln w="7600" cap="flat">
                  <a:noFill/>
                  <a:bevel/>
                </a:ln>
              </p:spPr>
            </p:sp>
            <p:sp>
              <p:nvSpPr>
                <p:cNvPr id="248" name="Forma libre: forma 247">
                  <a:extLst>
                    <a:ext uri="{FF2B5EF4-FFF2-40B4-BE49-F238E27FC236}">
                      <a16:creationId xmlns:a16="http://schemas.microsoft.com/office/drawing/2014/main" id="{6B93645D-C283-4F5E-A433-731127524E3D}"/>
                    </a:ext>
                  </a:extLst>
                </p:cNvPr>
                <p:cNvSpPr/>
                <p:nvPr/>
              </p:nvSpPr>
              <p:spPr>
                <a:xfrm>
                  <a:off x="6341210" y="3125291"/>
                  <a:ext cx="59752" cy="30836"/>
                </a:xfrm>
                <a:custGeom>
                  <a:avLst/>
                  <a:gdLst/>
                  <a:ahLst/>
                  <a:cxnLst/>
                  <a:rect l="0" t="0" r="0" b="0"/>
                  <a:pathLst>
                    <a:path w="59752" h="30836">
                      <a:moveTo>
                        <a:pt x="0" y="14434"/>
                      </a:moveTo>
                      <a:lnTo>
                        <a:pt x="22325" y="0"/>
                      </a:lnTo>
                      <a:lnTo>
                        <a:pt x="59752" y="16403"/>
                      </a:lnTo>
                      <a:lnTo>
                        <a:pt x="38741" y="30836"/>
                      </a:lnTo>
                      <a:lnTo>
                        <a:pt x="0" y="14434"/>
                      </a:lnTo>
                      <a:close/>
                    </a:path>
                  </a:pathLst>
                </a:custGeom>
                <a:gradFill>
                  <a:gsLst>
                    <a:gs pos="25000">
                      <a:srgbClr val="404040"/>
                    </a:gs>
                    <a:gs pos="61000">
                      <a:srgbClr val="4A4A4A"/>
                    </a:gs>
                    <a:gs pos="85000">
                      <a:srgbClr val="444444"/>
                    </a:gs>
                  </a:gsLst>
                  <a:lin ang="6120000" scaled="0"/>
                </a:gradFill>
                <a:ln w="7600" cap="flat">
                  <a:noFill/>
                  <a:bevel/>
                </a:ln>
              </p:spPr>
            </p:sp>
          </p:grpSp>
          <p:grpSp>
            <p:nvGrpSpPr>
              <p:cNvPr id="43" name="Grupo 42">
                <a:extLst>
                  <a:ext uri="{FF2B5EF4-FFF2-40B4-BE49-F238E27FC236}">
                    <a16:creationId xmlns:a16="http://schemas.microsoft.com/office/drawing/2014/main" id="{1FF0644A-371B-4680-A273-033687A10C8A}"/>
                  </a:ext>
                </a:extLst>
              </p:cNvPr>
              <p:cNvGrpSpPr/>
              <p:nvPr/>
            </p:nvGrpSpPr>
            <p:grpSpPr>
              <a:xfrm rot="138000">
                <a:off x="6461654" y="3036467"/>
                <a:ext cx="70922" cy="42848"/>
                <a:chOff x="6461654" y="3036467"/>
                <a:chExt cx="70922" cy="42848"/>
              </a:xfrm>
            </p:grpSpPr>
            <p:sp>
              <p:nvSpPr>
                <p:cNvPr id="245" name="Forma libre: forma 244">
                  <a:extLst>
                    <a:ext uri="{FF2B5EF4-FFF2-40B4-BE49-F238E27FC236}">
                      <a16:creationId xmlns:a16="http://schemas.microsoft.com/office/drawing/2014/main" id="{B4E2C373-B6EE-4E97-94D4-962584DB55D7}"/>
                    </a:ext>
                  </a:extLst>
                </p:cNvPr>
                <p:cNvSpPr/>
                <p:nvPr/>
              </p:nvSpPr>
              <p:spPr>
                <a:xfrm>
                  <a:off x="6461654" y="3050869"/>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46" name="Forma libre: forma 245">
                  <a:extLst>
                    <a:ext uri="{FF2B5EF4-FFF2-40B4-BE49-F238E27FC236}">
                      <a16:creationId xmlns:a16="http://schemas.microsoft.com/office/drawing/2014/main" id="{56BFBE96-4EEF-45EF-8416-259F03A022EC}"/>
                    </a:ext>
                  </a:extLst>
                </p:cNvPr>
                <p:cNvSpPr/>
                <p:nvPr/>
              </p:nvSpPr>
              <p:spPr>
                <a:xfrm>
                  <a:off x="6469241" y="3036467"/>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515151"/>
                    </a:gs>
                    <a:gs pos="61000">
                      <a:srgbClr val="4C4C4C"/>
                    </a:gs>
                    <a:gs pos="85000">
                      <a:srgbClr val="444444"/>
                    </a:gs>
                  </a:gsLst>
                  <a:lin ang="6120000" scaled="0"/>
                </a:gradFill>
                <a:ln w="7600" cap="flat">
                  <a:noFill/>
                  <a:bevel/>
                </a:ln>
              </p:spPr>
            </p:sp>
          </p:grpSp>
          <p:grpSp>
            <p:nvGrpSpPr>
              <p:cNvPr id="44" name="Grupo 43">
                <a:extLst>
                  <a:ext uri="{FF2B5EF4-FFF2-40B4-BE49-F238E27FC236}">
                    <a16:creationId xmlns:a16="http://schemas.microsoft.com/office/drawing/2014/main" id="{71F4DFF0-128F-49FB-A51D-9F16B6C0E21B}"/>
                  </a:ext>
                </a:extLst>
              </p:cNvPr>
              <p:cNvGrpSpPr/>
              <p:nvPr/>
            </p:nvGrpSpPr>
            <p:grpSpPr>
              <a:xfrm rot="138000">
                <a:off x="6503760" y="3058823"/>
                <a:ext cx="70922" cy="42848"/>
                <a:chOff x="6503760" y="3058823"/>
                <a:chExt cx="70922" cy="42848"/>
              </a:xfrm>
            </p:grpSpPr>
            <p:sp>
              <p:nvSpPr>
                <p:cNvPr id="243" name="Forma libre: forma 242">
                  <a:extLst>
                    <a:ext uri="{FF2B5EF4-FFF2-40B4-BE49-F238E27FC236}">
                      <a16:creationId xmlns:a16="http://schemas.microsoft.com/office/drawing/2014/main" id="{38BAB28B-95A1-4E12-88B4-F58642CB2AF7}"/>
                    </a:ext>
                  </a:extLst>
                </p:cNvPr>
                <p:cNvSpPr/>
                <p:nvPr/>
              </p:nvSpPr>
              <p:spPr>
                <a:xfrm>
                  <a:off x="6503760" y="3073224"/>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44" name="Forma libre: forma 243">
                  <a:extLst>
                    <a:ext uri="{FF2B5EF4-FFF2-40B4-BE49-F238E27FC236}">
                      <a16:creationId xmlns:a16="http://schemas.microsoft.com/office/drawing/2014/main" id="{9351B540-46D8-4C25-BE91-BBC78F60AE95}"/>
                    </a:ext>
                  </a:extLst>
                </p:cNvPr>
                <p:cNvSpPr/>
                <p:nvPr/>
              </p:nvSpPr>
              <p:spPr>
                <a:xfrm>
                  <a:off x="6511347" y="3058823"/>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4B4B4B"/>
                    </a:gs>
                    <a:gs pos="61000">
                      <a:srgbClr val="3E3E3E"/>
                    </a:gs>
                    <a:gs pos="85000">
                      <a:srgbClr val="444444"/>
                    </a:gs>
                  </a:gsLst>
                  <a:lin ang="6120000" scaled="0"/>
                </a:gradFill>
                <a:ln w="7600" cap="flat">
                  <a:noFill/>
                  <a:bevel/>
                </a:ln>
              </p:spPr>
            </p:sp>
          </p:grpSp>
          <p:grpSp>
            <p:nvGrpSpPr>
              <p:cNvPr id="45" name="Grupo 44">
                <a:extLst>
                  <a:ext uri="{FF2B5EF4-FFF2-40B4-BE49-F238E27FC236}">
                    <a16:creationId xmlns:a16="http://schemas.microsoft.com/office/drawing/2014/main" id="{56943145-1F1E-482A-94DD-7DB889D47366}"/>
                  </a:ext>
                </a:extLst>
              </p:cNvPr>
              <p:cNvGrpSpPr/>
              <p:nvPr/>
            </p:nvGrpSpPr>
            <p:grpSpPr>
              <a:xfrm rot="138000">
                <a:off x="6547984" y="3080420"/>
                <a:ext cx="70922" cy="42848"/>
                <a:chOff x="6547984" y="3080420"/>
                <a:chExt cx="70922" cy="42848"/>
              </a:xfrm>
            </p:grpSpPr>
            <p:sp>
              <p:nvSpPr>
                <p:cNvPr id="241" name="Forma libre: forma 240">
                  <a:extLst>
                    <a:ext uri="{FF2B5EF4-FFF2-40B4-BE49-F238E27FC236}">
                      <a16:creationId xmlns:a16="http://schemas.microsoft.com/office/drawing/2014/main" id="{0F8FBFFB-4A19-44B6-A679-B29E640964CD}"/>
                    </a:ext>
                  </a:extLst>
                </p:cNvPr>
                <p:cNvSpPr/>
                <p:nvPr/>
              </p:nvSpPr>
              <p:spPr>
                <a:xfrm>
                  <a:off x="6547984" y="3094821"/>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42" name="Forma libre: forma 241">
                  <a:extLst>
                    <a:ext uri="{FF2B5EF4-FFF2-40B4-BE49-F238E27FC236}">
                      <a16:creationId xmlns:a16="http://schemas.microsoft.com/office/drawing/2014/main" id="{EBA23DF0-AB5F-4F04-B2F9-8E098C6EDE4A}"/>
                    </a:ext>
                  </a:extLst>
                </p:cNvPr>
                <p:cNvSpPr/>
                <p:nvPr/>
              </p:nvSpPr>
              <p:spPr>
                <a:xfrm>
                  <a:off x="6555571" y="3080420"/>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73737"/>
                    </a:gs>
                    <a:gs pos="61000">
                      <a:srgbClr val="4A4A4A"/>
                    </a:gs>
                    <a:gs pos="85000">
                      <a:srgbClr val="444444"/>
                    </a:gs>
                  </a:gsLst>
                  <a:lin ang="6120000" scaled="0"/>
                </a:gradFill>
                <a:ln w="7600" cap="flat">
                  <a:noFill/>
                  <a:bevel/>
                </a:ln>
              </p:spPr>
            </p:sp>
          </p:grpSp>
          <p:grpSp>
            <p:nvGrpSpPr>
              <p:cNvPr id="46" name="Grupo 45">
                <a:extLst>
                  <a:ext uri="{FF2B5EF4-FFF2-40B4-BE49-F238E27FC236}">
                    <a16:creationId xmlns:a16="http://schemas.microsoft.com/office/drawing/2014/main" id="{563CD2BC-E68D-4867-AC38-01365A32F91C}"/>
                  </a:ext>
                </a:extLst>
              </p:cNvPr>
              <p:cNvGrpSpPr/>
              <p:nvPr/>
            </p:nvGrpSpPr>
            <p:grpSpPr>
              <a:xfrm rot="138000">
                <a:off x="6590383" y="3101932"/>
                <a:ext cx="70922" cy="42848"/>
                <a:chOff x="6590383" y="3101932"/>
                <a:chExt cx="70922" cy="42848"/>
              </a:xfrm>
            </p:grpSpPr>
            <p:sp>
              <p:nvSpPr>
                <p:cNvPr id="239" name="Forma libre: forma 238">
                  <a:extLst>
                    <a:ext uri="{FF2B5EF4-FFF2-40B4-BE49-F238E27FC236}">
                      <a16:creationId xmlns:a16="http://schemas.microsoft.com/office/drawing/2014/main" id="{CB214F0B-8160-4FA3-9720-DD1D9F3B9858}"/>
                    </a:ext>
                  </a:extLst>
                </p:cNvPr>
                <p:cNvSpPr/>
                <p:nvPr/>
              </p:nvSpPr>
              <p:spPr>
                <a:xfrm>
                  <a:off x="6590383" y="3116334"/>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40" name="Forma libre: forma 239">
                  <a:extLst>
                    <a:ext uri="{FF2B5EF4-FFF2-40B4-BE49-F238E27FC236}">
                      <a16:creationId xmlns:a16="http://schemas.microsoft.com/office/drawing/2014/main" id="{886414B5-D63D-4711-9431-EC0938999E85}"/>
                    </a:ext>
                  </a:extLst>
                </p:cNvPr>
                <p:cNvSpPr/>
                <p:nvPr/>
              </p:nvSpPr>
              <p:spPr>
                <a:xfrm>
                  <a:off x="6597970" y="3101932"/>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93939"/>
                    </a:gs>
                    <a:gs pos="61000">
                      <a:srgbClr val="4A4A4A"/>
                    </a:gs>
                    <a:gs pos="85000">
                      <a:srgbClr val="444444"/>
                    </a:gs>
                  </a:gsLst>
                  <a:lin ang="6120000" scaled="0"/>
                </a:gradFill>
                <a:ln w="7600" cap="flat">
                  <a:noFill/>
                  <a:bevel/>
                </a:ln>
              </p:spPr>
            </p:sp>
          </p:grpSp>
          <p:grpSp>
            <p:nvGrpSpPr>
              <p:cNvPr id="47" name="Grupo 46">
                <a:extLst>
                  <a:ext uri="{FF2B5EF4-FFF2-40B4-BE49-F238E27FC236}">
                    <a16:creationId xmlns:a16="http://schemas.microsoft.com/office/drawing/2014/main" id="{479C6032-D99F-4CCB-88B3-4C17A3C790C7}"/>
                  </a:ext>
                </a:extLst>
              </p:cNvPr>
              <p:cNvGrpSpPr/>
              <p:nvPr/>
            </p:nvGrpSpPr>
            <p:grpSpPr>
              <a:xfrm rot="138000">
                <a:off x="6632649" y="3124314"/>
                <a:ext cx="70922" cy="42848"/>
                <a:chOff x="6632649" y="3124314"/>
                <a:chExt cx="70922" cy="42848"/>
              </a:xfrm>
            </p:grpSpPr>
            <p:sp>
              <p:nvSpPr>
                <p:cNvPr id="237" name="Forma libre: forma 236">
                  <a:extLst>
                    <a:ext uri="{FF2B5EF4-FFF2-40B4-BE49-F238E27FC236}">
                      <a16:creationId xmlns:a16="http://schemas.microsoft.com/office/drawing/2014/main" id="{E785B931-D407-4171-958F-1DA831A39037}"/>
                    </a:ext>
                  </a:extLst>
                </p:cNvPr>
                <p:cNvSpPr/>
                <p:nvPr/>
              </p:nvSpPr>
              <p:spPr>
                <a:xfrm>
                  <a:off x="6632649" y="3138716"/>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38" name="Forma libre: forma 237">
                  <a:extLst>
                    <a:ext uri="{FF2B5EF4-FFF2-40B4-BE49-F238E27FC236}">
                      <a16:creationId xmlns:a16="http://schemas.microsoft.com/office/drawing/2014/main" id="{6FB0FDFE-3B6A-45B9-9575-C2560C4B4937}"/>
                    </a:ext>
                  </a:extLst>
                </p:cNvPr>
                <p:cNvSpPr/>
                <p:nvPr/>
              </p:nvSpPr>
              <p:spPr>
                <a:xfrm>
                  <a:off x="6640236" y="3124314"/>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93939"/>
                    </a:gs>
                    <a:gs pos="61000">
                      <a:srgbClr val="404040"/>
                    </a:gs>
                    <a:gs pos="85000">
                      <a:srgbClr val="444444"/>
                    </a:gs>
                  </a:gsLst>
                  <a:lin ang="6120000" scaled="0"/>
                </a:gradFill>
                <a:ln w="7600" cap="flat">
                  <a:noFill/>
                  <a:bevel/>
                </a:ln>
              </p:spPr>
            </p:sp>
          </p:grpSp>
          <p:grpSp>
            <p:nvGrpSpPr>
              <p:cNvPr id="48" name="Grupo 47">
                <a:extLst>
                  <a:ext uri="{FF2B5EF4-FFF2-40B4-BE49-F238E27FC236}">
                    <a16:creationId xmlns:a16="http://schemas.microsoft.com/office/drawing/2014/main" id="{0D0F49EA-25BC-43E3-A15D-712A7784ADDD}"/>
                  </a:ext>
                </a:extLst>
              </p:cNvPr>
              <p:cNvGrpSpPr/>
              <p:nvPr/>
            </p:nvGrpSpPr>
            <p:grpSpPr>
              <a:xfrm rot="138000">
                <a:off x="6675251" y="3145854"/>
                <a:ext cx="70922" cy="42848"/>
                <a:chOff x="6675251" y="3145854"/>
                <a:chExt cx="70922" cy="42848"/>
              </a:xfrm>
            </p:grpSpPr>
            <p:sp>
              <p:nvSpPr>
                <p:cNvPr id="235" name="Forma libre: forma 234">
                  <a:extLst>
                    <a:ext uri="{FF2B5EF4-FFF2-40B4-BE49-F238E27FC236}">
                      <a16:creationId xmlns:a16="http://schemas.microsoft.com/office/drawing/2014/main" id="{EC81467D-0FBC-49FE-A15C-40E51C09F149}"/>
                    </a:ext>
                  </a:extLst>
                </p:cNvPr>
                <p:cNvSpPr/>
                <p:nvPr/>
              </p:nvSpPr>
              <p:spPr>
                <a:xfrm>
                  <a:off x="6675251" y="3160255"/>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36" name="Forma libre: forma 235">
                  <a:extLst>
                    <a:ext uri="{FF2B5EF4-FFF2-40B4-BE49-F238E27FC236}">
                      <a16:creationId xmlns:a16="http://schemas.microsoft.com/office/drawing/2014/main" id="{37B3EB1A-F5A2-4DFF-AE24-B7CB72778598}"/>
                    </a:ext>
                  </a:extLst>
                </p:cNvPr>
                <p:cNvSpPr/>
                <p:nvPr/>
              </p:nvSpPr>
              <p:spPr>
                <a:xfrm>
                  <a:off x="6682838" y="3145854"/>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43434"/>
                    </a:gs>
                    <a:gs pos="61000">
                      <a:srgbClr val="3E3E3E"/>
                    </a:gs>
                    <a:gs pos="85000">
                      <a:srgbClr val="444444"/>
                    </a:gs>
                  </a:gsLst>
                  <a:lin ang="6120000" scaled="0"/>
                </a:gradFill>
                <a:ln w="7600" cap="flat">
                  <a:noFill/>
                  <a:bevel/>
                </a:ln>
              </p:spPr>
            </p:sp>
          </p:grpSp>
          <p:grpSp>
            <p:nvGrpSpPr>
              <p:cNvPr id="49" name="Grupo 48">
                <a:extLst>
                  <a:ext uri="{FF2B5EF4-FFF2-40B4-BE49-F238E27FC236}">
                    <a16:creationId xmlns:a16="http://schemas.microsoft.com/office/drawing/2014/main" id="{EB9B6884-6A15-42C1-AEA5-DCDFCED20B32}"/>
                  </a:ext>
                </a:extLst>
              </p:cNvPr>
              <p:cNvGrpSpPr/>
              <p:nvPr/>
            </p:nvGrpSpPr>
            <p:grpSpPr>
              <a:xfrm rot="138000">
                <a:off x="6718837" y="3166514"/>
                <a:ext cx="70922" cy="42848"/>
                <a:chOff x="6718837" y="3166514"/>
                <a:chExt cx="70922" cy="42848"/>
              </a:xfrm>
            </p:grpSpPr>
            <p:sp>
              <p:nvSpPr>
                <p:cNvPr id="233" name="Forma libre: forma 232">
                  <a:extLst>
                    <a:ext uri="{FF2B5EF4-FFF2-40B4-BE49-F238E27FC236}">
                      <a16:creationId xmlns:a16="http://schemas.microsoft.com/office/drawing/2014/main" id="{E379848F-9519-4B42-AE26-5851A7B8A004}"/>
                    </a:ext>
                  </a:extLst>
                </p:cNvPr>
                <p:cNvSpPr/>
                <p:nvPr/>
              </p:nvSpPr>
              <p:spPr>
                <a:xfrm>
                  <a:off x="6718837" y="3180915"/>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34" name="Forma libre: forma 233">
                  <a:extLst>
                    <a:ext uri="{FF2B5EF4-FFF2-40B4-BE49-F238E27FC236}">
                      <a16:creationId xmlns:a16="http://schemas.microsoft.com/office/drawing/2014/main" id="{625C0157-DFBC-4406-88C6-9714900B21F2}"/>
                    </a:ext>
                  </a:extLst>
                </p:cNvPr>
                <p:cNvSpPr/>
                <p:nvPr/>
              </p:nvSpPr>
              <p:spPr>
                <a:xfrm>
                  <a:off x="6726424" y="3166514"/>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83838"/>
                    </a:gs>
                    <a:gs pos="61000">
                      <a:srgbClr val="454545"/>
                    </a:gs>
                    <a:gs pos="85000">
                      <a:srgbClr val="444444"/>
                    </a:gs>
                  </a:gsLst>
                  <a:lin ang="6120000" scaled="0"/>
                </a:gradFill>
                <a:ln w="7600" cap="flat">
                  <a:noFill/>
                  <a:bevel/>
                </a:ln>
              </p:spPr>
            </p:sp>
          </p:grpSp>
          <p:grpSp>
            <p:nvGrpSpPr>
              <p:cNvPr id="50" name="Grupo 49">
                <a:extLst>
                  <a:ext uri="{FF2B5EF4-FFF2-40B4-BE49-F238E27FC236}">
                    <a16:creationId xmlns:a16="http://schemas.microsoft.com/office/drawing/2014/main" id="{98D18D26-9967-4C53-8B95-2D1BF5B955B2}"/>
                  </a:ext>
                </a:extLst>
              </p:cNvPr>
              <p:cNvGrpSpPr/>
              <p:nvPr/>
            </p:nvGrpSpPr>
            <p:grpSpPr>
              <a:xfrm rot="138000">
                <a:off x="6762501" y="3188477"/>
                <a:ext cx="70922" cy="42848"/>
                <a:chOff x="6762501" y="3188477"/>
                <a:chExt cx="70922" cy="42848"/>
              </a:xfrm>
            </p:grpSpPr>
            <p:sp>
              <p:nvSpPr>
                <p:cNvPr id="231" name="Forma libre: forma 230">
                  <a:extLst>
                    <a:ext uri="{FF2B5EF4-FFF2-40B4-BE49-F238E27FC236}">
                      <a16:creationId xmlns:a16="http://schemas.microsoft.com/office/drawing/2014/main" id="{8956970F-7D26-4469-9B33-00A919145D37}"/>
                    </a:ext>
                  </a:extLst>
                </p:cNvPr>
                <p:cNvSpPr/>
                <p:nvPr/>
              </p:nvSpPr>
              <p:spPr>
                <a:xfrm>
                  <a:off x="6762501" y="3202879"/>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32" name="Forma libre: forma 231">
                  <a:extLst>
                    <a:ext uri="{FF2B5EF4-FFF2-40B4-BE49-F238E27FC236}">
                      <a16:creationId xmlns:a16="http://schemas.microsoft.com/office/drawing/2014/main" id="{4E104D02-1A94-42A4-A449-A5C738F391A3}"/>
                    </a:ext>
                  </a:extLst>
                </p:cNvPr>
                <p:cNvSpPr/>
                <p:nvPr/>
              </p:nvSpPr>
              <p:spPr>
                <a:xfrm>
                  <a:off x="6770088" y="3188477"/>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C3C3C"/>
                    </a:gs>
                    <a:gs pos="61000">
                      <a:srgbClr val="3C3C3C"/>
                    </a:gs>
                    <a:gs pos="85000">
                      <a:srgbClr val="444444"/>
                    </a:gs>
                  </a:gsLst>
                  <a:lin ang="6120000" scaled="0"/>
                </a:gradFill>
                <a:ln w="7600" cap="flat">
                  <a:noFill/>
                  <a:bevel/>
                </a:ln>
              </p:spPr>
            </p:sp>
          </p:grpSp>
          <p:grpSp>
            <p:nvGrpSpPr>
              <p:cNvPr id="51" name="Grupo 50">
                <a:extLst>
                  <a:ext uri="{FF2B5EF4-FFF2-40B4-BE49-F238E27FC236}">
                    <a16:creationId xmlns:a16="http://schemas.microsoft.com/office/drawing/2014/main" id="{513EF2A5-4B7A-461D-9839-28D789C65886}"/>
                  </a:ext>
                </a:extLst>
              </p:cNvPr>
              <p:cNvGrpSpPr/>
              <p:nvPr/>
            </p:nvGrpSpPr>
            <p:grpSpPr>
              <a:xfrm rot="138000">
                <a:off x="6808893" y="3210939"/>
                <a:ext cx="70922" cy="42848"/>
                <a:chOff x="6808893" y="3210939"/>
                <a:chExt cx="70922" cy="42848"/>
              </a:xfrm>
            </p:grpSpPr>
            <p:sp>
              <p:nvSpPr>
                <p:cNvPr id="229" name="Forma libre: forma 228">
                  <a:extLst>
                    <a:ext uri="{FF2B5EF4-FFF2-40B4-BE49-F238E27FC236}">
                      <a16:creationId xmlns:a16="http://schemas.microsoft.com/office/drawing/2014/main" id="{A2E2BACC-CF22-4602-AD0E-AD13420D986C}"/>
                    </a:ext>
                  </a:extLst>
                </p:cNvPr>
                <p:cNvSpPr/>
                <p:nvPr/>
              </p:nvSpPr>
              <p:spPr>
                <a:xfrm>
                  <a:off x="6808893" y="3225340"/>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30" name="Forma libre: forma 229">
                  <a:extLst>
                    <a:ext uri="{FF2B5EF4-FFF2-40B4-BE49-F238E27FC236}">
                      <a16:creationId xmlns:a16="http://schemas.microsoft.com/office/drawing/2014/main" id="{A7C50452-EF44-4605-8D85-12C9A948B6BD}"/>
                    </a:ext>
                  </a:extLst>
                </p:cNvPr>
                <p:cNvSpPr/>
                <p:nvPr/>
              </p:nvSpPr>
              <p:spPr>
                <a:xfrm>
                  <a:off x="6816480" y="3210938"/>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83838"/>
                    </a:gs>
                    <a:gs pos="61000">
                      <a:srgbClr val="4A4A4A"/>
                    </a:gs>
                    <a:gs pos="85000">
                      <a:srgbClr val="444444"/>
                    </a:gs>
                  </a:gsLst>
                  <a:lin ang="6120000" scaled="0"/>
                </a:gradFill>
                <a:ln w="7600" cap="flat">
                  <a:noFill/>
                  <a:bevel/>
                </a:ln>
              </p:spPr>
            </p:sp>
          </p:grpSp>
          <p:grpSp>
            <p:nvGrpSpPr>
              <p:cNvPr id="52" name="Grupo 51">
                <a:extLst>
                  <a:ext uri="{FF2B5EF4-FFF2-40B4-BE49-F238E27FC236}">
                    <a16:creationId xmlns:a16="http://schemas.microsoft.com/office/drawing/2014/main" id="{9438A1A5-78E0-4C0D-92CB-B59D6B6624F4}"/>
                  </a:ext>
                </a:extLst>
              </p:cNvPr>
              <p:cNvGrpSpPr/>
              <p:nvPr/>
            </p:nvGrpSpPr>
            <p:grpSpPr>
              <a:xfrm rot="138000">
                <a:off x="6851074" y="3231674"/>
                <a:ext cx="70922" cy="42848"/>
                <a:chOff x="6851074" y="3231674"/>
                <a:chExt cx="70922" cy="42848"/>
              </a:xfrm>
            </p:grpSpPr>
            <p:sp>
              <p:nvSpPr>
                <p:cNvPr id="227" name="Forma libre: forma 226">
                  <a:extLst>
                    <a:ext uri="{FF2B5EF4-FFF2-40B4-BE49-F238E27FC236}">
                      <a16:creationId xmlns:a16="http://schemas.microsoft.com/office/drawing/2014/main" id="{C2FF8DA3-A38E-4BE6-BBDF-90380D751175}"/>
                    </a:ext>
                  </a:extLst>
                </p:cNvPr>
                <p:cNvSpPr/>
                <p:nvPr/>
              </p:nvSpPr>
              <p:spPr>
                <a:xfrm>
                  <a:off x="6851074" y="3246076"/>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28" name="Forma libre: forma 227">
                  <a:extLst>
                    <a:ext uri="{FF2B5EF4-FFF2-40B4-BE49-F238E27FC236}">
                      <a16:creationId xmlns:a16="http://schemas.microsoft.com/office/drawing/2014/main" id="{4F29DE78-6428-4A8E-97CF-16ABF5A4942E}"/>
                    </a:ext>
                  </a:extLst>
                </p:cNvPr>
                <p:cNvSpPr/>
                <p:nvPr/>
              </p:nvSpPr>
              <p:spPr>
                <a:xfrm>
                  <a:off x="6858661" y="3231674"/>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404040"/>
                    </a:gs>
                    <a:gs pos="61000">
                      <a:srgbClr val="434343"/>
                    </a:gs>
                    <a:gs pos="85000">
                      <a:srgbClr val="444444"/>
                    </a:gs>
                  </a:gsLst>
                  <a:lin ang="6120000" scaled="0"/>
                </a:gradFill>
                <a:ln w="7600" cap="flat">
                  <a:noFill/>
                  <a:bevel/>
                </a:ln>
              </p:spPr>
            </p:sp>
          </p:grpSp>
          <p:grpSp>
            <p:nvGrpSpPr>
              <p:cNvPr id="53" name="Grupo 52">
                <a:extLst>
                  <a:ext uri="{FF2B5EF4-FFF2-40B4-BE49-F238E27FC236}">
                    <a16:creationId xmlns:a16="http://schemas.microsoft.com/office/drawing/2014/main" id="{826B65C8-B80B-4A0E-BA51-3668386452A3}"/>
                  </a:ext>
                </a:extLst>
              </p:cNvPr>
              <p:cNvGrpSpPr/>
              <p:nvPr/>
            </p:nvGrpSpPr>
            <p:grpSpPr>
              <a:xfrm rot="138000">
                <a:off x="6896111" y="3253320"/>
                <a:ext cx="70922" cy="42848"/>
                <a:chOff x="6896111" y="3253320"/>
                <a:chExt cx="70922" cy="42848"/>
              </a:xfrm>
            </p:grpSpPr>
            <p:sp>
              <p:nvSpPr>
                <p:cNvPr id="225" name="Forma libre: forma 224">
                  <a:extLst>
                    <a:ext uri="{FF2B5EF4-FFF2-40B4-BE49-F238E27FC236}">
                      <a16:creationId xmlns:a16="http://schemas.microsoft.com/office/drawing/2014/main" id="{6EFD7010-D4F8-44E3-933E-854811B2E122}"/>
                    </a:ext>
                  </a:extLst>
                </p:cNvPr>
                <p:cNvSpPr/>
                <p:nvPr/>
              </p:nvSpPr>
              <p:spPr>
                <a:xfrm>
                  <a:off x="6896111" y="3267721"/>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26" name="Forma libre: forma 225">
                  <a:extLst>
                    <a:ext uri="{FF2B5EF4-FFF2-40B4-BE49-F238E27FC236}">
                      <a16:creationId xmlns:a16="http://schemas.microsoft.com/office/drawing/2014/main" id="{C6670D6A-2392-4891-BC2C-BAC4D5FE653B}"/>
                    </a:ext>
                  </a:extLst>
                </p:cNvPr>
                <p:cNvSpPr/>
                <p:nvPr/>
              </p:nvSpPr>
              <p:spPr>
                <a:xfrm>
                  <a:off x="6903698" y="3253320"/>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535353"/>
                    </a:gs>
                    <a:gs pos="61000">
                      <a:srgbClr val="434343"/>
                    </a:gs>
                    <a:gs pos="85000">
                      <a:srgbClr val="444444"/>
                    </a:gs>
                  </a:gsLst>
                  <a:lin ang="6120000" scaled="0"/>
                </a:gradFill>
                <a:ln w="7600" cap="flat">
                  <a:noFill/>
                  <a:bevel/>
                </a:ln>
              </p:spPr>
            </p:sp>
          </p:grpSp>
          <p:grpSp>
            <p:nvGrpSpPr>
              <p:cNvPr id="54" name="Grupo 53">
                <a:extLst>
                  <a:ext uri="{FF2B5EF4-FFF2-40B4-BE49-F238E27FC236}">
                    <a16:creationId xmlns:a16="http://schemas.microsoft.com/office/drawing/2014/main" id="{BFC63EBF-36EB-4FF7-85DE-9431DF90DB60}"/>
                  </a:ext>
                </a:extLst>
              </p:cNvPr>
              <p:cNvGrpSpPr/>
              <p:nvPr/>
            </p:nvGrpSpPr>
            <p:grpSpPr>
              <a:xfrm rot="138000">
                <a:off x="6941077" y="3274109"/>
                <a:ext cx="70922" cy="42848"/>
                <a:chOff x="6941077" y="3274109"/>
                <a:chExt cx="70922" cy="42848"/>
              </a:xfrm>
            </p:grpSpPr>
            <p:sp>
              <p:nvSpPr>
                <p:cNvPr id="223" name="Forma libre: forma 222">
                  <a:extLst>
                    <a:ext uri="{FF2B5EF4-FFF2-40B4-BE49-F238E27FC236}">
                      <a16:creationId xmlns:a16="http://schemas.microsoft.com/office/drawing/2014/main" id="{9B7D2D86-33D4-4C27-82E4-B99525FFCAE5}"/>
                    </a:ext>
                  </a:extLst>
                </p:cNvPr>
                <p:cNvSpPr/>
                <p:nvPr/>
              </p:nvSpPr>
              <p:spPr>
                <a:xfrm>
                  <a:off x="6941077" y="3288510"/>
                  <a:ext cx="70922" cy="28446"/>
                </a:xfrm>
                <a:custGeom>
                  <a:avLst/>
                  <a:gdLst/>
                  <a:ahLst/>
                  <a:cxnLst/>
                  <a:rect l="0" t="0" r="0" b="0"/>
                  <a:pathLst>
                    <a:path w="70922" h="28446">
                      <a:moveTo>
                        <a:pt x="7711" y="0"/>
                      </a:moveTo>
                      <a:lnTo>
                        <a:pt x="0" y="8341"/>
                      </a:lnTo>
                      <a:lnTo>
                        <a:pt x="46511" y="28446"/>
                      </a:lnTo>
                      <a:lnTo>
                        <a:pt x="70922" y="10648"/>
                      </a:lnTo>
                      <a:lnTo>
                        <a:pt x="66736" y="2098"/>
                      </a:lnTo>
                      <a:lnTo>
                        <a:pt x="7711" y="0"/>
                      </a:lnTo>
                      <a:close/>
                    </a:path>
                  </a:pathLst>
                </a:custGeom>
                <a:solidFill>
                  <a:srgbClr val="2E2E2E"/>
                </a:solidFill>
                <a:ln w="7600" cap="flat">
                  <a:noFill/>
                  <a:bevel/>
                </a:ln>
              </p:spPr>
            </p:sp>
            <p:sp>
              <p:nvSpPr>
                <p:cNvPr id="224" name="Forma libre: forma 223">
                  <a:extLst>
                    <a:ext uri="{FF2B5EF4-FFF2-40B4-BE49-F238E27FC236}">
                      <a16:creationId xmlns:a16="http://schemas.microsoft.com/office/drawing/2014/main" id="{CA7FA4F4-18A0-46FE-804F-02EC7CE1B58E}"/>
                    </a:ext>
                  </a:extLst>
                </p:cNvPr>
                <p:cNvSpPr/>
                <p:nvPr/>
              </p:nvSpPr>
              <p:spPr>
                <a:xfrm>
                  <a:off x="6948664" y="3274109"/>
                  <a:ext cx="60036" cy="30982"/>
                </a:xfrm>
                <a:custGeom>
                  <a:avLst/>
                  <a:gdLst/>
                  <a:ahLst/>
                  <a:cxnLst/>
                  <a:rect l="0" t="0" r="0" b="0"/>
                  <a:pathLst>
                    <a:path w="60036" h="30982">
                      <a:moveTo>
                        <a:pt x="0" y="14503"/>
                      </a:moveTo>
                      <a:lnTo>
                        <a:pt x="22431" y="0"/>
                      </a:lnTo>
                      <a:lnTo>
                        <a:pt x="60036" y="16480"/>
                      </a:lnTo>
                      <a:lnTo>
                        <a:pt x="38925" y="30982"/>
                      </a:lnTo>
                      <a:lnTo>
                        <a:pt x="0" y="14503"/>
                      </a:lnTo>
                      <a:close/>
                    </a:path>
                  </a:pathLst>
                </a:custGeom>
                <a:gradFill>
                  <a:gsLst>
                    <a:gs pos="25000">
                      <a:srgbClr val="393939"/>
                    </a:gs>
                    <a:gs pos="61000">
                      <a:srgbClr val="555555"/>
                    </a:gs>
                    <a:gs pos="85000">
                      <a:srgbClr val="444444"/>
                    </a:gs>
                  </a:gsLst>
                  <a:lin ang="6120000" scaled="0"/>
                </a:gradFill>
                <a:ln w="7600" cap="flat">
                  <a:noFill/>
                  <a:bevel/>
                </a:ln>
              </p:spPr>
            </p:sp>
          </p:grpSp>
          <p:grpSp>
            <p:nvGrpSpPr>
              <p:cNvPr id="55" name="Grupo 54">
                <a:extLst>
                  <a:ext uri="{FF2B5EF4-FFF2-40B4-BE49-F238E27FC236}">
                    <a16:creationId xmlns:a16="http://schemas.microsoft.com/office/drawing/2014/main" id="{BC3AA8CB-3430-4437-9331-BA308DB5A536}"/>
                  </a:ext>
                </a:extLst>
              </p:cNvPr>
              <p:cNvGrpSpPr/>
              <p:nvPr/>
            </p:nvGrpSpPr>
            <p:grpSpPr>
              <a:xfrm rot="156000">
                <a:off x="6434621" y="3053651"/>
                <a:ext cx="70866" cy="42814"/>
                <a:chOff x="6434621" y="3053651"/>
                <a:chExt cx="70866" cy="42814"/>
              </a:xfrm>
            </p:grpSpPr>
            <p:sp>
              <p:nvSpPr>
                <p:cNvPr id="221" name="Forma libre: forma 220">
                  <a:extLst>
                    <a:ext uri="{FF2B5EF4-FFF2-40B4-BE49-F238E27FC236}">
                      <a16:creationId xmlns:a16="http://schemas.microsoft.com/office/drawing/2014/main" id="{EDCFA3B9-E091-4642-9587-737A1CF9ADDE}"/>
                    </a:ext>
                  </a:extLst>
                </p:cNvPr>
                <p:cNvSpPr/>
                <p:nvPr/>
              </p:nvSpPr>
              <p:spPr>
                <a:xfrm>
                  <a:off x="6434621" y="3068041"/>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22" name="Forma libre: forma 221">
                  <a:extLst>
                    <a:ext uri="{FF2B5EF4-FFF2-40B4-BE49-F238E27FC236}">
                      <a16:creationId xmlns:a16="http://schemas.microsoft.com/office/drawing/2014/main" id="{B5B83A22-4E26-435E-A44B-96E19FE13FEC}"/>
                    </a:ext>
                  </a:extLst>
                </p:cNvPr>
                <p:cNvSpPr/>
                <p:nvPr/>
              </p:nvSpPr>
              <p:spPr>
                <a:xfrm>
                  <a:off x="6442202" y="3053651"/>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4C4C4C"/>
                    </a:gs>
                    <a:gs pos="61000">
                      <a:srgbClr val="454545"/>
                    </a:gs>
                    <a:gs pos="85000">
                      <a:srgbClr val="444444"/>
                    </a:gs>
                  </a:gsLst>
                  <a:lin ang="6120000" scaled="0"/>
                </a:gradFill>
                <a:ln w="7600" cap="flat">
                  <a:noFill/>
                  <a:bevel/>
                </a:ln>
              </p:spPr>
            </p:sp>
          </p:grpSp>
          <p:grpSp>
            <p:nvGrpSpPr>
              <p:cNvPr id="56" name="Grupo 55">
                <a:extLst>
                  <a:ext uri="{FF2B5EF4-FFF2-40B4-BE49-F238E27FC236}">
                    <a16:creationId xmlns:a16="http://schemas.microsoft.com/office/drawing/2014/main" id="{6527A342-3135-49E8-B72E-F9A75B9DE02F}"/>
                  </a:ext>
                </a:extLst>
              </p:cNvPr>
              <p:cNvGrpSpPr/>
              <p:nvPr/>
            </p:nvGrpSpPr>
            <p:grpSpPr>
              <a:xfrm rot="156000">
                <a:off x="6478339" y="3074621"/>
                <a:ext cx="70866" cy="42814"/>
                <a:chOff x="6478339" y="3074621"/>
                <a:chExt cx="70866" cy="42814"/>
              </a:xfrm>
            </p:grpSpPr>
            <p:sp>
              <p:nvSpPr>
                <p:cNvPr id="219" name="Forma libre: forma 218">
                  <a:extLst>
                    <a:ext uri="{FF2B5EF4-FFF2-40B4-BE49-F238E27FC236}">
                      <a16:creationId xmlns:a16="http://schemas.microsoft.com/office/drawing/2014/main" id="{673EC55C-E164-495C-A35E-7720AE209D10}"/>
                    </a:ext>
                  </a:extLst>
                </p:cNvPr>
                <p:cNvSpPr/>
                <p:nvPr/>
              </p:nvSpPr>
              <p:spPr>
                <a:xfrm>
                  <a:off x="6478339" y="3089011"/>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20" name="Forma libre: forma 219">
                  <a:extLst>
                    <a:ext uri="{FF2B5EF4-FFF2-40B4-BE49-F238E27FC236}">
                      <a16:creationId xmlns:a16="http://schemas.microsoft.com/office/drawing/2014/main" id="{65E2B2CF-9103-4BD8-B03F-9AB9156D2B2B}"/>
                    </a:ext>
                  </a:extLst>
                </p:cNvPr>
                <p:cNvSpPr/>
                <p:nvPr/>
              </p:nvSpPr>
              <p:spPr>
                <a:xfrm>
                  <a:off x="6485920" y="3074621"/>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484848"/>
                    </a:gs>
                    <a:gs pos="61000">
                      <a:srgbClr val="454545"/>
                    </a:gs>
                    <a:gs pos="85000">
                      <a:srgbClr val="444444"/>
                    </a:gs>
                  </a:gsLst>
                  <a:lin ang="6120000" scaled="0"/>
                </a:gradFill>
                <a:ln w="7600" cap="flat">
                  <a:noFill/>
                  <a:bevel/>
                </a:ln>
              </p:spPr>
            </p:sp>
          </p:grpSp>
          <p:grpSp>
            <p:nvGrpSpPr>
              <p:cNvPr id="57" name="Grupo 56">
                <a:extLst>
                  <a:ext uri="{FF2B5EF4-FFF2-40B4-BE49-F238E27FC236}">
                    <a16:creationId xmlns:a16="http://schemas.microsoft.com/office/drawing/2014/main" id="{8CEEE726-32F1-48E4-8263-6D0985151C1A}"/>
                  </a:ext>
                </a:extLst>
              </p:cNvPr>
              <p:cNvGrpSpPr/>
              <p:nvPr/>
            </p:nvGrpSpPr>
            <p:grpSpPr>
              <a:xfrm rot="156000">
                <a:off x="6523297" y="3096475"/>
                <a:ext cx="70866" cy="42814"/>
                <a:chOff x="6523297" y="3096475"/>
                <a:chExt cx="70866" cy="42814"/>
              </a:xfrm>
            </p:grpSpPr>
            <p:sp>
              <p:nvSpPr>
                <p:cNvPr id="217" name="Forma libre: forma 216">
                  <a:extLst>
                    <a:ext uri="{FF2B5EF4-FFF2-40B4-BE49-F238E27FC236}">
                      <a16:creationId xmlns:a16="http://schemas.microsoft.com/office/drawing/2014/main" id="{CFD8F98C-F860-4D8A-9DCE-88708F4132F9}"/>
                    </a:ext>
                  </a:extLst>
                </p:cNvPr>
                <p:cNvSpPr/>
                <p:nvPr/>
              </p:nvSpPr>
              <p:spPr>
                <a:xfrm>
                  <a:off x="6523297" y="3110865"/>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18" name="Forma libre: forma 217">
                  <a:extLst>
                    <a:ext uri="{FF2B5EF4-FFF2-40B4-BE49-F238E27FC236}">
                      <a16:creationId xmlns:a16="http://schemas.microsoft.com/office/drawing/2014/main" id="{56C69D45-C10B-4C96-A3BB-E8FF2FF47735}"/>
                    </a:ext>
                  </a:extLst>
                </p:cNvPr>
                <p:cNvSpPr/>
                <p:nvPr/>
              </p:nvSpPr>
              <p:spPr>
                <a:xfrm>
                  <a:off x="6530878" y="3096475"/>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C3C3C"/>
                    </a:gs>
                    <a:gs pos="61000">
                      <a:srgbClr val="454545"/>
                    </a:gs>
                    <a:gs pos="85000">
                      <a:srgbClr val="444444"/>
                    </a:gs>
                  </a:gsLst>
                  <a:lin ang="6120000" scaled="0"/>
                </a:gradFill>
                <a:ln w="7600" cap="flat">
                  <a:noFill/>
                  <a:bevel/>
                </a:ln>
              </p:spPr>
            </p:sp>
          </p:grpSp>
          <p:grpSp>
            <p:nvGrpSpPr>
              <p:cNvPr id="58" name="Grupo 57">
                <a:extLst>
                  <a:ext uri="{FF2B5EF4-FFF2-40B4-BE49-F238E27FC236}">
                    <a16:creationId xmlns:a16="http://schemas.microsoft.com/office/drawing/2014/main" id="{6472909B-5A2F-456A-A4A6-CFF8031D4323}"/>
                  </a:ext>
                </a:extLst>
              </p:cNvPr>
              <p:cNvGrpSpPr/>
              <p:nvPr/>
            </p:nvGrpSpPr>
            <p:grpSpPr>
              <a:xfrm rot="156000">
                <a:off x="6566094" y="3118825"/>
                <a:ext cx="70866" cy="42814"/>
                <a:chOff x="6566094" y="3118825"/>
                <a:chExt cx="70866" cy="42814"/>
              </a:xfrm>
            </p:grpSpPr>
            <p:sp>
              <p:nvSpPr>
                <p:cNvPr id="215" name="Forma libre: forma 214">
                  <a:extLst>
                    <a:ext uri="{FF2B5EF4-FFF2-40B4-BE49-F238E27FC236}">
                      <a16:creationId xmlns:a16="http://schemas.microsoft.com/office/drawing/2014/main" id="{752CCD9A-93DC-43A2-BCCA-4DFF44BEB6A3}"/>
                    </a:ext>
                  </a:extLst>
                </p:cNvPr>
                <p:cNvSpPr/>
                <p:nvPr/>
              </p:nvSpPr>
              <p:spPr>
                <a:xfrm>
                  <a:off x="6566094" y="3133215"/>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16" name="Forma libre: forma 215">
                  <a:extLst>
                    <a:ext uri="{FF2B5EF4-FFF2-40B4-BE49-F238E27FC236}">
                      <a16:creationId xmlns:a16="http://schemas.microsoft.com/office/drawing/2014/main" id="{17F2CCB6-FFF2-4523-9334-1F091D19CFA8}"/>
                    </a:ext>
                  </a:extLst>
                </p:cNvPr>
                <p:cNvSpPr/>
                <p:nvPr/>
              </p:nvSpPr>
              <p:spPr>
                <a:xfrm>
                  <a:off x="6573675" y="3118825"/>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E3E3E"/>
                    </a:gs>
                    <a:gs pos="61000">
                      <a:srgbClr val="404040"/>
                    </a:gs>
                    <a:gs pos="85000">
                      <a:srgbClr val="444444"/>
                    </a:gs>
                  </a:gsLst>
                  <a:lin ang="6120000" scaled="0"/>
                </a:gradFill>
                <a:ln w="7600" cap="flat">
                  <a:noFill/>
                  <a:bevel/>
                </a:ln>
              </p:spPr>
            </p:sp>
          </p:grpSp>
          <p:grpSp>
            <p:nvGrpSpPr>
              <p:cNvPr id="59" name="Grupo 58">
                <a:extLst>
                  <a:ext uri="{FF2B5EF4-FFF2-40B4-BE49-F238E27FC236}">
                    <a16:creationId xmlns:a16="http://schemas.microsoft.com/office/drawing/2014/main" id="{ABB8C886-F73C-481A-85D4-46D768C970D3}"/>
                  </a:ext>
                </a:extLst>
              </p:cNvPr>
              <p:cNvGrpSpPr/>
              <p:nvPr/>
            </p:nvGrpSpPr>
            <p:grpSpPr>
              <a:xfrm rot="156000">
                <a:off x="6609407" y="3140904"/>
                <a:ext cx="70866" cy="42814"/>
                <a:chOff x="6609407" y="3140904"/>
                <a:chExt cx="70866" cy="42814"/>
              </a:xfrm>
            </p:grpSpPr>
            <p:sp>
              <p:nvSpPr>
                <p:cNvPr id="213" name="Forma libre: forma 212">
                  <a:extLst>
                    <a:ext uri="{FF2B5EF4-FFF2-40B4-BE49-F238E27FC236}">
                      <a16:creationId xmlns:a16="http://schemas.microsoft.com/office/drawing/2014/main" id="{78AB86E8-E8D9-40D6-937C-ADAB72622AA9}"/>
                    </a:ext>
                  </a:extLst>
                </p:cNvPr>
                <p:cNvSpPr/>
                <p:nvPr/>
              </p:nvSpPr>
              <p:spPr>
                <a:xfrm>
                  <a:off x="6609407" y="3155294"/>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14" name="Forma libre: forma 213">
                  <a:extLst>
                    <a:ext uri="{FF2B5EF4-FFF2-40B4-BE49-F238E27FC236}">
                      <a16:creationId xmlns:a16="http://schemas.microsoft.com/office/drawing/2014/main" id="{CB53518E-BB16-436F-98A4-3BF1CA83BFAC}"/>
                    </a:ext>
                  </a:extLst>
                </p:cNvPr>
                <p:cNvSpPr/>
                <p:nvPr/>
              </p:nvSpPr>
              <p:spPr>
                <a:xfrm>
                  <a:off x="6616988" y="3140903"/>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C3C3C"/>
                    </a:gs>
                    <a:gs pos="61000">
                      <a:srgbClr val="454545"/>
                    </a:gs>
                    <a:gs pos="85000">
                      <a:srgbClr val="444444"/>
                    </a:gs>
                  </a:gsLst>
                  <a:lin ang="6120000" scaled="0"/>
                </a:gradFill>
                <a:ln w="7600" cap="flat">
                  <a:noFill/>
                  <a:bevel/>
                </a:ln>
              </p:spPr>
            </p:sp>
          </p:grpSp>
          <p:grpSp>
            <p:nvGrpSpPr>
              <p:cNvPr id="60" name="Grupo 59">
                <a:extLst>
                  <a:ext uri="{FF2B5EF4-FFF2-40B4-BE49-F238E27FC236}">
                    <a16:creationId xmlns:a16="http://schemas.microsoft.com/office/drawing/2014/main" id="{A7A7DB56-B347-4D82-B3A1-6F45961EA00A}"/>
                  </a:ext>
                </a:extLst>
              </p:cNvPr>
              <p:cNvGrpSpPr/>
              <p:nvPr/>
            </p:nvGrpSpPr>
            <p:grpSpPr>
              <a:xfrm rot="156000">
                <a:off x="6651647" y="3161845"/>
                <a:ext cx="70866" cy="42814"/>
                <a:chOff x="6651647" y="3161845"/>
                <a:chExt cx="70866" cy="42814"/>
              </a:xfrm>
            </p:grpSpPr>
            <p:sp>
              <p:nvSpPr>
                <p:cNvPr id="211" name="Forma libre: forma 210">
                  <a:extLst>
                    <a:ext uri="{FF2B5EF4-FFF2-40B4-BE49-F238E27FC236}">
                      <a16:creationId xmlns:a16="http://schemas.microsoft.com/office/drawing/2014/main" id="{93967E78-3EF9-4EDF-88CE-4FB4391185B2}"/>
                    </a:ext>
                  </a:extLst>
                </p:cNvPr>
                <p:cNvSpPr/>
                <p:nvPr/>
              </p:nvSpPr>
              <p:spPr>
                <a:xfrm>
                  <a:off x="6651647" y="3176235"/>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12" name="Forma libre: forma 211">
                  <a:extLst>
                    <a:ext uri="{FF2B5EF4-FFF2-40B4-BE49-F238E27FC236}">
                      <a16:creationId xmlns:a16="http://schemas.microsoft.com/office/drawing/2014/main" id="{E49D2C68-3BDE-4811-AB78-A1460E6E94BF}"/>
                    </a:ext>
                  </a:extLst>
                </p:cNvPr>
                <p:cNvSpPr/>
                <p:nvPr/>
              </p:nvSpPr>
              <p:spPr>
                <a:xfrm>
                  <a:off x="6659228" y="3161845"/>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E3E3E"/>
                    </a:gs>
                    <a:gs pos="61000">
                      <a:srgbClr val="454545"/>
                    </a:gs>
                    <a:gs pos="85000">
                      <a:srgbClr val="444444"/>
                    </a:gs>
                  </a:gsLst>
                  <a:lin ang="6120000" scaled="0"/>
                </a:gradFill>
                <a:ln w="7600" cap="flat">
                  <a:noFill/>
                  <a:bevel/>
                </a:ln>
              </p:spPr>
            </p:sp>
          </p:grpSp>
          <p:grpSp>
            <p:nvGrpSpPr>
              <p:cNvPr id="61" name="Grupo 60">
                <a:extLst>
                  <a:ext uri="{FF2B5EF4-FFF2-40B4-BE49-F238E27FC236}">
                    <a16:creationId xmlns:a16="http://schemas.microsoft.com/office/drawing/2014/main" id="{B25BE258-4E5E-41FE-8F48-3349BF94C41C}"/>
                  </a:ext>
                </a:extLst>
              </p:cNvPr>
              <p:cNvGrpSpPr/>
              <p:nvPr/>
            </p:nvGrpSpPr>
            <p:grpSpPr>
              <a:xfrm rot="156000">
                <a:off x="6693785" y="3182659"/>
                <a:ext cx="70866" cy="42814"/>
                <a:chOff x="6693785" y="3182659"/>
                <a:chExt cx="70866" cy="42814"/>
              </a:xfrm>
            </p:grpSpPr>
            <p:sp>
              <p:nvSpPr>
                <p:cNvPr id="209" name="Forma libre: forma 208">
                  <a:extLst>
                    <a:ext uri="{FF2B5EF4-FFF2-40B4-BE49-F238E27FC236}">
                      <a16:creationId xmlns:a16="http://schemas.microsoft.com/office/drawing/2014/main" id="{3AA018E5-66A6-4B0A-A816-1ACF13E4C200}"/>
                    </a:ext>
                  </a:extLst>
                </p:cNvPr>
                <p:cNvSpPr/>
                <p:nvPr/>
              </p:nvSpPr>
              <p:spPr>
                <a:xfrm>
                  <a:off x="6693785" y="3197049"/>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10" name="Forma libre: forma 209">
                  <a:extLst>
                    <a:ext uri="{FF2B5EF4-FFF2-40B4-BE49-F238E27FC236}">
                      <a16:creationId xmlns:a16="http://schemas.microsoft.com/office/drawing/2014/main" id="{E9A2C84D-7CD6-4D64-AF96-913C307CC6E8}"/>
                    </a:ext>
                  </a:extLst>
                </p:cNvPr>
                <p:cNvSpPr/>
                <p:nvPr/>
              </p:nvSpPr>
              <p:spPr>
                <a:xfrm>
                  <a:off x="6701366" y="3182659"/>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E3E3E"/>
                    </a:gs>
                    <a:gs pos="61000">
                      <a:srgbClr val="4A4A4A"/>
                    </a:gs>
                    <a:gs pos="85000">
                      <a:srgbClr val="444444"/>
                    </a:gs>
                  </a:gsLst>
                  <a:lin ang="6120000" scaled="0"/>
                </a:gradFill>
                <a:ln w="7600" cap="flat">
                  <a:noFill/>
                  <a:bevel/>
                </a:ln>
              </p:spPr>
            </p:sp>
          </p:grpSp>
          <p:grpSp>
            <p:nvGrpSpPr>
              <p:cNvPr id="62" name="Grupo 61">
                <a:extLst>
                  <a:ext uri="{FF2B5EF4-FFF2-40B4-BE49-F238E27FC236}">
                    <a16:creationId xmlns:a16="http://schemas.microsoft.com/office/drawing/2014/main" id="{355E0085-8427-4E3A-8B4D-9D7763EF7129}"/>
                  </a:ext>
                </a:extLst>
              </p:cNvPr>
              <p:cNvGrpSpPr/>
              <p:nvPr/>
            </p:nvGrpSpPr>
            <p:grpSpPr>
              <a:xfrm rot="156000">
                <a:off x="6738310" y="3204072"/>
                <a:ext cx="70866" cy="42814"/>
                <a:chOff x="6738310" y="3204072"/>
                <a:chExt cx="70866" cy="42814"/>
              </a:xfrm>
            </p:grpSpPr>
            <p:sp>
              <p:nvSpPr>
                <p:cNvPr id="207" name="Forma libre: forma 206">
                  <a:extLst>
                    <a:ext uri="{FF2B5EF4-FFF2-40B4-BE49-F238E27FC236}">
                      <a16:creationId xmlns:a16="http://schemas.microsoft.com/office/drawing/2014/main" id="{22F6974C-CEB0-4DDC-A521-A35FC202094E}"/>
                    </a:ext>
                  </a:extLst>
                </p:cNvPr>
                <p:cNvSpPr/>
                <p:nvPr/>
              </p:nvSpPr>
              <p:spPr>
                <a:xfrm>
                  <a:off x="6738310" y="3218462"/>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08" name="Forma libre: forma 207">
                  <a:extLst>
                    <a:ext uri="{FF2B5EF4-FFF2-40B4-BE49-F238E27FC236}">
                      <a16:creationId xmlns:a16="http://schemas.microsoft.com/office/drawing/2014/main" id="{12FE9850-FA47-4D01-9914-70A8B96EBD96}"/>
                    </a:ext>
                  </a:extLst>
                </p:cNvPr>
                <p:cNvSpPr/>
                <p:nvPr/>
              </p:nvSpPr>
              <p:spPr>
                <a:xfrm>
                  <a:off x="6745891" y="3204072"/>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F3F3F"/>
                    </a:gs>
                    <a:gs pos="61000">
                      <a:srgbClr val="3E3E3E"/>
                    </a:gs>
                    <a:gs pos="85000">
                      <a:srgbClr val="444444"/>
                    </a:gs>
                  </a:gsLst>
                  <a:lin ang="6120000" scaled="0"/>
                </a:gradFill>
                <a:ln w="7600" cap="flat">
                  <a:noFill/>
                  <a:bevel/>
                </a:ln>
              </p:spPr>
            </p:sp>
          </p:grpSp>
          <p:grpSp>
            <p:nvGrpSpPr>
              <p:cNvPr id="63" name="Grupo 62">
                <a:extLst>
                  <a:ext uri="{FF2B5EF4-FFF2-40B4-BE49-F238E27FC236}">
                    <a16:creationId xmlns:a16="http://schemas.microsoft.com/office/drawing/2014/main" id="{B2C029AE-7504-4B61-857C-4D30EC80E170}"/>
                  </a:ext>
                </a:extLst>
              </p:cNvPr>
              <p:cNvGrpSpPr/>
              <p:nvPr/>
            </p:nvGrpSpPr>
            <p:grpSpPr>
              <a:xfrm rot="156000">
                <a:off x="6783526" y="3227579"/>
                <a:ext cx="70866" cy="42814"/>
                <a:chOff x="6783526" y="3227579"/>
                <a:chExt cx="70866" cy="42814"/>
              </a:xfrm>
            </p:grpSpPr>
            <p:sp>
              <p:nvSpPr>
                <p:cNvPr id="205" name="Forma libre: forma 204">
                  <a:extLst>
                    <a:ext uri="{FF2B5EF4-FFF2-40B4-BE49-F238E27FC236}">
                      <a16:creationId xmlns:a16="http://schemas.microsoft.com/office/drawing/2014/main" id="{B8BAB0E2-CA1A-4BAF-95E5-C3BDC53152DB}"/>
                    </a:ext>
                  </a:extLst>
                </p:cNvPr>
                <p:cNvSpPr/>
                <p:nvPr/>
              </p:nvSpPr>
              <p:spPr>
                <a:xfrm>
                  <a:off x="6783526" y="3241969"/>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06" name="Forma libre: forma 205">
                  <a:extLst>
                    <a:ext uri="{FF2B5EF4-FFF2-40B4-BE49-F238E27FC236}">
                      <a16:creationId xmlns:a16="http://schemas.microsoft.com/office/drawing/2014/main" id="{E0F7CA1C-5107-4878-9257-1F67B432E1B4}"/>
                    </a:ext>
                  </a:extLst>
                </p:cNvPr>
                <p:cNvSpPr/>
                <p:nvPr/>
              </p:nvSpPr>
              <p:spPr>
                <a:xfrm>
                  <a:off x="6791107" y="3227579"/>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3C3C3C"/>
                    </a:gs>
                    <a:gs pos="61000">
                      <a:srgbClr val="4C4C4C"/>
                    </a:gs>
                    <a:gs pos="85000">
                      <a:srgbClr val="444444"/>
                    </a:gs>
                  </a:gsLst>
                  <a:lin ang="6120000" scaled="0"/>
                </a:gradFill>
                <a:ln w="7600" cap="flat">
                  <a:noFill/>
                  <a:bevel/>
                </a:ln>
              </p:spPr>
            </p:sp>
          </p:grpSp>
          <p:grpSp>
            <p:nvGrpSpPr>
              <p:cNvPr id="64" name="Grupo 63">
                <a:extLst>
                  <a:ext uri="{FF2B5EF4-FFF2-40B4-BE49-F238E27FC236}">
                    <a16:creationId xmlns:a16="http://schemas.microsoft.com/office/drawing/2014/main" id="{245C048D-8CB7-426A-9314-B2F1BB95E7AA}"/>
                  </a:ext>
                </a:extLst>
              </p:cNvPr>
              <p:cNvGrpSpPr/>
              <p:nvPr/>
            </p:nvGrpSpPr>
            <p:grpSpPr>
              <a:xfrm rot="156000">
                <a:off x="6826402" y="3248530"/>
                <a:ext cx="70866" cy="42814"/>
                <a:chOff x="6826402" y="3248530"/>
                <a:chExt cx="70866" cy="42814"/>
              </a:xfrm>
            </p:grpSpPr>
            <p:sp>
              <p:nvSpPr>
                <p:cNvPr id="203" name="Forma libre: forma 202">
                  <a:extLst>
                    <a:ext uri="{FF2B5EF4-FFF2-40B4-BE49-F238E27FC236}">
                      <a16:creationId xmlns:a16="http://schemas.microsoft.com/office/drawing/2014/main" id="{7DD4FF28-58F3-47CC-A2D4-469B3E8EA1E6}"/>
                    </a:ext>
                  </a:extLst>
                </p:cNvPr>
                <p:cNvSpPr/>
                <p:nvPr/>
              </p:nvSpPr>
              <p:spPr>
                <a:xfrm>
                  <a:off x="6826402" y="3262920"/>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04" name="Forma libre: forma 203">
                  <a:extLst>
                    <a:ext uri="{FF2B5EF4-FFF2-40B4-BE49-F238E27FC236}">
                      <a16:creationId xmlns:a16="http://schemas.microsoft.com/office/drawing/2014/main" id="{47AF7BD5-A7A4-41A0-9A5F-A500C5F479B0}"/>
                    </a:ext>
                  </a:extLst>
                </p:cNvPr>
                <p:cNvSpPr/>
                <p:nvPr/>
              </p:nvSpPr>
              <p:spPr>
                <a:xfrm>
                  <a:off x="6833983" y="3248529"/>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454545"/>
                    </a:gs>
                    <a:gs pos="61000">
                      <a:srgbClr val="515151"/>
                    </a:gs>
                    <a:gs pos="85000">
                      <a:srgbClr val="444444"/>
                    </a:gs>
                  </a:gsLst>
                  <a:lin ang="6120000" scaled="0"/>
                </a:gradFill>
                <a:ln w="7600" cap="flat">
                  <a:noFill/>
                  <a:bevel/>
                </a:ln>
              </p:spPr>
            </p:sp>
          </p:grpSp>
          <p:grpSp>
            <p:nvGrpSpPr>
              <p:cNvPr id="65" name="Grupo 64">
                <a:extLst>
                  <a:ext uri="{FF2B5EF4-FFF2-40B4-BE49-F238E27FC236}">
                    <a16:creationId xmlns:a16="http://schemas.microsoft.com/office/drawing/2014/main" id="{48FE8024-A80B-4CFD-ABFC-8A5CBB59A1BE}"/>
                  </a:ext>
                </a:extLst>
              </p:cNvPr>
              <p:cNvGrpSpPr/>
              <p:nvPr/>
            </p:nvGrpSpPr>
            <p:grpSpPr>
              <a:xfrm rot="156000">
                <a:off x="6871356" y="3271252"/>
                <a:ext cx="70866" cy="42814"/>
                <a:chOff x="6871356" y="3271252"/>
                <a:chExt cx="70866" cy="42814"/>
              </a:xfrm>
            </p:grpSpPr>
            <p:sp>
              <p:nvSpPr>
                <p:cNvPr id="201" name="Forma libre: forma 200">
                  <a:extLst>
                    <a:ext uri="{FF2B5EF4-FFF2-40B4-BE49-F238E27FC236}">
                      <a16:creationId xmlns:a16="http://schemas.microsoft.com/office/drawing/2014/main" id="{706F4978-0EDB-472D-8B99-E4615EE96720}"/>
                    </a:ext>
                  </a:extLst>
                </p:cNvPr>
                <p:cNvSpPr/>
                <p:nvPr/>
              </p:nvSpPr>
              <p:spPr>
                <a:xfrm>
                  <a:off x="6871356" y="3285642"/>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02" name="Forma libre: forma 201">
                  <a:extLst>
                    <a:ext uri="{FF2B5EF4-FFF2-40B4-BE49-F238E27FC236}">
                      <a16:creationId xmlns:a16="http://schemas.microsoft.com/office/drawing/2014/main" id="{8F647120-88D2-4DFB-A35C-D79D4DFCD4CF}"/>
                    </a:ext>
                  </a:extLst>
                </p:cNvPr>
                <p:cNvSpPr/>
                <p:nvPr/>
              </p:nvSpPr>
              <p:spPr>
                <a:xfrm>
                  <a:off x="6878937" y="3271252"/>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474747"/>
                    </a:gs>
                    <a:gs pos="61000">
                      <a:srgbClr val="454545"/>
                    </a:gs>
                    <a:gs pos="85000">
                      <a:srgbClr val="444444"/>
                    </a:gs>
                  </a:gsLst>
                  <a:lin ang="6120000" scaled="0"/>
                </a:gradFill>
                <a:ln w="7600" cap="flat">
                  <a:noFill/>
                  <a:bevel/>
                </a:ln>
              </p:spPr>
            </p:sp>
          </p:grpSp>
          <p:grpSp>
            <p:nvGrpSpPr>
              <p:cNvPr id="66" name="Grupo 65">
                <a:extLst>
                  <a:ext uri="{FF2B5EF4-FFF2-40B4-BE49-F238E27FC236}">
                    <a16:creationId xmlns:a16="http://schemas.microsoft.com/office/drawing/2014/main" id="{14857DF6-6EC4-41D5-99B2-2B0C8A162DA4}"/>
                  </a:ext>
                </a:extLst>
              </p:cNvPr>
              <p:cNvGrpSpPr/>
              <p:nvPr/>
            </p:nvGrpSpPr>
            <p:grpSpPr>
              <a:xfrm rot="156000">
                <a:off x="6915353" y="3292259"/>
                <a:ext cx="70866" cy="42814"/>
                <a:chOff x="6915353" y="3292259"/>
                <a:chExt cx="70866" cy="42814"/>
              </a:xfrm>
            </p:grpSpPr>
            <p:sp>
              <p:nvSpPr>
                <p:cNvPr id="199" name="Forma libre: forma 198">
                  <a:extLst>
                    <a:ext uri="{FF2B5EF4-FFF2-40B4-BE49-F238E27FC236}">
                      <a16:creationId xmlns:a16="http://schemas.microsoft.com/office/drawing/2014/main" id="{7248C8C4-592E-4C8D-9D14-D16913B5EBD2}"/>
                    </a:ext>
                  </a:extLst>
                </p:cNvPr>
                <p:cNvSpPr/>
                <p:nvPr/>
              </p:nvSpPr>
              <p:spPr>
                <a:xfrm>
                  <a:off x="6915353" y="3306649"/>
                  <a:ext cx="70866" cy="28424"/>
                </a:xfrm>
                <a:custGeom>
                  <a:avLst/>
                  <a:gdLst/>
                  <a:ahLst/>
                  <a:cxnLst/>
                  <a:rect l="0" t="0" r="0" b="0"/>
                  <a:pathLst>
                    <a:path w="70866" h="28424">
                      <a:moveTo>
                        <a:pt x="7704" y="0"/>
                      </a:moveTo>
                      <a:lnTo>
                        <a:pt x="0" y="8334"/>
                      </a:lnTo>
                      <a:lnTo>
                        <a:pt x="46475" y="28424"/>
                      </a:lnTo>
                      <a:lnTo>
                        <a:pt x="70866" y="10640"/>
                      </a:lnTo>
                      <a:lnTo>
                        <a:pt x="66683" y="2097"/>
                      </a:lnTo>
                      <a:lnTo>
                        <a:pt x="7704" y="0"/>
                      </a:lnTo>
                      <a:close/>
                    </a:path>
                  </a:pathLst>
                </a:custGeom>
                <a:solidFill>
                  <a:srgbClr val="2E2E2E"/>
                </a:solidFill>
                <a:ln w="7600" cap="flat">
                  <a:noFill/>
                  <a:bevel/>
                </a:ln>
              </p:spPr>
            </p:sp>
            <p:sp>
              <p:nvSpPr>
                <p:cNvPr id="200" name="Forma libre: forma 199">
                  <a:extLst>
                    <a:ext uri="{FF2B5EF4-FFF2-40B4-BE49-F238E27FC236}">
                      <a16:creationId xmlns:a16="http://schemas.microsoft.com/office/drawing/2014/main" id="{FE0982B9-7831-4D13-99B2-7E907EF54F56}"/>
                    </a:ext>
                  </a:extLst>
                </p:cNvPr>
                <p:cNvSpPr/>
                <p:nvPr/>
              </p:nvSpPr>
              <p:spPr>
                <a:xfrm>
                  <a:off x="6922934" y="3292259"/>
                  <a:ext cx="59989" cy="30958"/>
                </a:xfrm>
                <a:custGeom>
                  <a:avLst/>
                  <a:gdLst/>
                  <a:ahLst/>
                  <a:cxnLst/>
                  <a:rect l="0" t="0" r="0" b="0"/>
                  <a:pathLst>
                    <a:path w="59989" h="30958">
                      <a:moveTo>
                        <a:pt x="0" y="14491"/>
                      </a:moveTo>
                      <a:lnTo>
                        <a:pt x="22414" y="0"/>
                      </a:lnTo>
                      <a:lnTo>
                        <a:pt x="59989" y="16468"/>
                      </a:lnTo>
                      <a:lnTo>
                        <a:pt x="38894" y="30958"/>
                      </a:lnTo>
                      <a:lnTo>
                        <a:pt x="0" y="14491"/>
                      </a:lnTo>
                      <a:close/>
                    </a:path>
                  </a:pathLst>
                </a:custGeom>
                <a:gradFill>
                  <a:gsLst>
                    <a:gs pos="25000">
                      <a:srgbClr val="4A4A4A"/>
                    </a:gs>
                    <a:gs pos="61000">
                      <a:srgbClr val="5F5F5F"/>
                    </a:gs>
                    <a:gs pos="85000">
                      <a:srgbClr val="444444"/>
                    </a:gs>
                  </a:gsLst>
                  <a:lin ang="6120000" scaled="0"/>
                </a:gradFill>
                <a:ln w="7600" cap="flat">
                  <a:noFill/>
                  <a:bevel/>
                </a:ln>
              </p:spPr>
            </p:sp>
          </p:grpSp>
          <p:grpSp>
            <p:nvGrpSpPr>
              <p:cNvPr id="67" name="Grupo 66">
                <a:extLst>
                  <a:ext uri="{FF2B5EF4-FFF2-40B4-BE49-F238E27FC236}">
                    <a16:creationId xmlns:a16="http://schemas.microsoft.com/office/drawing/2014/main" id="{5DCE082E-9D32-42FB-8CDD-3758B89F31F7}"/>
                  </a:ext>
                </a:extLst>
              </p:cNvPr>
              <p:cNvGrpSpPr/>
              <p:nvPr/>
            </p:nvGrpSpPr>
            <p:grpSpPr>
              <a:xfrm rot="180000">
                <a:off x="6409493" y="3070707"/>
                <a:ext cx="70784" cy="42765"/>
                <a:chOff x="6409493" y="3070707"/>
                <a:chExt cx="70784" cy="42765"/>
              </a:xfrm>
            </p:grpSpPr>
            <p:sp>
              <p:nvSpPr>
                <p:cNvPr id="197" name="Forma libre: forma 196">
                  <a:extLst>
                    <a:ext uri="{FF2B5EF4-FFF2-40B4-BE49-F238E27FC236}">
                      <a16:creationId xmlns:a16="http://schemas.microsoft.com/office/drawing/2014/main" id="{7C7F1D7F-0885-4F6B-8781-08BD53105726}"/>
                    </a:ext>
                  </a:extLst>
                </p:cNvPr>
                <p:cNvSpPr/>
                <p:nvPr/>
              </p:nvSpPr>
              <p:spPr>
                <a:xfrm>
                  <a:off x="6409493" y="3085080"/>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98" name="Forma libre: forma 197">
                  <a:extLst>
                    <a:ext uri="{FF2B5EF4-FFF2-40B4-BE49-F238E27FC236}">
                      <a16:creationId xmlns:a16="http://schemas.microsoft.com/office/drawing/2014/main" id="{E19A6D31-D586-438C-A39C-AB8BB5375F2B}"/>
                    </a:ext>
                  </a:extLst>
                </p:cNvPr>
                <p:cNvSpPr/>
                <p:nvPr/>
              </p:nvSpPr>
              <p:spPr>
                <a:xfrm>
                  <a:off x="6417065" y="3070707"/>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3E3E3E"/>
                    </a:gs>
                    <a:gs pos="61000">
                      <a:srgbClr val="474747"/>
                    </a:gs>
                    <a:gs pos="85000">
                      <a:srgbClr val="444444"/>
                    </a:gs>
                  </a:gsLst>
                  <a:lin ang="6120000" scaled="0"/>
                </a:gradFill>
                <a:ln w="7600" cap="flat">
                  <a:noFill/>
                  <a:bevel/>
                </a:ln>
              </p:spPr>
            </p:sp>
          </p:grpSp>
          <p:grpSp>
            <p:nvGrpSpPr>
              <p:cNvPr id="68" name="Grupo 67">
                <a:extLst>
                  <a:ext uri="{FF2B5EF4-FFF2-40B4-BE49-F238E27FC236}">
                    <a16:creationId xmlns:a16="http://schemas.microsoft.com/office/drawing/2014/main" id="{F986EB6C-AAB5-4C86-968B-DCCA3694D5AE}"/>
                  </a:ext>
                </a:extLst>
              </p:cNvPr>
              <p:cNvGrpSpPr/>
              <p:nvPr/>
            </p:nvGrpSpPr>
            <p:grpSpPr>
              <a:xfrm rot="180000">
                <a:off x="6453023" y="3091969"/>
                <a:ext cx="70784" cy="42765"/>
                <a:chOff x="6453023" y="3091969"/>
                <a:chExt cx="70784" cy="42765"/>
              </a:xfrm>
            </p:grpSpPr>
            <p:sp>
              <p:nvSpPr>
                <p:cNvPr id="195" name="Forma libre: forma 194">
                  <a:extLst>
                    <a:ext uri="{FF2B5EF4-FFF2-40B4-BE49-F238E27FC236}">
                      <a16:creationId xmlns:a16="http://schemas.microsoft.com/office/drawing/2014/main" id="{11DD27CD-746C-4FF0-9377-4B5DC096A90B}"/>
                    </a:ext>
                  </a:extLst>
                </p:cNvPr>
                <p:cNvSpPr/>
                <p:nvPr/>
              </p:nvSpPr>
              <p:spPr>
                <a:xfrm>
                  <a:off x="6453023" y="3106343"/>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96" name="Forma libre: forma 195">
                  <a:extLst>
                    <a:ext uri="{FF2B5EF4-FFF2-40B4-BE49-F238E27FC236}">
                      <a16:creationId xmlns:a16="http://schemas.microsoft.com/office/drawing/2014/main" id="{1553DFD6-72A9-4ED2-BD74-BB85DCF6269A}"/>
                    </a:ext>
                  </a:extLst>
                </p:cNvPr>
                <p:cNvSpPr/>
                <p:nvPr/>
              </p:nvSpPr>
              <p:spPr>
                <a:xfrm>
                  <a:off x="6460595" y="3091969"/>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44444"/>
                    </a:gs>
                    <a:gs pos="61000">
                      <a:srgbClr val="434343"/>
                    </a:gs>
                    <a:gs pos="85000">
                      <a:srgbClr val="444444"/>
                    </a:gs>
                  </a:gsLst>
                  <a:lin ang="6120000" scaled="0"/>
                </a:gradFill>
                <a:ln w="7600" cap="flat">
                  <a:noFill/>
                  <a:bevel/>
                </a:ln>
              </p:spPr>
            </p:sp>
          </p:grpSp>
          <p:grpSp>
            <p:nvGrpSpPr>
              <p:cNvPr id="69" name="Grupo 68">
                <a:extLst>
                  <a:ext uri="{FF2B5EF4-FFF2-40B4-BE49-F238E27FC236}">
                    <a16:creationId xmlns:a16="http://schemas.microsoft.com/office/drawing/2014/main" id="{E32EE71E-6374-4D85-933F-2733FABE9350}"/>
                  </a:ext>
                </a:extLst>
              </p:cNvPr>
              <p:cNvGrpSpPr/>
              <p:nvPr/>
            </p:nvGrpSpPr>
            <p:grpSpPr>
              <a:xfrm rot="180000">
                <a:off x="6496594" y="3113232"/>
                <a:ext cx="70784" cy="42765"/>
                <a:chOff x="6496594" y="3113232"/>
                <a:chExt cx="70784" cy="42765"/>
              </a:xfrm>
            </p:grpSpPr>
            <p:sp>
              <p:nvSpPr>
                <p:cNvPr id="193" name="Forma libre: forma 192">
                  <a:extLst>
                    <a:ext uri="{FF2B5EF4-FFF2-40B4-BE49-F238E27FC236}">
                      <a16:creationId xmlns:a16="http://schemas.microsoft.com/office/drawing/2014/main" id="{87F88EBE-A5E4-4F14-9269-DCE328BC692B}"/>
                    </a:ext>
                  </a:extLst>
                </p:cNvPr>
                <p:cNvSpPr/>
                <p:nvPr/>
              </p:nvSpPr>
              <p:spPr>
                <a:xfrm>
                  <a:off x="6496594" y="3127605"/>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94" name="Forma libre: forma 193">
                  <a:extLst>
                    <a:ext uri="{FF2B5EF4-FFF2-40B4-BE49-F238E27FC236}">
                      <a16:creationId xmlns:a16="http://schemas.microsoft.com/office/drawing/2014/main" id="{B9842D04-D474-4B7C-A0BB-35962D07E545}"/>
                    </a:ext>
                  </a:extLst>
                </p:cNvPr>
                <p:cNvSpPr/>
                <p:nvPr/>
              </p:nvSpPr>
              <p:spPr>
                <a:xfrm>
                  <a:off x="6504166" y="3113231"/>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74747"/>
                    </a:gs>
                    <a:gs pos="61000">
                      <a:srgbClr val="535353"/>
                    </a:gs>
                    <a:gs pos="85000">
                      <a:srgbClr val="444444"/>
                    </a:gs>
                  </a:gsLst>
                  <a:lin ang="6120000" scaled="0"/>
                </a:gradFill>
                <a:ln w="7600" cap="flat">
                  <a:noFill/>
                  <a:bevel/>
                </a:ln>
              </p:spPr>
            </p:sp>
          </p:grpSp>
          <p:grpSp>
            <p:nvGrpSpPr>
              <p:cNvPr id="70" name="Grupo 69">
                <a:extLst>
                  <a:ext uri="{FF2B5EF4-FFF2-40B4-BE49-F238E27FC236}">
                    <a16:creationId xmlns:a16="http://schemas.microsoft.com/office/drawing/2014/main" id="{A5ACA73F-280F-4B19-AC8F-D334A964F3EB}"/>
                  </a:ext>
                </a:extLst>
              </p:cNvPr>
              <p:cNvGrpSpPr/>
              <p:nvPr/>
            </p:nvGrpSpPr>
            <p:grpSpPr>
              <a:xfrm rot="180000">
                <a:off x="6539720" y="3135339"/>
                <a:ext cx="70784" cy="42765"/>
                <a:chOff x="6539720" y="3135339"/>
                <a:chExt cx="70784" cy="42765"/>
              </a:xfrm>
            </p:grpSpPr>
            <p:sp>
              <p:nvSpPr>
                <p:cNvPr id="191" name="Forma libre: forma 190">
                  <a:extLst>
                    <a:ext uri="{FF2B5EF4-FFF2-40B4-BE49-F238E27FC236}">
                      <a16:creationId xmlns:a16="http://schemas.microsoft.com/office/drawing/2014/main" id="{299010DF-8569-4337-AED8-FE930DA7E50B}"/>
                    </a:ext>
                  </a:extLst>
                </p:cNvPr>
                <p:cNvSpPr/>
                <p:nvPr/>
              </p:nvSpPr>
              <p:spPr>
                <a:xfrm>
                  <a:off x="6539720" y="3149713"/>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92" name="Forma libre: forma 191">
                  <a:extLst>
                    <a:ext uri="{FF2B5EF4-FFF2-40B4-BE49-F238E27FC236}">
                      <a16:creationId xmlns:a16="http://schemas.microsoft.com/office/drawing/2014/main" id="{C7DE8B1F-38D4-453E-9B1B-7DF0678D001B}"/>
                    </a:ext>
                  </a:extLst>
                </p:cNvPr>
                <p:cNvSpPr/>
                <p:nvPr/>
              </p:nvSpPr>
              <p:spPr>
                <a:xfrm>
                  <a:off x="6547292" y="3135339"/>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24242"/>
                    </a:gs>
                    <a:gs pos="61000">
                      <a:srgbClr val="404040"/>
                    </a:gs>
                    <a:gs pos="85000">
                      <a:srgbClr val="444444"/>
                    </a:gs>
                  </a:gsLst>
                  <a:lin ang="6120000" scaled="0"/>
                </a:gradFill>
                <a:ln w="7600" cap="flat">
                  <a:noFill/>
                  <a:bevel/>
                </a:ln>
              </p:spPr>
            </p:sp>
          </p:grpSp>
          <p:grpSp>
            <p:nvGrpSpPr>
              <p:cNvPr id="71" name="Grupo 70">
                <a:extLst>
                  <a:ext uri="{FF2B5EF4-FFF2-40B4-BE49-F238E27FC236}">
                    <a16:creationId xmlns:a16="http://schemas.microsoft.com/office/drawing/2014/main" id="{7A35958D-B100-4F80-A24A-0A67993AAEA1}"/>
                  </a:ext>
                </a:extLst>
              </p:cNvPr>
              <p:cNvGrpSpPr/>
              <p:nvPr/>
            </p:nvGrpSpPr>
            <p:grpSpPr>
              <a:xfrm rot="180000">
                <a:off x="6582357" y="3157999"/>
                <a:ext cx="70784" cy="42765"/>
                <a:chOff x="6582357" y="3157999"/>
                <a:chExt cx="70784" cy="42765"/>
              </a:xfrm>
            </p:grpSpPr>
            <p:sp>
              <p:nvSpPr>
                <p:cNvPr id="189" name="Forma libre: forma 188">
                  <a:extLst>
                    <a:ext uri="{FF2B5EF4-FFF2-40B4-BE49-F238E27FC236}">
                      <a16:creationId xmlns:a16="http://schemas.microsoft.com/office/drawing/2014/main" id="{F333A0E3-FBE3-4171-A46D-4B280B148FF1}"/>
                    </a:ext>
                  </a:extLst>
                </p:cNvPr>
                <p:cNvSpPr/>
                <p:nvPr/>
              </p:nvSpPr>
              <p:spPr>
                <a:xfrm>
                  <a:off x="6582357" y="3172373"/>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90" name="Forma libre: forma 189">
                  <a:extLst>
                    <a:ext uri="{FF2B5EF4-FFF2-40B4-BE49-F238E27FC236}">
                      <a16:creationId xmlns:a16="http://schemas.microsoft.com/office/drawing/2014/main" id="{74FB6A71-3BA3-46A6-ADFA-A58015493DEA}"/>
                    </a:ext>
                  </a:extLst>
                </p:cNvPr>
                <p:cNvSpPr/>
                <p:nvPr/>
              </p:nvSpPr>
              <p:spPr>
                <a:xfrm>
                  <a:off x="6589930" y="3157999"/>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34343"/>
                    </a:gs>
                    <a:gs pos="61000">
                      <a:srgbClr val="404040"/>
                    </a:gs>
                    <a:gs pos="85000">
                      <a:srgbClr val="444444"/>
                    </a:gs>
                  </a:gsLst>
                  <a:lin ang="6120000" scaled="0"/>
                </a:gradFill>
                <a:ln w="7600" cap="flat">
                  <a:noFill/>
                  <a:bevel/>
                </a:ln>
              </p:spPr>
            </p:sp>
          </p:grpSp>
          <p:grpSp>
            <p:nvGrpSpPr>
              <p:cNvPr id="72" name="Grupo 71">
                <a:extLst>
                  <a:ext uri="{FF2B5EF4-FFF2-40B4-BE49-F238E27FC236}">
                    <a16:creationId xmlns:a16="http://schemas.microsoft.com/office/drawing/2014/main" id="{50D1150D-486C-41AE-8CDA-3829944C5882}"/>
                  </a:ext>
                </a:extLst>
              </p:cNvPr>
              <p:cNvGrpSpPr/>
              <p:nvPr/>
            </p:nvGrpSpPr>
            <p:grpSpPr>
              <a:xfrm rot="180000">
                <a:off x="6627240" y="3178783"/>
                <a:ext cx="70784" cy="42765"/>
                <a:chOff x="6627240" y="3178783"/>
                <a:chExt cx="70784" cy="42765"/>
              </a:xfrm>
            </p:grpSpPr>
            <p:sp>
              <p:nvSpPr>
                <p:cNvPr id="187" name="Forma libre: forma 186">
                  <a:extLst>
                    <a:ext uri="{FF2B5EF4-FFF2-40B4-BE49-F238E27FC236}">
                      <a16:creationId xmlns:a16="http://schemas.microsoft.com/office/drawing/2014/main" id="{5C8B56C2-764E-4461-93C2-C842A5D2E8F8}"/>
                    </a:ext>
                  </a:extLst>
                </p:cNvPr>
                <p:cNvSpPr/>
                <p:nvPr/>
              </p:nvSpPr>
              <p:spPr>
                <a:xfrm>
                  <a:off x="6627240" y="3193156"/>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88" name="Forma libre: forma 187">
                  <a:extLst>
                    <a:ext uri="{FF2B5EF4-FFF2-40B4-BE49-F238E27FC236}">
                      <a16:creationId xmlns:a16="http://schemas.microsoft.com/office/drawing/2014/main" id="{9830D455-969E-48CB-A487-114969A3E5C7}"/>
                    </a:ext>
                  </a:extLst>
                </p:cNvPr>
                <p:cNvSpPr/>
                <p:nvPr/>
              </p:nvSpPr>
              <p:spPr>
                <a:xfrm>
                  <a:off x="6634812" y="3178782"/>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3E3E3E"/>
                    </a:gs>
                    <a:gs pos="61000">
                      <a:srgbClr val="434343"/>
                    </a:gs>
                    <a:gs pos="85000">
                      <a:srgbClr val="444444"/>
                    </a:gs>
                  </a:gsLst>
                  <a:lin ang="6120000" scaled="0"/>
                </a:gradFill>
                <a:ln w="7600" cap="flat">
                  <a:noFill/>
                  <a:bevel/>
                </a:ln>
              </p:spPr>
            </p:sp>
          </p:grpSp>
          <p:grpSp>
            <p:nvGrpSpPr>
              <p:cNvPr id="73" name="Grupo 72">
                <a:extLst>
                  <a:ext uri="{FF2B5EF4-FFF2-40B4-BE49-F238E27FC236}">
                    <a16:creationId xmlns:a16="http://schemas.microsoft.com/office/drawing/2014/main" id="{C4FA86E0-0257-415E-A156-35CA2B224FB7}"/>
                  </a:ext>
                </a:extLst>
              </p:cNvPr>
              <p:cNvGrpSpPr/>
              <p:nvPr/>
            </p:nvGrpSpPr>
            <p:grpSpPr>
              <a:xfrm rot="180000">
                <a:off x="6669563" y="3201709"/>
                <a:ext cx="70784" cy="42765"/>
                <a:chOff x="6669563" y="3201709"/>
                <a:chExt cx="70784" cy="42765"/>
              </a:xfrm>
            </p:grpSpPr>
            <p:sp>
              <p:nvSpPr>
                <p:cNvPr id="185" name="Forma libre: forma 184">
                  <a:extLst>
                    <a:ext uri="{FF2B5EF4-FFF2-40B4-BE49-F238E27FC236}">
                      <a16:creationId xmlns:a16="http://schemas.microsoft.com/office/drawing/2014/main" id="{E12D8080-D0DB-4AAC-A40A-B2181B002686}"/>
                    </a:ext>
                  </a:extLst>
                </p:cNvPr>
                <p:cNvSpPr/>
                <p:nvPr/>
              </p:nvSpPr>
              <p:spPr>
                <a:xfrm>
                  <a:off x="6669563" y="3216082"/>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86" name="Forma libre: forma 185">
                  <a:extLst>
                    <a:ext uri="{FF2B5EF4-FFF2-40B4-BE49-F238E27FC236}">
                      <a16:creationId xmlns:a16="http://schemas.microsoft.com/office/drawing/2014/main" id="{1315E3DA-F624-4936-8F77-8CA9A2858E22}"/>
                    </a:ext>
                  </a:extLst>
                </p:cNvPr>
                <p:cNvSpPr/>
                <p:nvPr/>
              </p:nvSpPr>
              <p:spPr>
                <a:xfrm>
                  <a:off x="6677135" y="3201709"/>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34343"/>
                    </a:gs>
                    <a:gs pos="61000">
                      <a:srgbClr val="474747"/>
                    </a:gs>
                    <a:gs pos="85000">
                      <a:srgbClr val="444444"/>
                    </a:gs>
                  </a:gsLst>
                  <a:lin ang="6120000" scaled="0"/>
                </a:gradFill>
                <a:ln w="7600" cap="flat">
                  <a:noFill/>
                  <a:bevel/>
                </a:ln>
              </p:spPr>
            </p:sp>
          </p:grpSp>
          <p:grpSp>
            <p:nvGrpSpPr>
              <p:cNvPr id="74" name="Grupo 73">
                <a:extLst>
                  <a:ext uri="{FF2B5EF4-FFF2-40B4-BE49-F238E27FC236}">
                    <a16:creationId xmlns:a16="http://schemas.microsoft.com/office/drawing/2014/main" id="{5F33AEF2-5653-42BF-8B61-E8ADCCE7BB57}"/>
                  </a:ext>
                </a:extLst>
              </p:cNvPr>
              <p:cNvGrpSpPr/>
              <p:nvPr/>
            </p:nvGrpSpPr>
            <p:grpSpPr>
              <a:xfrm rot="180000">
                <a:off x="6712925" y="3222873"/>
                <a:ext cx="70784" cy="42765"/>
                <a:chOff x="6712925" y="3222873"/>
                <a:chExt cx="70784" cy="42765"/>
              </a:xfrm>
            </p:grpSpPr>
            <p:sp>
              <p:nvSpPr>
                <p:cNvPr id="183" name="Forma libre: forma 182">
                  <a:extLst>
                    <a:ext uri="{FF2B5EF4-FFF2-40B4-BE49-F238E27FC236}">
                      <a16:creationId xmlns:a16="http://schemas.microsoft.com/office/drawing/2014/main" id="{757A14FE-5D9F-4F84-A5CA-9C4EA91A58E9}"/>
                    </a:ext>
                  </a:extLst>
                </p:cNvPr>
                <p:cNvSpPr/>
                <p:nvPr/>
              </p:nvSpPr>
              <p:spPr>
                <a:xfrm>
                  <a:off x="6712925" y="3237247"/>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84" name="Forma libre: forma 183">
                  <a:extLst>
                    <a:ext uri="{FF2B5EF4-FFF2-40B4-BE49-F238E27FC236}">
                      <a16:creationId xmlns:a16="http://schemas.microsoft.com/office/drawing/2014/main" id="{73D621E2-8E97-4E5B-A98E-A68D3105C935}"/>
                    </a:ext>
                  </a:extLst>
                </p:cNvPr>
                <p:cNvSpPr/>
                <p:nvPr/>
              </p:nvSpPr>
              <p:spPr>
                <a:xfrm>
                  <a:off x="6720498" y="3222873"/>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3E3E3E"/>
                    </a:gs>
                    <a:gs pos="61000">
                      <a:srgbClr val="404040"/>
                    </a:gs>
                    <a:gs pos="85000">
                      <a:srgbClr val="444444"/>
                    </a:gs>
                  </a:gsLst>
                  <a:lin ang="6120000" scaled="0"/>
                </a:gradFill>
                <a:ln w="7600" cap="flat">
                  <a:noFill/>
                  <a:bevel/>
                </a:ln>
              </p:spPr>
            </p:sp>
          </p:grpSp>
          <p:grpSp>
            <p:nvGrpSpPr>
              <p:cNvPr id="75" name="Grupo 74">
                <a:extLst>
                  <a:ext uri="{FF2B5EF4-FFF2-40B4-BE49-F238E27FC236}">
                    <a16:creationId xmlns:a16="http://schemas.microsoft.com/office/drawing/2014/main" id="{469F9302-6A4D-43C3-8ADF-2D09AC05E66F}"/>
                  </a:ext>
                </a:extLst>
              </p:cNvPr>
              <p:cNvGrpSpPr/>
              <p:nvPr/>
            </p:nvGrpSpPr>
            <p:grpSpPr>
              <a:xfrm rot="180000">
                <a:off x="6757228" y="3246274"/>
                <a:ext cx="70784" cy="42765"/>
                <a:chOff x="6757228" y="3246274"/>
                <a:chExt cx="70784" cy="42765"/>
              </a:xfrm>
            </p:grpSpPr>
            <p:sp>
              <p:nvSpPr>
                <p:cNvPr id="181" name="Forma libre: forma 180">
                  <a:extLst>
                    <a:ext uri="{FF2B5EF4-FFF2-40B4-BE49-F238E27FC236}">
                      <a16:creationId xmlns:a16="http://schemas.microsoft.com/office/drawing/2014/main" id="{DDD966C6-A808-411E-8B38-F2E8CE7BF2C3}"/>
                    </a:ext>
                  </a:extLst>
                </p:cNvPr>
                <p:cNvSpPr/>
                <p:nvPr/>
              </p:nvSpPr>
              <p:spPr>
                <a:xfrm>
                  <a:off x="6757228" y="3260648"/>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82" name="Forma libre: forma 181">
                  <a:extLst>
                    <a:ext uri="{FF2B5EF4-FFF2-40B4-BE49-F238E27FC236}">
                      <a16:creationId xmlns:a16="http://schemas.microsoft.com/office/drawing/2014/main" id="{64ECEECA-F421-4169-A36E-9000955019F3}"/>
                    </a:ext>
                  </a:extLst>
                </p:cNvPr>
                <p:cNvSpPr/>
                <p:nvPr/>
              </p:nvSpPr>
              <p:spPr>
                <a:xfrm>
                  <a:off x="6764800" y="3246274"/>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74747"/>
                    </a:gs>
                    <a:gs pos="61000">
                      <a:srgbClr val="515151"/>
                    </a:gs>
                    <a:gs pos="85000">
                      <a:srgbClr val="444444"/>
                    </a:gs>
                  </a:gsLst>
                  <a:lin ang="6120000" scaled="0"/>
                </a:gradFill>
                <a:ln w="7600" cap="flat">
                  <a:noFill/>
                  <a:bevel/>
                </a:ln>
              </p:spPr>
            </p:sp>
          </p:grpSp>
          <p:grpSp>
            <p:nvGrpSpPr>
              <p:cNvPr id="76" name="Grupo 75">
                <a:extLst>
                  <a:ext uri="{FF2B5EF4-FFF2-40B4-BE49-F238E27FC236}">
                    <a16:creationId xmlns:a16="http://schemas.microsoft.com/office/drawing/2014/main" id="{0A2C501C-DBB2-473A-BAAB-38C90662097C}"/>
                  </a:ext>
                </a:extLst>
              </p:cNvPr>
              <p:cNvGrpSpPr/>
              <p:nvPr/>
            </p:nvGrpSpPr>
            <p:grpSpPr>
              <a:xfrm rot="180000">
                <a:off x="6802338" y="3268405"/>
                <a:ext cx="70784" cy="42765"/>
                <a:chOff x="6802338" y="3268405"/>
                <a:chExt cx="70784" cy="42765"/>
              </a:xfrm>
            </p:grpSpPr>
            <p:sp>
              <p:nvSpPr>
                <p:cNvPr id="179" name="Forma libre: forma 178">
                  <a:extLst>
                    <a:ext uri="{FF2B5EF4-FFF2-40B4-BE49-F238E27FC236}">
                      <a16:creationId xmlns:a16="http://schemas.microsoft.com/office/drawing/2014/main" id="{B7A8D925-E3CF-4EC9-9E28-EB27A78C9652}"/>
                    </a:ext>
                  </a:extLst>
                </p:cNvPr>
                <p:cNvSpPr/>
                <p:nvPr/>
              </p:nvSpPr>
              <p:spPr>
                <a:xfrm>
                  <a:off x="6802338" y="3282779"/>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80" name="Forma libre: forma 179">
                  <a:extLst>
                    <a:ext uri="{FF2B5EF4-FFF2-40B4-BE49-F238E27FC236}">
                      <a16:creationId xmlns:a16="http://schemas.microsoft.com/office/drawing/2014/main" id="{A9908397-D248-458F-B517-49F116CFCE42}"/>
                    </a:ext>
                  </a:extLst>
                </p:cNvPr>
                <p:cNvSpPr/>
                <p:nvPr/>
              </p:nvSpPr>
              <p:spPr>
                <a:xfrm>
                  <a:off x="6809910" y="3268405"/>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74747"/>
                    </a:gs>
                    <a:gs pos="61000">
                      <a:srgbClr val="4A4A4A"/>
                    </a:gs>
                    <a:gs pos="85000">
                      <a:srgbClr val="444444"/>
                    </a:gs>
                  </a:gsLst>
                  <a:lin ang="6120000" scaled="0"/>
                </a:gradFill>
                <a:ln w="7600" cap="flat">
                  <a:noFill/>
                  <a:bevel/>
                </a:ln>
              </p:spPr>
            </p:sp>
          </p:grpSp>
          <p:grpSp>
            <p:nvGrpSpPr>
              <p:cNvPr id="77" name="Grupo 76">
                <a:extLst>
                  <a:ext uri="{FF2B5EF4-FFF2-40B4-BE49-F238E27FC236}">
                    <a16:creationId xmlns:a16="http://schemas.microsoft.com/office/drawing/2014/main" id="{4CD19E1B-AA3D-405B-A7D6-38D5BAE1B90A}"/>
                  </a:ext>
                </a:extLst>
              </p:cNvPr>
              <p:cNvGrpSpPr/>
              <p:nvPr/>
            </p:nvGrpSpPr>
            <p:grpSpPr>
              <a:xfrm rot="180000">
                <a:off x="6846733" y="3289724"/>
                <a:ext cx="70784" cy="42765"/>
                <a:chOff x="6846733" y="3289724"/>
                <a:chExt cx="70784" cy="42765"/>
              </a:xfrm>
            </p:grpSpPr>
            <p:sp>
              <p:nvSpPr>
                <p:cNvPr id="177" name="Forma libre: forma 176">
                  <a:extLst>
                    <a:ext uri="{FF2B5EF4-FFF2-40B4-BE49-F238E27FC236}">
                      <a16:creationId xmlns:a16="http://schemas.microsoft.com/office/drawing/2014/main" id="{34204DBC-BCB9-453B-96E2-88C8B750D802}"/>
                    </a:ext>
                  </a:extLst>
                </p:cNvPr>
                <p:cNvSpPr/>
                <p:nvPr/>
              </p:nvSpPr>
              <p:spPr>
                <a:xfrm>
                  <a:off x="6846733" y="3304098"/>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78" name="Forma libre: forma 177">
                  <a:extLst>
                    <a:ext uri="{FF2B5EF4-FFF2-40B4-BE49-F238E27FC236}">
                      <a16:creationId xmlns:a16="http://schemas.microsoft.com/office/drawing/2014/main" id="{D49CF04E-D99A-40BF-9F77-8045C8AF7898}"/>
                    </a:ext>
                  </a:extLst>
                </p:cNvPr>
                <p:cNvSpPr/>
                <p:nvPr/>
              </p:nvSpPr>
              <p:spPr>
                <a:xfrm>
                  <a:off x="6854305" y="3289724"/>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434343"/>
                    </a:gs>
                    <a:gs pos="61000">
                      <a:srgbClr val="4C4C4C"/>
                    </a:gs>
                    <a:gs pos="85000">
                      <a:srgbClr val="444444"/>
                    </a:gs>
                  </a:gsLst>
                  <a:lin ang="6120000" scaled="0"/>
                </a:gradFill>
                <a:ln w="7600" cap="flat">
                  <a:noFill/>
                  <a:bevel/>
                </a:ln>
              </p:spPr>
            </p:sp>
          </p:grpSp>
          <p:grpSp>
            <p:nvGrpSpPr>
              <p:cNvPr id="78" name="Grupo 77">
                <a:extLst>
                  <a:ext uri="{FF2B5EF4-FFF2-40B4-BE49-F238E27FC236}">
                    <a16:creationId xmlns:a16="http://schemas.microsoft.com/office/drawing/2014/main" id="{D9CE1DBC-3698-4741-BE42-FE6E11357E5F}"/>
                  </a:ext>
                </a:extLst>
              </p:cNvPr>
              <p:cNvGrpSpPr/>
              <p:nvPr/>
            </p:nvGrpSpPr>
            <p:grpSpPr>
              <a:xfrm rot="180000">
                <a:off x="6889496" y="3313052"/>
                <a:ext cx="70784" cy="42765"/>
                <a:chOff x="6889496" y="3313052"/>
                <a:chExt cx="70784" cy="42765"/>
              </a:xfrm>
            </p:grpSpPr>
            <p:sp>
              <p:nvSpPr>
                <p:cNvPr id="175" name="Forma libre: forma 174">
                  <a:extLst>
                    <a:ext uri="{FF2B5EF4-FFF2-40B4-BE49-F238E27FC236}">
                      <a16:creationId xmlns:a16="http://schemas.microsoft.com/office/drawing/2014/main" id="{C4FE5481-6694-4110-8EF7-EAFFBBAA484B}"/>
                    </a:ext>
                  </a:extLst>
                </p:cNvPr>
                <p:cNvSpPr/>
                <p:nvPr/>
              </p:nvSpPr>
              <p:spPr>
                <a:xfrm>
                  <a:off x="6889496" y="3327425"/>
                  <a:ext cx="70784" cy="28391"/>
                </a:xfrm>
                <a:custGeom>
                  <a:avLst/>
                  <a:gdLst/>
                  <a:ahLst/>
                  <a:cxnLst/>
                  <a:rect l="0" t="0" r="0" b="0"/>
                  <a:pathLst>
                    <a:path w="70784" h="28391">
                      <a:moveTo>
                        <a:pt x="7696" y="0"/>
                      </a:moveTo>
                      <a:lnTo>
                        <a:pt x="0" y="8325"/>
                      </a:lnTo>
                      <a:lnTo>
                        <a:pt x="46421" y="28391"/>
                      </a:lnTo>
                      <a:lnTo>
                        <a:pt x="70784" y="10628"/>
                      </a:lnTo>
                      <a:lnTo>
                        <a:pt x="66606" y="2094"/>
                      </a:lnTo>
                      <a:lnTo>
                        <a:pt x="7696" y="0"/>
                      </a:lnTo>
                      <a:close/>
                    </a:path>
                  </a:pathLst>
                </a:custGeom>
                <a:solidFill>
                  <a:srgbClr val="2E2E2E"/>
                </a:solidFill>
                <a:ln w="7600" cap="flat">
                  <a:noFill/>
                  <a:bevel/>
                </a:ln>
              </p:spPr>
            </p:sp>
            <p:sp>
              <p:nvSpPr>
                <p:cNvPr id="176" name="Forma libre: forma 175">
                  <a:extLst>
                    <a:ext uri="{FF2B5EF4-FFF2-40B4-BE49-F238E27FC236}">
                      <a16:creationId xmlns:a16="http://schemas.microsoft.com/office/drawing/2014/main" id="{293EBF56-B88F-41B2-BE55-D9929F8AD68E}"/>
                    </a:ext>
                  </a:extLst>
                </p:cNvPr>
                <p:cNvSpPr/>
                <p:nvPr/>
              </p:nvSpPr>
              <p:spPr>
                <a:xfrm>
                  <a:off x="6897068" y="3313051"/>
                  <a:ext cx="59920" cy="30922"/>
                </a:xfrm>
                <a:custGeom>
                  <a:avLst/>
                  <a:gdLst/>
                  <a:ahLst/>
                  <a:cxnLst/>
                  <a:rect l="0" t="0" r="0" b="0"/>
                  <a:pathLst>
                    <a:path w="59920" h="30922">
                      <a:moveTo>
                        <a:pt x="0" y="14475"/>
                      </a:moveTo>
                      <a:lnTo>
                        <a:pt x="22388" y="0"/>
                      </a:lnTo>
                      <a:lnTo>
                        <a:pt x="59920" y="16449"/>
                      </a:lnTo>
                      <a:lnTo>
                        <a:pt x="38849" y="30922"/>
                      </a:lnTo>
                      <a:lnTo>
                        <a:pt x="0" y="14475"/>
                      </a:lnTo>
                      <a:close/>
                    </a:path>
                  </a:pathLst>
                </a:custGeom>
                <a:gradFill>
                  <a:gsLst>
                    <a:gs pos="25000">
                      <a:srgbClr val="3E3E3E"/>
                    </a:gs>
                    <a:gs pos="61000">
                      <a:srgbClr val="535353"/>
                    </a:gs>
                    <a:gs pos="85000">
                      <a:srgbClr val="444444"/>
                    </a:gs>
                  </a:gsLst>
                  <a:lin ang="6120000" scaled="0"/>
                </a:gradFill>
                <a:ln w="7600" cap="flat">
                  <a:noFill/>
                  <a:bevel/>
                </a:ln>
              </p:spPr>
            </p:sp>
          </p:grpSp>
          <p:grpSp>
            <p:nvGrpSpPr>
              <p:cNvPr id="79" name="Grupo 78">
                <a:extLst>
                  <a:ext uri="{FF2B5EF4-FFF2-40B4-BE49-F238E27FC236}">
                    <a16:creationId xmlns:a16="http://schemas.microsoft.com/office/drawing/2014/main" id="{243D71E2-84CC-4573-9D48-0047B14F13DC}"/>
                  </a:ext>
                </a:extLst>
              </p:cNvPr>
              <p:cNvGrpSpPr/>
              <p:nvPr/>
            </p:nvGrpSpPr>
            <p:grpSpPr>
              <a:xfrm rot="210000">
                <a:off x="6385933" y="3086766"/>
                <a:ext cx="70602" cy="42655"/>
                <a:chOff x="6385933" y="3086766"/>
                <a:chExt cx="70602" cy="42655"/>
              </a:xfrm>
            </p:grpSpPr>
            <p:sp>
              <p:nvSpPr>
                <p:cNvPr id="173" name="Forma libre: forma 172">
                  <a:extLst>
                    <a:ext uri="{FF2B5EF4-FFF2-40B4-BE49-F238E27FC236}">
                      <a16:creationId xmlns:a16="http://schemas.microsoft.com/office/drawing/2014/main" id="{6D5CB6CD-D9F7-4747-9683-B069352D523A}"/>
                    </a:ext>
                  </a:extLst>
                </p:cNvPr>
                <p:cNvSpPr/>
                <p:nvPr/>
              </p:nvSpPr>
              <p:spPr>
                <a:xfrm>
                  <a:off x="6385933" y="3101102"/>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74" name="Forma libre: forma 173">
                  <a:extLst>
                    <a:ext uri="{FF2B5EF4-FFF2-40B4-BE49-F238E27FC236}">
                      <a16:creationId xmlns:a16="http://schemas.microsoft.com/office/drawing/2014/main" id="{17FA36AB-C4F5-42CA-AFE8-DBC193135543}"/>
                    </a:ext>
                  </a:extLst>
                </p:cNvPr>
                <p:cNvSpPr/>
                <p:nvPr/>
              </p:nvSpPr>
              <p:spPr>
                <a:xfrm>
                  <a:off x="6393486" y="3086766"/>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24242"/>
                    </a:gs>
                    <a:gs pos="61000">
                      <a:srgbClr val="484848"/>
                    </a:gs>
                    <a:gs pos="85000">
                      <a:srgbClr val="444444"/>
                    </a:gs>
                  </a:gsLst>
                  <a:lin ang="6120000" scaled="0"/>
                </a:gradFill>
                <a:ln w="7600" cap="flat">
                  <a:noFill/>
                  <a:bevel/>
                </a:ln>
              </p:spPr>
            </p:sp>
          </p:grpSp>
          <p:grpSp>
            <p:nvGrpSpPr>
              <p:cNvPr id="80" name="Grupo 79">
                <a:extLst>
                  <a:ext uri="{FF2B5EF4-FFF2-40B4-BE49-F238E27FC236}">
                    <a16:creationId xmlns:a16="http://schemas.microsoft.com/office/drawing/2014/main" id="{830355BA-EAA7-4AB2-B317-98EE6D7DACEA}"/>
                  </a:ext>
                </a:extLst>
              </p:cNvPr>
              <p:cNvGrpSpPr/>
              <p:nvPr/>
            </p:nvGrpSpPr>
            <p:grpSpPr>
              <a:xfrm rot="210000">
                <a:off x="6427624" y="3108322"/>
                <a:ext cx="70602" cy="42655"/>
                <a:chOff x="6427624" y="3108322"/>
                <a:chExt cx="70602" cy="42655"/>
              </a:xfrm>
            </p:grpSpPr>
            <p:sp>
              <p:nvSpPr>
                <p:cNvPr id="171" name="Forma libre: forma 170">
                  <a:extLst>
                    <a:ext uri="{FF2B5EF4-FFF2-40B4-BE49-F238E27FC236}">
                      <a16:creationId xmlns:a16="http://schemas.microsoft.com/office/drawing/2014/main" id="{2CD50A06-B7F3-4C36-82A3-8E0D81B46266}"/>
                    </a:ext>
                  </a:extLst>
                </p:cNvPr>
                <p:cNvSpPr/>
                <p:nvPr/>
              </p:nvSpPr>
              <p:spPr>
                <a:xfrm>
                  <a:off x="6427624" y="3122659"/>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72" name="Forma libre: forma 171">
                  <a:extLst>
                    <a:ext uri="{FF2B5EF4-FFF2-40B4-BE49-F238E27FC236}">
                      <a16:creationId xmlns:a16="http://schemas.microsoft.com/office/drawing/2014/main" id="{C91F1295-273D-4EE5-9E0F-EF82A04179F9}"/>
                    </a:ext>
                  </a:extLst>
                </p:cNvPr>
                <p:cNvSpPr/>
                <p:nvPr/>
              </p:nvSpPr>
              <p:spPr>
                <a:xfrm>
                  <a:off x="6435177" y="3108322"/>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34343"/>
                    </a:gs>
                    <a:gs pos="61000">
                      <a:srgbClr val="535353"/>
                    </a:gs>
                    <a:gs pos="85000">
                      <a:srgbClr val="444444"/>
                    </a:gs>
                  </a:gsLst>
                  <a:lin ang="6120000" scaled="0"/>
                </a:gradFill>
                <a:ln w="7600" cap="flat">
                  <a:noFill/>
                  <a:bevel/>
                </a:ln>
              </p:spPr>
            </p:sp>
          </p:grpSp>
          <p:grpSp>
            <p:nvGrpSpPr>
              <p:cNvPr id="81" name="Grupo 80">
                <a:extLst>
                  <a:ext uri="{FF2B5EF4-FFF2-40B4-BE49-F238E27FC236}">
                    <a16:creationId xmlns:a16="http://schemas.microsoft.com/office/drawing/2014/main" id="{F324F83E-91F0-4C2B-8864-9A3D8986A680}"/>
                  </a:ext>
                </a:extLst>
              </p:cNvPr>
              <p:cNvGrpSpPr/>
              <p:nvPr/>
            </p:nvGrpSpPr>
            <p:grpSpPr>
              <a:xfrm rot="210000">
                <a:off x="6472122" y="3132529"/>
                <a:ext cx="70602" cy="42655"/>
                <a:chOff x="6472122" y="3132529"/>
                <a:chExt cx="70602" cy="42655"/>
              </a:xfrm>
            </p:grpSpPr>
            <p:sp>
              <p:nvSpPr>
                <p:cNvPr id="169" name="Forma libre: forma 168">
                  <a:extLst>
                    <a:ext uri="{FF2B5EF4-FFF2-40B4-BE49-F238E27FC236}">
                      <a16:creationId xmlns:a16="http://schemas.microsoft.com/office/drawing/2014/main" id="{F1991EB8-0E91-41FA-8B05-F006DAE0F733}"/>
                    </a:ext>
                  </a:extLst>
                </p:cNvPr>
                <p:cNvSpPr/>
                <p:nvPr/>
              </p:nvSpPr>
              <p:spPr>
                <a:xfrm>
                  <a:off x="6472122" y="314686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70" name="Forma libre: forma 169">
                  <a:extLst>
                    <a:ext uri="{FF2B5EF4-FFF2-40B4-BE49-F238E27FC236}">
                      <a16:creationId xmlns:a16="http://schemas.microsoft.com/office/drawing/2014/main" id="{DD98C110-FFCE-4B46-873C-2A9317093F72}"/>
                    </a:ext>
                  </a:extLst>
                </p:cNvPr>
                <p:cNvSpPr/>
                <p:nvPr/>
              </p:nvSpPr>
              <p:spPr>
                <a:xfrm>
                  <a:off x="6479675" y="313252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C4C4C"/>
                    </a:gs>
                    <a:gs pos="61000">
                      <a:srgbClr val="474747"/>
                    </a:gs>
                    <a:gs pos="85000">
                      <a:srgbClr val="444444"/>
                    </a:gs>
                  </a:gsLst>
                  <a:lin ang="6120000" scaled="0"/>
                </a:gradFill>
                <a:ln w="7600" cap="flat">
                  <a:noFill/>
                  <a:bevel/>
                </a:ln>
              </p:spPr>
            </p:sp>
          </p:grpSp>
          <p:grpSp>
            <p:nvGrpSpPr>
              <p:cNvPr id="82" name="Grupo 81">
                <a:extLst>
                  <a:ext uri="{FF2B5EF4-FFF2-40B4-BE49-F238E27FC236}">
                    <a16:creationId xmlns:a16="http://schemas.microsoft.com/office/drawing/2014/main" id="{7ADD96FF-1A99-420A-9D6A-5ED7B29AD07B}"/>
                  </a:ext>
                </a:extLst>
              </p:cNvPr>
              <p:cNvGrpSpPr/>
              <p:nvPr/>
            </p:nvGrpSpPr>
            <p:grpSpPr>
              <a:xfrm rot="210000">
                <a:off x="6514624" y="3153867"/>
                <a:ext cx="70602" cy="42655"/>
                <a:chOff x="6514624" y="3153867"/>
                <a:chExt cx="70602" cy="42655"/>
              </a:xfrm>
            </p:grpSpPr>
            <p:sp>
              <p:nvSpPr>
                <p:cNvPr id="167" name="Forma libre: forma 166">
                  <a:extLst>
                    <a:ext uri="{FF2B5EF4-FFF2-40B4-BE49-F238E27FC236}">
                      <a16:creationId xmlns:a16="http://schemas.microsoft.com/office/drawing/2014/main" id="{B643CE07-D0CD-4B0C-86A7-6BD5407E5194}"/>
                    </a:ext>
                  </a:extLst>
                </p:cNvPr>
                <p:cNvSpPr/>
                <p:nvPr/>
              </p:nvSpPr>
              <p:spPr>
                <a:xfrm>
                  <a:off x="6514624" y="3168203"/>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68" name="Forma libre: forma 167">
                  <a:extLst>
                    <a:ext uri="{FF2B5EF4-FFF2-40B4-BE49-F238E27FC236}">
                      <a16:creationId xmlns:a16="http://schemas.microsoft.com/office/drawing/2014/main" id="{38B64AAC-ACAC-46FD-89D5-823D7A6BAE35}"/>
                    </a:ext>
                  </a:extLst>
                </p:cNvPr>
                <p:cNvSpPr/>
                <p:nvPr/>
              </p:nvSpPr>
              <p:spPr>
                <a:xfrm>
                  <a:off x="6522176" y="3153867"/>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04040"/>
                    </a:gs>
                    <a:gs pos="61000">
                      <a:srgbClr val="484848"/>
                    </a:gs>
                    <a:gs pos="85000">
                      <a:srgbClr val="444444"/>
                    </a:gs>
                  </a:gsLst>
                  <a:lin ang="6120000" scaled="0"/>
                </a:gradFill>
                <a:ln w="7600" cap="flat">
                  <a:noFill/>
                  <a:bevel/>
                </a:ln>
              </p:spPr>
            </p:sp>
          </p:grpSp>
          <p:grpSp>
            <p:nvGrpSpPr>
              <p:cNvPr id="83" name="Grupo 82">
                <a:extLst>
                  <a:ext uri="{FF2B5EF4-FFF2-40B4-BE49-F238E27FC236}">
                    <a16:creationId xmlns:a16="http://schemas.microsoft.com/office/drawing/2014/main" id="{F0618D3E-5E70-4CE0-80C8-A4B7DC30C757}"/>
                  </a:ext>
                </a:extLst>
              </p:cNvPr>
              <p:cNvGrpSpPr/>
              <p:nvPr/>
            </p:nvGrpSpPr>
            <p:grpSpPr>
              <a:xfrm rot="210000">
                <a:off x="6559222" y="3176693"/>
                <a:ext cx="70602" cy="42655"/>
                <a:chOff x="6559222" y="3176693"/>
                <a:chExt cx="70602" cy="42655"/>
              </a:xfrm>
            </p:grpSpPr>
            <p:sp>
              <p:nvSpPr>
                <p:cNvPr id="165" name="Forma libre: forma 164">
                  <a:extLst>
                    <a:ext uri="{FF2B5EF4-FFF2-40B4-BE49-F238E27FC236}">
                      <a16:creationId xmlns:a16="http://schemas.microsoft.com/office/drawing/2014/main" id="{26175B75-E74B-43CC-A2E7-3F050B386F90}"/>
                    </a:ext>
                  </a:extLst>
                </p:cNvPr>
                <p:cNvSpPr/>
                <p:nvPr/>
              </p:nvSpPr>
              <p:spPr>
                <a:xfrm>
                  <a:off x="6559222" y="3191029"/>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66" name="Forma libre: forma 165">
                  <a:extLst>
                    <a:ext uri="{FF2B5EF4-FFF2-40B4-BE49-F238E27FC236}">
                      <a16:creationId xmlns:a16="http://schemas.microsoft.com/office/drawing/2014/main" id="{169EB586-7D48-417C-85F7-FFF5BFA1AB37}"/>
                    </a:ext>
                  </a:extLst>
                </p:cNvPr>
                <p:cNvSpPr/>
                <p:nvPr/>
              </p:nvSpPr>
              <p:spPr>
                <a:xfrm>
                  <a:off x="6566774" y="3176693"/>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E3E3E"/>
                    </a:gs>
                    <a:gs pos="61000">
                      <a:srgbClr val="454545"/>
                    </a:gs>
                    <a:gs pos="85000">
                      <a:srgbClr val="444444"/>
                    </a:gs>
                  </a:gsLst>
                  <a:lin ang="6120000" scaled="0"/>
                </a:gradFill>
                <a:ln w="7600" cap="flat">
                  <a:noFill/>
                  <a:bevel/>
                </a:ln>
              </p:spPr>
            </p:sp>
          </p:grpSp>
          <p:grpSp>
            <p:nvGrpSpPr>
              <p:cNvPr id="84" name="Grupo 83">
                <a:extLst>
                  <a:ext uri="{FF2B5EF4-FFF2-40B4-BE49-F238E27FC236}">
                    <a16:creationId xmlns:a16="http://schemas.microsoft.com/office/drawing/2014/main" id="{FC19C8ED-A71B-40EE-97C1-FA9F626FCCC5}"/>
                  </a:ext>
                </a:extLst>
              </p:cNvPr>
              <p:cNvGrpSpPr/>
              <p:nvPr/>
            </p:nvGrpSpPr>
            <p:grpSpPr>
              <a:xfrm rot="210000">
                <a:off x="6601390" y="3198293"/>
                <a:ext cx="70602" cy="42655"/>
                <a:chOff x="6601390" y="3198293"/>
                <a:chExt cx="70602" cy="42655"/>
              </a:xfrm>
            </p:grpSpPr>
            <p:sp>
              <p:nvSpPr>
                <p:cNvPr id="163" name="Forma libre: forma 162">
                  <a:extLst>
                    <a:ext uri="{FF2B5EF4-FFF2-40B4-BE49-F238E27FC236}">
                      <a16:creationId xmlns:a16="http://schemas.microsoft.com/office/drawing/2014/main" id="{1E1419B8-D8E5-4423-BC6D-4FF559B03D10}"/>
                    </a:ext>
                  </a:extLst>
                </p:cNvPr>
                <p:cNvSpPr/>
                <p:nvPr/>
              </p:nvSpPr>
              <p:spPr>
                <a:xfrm>
                  <a:off x="6601390" y="3212629"/>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64" name="Forma libre: forma 163">
                  <a:extLst>
                    <a:ext uri="{FF2B5EF4-FFF2-40B4-BE49-F238E27FC236}">
                      <a16:creationId xmlns:a16="http://schemas.microsoft.com/office/drawing/2014/main" id="{28A31DB9-7025-4A06-BB47-CA9AE38A3639}"/>
                    </a:ext>
                  </a:extLst>
                </p:cNvPr>
                <p:cNvSpPr/>
                <p:nvPr/>
              </p:nvSpPr>
              <p:spPr>
                <a:xfrm>
                  <a:off x="6608943" y="3198293"/>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74747"/>
                    </a:gs>
                    <a:gs pos="61000">
                      <a:srgbClr val="4C4C4C"/>
                    </a:gs>
                    <a:gs pos="85000">
                      <a:srgbClr val="444444"/>
                    </a:gs>
                  </a:gsLst>
                  <a:lin ang="6120000" scaled="0"/>
                </a:gradFill>
                <a:ln w="7600" cap="flat">
                  <a:noFill/>
                  <a:bevel/>
                </a:ln>
              </p:spPr>
            </p:sp>
          </p:grpSp>
          <p:grpSp>
            <p:nvGrpSpPr>
              <p:cNvPr id="85" name="Grupo 84">
                <a:extLst>
                  <a:ext uri="{FF2B5EF4-FFF2-40B4-BE49-F238E27FC236}">
                    <a16:creationId xmlns:a16="http://schemas.microsoft.com/office/drawing/2014/main" id="{3C4CB567-BD7D-41E3-9A26-95CEA2AD56DC}"/>
                  </a:ext>
                </a:extLst>
              </p:cNvPr>
              <p:cNvGrpSpPr/>
              <p:nvPr/>
            </p:nvGrpSpPr>
            <p:grpSpPr>
              <a:xfrm rot="210000">
                <a:off x="6646132" y="3221574"/>
                <a:ext cx="70602" cy="42655"/>
                <a:chOff x="6646132" y="3221574"/>
                <a:chExt cx="70602" cy="42655"/>
              </a:xfrm>
            </p:grpSpPr>
            <p:sp>
              <p:nvSpPr>
                <p:cNvPr id="161" name="Forma libre: forma 160">
                  <a:extLst>
                    <a:ext uri="{FF2B5EF4-FFF2-40B4-BE49-F238E27FC236}">
                      <a16:creationId xmlns:a16="http://schemas.microsoft.com/office/drawing/2014/main" id="{0E45AE79-918D-466E-9ED3-80D91EEF0E31}"/>
                    </a:ext>
                  </a:extLst>
                </p:cNvPr>
                <p:cNvSpPr/>
                <p:nvPr/>
              </p:nvSpPr>
              <p:spPr>
                <a:xfrm>
                  <a:off x="6646132" y="3235910"/>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62" name="Forma libre: forma 161">
                  <a:extLst>
                    <a:ext uri="{FF2B5EF4-FFF2-40B4-BE49-F238E27FC236}">
                      <a16:creationId xmlns:a16="http://schemas.microsoft.com/office/drawing/2014/main" id="{4D5CF4D5-9BCE-4A6D-A136-E1A568D4DADA}"/>
                    </a:ext>
                  </a:extLst>
                </p:cNvPr>
                <p:cNvSpPr/>
                <p:nvPr/>
              </p:nvSpPr>
              <p:spPr>
                <a:xfrm>
                  <a:off x="6653685" y="3221574"/>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E3E3E"/>
                    </a:gs>
                    <a:gs pos="61000">
                      <a:srgbClr val="404040"/>
                    </a:gs>
                    <a:gs pos="85000">
                      <a:srgbClr val="444444"/>
                    </a:gs>
                  </a:gsLst>
                  <a:lin ang="6120000" scaled="0"/>
                </a:gradFill>
                <a:ln w="7600" cap="flat">
                  <a:noFill/>
                  <a:bevel/>
                </a:ln>
              </p:spPr>
            </p:sp>
          </p:grpSp>
          <p:grpSp>
            <p:nvGrpSpPr>
              <p:cNvPr id="86" name="Grupo 85">
                <a:extLst>
                  <a:ext uri="{FF2B5EF4-FFF2-40B4-BE49-F238E27FC236}">
                    <a16:creationId xmlns:a16="http://schemas.microsoft.com/office/drawing/2014/main" id="{CB3C9FF2-20A9-4E3B-9BDE-8CBBE32F4A00}"/>
                  </a:ext>
                </a:extLst>
              </p:cNvPr>
              <p:cNvGrpSpPr/>
              <p:nvPr/>
            </p:nvGrpSpPr>
            <p:grpSpPr>
              <a:xfrm rot="210000">
                <a:off x="6690291" y="3243667"/>
                <a:ext cx="70602" cy="42655"/>
                <a:chOff x="6690291" y="3243667"/>
                <a:chExt cx="70602" cy="42655"/>
              </a:xfrm>
            </p:grpSpPr>
            <p:sp>
              <p:nvSpPr>
                <p:cNvPr id="159" name="Forma libre: forma 158">
                  <a:extLst>
                    <a:ext uri="{FF2B5EF4-FFF2-40B4-BE49-F238E27FC236}">
                      <a16:creationId xmlns:a16="http://schemas.microsoft.com/office/drawing/2014/main" id="{8E8BF77B-61E7-4053-8EBD-12617785690E}"/>
                    </a:ext>
                  </a:extLst>
                </p:cNvPr>
                <p:cNvSpPr/>
                <p:nvPr/>
              </p:nvSpPr>
              <p:spPr>
                <a:xfrm>
                  <a:off x="6690291" y="3258003"/>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60" name="Forma libre: forma 159">
                  <a:extLst>
                    <a:ext uri="{FF2B5EF4-FFF2-40B4-BE49-F238E27FC236}">
                      <a16:creationId xmlns:a16="http://schemas.microsoft.com/office/drawing/2014/main" id="{A190C790-3920-42D7-A98B-119A157E9842}"/>
                    </a:ext>
                  </a:extLst>
                </p:cNvPr>
                <p:cNvSpPr/>
                <p:nvPr/>
              </p:nvSpPr>
              <p:spPr>
                <a:xfrm>
                  <a:off x="6697843" y="3243667"/>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04040"/>
                    </a:gs>
                    <a:gs pos="61000">
                      <a:srgbClr val="3E3E3E"/>
                    </a:gs>
                    <a:gs pos="85000">
                      <a:srgbClr val="444444"/>
                    </a:gs>
                  </a:gsLst>
                  <a:lin ang="6120000" scaled="0"/>
                </a:gradFill>
                <a:ln w="7600" cap="flat">
                  <a:noFill/>
                  <a:bevel/>
                </a:ln>
              </p:spPr>
            </p:sp>
          </p:grpSp>
          <p:grpSp>
            <p:nvGrpSpPr>
              <p:cNvPr id="87" name="Grupo 86">
                <a:extLst>
                  <a:ext uri="{FF2B5EF4-FFF2-40B4-BE49-F238E27FC236}">
                    <a16:creationId xmlns:a16="http://schemas.microsoft.com/office/drawing/2014/main" id="{B4F0E355-37D7-4663-B9B8-5E9AD75A88D0}"/>
                  </a:ext>
                </a:extLst>
              </p:cNvPr>
              <p:cNvGrpSpPr/>
              <p:nvPr/>
            </p:nvGrpSpPr>
            <p:grpSpPr>
              <a:xfrm rot="210000">
                <a:off x="6733525" y="3266120"/>
                <a:ext cx="70602" cy="42655"/>
                <a:chOff x="6733525" y="3266120"/>
                <a:chExt cx="70602" cy="42655"/>
              </a:xfrm>
            </p:grpSpPr>
            <p:sp>
              <p:nvSpPr>
                <p:cNvPr id="157" name="Forma libre: forma 156">
                  <a:extLst>
                    <a:ext uri="{FF2B5EF4-FFF2-40B4-BE49-F238E27FC236}">
                      <a16:creationId xmlns:a16="http://schemas.microsoft.com/office/drawing/2014/main" id="{CE845234-7535-4D8E-8EA7-7AC4AA9D4A7D}"/>
                    </a:ext>
                  </a:extLst>
                </p:cNvPr>
                <p:cNvSpPr/>
                <p:nvPr/>
              </p:nvSpPr>
              <p:spPr>
                <a:xfrm>
                  <a:off x="6733525" y="328045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58" name="Forma libre: forma 157">
                  <a:extLst>
                    <a:ext uri="{FF2B5EF4-FFF2-40B4-BE49-F238E27FC236}">
                      <a16:creationId xmlns:a16="http://schemas.microsoft.com/office/drawing/2014/main" id="{72600F6F-9124-46FC-966E-DAEECCDFA609}"/>
                    </a:ext>
                  </a:extLst>
                </p:cNvPr>
                <p:cNvSpPr/>
                <p:nvPr/>
              </p:nvSpPr>
              <p:spPr>
                <a:xfrm>
                  <a:off x="6741078" y="326611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73737"/>
                    </a:gs>
                    <a:gs pos="61000">
                      <a:srgbClr val="4C4C4C"/>
                    </a:gs>
                    <a:gs pos="85000">
                      <a:srgbClr val="444444"/>
                    </a:gs>
                  </a:gsLst>
                  <a:lin ang="6120000" scaled="0"/>
                </a:gradFill>
                <a:ln w="7600" cap="flat">
                  <a:noFill/>
                  <a:bevel/>
                </a:ln>
              </p:spPr>
            </p:sp>
          </p:grpSp>
          <p:grpSp>
            <p:nvGrpSpPr>
              <p:cNvPr id="88" name="Grupo 87">
                <a:extLst>
                  <a:ext uri="{FF2B5EF4-FFF2-40B4-BE49-F238E27FC236}">
                    <a16:creationId xmlns:a16="http://schemas.microsoft.com/office/drawing/2014/main" id="{4EED81A9-F2A7-467F-B332-B2627223336F}"/>
                  </a:ext>
                </a:extLst>
              </p:cNvPr>
              <p:cNvGrpSpPr/>
              <p:nvPr/>
            </p:nvGrpSpPr>
            <p:grpSpPr>
              <a:xfrm rot="210000">
                <a:off x="6777621" y="3289476"/>
                <a:ext cx="70602" cy="42655"/>
                <a:chOff x="6777621" y="3289476"/>
                <a:chExt cx="70602" cy="42655"/>
              </a:xfrm>
            </p:grpSpPr>
            <p:sp>
              <p:nvSpPr>
                <p:cNvPr id="155" name="Forma libre: forma 154">
                  <a:extLst>
                    <a:ext uri="{FF2B5EF4-FFF2-40B4-BE49-F238E27FC236}">
                      <a16:creationId xmlns:a16="http://schemas.microsoft.com/office/drawing/2014/main" id="{DBC7F363-2315-409E-AD96-EAFFA1423624}"/>
                    </a:ext>
                  </a:extLst>
                </p:cNvPr>
                <p:cNvSpPr/>
                <p:nvPr/>
              </p:nvSpPr>
              <p:spPr>
                <a:xfrm>
                  <a:off x="6777621" y="3303813"/>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56" name="Forma libre: forma 155">
                  <a:extLst>
                    <a:ext uri="{FF2B5EF4-FFF2-40B4-BE49-F238E27FC236}">
                      <a16:creationId xmlns:a16="http://schemas.microsoft.com/office/drawing/2014/main" id="{EB375956-F5A0-4F12-A5CC-03B8B490EC35}"/>
                    </a:ext>
                  </a:extLst>
                </p:cNvPr>
                <p:cNvSpPr/>
                <p:nvPr/>
              </p:nvSpPr>
              <p:spPr>
                <a:xfrm>
                  <a:off x="6785173" y="3289476"/>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E3E3E"/>
                    </a:gs>
                    <a:gs pos="61000">
                      <a:srgbClr val="474747"/>
                    </a:gs>
                    <a:gs pos="85000">
                      <a:srgbClr val="444444"/>
                    </a:gs>
                  </a:gsLst>
                  <a:lin ang="6120000" scaled="0"/>
                </a:gradFill>
                <a:ln w="7600" cap="flat">
                  <a:noFill/>
                  <a:bevel/>
                </a:ln>
              </p:spPr>
            </p:sp>
          </p:grpSp>
          <p:grpSp>
            <p:nvGrpSpPr>
              <p:cNvPr id="89" name="Grupo 88">
                <a:extLst>
                  <a:ext uri="{FF2B5EF4-FFF2-40B4-BE49-F238E27FC236}">
                    <a16:creationId xmlns:a16="http://schemas.microsoft.com/office/drawing/2014/main" id="{E0F51CA8-A0EB-4395-A62E-14FB85F9235F}"/>
                  </a:ext>
                </a:extLst>
              </p:cNvPr>
              <p:cNvGrpSpPr/>
              <p:nvPr/>
            </p:nvGrpSpPr>
            <p:grpSpPr>
              <a:xfrm rot="210000">
                <a:off x="6822270" y="3311222"/>
                <a:ext cx="70602" cy="42655"/>
                <a:chOff x="6822270" y="3311222"/>
                <a:chExt cx="70602" cy="42655"/>
              </a:xfrm>
            </p:grpSpPr>
            <p:sp>
              <p:nvSpPr>
                <p:cNvPr id="153" name="Forma libre: forma 152">
                  <a:extLst>
                    <a:ext uri="{FF2B5EF4-FFF2-40B4-BE49-F238E27FC236}">
                      <a16:creationId xmlns:a16="http://schemas.microsoft.com/office/drawing/2014/main" id="{D0CB0522-F481-4D3E-8ED1-7C6085C11226}"/>
                    </a:ext>
                  </a:extLst>
                </p:cNvPr>
                <p:cNvSpPr/>
                <p:nvPr/>
              </p:nvSpPr>
              <p:spPr>
                <a:xfrm>
                  <a:off x="6822270" y="3325558"/>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54" name="Forma libre: forma 153">
                  <a:extLst>
                    <a:ext uri="{FF2B5EF4-FFF2-40B4-BE49-F238E27FC236}">
                      <a16:creationId xmlns:a16="http://schemas.microsoft.com/office/drawing/2014/main" id="{884B84B0-6B88-44DA-B813-1EAD5E56EA66}"/>
                    </a:ext>
                  </a:extLst>
                </p:cNvPr>
                <p:cNvSpPr/>
                <p:nvPr/>
              </p:nvSpPr>
              <p:spPr>
                <a:xfrm>
                  <a:off x="6829823" y="3311222"/>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C3C3C"/>
                    </a:gs>
                    <a:gs pos="61000">
                      <a:srgbClr val="535353"/>
                    </a:gs>
                    <a:gs pos="85000">
                      <a:srgbClr val="444444"/>
                    </a:gs>
                  </a:gsLst>
                  <a:lin ang="6120000" scaled="0"/>
                </a:gradFill>
                <a:ln w="7600" cap="flat">
                  <a:noFill/>
                  <a:bevel/>
                </a:ln>
              </p:spPr>
            </p:sp>
          </p:grpSp>
          <p:grpSp>
            <p:nvGrpSpPr>
              <p:cNvPr id="90" name="Grupo 89">
                <a:extLst>
                  <a:ext uri="{FF2B5EF4-FFF2-40B4-BE49-F238E27FC236}">
                    <a16:creationId xmlns:a16="http://schemas.microsoft.com/office/drawing/2014/main" id="{202B205D-7B1E-4C8B-9BB2-7488C4AA5350}"/>
                  </a:ext>
                </a:extLst>
              </p:cNvPr>
              <p:cNvGrpSpPr/>
              <p:nvPr/>
            </p:nvGrpSpPr>
            <p:grpSpPr>
              <a:xfrm rot="210000">
                <a:off x="6865816" y="3334569"/>
                <a:ext cx="70602" cy="42655"/>
                <a:chOff x="6865816" y="3334569"/>
                <a:chExt cx="70602" cy="42655"/>
              </a:xfrm>
            </p:grpSpPr>
            <p:sp>
              <p:nvSpPr>
                <p:cNvPr id="151" name="Forma libre: forma 150">
                  <a:extLst>
                    <a:ext uri="{FF2B5EF4-FFF2-40B4-BE49-F238E27FC236}">
                      <a16:creationId xmlns:a16="http://schemas.microsoft.com/office/drawing/2014/main" id="{719D2A26-2098-4587-B941-349648F4F45E}"/>
                    </a:ext>
                  </a:extLst>
                </p:cNvPr>
                <p:cNvSpPr/>
                <p:nvPr/>
              </p:nvSpPr>
              <p:spPr>
                <a:xfrm>
                  <a:off x="6865816" y="334890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52" name="Forma libre: forma 151">
                  <a:extLst>
                    <a:ext uri="{FF2B5EF4-FFF2-40B4-BE49-F238E27FC236}">
                      <a16:creationId xmlns:a16="http://schemas.microsoft.com/office/drawing/2014/main" id="{F5DE56F1-BDE2-4296-9862-C89CBDA9D9E5}"/>
                    </a:ext>
                  </a:extLst>
                </p:cNvPr>
                <p:cNvSpPr/>
                <p:nvPr/>
              </p:nvSpPr>
              <p:spPr>
                <a:xfrm>
                  <a:off x="6873368" y="333456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C4C4C"/>
                    </a:gs>
                    <a:gs pos="61000">
                      <a:srgbClr val="555555"/>
                    </a:gs>
                    <a:gs pos="85000">
                      <a:srgbClr val="444444"/>
                    </a:gs>
                  </a:gsLst>
                  <a:lin ang="6120000" scaled="0"/>
                </a:gradFill>
                <a:ln w="7600" cap="flat">
                  <a:noFill/>
                  <a:bevel/>
                </a:ln>
              </p:spPr>
            </p:sp>
          </p:grpSp>
          <p:grpSp>
            <p:nvGrpSpPr>
              <p:cNvPr id="91" name="Grupo 90">
                <a:extLst>
                  <a:ext uri="{FF2B5EF4-FFF2-40B4-BE49-F238E27FC236}">
                    <a16:creationId xmlns:a16="http://schemas.microsoft.com/office/drawing/2014/main" id="{D8943ACF-54F6-47E0-B4BF-6ECB5E964AF5}"/>
                  </a:ext>
                </a:extLst>
              </p:cNvPr>
              <p:cNvGrpSpPr/>
              <p:nvPr/>
            </p:nvGrpSpPr>
            <p:grpSpPr>
              <a:xfrm rot="210000">
                <a:off x="6360316" y="3106413"/>
                <a:ext cx="70602" cy="42655"/>
                <a:chOff x="6360316" y="3106413"/>
                <a:chExt cx="70602" cy="42655"/>
              </a:xfrm>
            </p:grpSpPr>
            <p:sp>
              <p:nvSpPr>
                <p:cNvPr id="149" name="Forma libre: forma 148">
                  <a:extLst>
                    <a:ext uri="{FF2B5EF4-FFF2-40B4-BE49-F238E27FC236}">
                      <a16:creationId xmlns:a16="http://schemas.microsoft.com/office/drawing/2014/main" id="{CB3D19FA-5C6A-4EA5-887B-3C59F922016B}"/>
                    </a:ext>
                  </a:extLst>
                </p:cNvPr>
                <p:cNvSpPr/>
                <p:nvPr/>
              </p:nvSpPr>
              <p:spPr>
                <a:xfrm>
                  <a:off x="6360316" y="3120750"/>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50" name="Forma libre: forma 149">
                  <a:extLst>
                    <a:ext uri="{FF2B5EF4-FFF2-40B4-BE49-F238E27FC236}">
                      <a16:creationId xmlns:a16="http://schemas.microsoft.com/office/drawing/2014/main" id="{53EA553E-D6EE-4BF8-AB3A-F9ACF28B6138}"/>
                    </a:ext>
                  </a:extLst>
                </p:cNvPr>
                <p:cNvSpPr/>
                <p:nvPr/>
              </p:nvSpPr>
              <p:spPr>
                <a:xfrm>
                  <a:off x="6367869" y="3106413"/>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04040"/>
                    </a:gs>
                    <a:gs pos="61000">
                      <a:srgbClr val="474747"/>
                    </a:gs>
                    <a:gs pos="85000">
                      <a:srgbClr val="444444"/>
                    </a:gs>
                  </a:gsLst>
                  <a:lin ang="6120000" scaled="0"/>
                </a:gradFill>
                <a:ln w="7600" cap="flat">
                  <a:noFill/>
                  <a:bevel/>
                </a:ln>
              </p:spPr>
            </p:sp>
          </p:grpSp>
          <p:grpSp>
            <p:nvGrpSpPr>
              <p:cNvPr id="92" name="Grupo 91">
                <a:extLst>
                  <a:ext uri="{FF2B5EF4-FFF2-40B4-BE49-F238E27FC236}">
                    <a16:creationId xmlns:a16="http://schemas.microsoft.com/office/drawing/2014/main" id="{513CFBAC-C1F9-4B72-8E4D-750D9BCF1F5A}"/>
                  </a:ext>
                </a:extLst>
              </p:cNvPr>
              <p:cNvGrpSpPr/>
              <p:nvPr/>
            </p:nvGrpSpPr>
            <p:grpSpPr>
              <a:xfrm rot="210000">
                <a:off x="6402007" y="3127969"/>
                <a:ext cx="70602" cy="42655"/>
                <a:chOff x="6402007" y="3127969"/>
                <a:chExt cx="70602" cy="42655"/>
              </a:xfrm>
            </p:grpSpPr>
            <p:sp>
              <p:nvSpPr>
                <p:cNvPr id="147" name="Forma libre: forma 146">
                  <a:extLst>
                    <a:ext uri="{FF2B5EF4-FFF2-40B4-BE49-F238E27FC236}">
                      <a16:creationId xmlns:a16="http://schemas.microsoft.com/office/drawing/2014/main" id="{29A9248E-0A90-4841-9BD5-D5E24B5B70F4}"/>
                    </a:ext>
                  </a:extLst>
                </p:cNvPr>
                <p:cNvSpPr/>
                <p:nvPr/>
              </p:nvSpPr>
              <p:spPr>
                <a:xfrm>
                  <a:off x="6402007" y="314230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48" name="Forma libre: forma 147">
                  <a:extLst>
                    <a:ext uri="{FF2B5EF4-FFF2-40B4-BE49-F238E27FC236}">
                      <a16:creationId xmlns:a16="http://schemas.microsoft.com/office/drawing/2014/main" id="{C31EF16E-9BFB-4C5E-9895-84AA7E7B0C3B}"/>
                    </a:ext>
                  </a:extLst>
                </p:cNvPr>
                <p:cNvSpPr/>
                <p:nvPr/>
              </p:nvSpPr>
              <p:spPr>
                <a:xfrm>
                  <a:off x="6409560" y="312796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54545"/>
                    </a:gs>
                    <a:gs pos="61000">
                      <a:srgbClr val="535353"/>
                    </a:gs>
                    <a:gs pos="85000">
                      <a:srgbClr val="444444"/>
                    </a:gs>
                  </a:gsLst>
                  <a:lin ang="6120000" scaled="0"/>
                </a:gradFill>
                <a:ln w="7600" cap="flat">
                  <a:noFill/>
                  <a:bevel/>
                </a:ln>
              </p:spPr>
            </p:sp>
          </p:grpSp>
          <p:grpSp>
            <p:nvGrpSpPr>
              <p:cNvPr id="93" name="Grupo 92">
                <a:extLst>
                  <a:ext uri="{FF2B5EF4-FFF2-40B4-BE49-F238E27FC236}">
                    <a16:creationId xmlns:a16="http://schemas.microsoft.com/office/drawing/2014/main" id="{326CFEAB-38D4-462E-8F53-14007D28292C}"/>
                  </a:ext>
                </a:extLst>
              </p:cNvPr>
              <p:cNvGrpSpPr/>
              <p:nvPr/>
            </p:nvGrpSpPr>
            <p:grpSpPr>
              <a:xfrm rot="210000">
                <a:off x="6446505" y="3152176"/>
                <a:ext cx="70602" cy="42655"/>
                <a:chOff x="6446505" y="3152176"/>
                <a:chExt cx="70602" cy="42655"/>
              </a:xfrm>
            </p:grpSpPr>
            <p:sp>
              <p:nvSpPr>
                <p:cNvPr id="145" name="Forma libre: forma 144">
                  <a:extLst>
                    <a:ext uri="{FF2B5EF4-FFF2-40B4-BE49-F238E27FC236}">
                      <a16:creationId xmlns:a16="http://schemas.microsoft.com/office/drawing/2014/main" id="{684E2A0C-5089-4347-B7D8-569AA807F946}"/>
                    </a:ext>
                  </a:extLst>
                </p:cNvPr>
                <p:cNvSpPr/>
                <p:nvPr/>
              </p:nvSpPr>
              <p:spPr>
                <a:xfrm>
                  <a:off x="6446505" y="3166512"/>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46" name="Forma libre: forma 145">
                  <a:extLst>
                    <a:ext uri="{FF2B5EF4-FFF2-40B4-BE49-F238E27FC236}">
                      <a16:creationId xmlns:a16="http://schemas.microsoft.com/office/drawing/2014/main" id="{AC5D33FD-D667-4557-991E-748EE027BDA7}"/>
                    </a:ext>
                  </a:extLst>
                </p:cNvPr>
                <p:cNvSpPr/>
                <p:nvPr/>
              </p:nvSpPr>
              <p:spPr>
                <a:xfrm>
                  <a:off x="6454057" y="3152176"/>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74747"/>
                    </a:gs>
                    <a:gs pos="61000">
                      <a:srgbClr val="4E4E4E"/>
                    </a:gs>
                    <a:gs pos="85000">
                      <a:srgbClr val="444444"/>
                    </a:gs>
                  </a:gsLst>
                  <a:lin ang="6120000" scaled="0"/>
                </a:gradFill>
                <a:ln w="7600" cap="flat">
                  <a:noFill/>
                  <a:bevel/>
                </a:ln>
              </p:spPr>
            </p:sp>
          </p:grpSp>
          <p:grpSp>
            <p:nvGrpSpPr>
              <p:cNvPr id="94" name="Grupo 93">
                <a:extLst>
                  <a:ext uri="{FF2B5EF4-FFF2-40B4-BE49-F238E27FC236}">
                    <a16:creationId xmlns:a16="http://schemas.microsoft.com/office/drawing/2014/main" id="{791E625D-189E-40C4-92C3-06ACAEA6FDB1}"/>
                  </a:ext>
                </a:extLst>
              </p:cNvPr>
              <p:cNvGrpSpPr/>
              <p:nvPr/>
            </p:nvGrpSpPr>
            <p:grpSpPr>
              <a:xfrm rot="210000">
                <a:off x="6489007" y="3173514"/>
                <a:ext cx="70602" cy="42655"/>
                <a:chOff x="6489007" y="3173514"/>
                <a:chExt cx="70602" cy="42655"/>
              </a:xfrm>
            </p:grpSpPr>
            <p:sp>
              <p:nvSpPr>
                <p:cNvPr id="143" name="Forma libre: forma 142">
                  <a:extLst>
                    <a:ext uri="{FF2B5EF4-FFF2-40B4-BE49-F238E27FC236}">
                      <a16:creationId xmlns:a16="http://schemas.microsoft.com/office/drawing/2014/main" id="{6A86687C-3F42-4DCF-9EE8-4B97F3AC4209}"/>
                    </a:ext>
                  </a:extLst>
                </p:cNvPr>
                <p:cNvSpPr/>
                <p:nvPr/>
              </p:nvSpPr>
              <p:spPr>
                <a:xfrm>
                  <a:off x="6489007" y="3187850"/>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44" name="Forma libre: forma 143">
                  <a:extLst>
                    <a:ext uri="{FF2B5EF4-FFF2-40B4-BE49-F238E27FC236}">
                      <a16:creationId xmlns:a16="http://schemas.microsoft.com/office/drawing/2014/main" id="{DDEA8E64-7243-4FAA-878D-BD3F43A00D00}"/>
                    </a:ext>
                  </a:extLst>
                </p:cNvPr>
                <p:cNvSpPr/>
                <p:nvPr/>
              </p:nvSpPr>
              <p:spPr>
                <a:xfrm>
                  <a:off x="6496560" y="3173514"/>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54545"/>
                    </a:gs>
                    <a:gs pos="61000">
                      <a:srgbClr val="474747"/>
                    </a:gs>
                    <a:gs pos="85000">
                      <a:srgbClr val="444444"/>
                    </a:gs>
                  </a:gsLst>
                  <a:lin ang="6120000" scaled="0"/>
                </a:gradFill>
                <a:ln w="7600" cap="flat">
                  <a:noFill/>
                  <a:bevel/>
                </a:ln>
              </p:spPr>
            </p:sp>
          </p:grpSp>
          <p:grpSp>
            <p:nvGrpSpPr>
              <p:cNvPr id="95" name="Grupo 94">
                <a:extLst>
                  <a:ext uri="{FF2B5EF4-FFF2-40B4-BE49-F238E27FC236}">
                    <a16:creationId xmlns:a16="http://schemas.microsoft.com/office/drawing/2014/main" id="{9009F207-695F-4379-846E-7648857BD5C6}"/>
                  </a:ext>
                </a:extLst>
              </p:cNvPr>
              <p:cNvGrpSpPr/>
              <p:nvPr/>
            </p:nvGrpSpPr>
            <p:grpSpPr>
              <a:xfrm rot="210000">
                <a:off x="6533605" y="3196339"/>
                <a:ext cx="70602" cy="42655"/>
                <a:chOff x="6533605" y="3196339"/>
                <a:chExt cx="70602" cy="42655"/>
              </a:xfrm>
            </p:grpSpPr>
            <p:sp>
              <p:nvSpPr>
                <p:cNvPr id="141" name="Forma libre: forma 140">
                  <a:extLst>
                    <a:ext uri="{FF2B5EF4-FFF2-40B4-BE49-F238E27FC236}">
                      <a16:creationId xmlns:a16="http://schemas.microsoft.com/office/drawing/2014/main" id="{D8F71205-1C3A-4801-954F-CF145269B3FD}"/>
                    </a:ext>
                  </a:extLst>
                </p:cNvPr>
                <p:cNvSpPr/>
                <p:nvPr/>
              </p:nvSpPr>
              <p:spPr>
                <a:xfrm>
                  <a:off x="6533605" y="321067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42" name="Forma libre: forma 141">
                  <a:extLst>
                    <a:ext uri="{FF2B5EF4-FFF2-40B4-BE49-F238E27FC236}">
                      <a16:creationId xmlns:a16="http://schemas.microsoft.com/office/drawing/2014/main" id="{BDE60404-72BE-4E64-ACEB-B3C3965DBA13}"/>
                    </a:ext>
                  </a:extLst>
                </p:cNvPr>
                <p:cNvSpPr/>
                <p:nvPr/>
              </p:nvSpPr>
              <p:spPr>
                <a:xfrm>
                  <a:off x="6541158" y="319633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54545"/>
                    </a:gs>
                    <a:gs pos="61000">
                      <a:srgbClr val="434343"/>
                    </a:gs>
                    <a:gs pos="85000">
                      <a:srgbClr val="444444"/>
                    </a:gs>
                  </a:gsLst>
                  <a:lin ang="6120000" scaled="0"/>
                </a:gradFill>
                <a:ln w="7600" cap="flat">
                  <a:noFill/>
                  <a:bevel/>
                </a:ln>
              </p:spPr>
            </p:sp>
          </p:grpSp>
          <p:grpSp>
            <p:nvGrpSpPr>
              <p:cNvPr id="96" name="Grupo 95">
                <a:extLst>
                  <a:ext uri="{FF2B5EF4-FFF2-40B4-BE49-F238E27FC236}">
                    <a16:creationId xmlns:a16="http://schemas.microsoft.com/office/drawing/2014/main" id="{D4CBF230-9D99-4002-8E13-CDB48DCA29C6}"/>
                  </a:ext>
                </a:extLst>
              </p:cNvPr>
              <p:cNvGrpSpPr/>
              <p:nvPr/>
            </p:nvGrpSpPr>
            <p:grpSpPr>
              <a:xfrm rot="210000">
                <a:off x="6575774" y="3217939"/>
                <a:ext cx="70602" cy="42655"/>
                <a:chOff x="6575774" y="3217939"/>
                <a:chExt cx="70602" cy="42655"/>
              </a:xfrm>
            </p:grpSpPr>
            <p:sp>
              <p:nvSpPr>
                <p:cNvPr id="139" name="Forma libre: forma 138">
                  <a:extLst>
                    <a:ext uri="{FF2B5EF4-FFF2-40B4-BE49-F238E27FC236}">
                      <a16:creationId xmlns:a16="http://schemas.microsoft.com/office/drawing/2014/main" id="{686BC158-35E1-4FE3-BD5F-B76DCBE9EC45}"/>
                    </a:ext>
                  </a:extLst>
                </p:cNvPr>
                <p:cNvSpPr/>
                <p:nvPr/>
              </p:nvSpPr>
              <p:spPr>
                <a:xfrm>
                  <a:off x="6575774" y="3232276"/>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40" name="Forma libre: forma 139">
                  <a:extLst>
                    <a:ext uri="{FF2B5EF4-FFF2-40B4-BE49-F238E27FC236}">
                      <a16:creationId xmlns:a16="http://schemas.microsoft.com/office/drawing/2014/main" id="{3A1C3EDC-0A9E-4575-A280-D240456D23BA}"/>
                    </a:ext>
                  </a:extLst>
                </p:cNvPr>
                <p:cNvSpPr/>
                <p:nvPr/>
              </p:nvSpPr>
              <p:spPr>
                <a:xfrm>
                  <a:off x="6583327" y="3217939"/>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A4A4A"/>
                    </a:gs>
                    <a:gs pos="61000">
                      <a:srgbClr val="474747"/>
                    </a:gs>
                    <a:gs pos="85000">
                      <a:srgbClr val="444444"/>
                    </a:gs>
                  </a:gsLst>
                  <a:lin ang="6120000" scaled="0"/>
                </a:gradFill>
                <a:ln w="7600" cap="flat">
                  <a:noFill/>
                  <a:bevel/>
                </a:ln>
              </p:spPr>
            </p:sp>
          </p:grpSp>
          <p:grpSp>
            <p:nvGrpSpPr>
              <p:cNvPr id="97" name="Grupo 96">
                <a:extLst>
                  <a:ext uri="{FF2B5EF4-FFF2-40B4-BE49-F238E27FC236}">
                    <a16:creationId xmlns:a16="http://schemas.microsoft.com/office/drawing/2014/main" id="{7DD530FA-7DAD-4184-AC55-DD536299FF1A}"/>
                  </a:ext>
                </a:extLst>
              </p:cNvPr>
              <p:cNvGrpSpPr/>
              <p:nvPr/>
            </p:nvGrpSpPr>
            <p:grpSpPr>
              <a:xfrm rot="210000">
                <a:off x="6620518" y="3241220"/>
                <a:ext cx="70602" cy="42655"/>
                <a:chOff x="6620518" y="3241220"/>
                <a:chExt cx="70602" cy="42655"/>
              </a:xfrm>
            </p:grpSpPr>
            <p:sp>
              <p:nvSpPr>
                <p:cNvPr id="137" name="Forma libre: forma 136">
                  <a:extLst>
                    <a:ext uri="{FF2B5EF4-FFF2-40B4-BE49-F238E27FC236}">
                      <a16:creationId xmlns:a16="http://schemas.microsoft.com/office/drawing/2014/main" id="{BEE1CD6A-72D4-4CAC-A9BD-E3C0C2AFDF3E}"/>
                    </a:ext>
                  </a:extLst>
                </p:cNvPr>
                <p:cNvSpPr/>
                <p:nvPr/>
              </p:nvSpPr>
              <p:spPr>
                <a:xfrm>
                  <a:off x="6620518" y="3255557"/>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38" name="Forma libre: forma 137">
                  <a:extLst>
                    <a:ext uri="{FF2B5EF4-FFF2-40B4-BE49-F238E27FC236}">
                      <a16:creationId xmlns:a16="http://schemas.microsoft.com/office/drawing/2014/main" id="{15C6940B-D4AE-4B73-8A11-2B1C7437EF3C}"/>
                    </a:ext>
                  </a:extLst>
                </p:cNvPr>
                <p:cNvSpPr/>
                <p:nvPr/>
              </p:nvSpPr>
              <p:spPr>
                <a:xfrm>
                  <a:off x="6628070" y="3241220"/>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E3E3E"/>
                    </a:gs>
                    <a:gs pos="61000">
                      <a:srgbClr val="474747"/>
                    </a:gs>
                    <a:gs pos="85000">
                      <a:srgbClr val="444444"/>
                    </a:gs>
                  </a:gsLst>
                  <a:lin ang="6120000" scaled="0"/>
                </a:gradFill>
                <a:ln w="7600" cap="flat">
                  <a:noFill/>
                  <a:bevel/>
                </a:ln>
              </p:spPr>
            </p:sp>
          </p:grpSp>
          <p:grpSp>
            <p:nvGrpSpPr>
              <p:cNvPr id="98" name="Grupo 97">
                <a:extLst>
                  <a:ext uri="{FF2B5EF4-FFF2-40B4-BE49-F238E27FC236}">
                    <a16:creationId xmlns:a16="http://schemas.microsoft.com/office/drawing/2014/main" id="{35F8CE38-8227-48C7-9B59-F9632F2C40A3}"/>
                  </a:ext>
                </a:extLst>
              </p:cNvPr>
              <p:cNvGrpSpPr/>
              <p:nvPr/>
            </p:nvGrpSpPr>
            <p:grpSpPr>
              <a:xfrm rot="210000">
                <a:off x="6664674" y="3263314"/>
                <a:ext cx="70602" cy="42655"/>
                <a:chOff x="6664674" y="3263314"/>
                <a:chExt cx="70602" cy="42655"/>
              </a:xfrm>
            </p:grpSpPr>
            <p:sp>
              <p:nvSpPr>
                <p:cNvPr id="135" name="Forma libre: forma 134">
                  <a:extLst>
                    <a:ext uri="{FF2B5EF4-FFF2-40B4-BE49-F238E27FC236}">
                      <a16:creationId xmlns:a16="http://schemas.microsoft.com/office/drawing/2014/main" id="{9519D59B-057E-40E7-A268-07D706B81F3E}"/>
                    </a:ext>
                  </a:extLst>
                </p:cNvPr>
                <p:cNvSpPr/>
                <p:nvPr/>
              </p:nvSpPr>
              <p:spPr>
                <a:xfrm>
                  <a:off x="6664674" y="3277650"/>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36" name="Forma libre: forma 135">
                  <a:extLst>
                    <a:ext uri="{FF2B5EF4-FFF2-40B4-BE49-F238E27FC236}">
                      <a16:creationId xmlns:a16="http://schemas.microsoft.com/office/drawing/2014/main" id="{7FCBF995-1D18-4D2E-93BB-7BD9AEBD5287}"/>
                    </a:ext>
                  </a:extLst>
                </p:cNvPr>
                <p:cNvSpPr/>
                <p:nvPr/>
              </p:nvSpPr>
              <p:spPr>
                <a:xfrm>
                  <a:off x="6672227" y="3263314"/>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04040"/>
                    </a:gs>
                    <a:gs pos="61000">
                      <a:srgbClr val="3E3E3E"/>
                    </a:gs>
                    <a:gs pos="85000">
                      <a:srgbClr val="444444"/>
                    </a:gs>
                  </a:gsLst>
                  <a:lin ang="6120000" scaled="0"/>
                </a:gradFill>
                <a:ln w="7600" cap="flat">
                  <a:noFill/>
                  <a:bevel/>
                </a:ln>
              </p:spPr>
            </p:sp>
          </p:grpSp>
          <p:grpSp>
            <p:nvGrpSpPr>
              <p:cNvPr id="99" name="Grupo 98">
                <a:extLst>
                  <a:ext uri="{FF2B5EF4-FFF2-40B4-BE49-F238E27FC236}">
                    <a16:creationId xmlns:a16="http://schemas.microsoft.com/office/drawing/2014/main" id="{0263FE84-B1B5-4714-AD9D-9A70A201BBA4}"/>
                  </a:ext>
                </a:extLst>
              </p:cNvPr>
              <p:cNvGrpSpPr/>
              <p:nvPr/>
            </p:nvGrpSpPr>
            <p:grpSpPr>
              <a:xfrm rot="210000">
                <a:off x="6707911" y="3285767"/>
                <a:ext cx="70602" cy="42655"/>
                <a:chOff x="6707911" y="3285767"/>
                <a:chExt cx="70602" cy="42655"/>
              </a:xfrm>
            </p:grpSpPr>
            <p:sp>
              <p:nvSpPr>
                <p:cNvPr id="133" name="Forma libre: forma 132">
                  <a:extLst>
                    <a:ext uri="{FF2B5EF4-FFF2-40B4-BE49-F238E27FC236}">
                      <a16:creationId xmlns:a16="http://schemas.microsoft.com/office/drawing/2014/main" id="{CFCAA76B-BC26-4C18-8910-61A76BBED5EB}"/>
                    </a:ext>
                  </a:extLst>
                </p:cNvPr>
                <p:cNvSpPr/>
                <p:nvPr/>
              </p:nvSpPr>
              <p:spPr>
                <a:xfrm>
                  <a:off x="6707911" y="3300104"/>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34" name="Forma libre: forma 133">
                  <a:extLst>
                    <a:ext uri="{FF2B5EF4-FFF2-40B4-BE49-F238E27FC236}">
                      <a16:creationId xmlns:a16="http://schemas.microsoft.com/office/drawing/2014/main" id="{A23D796C-C922-456D-8FA1-10833490A108}"/>
                    </a:ext>
                  </a:extLst>
                </p:cNvPr>
                <p:cNvSpPr/>
                <p:nvPr/>
              </p:nvSpPr>
              <p:spPr>
                <a:xfrm>
                  <a:off x="6715463" y="3285767"/>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E4E4E"/>
                    </a:gs>
                    <a:gs pos="61000">
                      <a:srgbClr val="4E4E4E"/>
                    </a:gs>
                    <a:gs pos="85000">
                      <a:srgbClr val="444444"/>
                    </a:gs>
                  </a:gsLst>
                  <a:lin ang="6120000" scaled="0"/>
                </a:gradFill>
                <a:ln w="7600" cap="flat">
                  <a:noFill/>
                  <a:bevel/>
                </a:ln>
              </p:spPr>
            </p:sp>
          </p:grpSp>
          <p:grpSp>
            <p:nvGrpSpPr>
              <p:cNvPr id="100" name="Grupo 99">
                <a:extLst>
                  <a:ext uri="{FF2B5EF4-FFF2-40B4-BE49-F238E27FC236}">
                    <a16:creationId xmlns:a16="http://schemas.microsoft.com/office/drawing/2014/main" id="{D8CA8F27-B56E-4753-84A2-DAFC1836731C}"/>
                  </a:ext>
                </a:extLst>
              </p:cNvPr>
              <p:cNvGrpSpPr/>
              <p:nvPr/>
            </p:nvGrpSpPr>
            <p:grpSpPr>
              <a:xfrm rot="210000">
                <a:off x="6752003" y="3309123"/>
                <a:ext cx="70602" cy="42655"/>
                <a:chOff x="6752003" y="3309123"/>
                <a:chExt cx="70602" cy="42655"/>
              </a:xfrm>
            </p:grpSpPr>
            <p:sp>
              <p:nvSpPr>
                <p:cNvPr id="131" name="Forma libre: forma 130">
                  <a:extLst>
                    <a:ext uri="{FF2B5EF4-FFF2-40B4-BE49-F238E27FC236}">
                      <a16:creationId xmlns:a16="http://schemas.microsoft.com/office/drawing/2014/main" id="{FA4510C8-246F-456A-BF8B-68E81D37B052}"/>
                    </a:ext>
                  </a:extLst>
                </p:cNvPr>
                <p:cNvSpPr/>
                <p:nvPr/>
              </p:nvSpPr>
              <p:spPr>
                <a:xfrm>
                  <a:off x="6752003" y="3323459"/>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32" name="Forma libre: forma 131">
                  <a:extLst>
                    <a:ext uri="{FF2B5EF4-FFF2-40B4-BE49-F238E27FC236}">
                      <a16:creationId xmlns:a16="http://schemas.microsoft.com/office/drawing/2014/main" id="{911E353C-23CD-485D-B6F6-1C224E37F0BC}"/>
                    </a:ext>
                  </a:extLst>
                </p:cNvPr>
                <p:cNvSpPr/>
                <p:nvPr/>
              </p:nvSpPr>
              <p:spPr>
                <a:xfrm>
                  <a:off x="6759556" y="3309123"/>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04040"/>
                    </a:gs>
                    <a:gs pos="61000">
                      <a:srgbClr val="4C4C4C"/>
                    </a:gs>
                    <a:gs pos="85000">
                      <a:srgbClr val="444444"/>
                    </a:gs>
                  </a:gsLst>
                  <a:lin ang="6120000" scaled="0"/>
                </a:gradFill>
                <a:ln w="7600" cap="flat">
                  <a:noFill/>
                  <a:bevel/>
                </a:ln>
              </p:spPr>
            </p:sp>
          </p:grpSp>
          <p:grpSp>
            <p:nvGrpSpPr>
              <p:cNvPr id="101" name="Grupo 100">
                <a:extLst>
                  <a:ext uri="{FF2B5EF4-FFF2-40B4-BE49-F238E27FC236}">
                    <a16:creationId xmlns:a16="http://schemas.microsoft.com/office/drawing/2014/main" id="{E044AFFD-7CAF-4E75-BA9E-80EBDAD98CBB}"/>
                  </a:ext>
                </a:extLst>
              </p:cNvPr>
              <p:cNvGrpSpPr/>
              <p:nvPr/>
            </p:nvGrpSpPr>
            <p:grpSpPr>
              <a:xfrm rot="210000">
                <a:off x="6796653" y="3330869"/>
                <a:ext cx="70602" cy="42655"/>
                <a:chOff x="6796653" y="3330869"/>
                <a:chExt cx="70602" cy="42655"/>
              </a:xfrm>
            </p:grpSpPr>
            <p:sp>
              <p:nvSpPr>
                <p:cNvPr id="129" name="Forma libre: forma 128">
                  <a:extLst>
                    <a:ext uri="{FF2B5EF4-FFF2-40B4-BE49-F238E27FC236}">
                      <a16:creationId xmlns:a16="http://schemas.microsoft.com/office/drawing/2014/main" id="{7D095D68-FA50-4DB4-8D6C-5CFBFA7A4C0B}"/>
                    </a:ext>
                  </a:extLst>
                </p:cNvPr>
                <p:cNvSpPr/>
                <p:nvPr/>
              </p:nvSpPr>
              <p:spPr>
                <a:xfrm>
                  <a:off x="6796653" y="3345205"/>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30" name="Forma libre: forma 129">
                  <a:extLst>
                    <a:ext uri="{FF2B5EF4-FFF2-40B4-BE49-F238E27FC236}">
                      <a16:creationId xmlns:a16="http://schemas.microsoft.com/office/drawing/2014/main" id="{BF431767-B805-4176-BE5A-FD723B0BDBC0}"/>
                    </a:ext>
                  </a:extLst>
                </p:cNvPr>
                <p:cNvSpPr/>
                <p:nvPr/>
              </p:nvSpPr>
              <p:spPr>
                <a:xfrm>
                  <a:off x="6804205" y="3330868"/>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3E3E3E"/>
                    </a:gs>
                    <a:gs pos="61000">
                      <a:srgbClr val="4A4A4A"/>
                    </a:gs>
                    <a:gs pos="85000">
                      <a:srgbClr val="444444"/>
                    </a:gs>
                  </a:gsLst>
                  <a:lin ang="6120000" scaled="0"/>
                </a:gradFill>
                <a:ln w="7600" cap="flat">
                  <a:noFill/>
                  <a:bevel/>
                </a:ln>
              </p:spPr>
            </p:sp>
          </p:grpSp>
          <p:grpSp>
            <p:nvGrpSpPr>
              <p:cNvPr id="102" name="Grupo 101">
                <a:extLst>
                  <a:ext uri="{FF2B5EF4-FFF2-40B4-BE49-F238E27FC236}">
                    <a16:creationId xmlns:a16="http://schemas.microsoft.com/office/drawing/2014/main" id="{A0FBC0ED-70C9-4D06-AF40-4B33A389EB14}"/>
                  </a:ext>
                </a:extLst>
              </p:cNvPr>
              <p:cNvGrpSpPr/>
              <p:nvPr/>
            </p:nvGrpSpPr>
            <p:grpSpPr>
              <a:xfrm rot="210000">
                <a:off x="6840201" y="3354217"/>
                <a:ext cx="70602" cy="42655"/>
                <a:chOff x="6840201" y="3354217"/>
                <a:chExt cx="70602" cy="42655"/>
              </a:xfrm>
            </p:grpSpPr>
            <p:sp>
              <p:nvSpPr>
                <p:cNvPr id="127" name="Forma libre: forma 126">
                  <a:extLst>
                    <a:ext uri="{FF2B5EF4-FFF2-40B4-BE49-F238E27FC236}">
                      <a16:creationId xmlns:a16="http://schemas.microsoft.com/office/drawing/2014/main" id="{A79CD7FF-2DF3-4DC3-89DA-BAE3B95111F8}"/>
                    </a:ext>
                  </a:extLst>
                </p:cNvPr>
                <p:cNvSpPr/>
                <p:nvPr/>
              </p:nvSpPr>
              <p:spPr>
                <a:xfrm>
                  <a:off x="6840201" y="3368553"/>
                  <a:ext cx="70602" cy="28318"/>
                </a:xfrm>
                <a:custGeom>
                  <a:avLst/>
                  <a:gdLst/>
                  <a:ahLst/>
                  <a:cxnLst/>
                  <a:rect l="0" t="0" r="0" b="0"/>
                  <a:pathLst>
                    <a:path w="70602" h="28318">
                      <a:moveTo>
                        <a:pt x="7676" y="0"/>
                      </a:moveTo>
                      <a:lnTo>
                        <a:pt x="0" y="8303"/>
                      </a:lnTo>
                      <a:lnTo>
                        <a:pt x="46302" y="28318"/>
                      </a:lnTo>
                      <a:lnTo>
                        <a:pt x="70602" y="10600"/>
                      </a:lnTo>
                      <a:lnTo>
                        <a:pt x="66435" y="2089"/>
                      </a:lnTo>
                      <a:lnTo>
                        <a:pt x="7676" y="0"/>
                      </a:lnTo>
                      <a:close/>
                    </a:path>
                  </a:pathLst>
                </a:custGeom>
                <a:solidFill>
                  <a:srgbClr val="2E2E2E"/>
                </a:solidFill>
                <a:ln w="7600" cap="flat">
                  <a:noFill/>
                  <a:bevel/>
                </a:ln>
              </p:spPr>
            </p:sp>
            <p:sp>
              <p:nvSpPr>
                <p:cNvPr id="128" name="Forma libre: forma 127">
                  <a:extLst>
                    <a:ext uri="{FF2B5EF4-FFF2-40B4-BE49-F238E27FC236}">
                      <a16:creationId xmlns:a16="http://schemas.microsoft.com/office/drawing/2014/main" id="{15940A73-8B25-49DF-99DE-B12AD2C0B960}"/>
                    </a:ext>
                  </a:extLst>
                </p:cNvPr>
                <p:cNvSpPr/>
                <p:nvPr/>
              </p:nvSpPr>
              <p:spPr>
                <a:xfrm>
                  <a:off x="6847754" y="3354216"/>
                  <a:ext cx="59766" cy="30842"/>
                </a:xfrm>
                <a:custGeom>
                  <a:avLst/>
                  <a:gdLst/>
                  <a:ahLst/>
                  <a:cxnLst/>
                  <a:rect l="0" t="0" r="0" b="0"/>
                  <a:pathLst>
                    <a:path w="59766" h="30842">
                      <a:moveTo>
                        <a:pt x="0" y="14437"/>
                      </a:moveTo>
                      <a:lnTo>
                        <a:pt x="22330" y="0"/>
                      </a:lnTo>
                      <a:lnTo>
                        <a:pt x="59766" y="16406"/>
                      </a:lnTo>
                      <a:lnTo>
                        <a:pt x="38749" y="30842"/>
                      </a:lnTo>
                      <a:lnTo>
                        <a:pt x="0" y="14437"/>
                      </a:lnTo>
                      <a:close/>
                    </a:path>
                  </a:pathLst>
                </a:custGeom>
                <a:gradFill>
                  <a:gsLst>
                    <a:gs pos="25000">
                      <a:srgbClr val="434343"/>
                    </a:gs>
                    <a:gs pos="61000">
                      <a:srgbClr val="515151"/>
                    </a:gs>
                    <a:gs pos="85000">
                      <a:srgbClr val="444444"/>
                    </a:gs>
                  </a:gsLst>
                  <a:lin ang="6120000" scaled="0"/>
                </a:gradFill>
                <a:ln w="7600" cap="flat">
                  <a:noFill/>
                  <a:bevel/>
                </a:ln>
              </p:spPr>
            </p:sp>
          </p:grpSp>
          <p:grpSp>
            <p:nvGrpSpPr>
              <p:cNvPr id="103" name="Grupo 102">
                <a:extLst>
                  <a:ext uri="{FF2B5EF4-FFF2-40B4-BE49-F238E27FC236}">
                    <a16:creationId xmlns:a16="http://schemas.microsoft.com/office/drawing/2014/main" id="{E73E11D0-B124-4D66-AC64-58E7053F6523}"/>
                  </a:ext>
                </a:extLst>
              </p:cNvPr>
              <p:cNvGrpSpPr/>
              <p:nvPr/>
            </p:nvGrpSpPr>
            <p:grpSpPr>
              <a:xfrm rot="222000">
                <a:off x="6375330" y="3147024"/>
                <a:ext cx="70525" cy="42608"/>
                <a:chOff x="6375330" y="3147024"/>
                <a:chExt cx="70525" cy="42608"/>
              </a:xfrm>
            </p:grpSpPr>
            <p:sp>
              <p:nvSpPr>
                <p:cNvPr id="125" name="Forma libre: forma 124">
                  <a:extLst>
                    <a:ext uri="{FF2B5EF4-FFF2-40B4-BE49-F238E27FC236}">
                      <a16:creationId xmlns:a16="http://schemas.microsoft.com/office/drawing/2014/main" id="{629222D6-52A1-42D1-848B-09CBC43273FD}"/>
                    </a:ext>
                  </a:extLst>
                </p:cNvPr>
                <p:cNvSpPr/>
                <p:nvPr/>
              </p:nvSpPr>
              <p:spPr>
                <a:xfrm>
                  <a:off x="6375330" y="3161344"/>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26" name="Forma libre: forma 125">
                  <a:extLst>
                    <a:ext uri="{FF2B5EF4-FFF2-40B4-BE49-F238E27FC236}">
                      <a16:creationId xmlns:a16="http://schemas.microsoft.com/office/drawing/2014/main" id="{48D5E11E-9199-4A76-AC28-8BC6843D1AA7}"/>
                    </a:ext>
                  </a:extLst>
                </p:cNvPr>
                <p:cNvSpPr/>
                <p:nvPr/>
              </p:nvSpPr>
              <p:spPr>
                <a:xfrm>
                  <a:off x="6382874" y="3147023"/>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3E3E3E"/>
                    </a:gs>
                    <a:gs pos="61000">
                      <a:srgbClr val="4A4A4A"/>
                    </a:gs>
                    <a:gs pos="85000">
                      <a:srgbClr val="444444"/>
                    </a:gs>
                  </a:gsLst>
                  <a:lin ang="6120000" scaled="0"/>
                </a:gradFill>
                <a:ln w="7600" cap="flat">
                  <a:noFill/>
                  <a:bevel/>
                </a:ln>
              </p:spPr>
            </p:sp>
          </p:grpSp>
          <p:grpSp>
            <p:nvGrpSpPr>
              <p:cNvPr id="104" name="Grupo 103">
                <a:extLst>
                  <a:ext uri="{FF2B5EF4-FFF2-40B4-BE49-F238E27FC236}">
                    <a16:creationId xmlns:a16="http://schemas.microsoft.com/office/drawing/2014/main" id="{7E71B322-1C52-4E23-817E-249A55351D67}"/>
                  </a:ext>
                </a:extLst>
              </p:cNvPr>
              <p:cNvGrpSpPr/>
              <p:nvPr/>
            </p:nvGrpSpPr>
            <p:grpSpPr>
              <a:xfrm rot="222000">
                <a:off x="6419828" y="3169735"/>
                <a:ext cx="70525" cy="42608"/>
                <a:chOff x="6419828" y="3169735"/>
                <a:chExt cx="70525" cy="42608"/>
              </a:xfrm>
            </p:grpSpPr>
            <p:sp>
              <p:nvSpPr>
                <p:cNvPr id="123" name="Forma libre: forma 122">
                  <a:extLst>
                    <a:ext uri="{FF2B5EF4-FFF2-40B4-BE49-F238E27FC236}">
                      <a16:creationId xmlns:a16="http://schemas.microsoft.com/office/drawing/2014/main" id="{0798F499-ABE0-4BA1-9F2A-E0B952963DA2}"/>
                    </a:ext>
                  </a:extLst>
                </p:cNvPr>
                <p:cNvSpPr/>
                <p:nvPr/>
              </p:nvSpPr>
              <p:spPr>
                <a:xfrm>
                  <a:off x="6419828" y="3184056"/>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24" name="Forma libre: forma 123">
                  <a:extLst>
                    <a:ext uri="{FF2B5EF4-FFF2-40B4-BE49-F238E27FC236}">
                      <a16:creationId xmlns:a16="http://schemas.microsoft.com/office/drawing/2014/main" id="{57BC887A-434B-462C-8D9E-B2061833DE0E}"/>
                    </a:ext>
                  </a:extLst>
                </p:cNvPr>
                <p:cNvSpPr/>
                <p:nvPr/>
              </p:nvSpPr>
              <p:spPr>
                <a:xfrm>
                  <a:off x="6427372" y="3169735"/>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404040"/>
                    </a:gs>
                    <a:gs pos="61000">
                      <a:srgbClr val="434343"/>
                    </a:gs>
                    <a:gs pos="85000">
                      <a:srgbClr val="444444"/>
                    </a:gs>
                  </a:gsLst>
                  <a:lin ang="6120000" scaled="0"/>
                </a:gradFill>
                <a:ln w="7600" cap="flat">
                  <a:noFill/>
                  <a:bevel/>
                </a:ln>
              </p:spPr>
            </p:sp>
          </p:grpSp>
          <p:grpSp>
            <p:nvGrpSpPr>
              <p:cNvPr id="105" name="Grupo 104">
                <a:extLst>
                  <a:ext uri="{FF2B5EF4-FFF2-40B4-BE49-F238E27FC236}">
                    <a16:creationId xmlns:a16="http://schemas.microsoft.com/office/drawing/2014/main" id="{5BD4E5B1-C94C-4785-9C9C-9F9843E95A5E}"/>
                  </a:ext>
                </a:extLst>
              </p:cNvPr>
              <p:cNvGrpSpPr/>
              <p:nvPr/>
            </p:nvGrpSpPr>
            <p:grpSpPr>
              <a:xfrm rot="222000">
                <a:off x="6462280" y="3191233"/>
                <a:ext cx="70525" cy="42608"/>
                <a:chOff x="6462280" y="3191233"/>
                <a:chExt cx="70525" cy="42608"/>
              </a:xfrm>
            </p:grpSpPr>
            <p:sp>
              <p:nvSpPr>
                <p:cNvPr id="121" name="Forma libre: forma 120">
                  <a:extLst>
                    <a:ext uri="{FF2B5EF4-FFF2-40B4-BE49-F238E27FC236}">
                      <a16:creationId xmlns:a16="http://schemas.microsoft.com/office/drawing/2014/main" id="{541746E7-4F4E-4DB3-A19E-DE75A8DFE49A}"/>
                    </a:ext>
                  </a:extLst>
                </p:cNvPr>
                <p:cNvSpPr/>
                <p:nvPr/>
              </p:nvSpPr>
              <p:spPr>
                <a:xfrm>
                  <a:off x="6462280" y="3205554"/>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22" name="Forma libre: forma 121">
                  <a:extLst>
                    <a:ext uri="{FF2B5EF4-FFF2-40B4-BE49-F238E27FC236}">
                      <a16:creationId xmlns:a16="http://schemas.microsoft.com/office/drawing/2014/main" id="{FAC9937C-2D3F-47A5-BBDB-45F4FB1DA5AF}"/>
                    </a:ext>
                  </a:extLst>
                </p:cNvPr>
                <p:cNvSpPr/>
                <p:nvPr/>
              </p:nvSpPr>
              <p:spPr>
                <a:xfrm>
                  <a:off x="6469824" y="3191233"/>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454545"/>
                    </a:gs>
                    <a:gs pos="61000">
                      <a:srgbClr val="474747"/>
                    </a:gs>
                    <a:gs pos="85000">
                      <a:srgbClr val="444444"/>
                    </a:gs>
                  </a:gsLst>
                  <a:lin ang="6120000" scaled="0"/>
                </a:gradFill>
                <a:ln w="7600" cap="flat">
                  <a:noFill/>
                  <a:bevel/>
                </a:ln>
              </p:spPr>
            </p:sp>
          </p:grpSp>
          <p:grpSp>
            <p:nvGrpSpPr>
              <p:cNvPr id="106" name="Grupo 105">
                <a:extLst>
                  <a:ext uri="{FF2B5EF4-FFF2-40B4-BE49-F238E27FC236}">
                    <a16:creationId xmlns:a16="http://schemas.microsoft.com/office/drawing/2014/main" id="{BDE6FA8C-870B-4706-A7AD-7C7EF3A028E2}"/>
                  </a:ext>
                </a:extLst>
              </p:cNvPr>
              <p:cNvGrpSpPr/>
              <p:nvPr/>
            </p:nvGrpSpPr>
            <p:grpSpPr>
              <a:xfrm rot="120000">
                <a:off x="6505862" y="3216334"/>
                <a:ext cx="205479" cy="107214"/>
                <a:chOff x="6505862" y="3216334"/>
                <a:chExt cx="205479" cy="107214"/>
              </a:xfrm>
            </p:grpSpPr>
            <p:sp>
              <p:nvSpPr>
                <p:cNvPr id="119" name="Forma libre: forma 118">
                  <a:extLst>
                    <a:ext uri="{FF2B5EF4-FFF2-40B4-BE49-F238E27FC236}">
                      <a16:creationId xmlns:a16="http://schemas.microsoft.com/office/drawing/2014/main" id="{EDEBFDE8-FC26-439E-972F-7D567B8B4AFA}"/>
                    </a:ext>
                  </a:extLst>
                </p:cNvPr>
                <p:cNvSpPr/>
                <p:nvPr/>
              </p:nvSpPr>
              <p:spPr>
                <a:xfrm rot="102000">
                  <a:off x="6504907" y="3232939"/>
                  <a:ext cx="207389" cy="88160"/>
                </a:xfrm>
                <a:custGeom>
                  <a:avLst/>
                  <a:gdLst/>
                  <a:ahLst/>
                  <a:cxnLst/>
                  <a:rect l="0" t="0" r="0" b="0"/>
                  <a:pathLst>
                    <a:path w="207389" h="88160">
                      <a:moveTo>
                        <a:pt x="7715" y="0"/>
                      </a:moveTo>
                      <a:lnTo>
                        <a:pt x="0" y="8339"/>
                      </a:lnTo>
                      <a:lnTo>
                        <a:pt x="185660" y="88160"/>
                      </a:lnTo>
                      <a:lnTo>
                        <a:pt x="207389" y="69562"/>
                      </a:lnTo>
                      <a:lnTo>
                        <a:pt x="203201" y="61015"/>
                      </a:lnTo>
                      <a:lnTo>
                        <a:pt x="7715" y="0"/>
                      </a:lnTo>
                      <a:close/>
                    </a:path>
                  </a:pathLst>
                </a:custGeom>
                <a:solidFill>
                  <a:srgbClr val="2E2E2E"/>
                </a:solidFill>
                <a:ln w="7600" cap="flat">
                  <a:noFill/>
                  <a:bevel/>
                </a:ln>
              </p:spPr>
            </p:sp>
            <p:sp>
              <p:nvSpPr>
                <p:cNvPr id="120" name="Forma libre: forma 119">
                  <a:extLst>
                    <a:ext uri="{FF2B5EF4-FFF2-40B4-BE49-F238E27FC236}">
                      <a16:creationId xmlns:a16="http://schemas.microsoft.com/office/drawing/2014/main" id="{F10B28A0-5BC6-48F3-A0D4-B9EBABFB58B2}"/>
                    </a:ext>
                  </a:extLst>
                </p:cNvPr>
                <p:cNvSpPr/>
                <p:nvPr/>
              </p:nvSpPr>
              <p:spPr>
                <a:xfrm rot="102000">
                  <a:off x="6512748" y="3218588"/>
                  <a:ext cx="195610" cy="89907"/>
                </a:xfrm>
                <a:custGeom>
                  <a:avLst/>
                  <a:gdLst/>
                  <a:ahLst/>
                  <a:cxnLst/>
                  <a:rect l="0" t="0" r="0" b="0"/>
                  <a:pathLst>
                    <a:path w="195610" h="89907">
                      <a:moveTo>
                        <a:pt x="0" y="14498"/>
                      </a:moveTo>
                      <a:lnTo>
                        <a:pt x="22443" y="0"/>
                      </a:lnTo>
                      <a:lnTo>
                        <a:pt x="195610" y="75412"/>
                      </a:lnTo>
                      <a:lnTo>
                        <a:pt x="174489" y="89907"/>
                      </a:lnTo>
                      <a:lnTo>
                        <a:pt x="0" y="14498"/>
                      </a:lnTo>
                      <a:close/>
                    </a:path>
                  </a:pathLst>
                </a:custGeom>
                <a:gradFill>
                  <a:gsLst>
                    <a:gs pos="25000">
                      <a:srgbClr val="3E3E3E"/>
                    </a:gs>
                    <a:gs pos="61000">
                      <a:srgbClr val="454545"/>
                    </a:gs>
                    <a:gs pos="85000">
                      <a:srgbClr val="444444"/>
                    </a:gs>
                  </a:gsLst>
                  <a:lin ang="6120000" scaled="0"/>
                </a:gradFill>
                <a:ln w="7600" cap="flat">
                  <a:noFill/>
                  <a:bevel/>
                </a:ln>
              </p:spPr>
            </p:sp>
          </p:grpSp>
          <p:grpSp>
            <p:nvGrpSpPr>
              <p:cNvPr id="107" name="Grupo 106">
                <a:extLst>
                  <a:ext uri="{FF2B5EF4-FFF2-40B4-BE49-F238E27FC236}">
                    <a16:creationId xmlns:a16="http://schemas.microsoft.com/office/drawing/2014/main" id="{CA2EE61A-90E6-48DA-A454-177836C78DA1}"/>
                  </a:ext>
                </a:extLst>
              </p:cNvPr>
              <p:cNvGrpSpPr/>
              <p:nvPr/>
            </p:nvGrpSpPr>
            <p:grpSpPr>
              <a:xfrm rot="222000">
                <a:off x="6680923" y="3304318"/>
                <a:ext cx="70525" cy="42608"/>
                <a:chOff x="6680923" y="3304318"/>
                <a:chExt cx="70525" cy="42608"/>
              </a:xfrm>
            </p:grpSpPr>
            <p:sp>
              <p:nvSpPr>
                <p:cNvPr id="117" name="Forma libre: forma 116">
                  <a:extLst>
                    <a:ext uri="{FF2B5EF4-FFF2-40B4-BE49-F238E27FC236}">
                      <a16:creationId xmlns:a16="http://schemas.microsoft.com/office/drawing/2014/main" id="{F79FE352-E18C-4A37-BA8D-A0CA0BB5718C}"/>
                    </a:ext>
                  </a:extLst>
                </p:cNvPr>
                <p:cNvSpPr/>
                <p:nvPr/>
              </p:nvSpPr>
              <p:spPr>
                <a:xfrm>
                  <a:off x="6680923" y="3318639"/>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18" name="Forma libre: forma 117">
                  <a:extLst>
                    <a:ext uri="{FF2B5EF4-FFF2-40B4-BE49-F238E27FC236}">
                      <a16:creationId xmlns:a16="http://schemas.microsoft.com/office/drawing/2014/main" id="{7C3C96C4-3638-4857-B944-F7FFDD147ED2}"/>
                    </a:ext>
                  </a:extLst>
                </p:cNvPr>
                <p:cNvSpPr/>
                <p:nvPr/>
              </p:nvSpPr>
              <p:spPr>
                <a:xfrm>
                  <a:off x="6688467" y="3304318"/>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373737"/>
                    </a:gs>
                    <a:gs pos="61000">
                      <a:srgbClr val="454545"/>
                    </a:gs>
                    <a:gs pos="85000">
                      <a:srgbClr val="444444"/>
                    </a:gs>
                  </a:gsLst>
                  <a:lin ang="6120000" scaled="0"/>
                </a:gradFill>
                <a:ln w="7600" cap="flat">
                  <a:noFill/>
                  <a:bevel/>
                </a:ln>
              </p:spPr>
            </p:sp>
          </p:grpSp>
          <p:grpSp>
            <p:nvGrpSpPr>
              <p:cNvPr id="108" name="Grupo 107">
                <a:extLst>
                  <a:ext uri="{FF2B5EF4-FFF2-40B4-BE49-F238E27FC236}">
                    <a16:creationId xmlns:a16="http://schemas.microsoft.com/office/drawing/2014/main" id="{D1E32205-BF98-412E-8D00-45041062B2D8}"/>
                  </a:ext>
                </a:extLst>
              </p:cNvPr>
              <p:cNvGrpSpPr/>
              <p:nvPr/>
            </p:nvGrpSpPr>
            <p:grpSpPr>
              <a:xfrm rot="222000">
                <a:off x="6724963" y="3327844"/>
                <a:ext cx="70525" cy="42608"/>
                <a:chOff x="6724963" y="3327844"/>
                <a:chExt cx="70525" cy="42608"/>
              </a:xfrm>
            </p:grpSpPr>
            <p:sp>
              <p:nvSpPr>
                <p:cNvPr id="115" name="Forma libre: forma 114">
                  <a:extLst>
                    <a:ext uri="{FF2B5EF4-FFF2-40B4-BE49-F238E27FC236}">
                      <a16:creationId xmlns:a16="http://schemas.microsoft.com/office/drawing/2014/main" id="{2FC7A5C1-75A7-4E7C-9568-90F5B0BB5B36}"/>
                    </a:ext>
                  </a:extLst>
                </p:cNvPr>
                <p:cNvSpPr/>
                <p:nvPr/>
              </p:nvSpPr>
              <p:spPr>
                <a:xfrm>
                  <a:off x="6724963" y="3342164"/>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16" name="Forma libre: forma 115">
                  <a:extLst>
                    <a:ext uri="{FF2B5EF4-FFF2-40B4-BE49-F238E27FC236}">
                      <a16:creationId xmlns:a16="http://schemas.microsoft.com/office/drawing/2014/main" id="{4552253F-9EBE-4DA7-9740-9319BC9E351B}"/>
                    </a:ext>
                  </a:extLst>
                </p:cNvPr>
                <p:cNvSpPr/>
                <p:nvPr/>
              </p:nvSpPr>
              <p:spPr>
                <a:xfrm>
                  <a:off x="6732508" y="3327844"/>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3E3E3E"/>
                    </a:gs>
                    <a:gs pos="61000">
                      <a:srgbClr val="585858"/>
                    </a:gs>
                    <a:gs pos="85000">
                      <a:srgbClr val="444444"/>
                    </a:gs>
                  </a:gsLst>
                  <a:lin ang="6120000" scaled="0"/>
                </a:gradFill>
                <a:ln w="7600" cap="flat">
                  <a:noFill/>
                  <a:bevel/>
                </a:ln>
              </p:spPr>
            </p:sp>
          </p:grpSp>
          <p:grpSp>
            <p:nvGrpSpPr>
              <p:cNvPr id="109" name="Grupo 108">
                <a:extLst>
                  <a:ext uri="{FF2B5EF4-FFF2-40B4-BE49-F238E27FC236}">
                    <a16:creationId xmlns:a16="http://schemas.microsoft.com/office/drawing/2014/main" id="{0736FBA0-B8F5-40BA-BA9D-7232907BF7D3}"/>
                  </a:ext>
                </a:extLst>
              </p:cNvPr>
              <p:cNvGrpSpPr/>
              <p:nvPr/>
            </p:nvGrpSpPr>
            <p:grpSpPr>
              <a:xfrm rot="222000">
                <a:off x="6769562" y="3349758"/>
                <a:ext cx="70525" cy="42608"/>
                <a:chOff x="6769562" y="3349758"/>
                <a:chExt cx="70525" cy="42608"/>
              </a:xfrm>
            </p:grpSpPr>
            <p:sp>
              <p:nvSpPr>
                <p:cNvPr id="113" name="Forma libre: forma 112">
                  <a:extLst>
                    <a:ext uri="{FF2B5EF4-FFF2-40B4-BE49-F238E27FC236}">
                      <a16:creationId xmlns:a16="http://schemas.microsoft.com/office/drawing/2014/main" id="{24FFEE45-AA33-40D0-992D-44E0B5393A5B}"/>
                    </a:ext>
                  </a:extLst>
                </p:cNvPr>
                <p:cNvSpPr/>
                <p:nvPr/>
              </p:nvSpPr>
              <p:spPr>
                <a:xfrm>
                  <a:off x="6769562" y="3364079"/>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14" name="Forma libre: forma 113">
                  <a:extLst>
                    <a:ext uri="{FF2B5EF4-FFF2-40B4-BE49-F238E27FC236}">
                      <a16:creationId xmlns:a16="http://schemas.microsoft.com/office/drawing/2014/main" id="{7058F387-08FA-4B74-A56A-7CAF357E3C7C}"/>
                    </a:ext>
                  </a:extLst>
                </p:cNvPr>
                <p:cNvSpPr/>
                <p:nvPr/>
              </p:nvSpPr>
              <p:spPr>
                <a:xfrm>
                  <a:off x="6777106" y="3349758"/>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3C3C3C"/>
                    </a:gs>
                    <a:gs pos="61000">
                      <a:srgbClr val="434343"/>
                    </a:gs>
                    <a:gs pos="85000">
                      <a:srgbClr val="444444"/>
                    </a:gs>
                  </a:gsLst>
                  <a:lin ang="6120000" scaled="0"/>
                </a:gradFill>
                <a:ln w="7600" cap="flat">
                  <a:noFill/>
                  <a:bevel/>
                </a:ln>
              </p:spPr>
            </p:sp>
          </p:grpSp>
          <p:grpSp>
            <p:nvGrpSpPr>
              <p:cNvPr id="110" name="Grupo 109">
                <a:extLst>
                  <a:ext uri="{FF2B5EF4-FFF2-40B4-BE49-F238E27FC236}">
                    <a16:creationId xmlns:a16="http://schemas.microsoft.com/office/drawing/2014/main" id="{897149BD-ABD7-4358-A284-0B87B7365D20}"/>
                  </a:ext>
                </a:extLst>
              </p:cNvPr>
              <p:cNvGrpSpPr/>
              <p:nvPr/>
            </p:nvGrpSpPr>
            <p:grpSpPr>
              <a:xfrm rot="222000">
                <a:off x="6813053" y="3373270"/>
                <a:ext cx="70525" cy="42608"/>
                <a:chOff x="6813053" y="3373270"/>
                <a:chExt cx="70525" cy="42608"/>
              </a:xfrm>
            </p:grpSpPr>
            <p:sp>
              <p:nvSpPr>
                <p:cNvPr id="111" name="Forma libre: forma 110">
                  <a:extLst>
                    <a:ext uri="{FF2B5EF4-FFF2-40B4-BE49-F238E27FC236}">
                      <a16:creationId xmlns:a16="http://schemas.microsoft.com/office/drawing/2014/main" id="{191A2863-2641-4473-BB45-347E1EE76B68}"/>
                    </a:ext>
                  </a:extLst>
                </p:cNvPr>
                <p:cNvSpPr/>
                <p:nvPr/>
              </p:nvSpPr>
              <p:spPr>
                <a:xfrm>
                  <a:off x="6813053" y="3387590"/>
                  <a:ext cx="70525" cy="28287"/>
                </a:xfrm>
                <a:custGeom>
                  <a:avLst/>
                  <a:gdLst/>
                  <a:ahLst/>
                  <a:cxnLst/>
                  <a:rect l="0" t="0" r="0" b="0"/>
                  <a:pathLst>
                    <a:path w="70525" h="28287">
                      <a:moveTo>
                        <a:pt x="7667" y="0"/>
                      </a:moveTo>
                      <a:lnTo>
                        <a:pt x="0" y="8294"/>
                      </a:lnTo>
                      <a:lnTo>
                        <a:pt x="46251" y="28287"/>
                      </a:lnTo>
                      <a:lnTo>
                        <a:pt x="70525" y="10589"/>
                      </a:lnTo>
                      <a:lnTo>
                        <a:pt x="66362" y="2087"/>
                      </a:lnTo>
                      <a:lnTo>
                        <a:pt x="7667" y="0"/>
                      </a:lnTo>
                      <a:close/>
                    </a:path>
                  </a:pathLst>
                </a:custGeom>
                <a:solidFill>
                  <a:srgbClr val="2E2E2E"/>
                </a:solidFill>
                <a:ln w="7600" cap="flat">
                  <a:noFill/>
                  <a:bevel/>
                </a:ln>
              </p:spPr>
            </p:sp>
            <p:sp>
              <p:nvSpPr>
                <p:cNvPr id="112" name="Forma libre: forma 111">
                  <a:extLst>
                    <a:ext uri="{FF2B5EF4-FFF2-40B4-BE49-F238E27FC236}">
                      <a16:creationId xmlns:a16="http://schemas.microsoft.com/office/drawing/2014/main" id="{051F4DD8-FF10-4661-A9CE-FF40901A7F95}"/>
                    </a:ext>
                  </a:extLst>
                </p:cNvPr>
                <p:cNvSpPr/>
                <p:nvPr/>
              </p:nvSpPr>
              <p:spPr>
                <a:xfrm>
                  <a:off x="6820597" y="3373269"/>
                  <a:ext cx="59700" cy="30809"/>
                </a:xfrm>
                <a:custGeom>
                  <a:avLst/>
                  <a:gdLst/>
                  <a:ahLst/>
                  <a:cxnLst/>
                  <a:rect l="0" t="0" r="0" b="0"/>
                  <a:pathLst>
                    <a:path w="59700" h="30809">
                      <a:moveTo>
                        <a:pt x="0" y="14422"/>
                      </a:moveTo>
                      <a:lnTo>
                        <a:pt x="22306" y="0"/>
                      </a:lnTo>
                      <a:lnTo>
                        <a:pt x="59700" y="16388"/>
                      </a:lnTo>
                      <a:lnTo>
                        <a:pt x="38707" y="30809"/>
                      </a:lnTo>
                      <a:lnTo>
                        <a:pt x="0" y="14422"/>
                      </a:lnTo>
                      <a:close/>
                    </a:path>
                  </a:pathLst>
                </a:custGeom>
                <a:gradFill>
                  <a:gsLst>
                    <a:gs pos="25000">
                      <a:srgbClr val="4C4C4C"/>
                    </a:gs>
                    <a:gs pos="61000">
                      <a:srgbClr val="4C4C4C"/>
                    </a:gs>
                    <a:gs pos="85000">
                      <a:srgbClr val="444444"/>
                    </a:gs>
                  </a:gsLst>
                  <a:lin ang="6120000" scaled="0"/>
                </a:gradFill>
                <a:ln w="7600" cap="flat">
                  <a:noFill/>
                  <a:bevel/>
                </a:ln>
              </p:spPr>
            </p:sp>
          </p:grpSp>
        </p:grpSp>
        <p:grpSp>
          <p:nvGrpSpPr>
            <p:cNvPr id="32" name="Grupo 31">
              <a:extLst>
                <a:ext uri="{FF2B5EF4-FFF2-40B4-BE49-F238E27FC236}">
                  <a16:creationId xmlns:a16="http://schemas.microsoft.com/office/drawing/2014/main" id="{EAEEAE58-6AEA-4B90-973E-56F1CBA882C6}"/>
                </a:ext>
              </a:extLst>
            </p:cNvPr>
            <p:cNvGrpSpPr/>
            <p:nvPr/>
          </p:nvGrpSpPr>
          <p:grpSpPr>
            <a:xfrm>
              <a:off x="6703134" y="2627575"/>
              <a:ext cx="518221" cy="389964"/>
              <a:chOff x="6703134" y="2627575"/>
              <a:chExt cx="518221" cy="389964"/>
            </a:xfrm>
          </p:grpSpPr>
          <p:sp>
            <p:nvSpPr>
              <p:cNvPr id="34" name="Forma libre: forma 33">
                <a:extLst>
                  <a:ext uri="{FF2B5EF4-FFF2-40B4-BE49-F238E27FC236}">
                    <a16:creationId xmlns:a16="http://schemas.microsoft.com/office/drawing/2014/main" id="{7082F35A-C550-4AFD-A681-EF8A9A884262}"/>
                  </a:ext>
                </a:extLst>
              </p:cNvPr>
              <p:cNvSpPr/>
              <p:nvPr/>
            </p:nvSpPr>
            <p:spPr>
              <a:xfrm rot="360000">
                <a:off x="6749388" y="2633798"/>
                <a:ext cx="183165" cy="163459"/>
              </a:xfrm>
              <a:custGeom>
                <a:avLst/>
                <a:gdLst/>
                <a:ahLst/>
                <a:cxnLst/>
                <a:rect l="0" t="0" r="0" b="0"/>
                <a:pathLst>
                  <a:path w="183165" h="163459">
                    <a:moveTo>
                      <a:pt x="27701" y="0"/>
                    </a:moveTo>
                    <a:lnTo>
                      <a:pt x="0" y="114228"/>
                    </a:lnTo>
                    <a:lnTo>
                      <a:pt x="146586" y="163459"/>
                    </a:lnTo>
                    <a:lnTo>
                      <a:pt x="183165" y="47718"/>
                    </a:lnTo>
                    <a:lnTo>
                      <a:pt x="27701" y="0"/>
                    </a:lnTo>
                    <a:close/>
                  </a:path>
                </a:pathLst>
              </a:custGeom>
              <a:solidFill>
                <a:srgbClr val="5DB3BE"/>
              </a:solidFill>
              <a:ln w="7600" cap="flat">
                <a:noFill/>
                <a:bevel/>
              </a:ln>
            </p:spPr>
          </p:sp>
          <p:sp>
            <p:nvSpPr>
              <p:cNvPr id="36" name="Forma libre: forma 35">
                <a:extLst>
                  <a:ext uri="{FF2B5EF4-FFF2-40B4-BE49-F238E27FC236}">
                    <a16:creationId xmlns:a16="http://schemas.microsoft.com/office/drawing/2014/main" id="{81F1FACB-39C8-4B5B-93CB-771F5DF8EF9B}"/>
                  </a:ext>
                </a:extLst>
              </p:cNvPr>
              <p:cNvSpPr/>
              <p:nvPr/>
            </p:nvSpPr>
            <p:spPr>
              <a:xfrm rot="360000">
                <a:off x="6706348" y="2743857"/>
                <a:ext cx="177449" cy="171241"/>
              </a:xfrm>
              <a:custGeom>
                <a:avLst/>
                <a:gdLst/>
                <a:ahLst/>
                <a:cxnLst/>
                <a:rect l="0" t="0" r="0" b="0"/>
                <a:pathLst>
                  <a:path w="177449" h="171241">
                    <a:moveTo>
                      <a:pt x="30868" y="0"/>
                    </a:moveTo>
                    <a:lnTo>
                      <a:pt x="0" y="120981"/>
                    </a:lnTo>
                    <a:lnTo>
                      <a:pt x="143559" y="171241"/>
                    </a:lnTo>
                    <a:lnTo>
                      <a:pt x="177449" y="49231"/>
                    </a:lnTo>
                    <a:lnTo>
                      <a:pt x="30868" y="0"/>
                    </a:lnTo>
                    <a:close/>
                  </a:path>
                </a:pathLst>
              </a:custGeom>
              <a:solidFill>
                <a:srgbClr val="CFC3C4"/>
              </a:solidFill>
              <a:ln w="7600" cap="flat">
                <a:noFill/>
                <a:bevel/>
              </a:ln>
            </p:spPr>
          </p:sp>
          <p:sp>
            <p:nvSpPr>
              <p:cNvPr id="37" name="Forma libre: forma 36">
                <a:extLst>
                  <a:ext uri="{FF2B5EF4-FFF2-40B4-BE49-F238E27FC236}">
                    <a16:creationId xmlns:a16="http://schemas.microsoft.com/office/drawing/2014/main" id="{4C12CF3E-E339-457D-8C7D-D54FE8D20526}"/>
                  </a:ext>
                </a:extLst>
              </p:cNvPr>
              <p:cNvSpPr/>
              <p:nvPr/>
            </p:nvSpPr>
            <p:spPr>
              <a:xfrm rot="360000">
                <a:off x="6889739" y="2696821"/>
                <a:ext cx="188523" cy="171581"/>
              </a:xfrm>
              <a:custGeom>
                <a:avLst/>
                <a:gdLst/>
                <a:ahLst/>
                <a:cxnLst/>
                <a:rect l="0" t="0" r="0" b="0"/>
                <a:pathLst>
                  <a:path w="188523" h="171581">
                    <a:moveTo>
                      <a:pt x="34549" y="0"/>
                    </a:moveTo>
                    <a:lnTo>
                      <a:pt x="0" y="117773"/>
                    </a:lnTo>
                    <a:lnTo>
                      <a:pt x="150385" y="171581"/>
                    </a:lnTo>
                    <a:lnTo>
                      <a:pt x="188523" y="46972"/>
                    </a:lnTo>
                    <a:lnTo>
                      <a:pt x="34549" y="0"/>
                    </a:lnTo>
                    <a:close/>
                  </a:path>
                </a:pathLst>
              </a:custGeom>
              <a:solidFill>
                <a:srgbClr val="8E76CB"/>
              </a:solidFill>
              <a:ln w="7600" cap="flat">
                <a:noFill/>
                <a:bevel/>
              </a:ln>
            </p:spPr>
          </p:sp>
          <p:sp>
            <p:nvSpPr>
              <p:cNvPr id="38" name="Forma libre: forma 37">
                <a:extLst>
                  <a:ext uri="{FF2B5EF4-FFF2-40B4-BE49-F238E27FC236}">
                    <a16:creationId xmlns:a16="http://schemas.microsoft.com/office/drawing/2014/main" id="{15CFAAA1-A7F1-4EA7-AF33-64BE3480218D}"/>
                  </a:ext>
                </a:extLst>
              </p:cNvPr>
              <p:cNvSpPr/>
              <p:nvPr/>
            </p:nvSpPr>
            <p:spPr>
              <a:xfrm rot="360000">
                <a:off x="6843922" y="2808260"/>
                <a:ext cx="186091" cy="171667"/>
              </a:xfrm>
              <a:custGeom>
                <a:avLst/>
                <a:gdLst/>
                <a:ahLst/>
                <a:cxnLst/>
                <a:rect l="0" t="0" r="0" b="0"/>
                <a:pathLst>
                  <a:path w="186091" h="171667">
                    <a:moveTo>
                      <a:pt x="33894" y="0"/>
                    </a:moveTo>
                    <a:lnTo>
                      <a:pt x="0" y="122010"/>
                    </a:lnTo>
                    <a:lnTo>
                      <a:pt x="145541" y="171667"/>
                    </a:lnTo>
                    <a:lnTo>
                      <a:pt x="186091" y="52105"/>
                    </a:lnTo>
                    <a:lnTo>
                      <a:pt x="33894" y="0"/>
                    </a:lnTo>
                    <a:close/>
                  </a:path>
                </a:pathLst>
              </a:custGeom>
              <a:solidFill>
                <a:srgbClr val="F8FDF4"/>
              </a:solidFill>
              <a:ln w="7600" cap="flat">
                <a:noFill/>
                <a:bevel/>
              </a:ln>
            </p:spPr>
          </p:sp>
          <p:sp>
            <p:nvSpPr>
              <p:cNvPr id="39" name="Forma libre: forma 38">
                <a:extLst>
                  <a:ext uri="{FF2B5EF4-FFF2-40B4-BE49-F238E27FC236}">
                    <a16:creationId xmlns:a16="http://schemas.microsoft.com/office/drawing/2014/main" id="{6AD56699-EC19-4726-B4B0-BB690205BF2A}"/>
                  </a:ext>
                </a:extLst>
              </p:cNvPr>
              <p:cNvSpPr/>
              <p:nvPr/>
            </p:nvSpPr>
            <p:spPr>
              <a:xfrm rot="360000">
                <a:off x="7035723" y="2755308"/>
                <a:ext cx="112067" cy="149991"/>
              </a:xfrm>
              <a:custGeom>
                <a:avLst/>
                <a:gdLst/>
                <a:ahLst/>
                <a:cxnLst/>
                <a:rect l="0" t="0" r="0" b="0"/>
                <a:pathLst>
                  <a:path w="112067" h="149991">
                    <a:moveTo>
                      <a:pt x="38140" y="0"/>
                    </a:moveTo>
                    <a:lnTo>
                      <a:pt x="0" y="124610"/>
                    </a:lnTo>
                    <a:lnTo>
                      <a:pt x="71129" y="149991"/>
                    </a:lnTo>
                    <a:lnTo>
                      <a:pt x="112067" y="22863"/>
                    </a:lnTo>
                    <a:lnTo>
                      <a:pt x="38140" y="0"/>
                    </a:lnTo>
                    <a:close/>
                  </a:path>
                </a:pathLst>
              </a:custGeom>
              <a:solidFill>
                <a:srgbClr val="72AEEE"/>
              </a:solidFill>
              <a:ln w="7600" cap="flat">
                <a:noFill/>
                <a:bevel/>
              </a:ln>
            </p:spPr>
          </p:sp>
          <p:sp>
            <p:nvSpPr>
              <p:cNvPr id="40" name="Forma libre: forma 39">
                <a:extLst>
                  <a:ext uri="{FF2B5EF4-FFF2-40B4-BE49-F238E27FC236}">
                    <a16:creationId xmlns:a16="http://schemas.microsoft.com/office/drawing/2014/main" id="{3FF3D3FB-DD4A-4F1E-AF49-0D21F01717AD}"/>
                  </a:ext>
                </a:extLst>
              </p:cNvPr>
              <p:cNvSpPr/>
              <p:nvPr/>
            </p:nvSpPr>
            <p:spPr>
              <a:xfrm rot="360000">
                <a:off x="7103992" y="2785464"/>
                <a:ext cx="111956" cy="151496"/>
              </a:xfrm>
              <a:custGeom>
                <a:avLst/>
                <a:gdLst/>
                <a:ahLst/>
                <a:cxnLst/>
                <a:rect l="0" t="0" r="0" b="0"/>
                <a:pathLst>
                  <a:path w="111956" h="151496">
                    <a:moveTo>
                      <a:pt x="40937" y="0"/>
                    </a:moveTo>
                    <a:lnTo>
                      <a:pt x="0" y="127130"/>
                    </a:lnTo>
                    <a:lnTo>
                      <a:pt x="70113" y="151496"/>
                    </a:lnTo>
                    <a:lnTo>
                      <a:pt x="111956" y="21127"/>
                    </a:lnTo>
                    <a:lnTo>
                      <a:pt x="40937" y="0"/>
                    </a:lnTo>
                    <a:close/>
                  </a:path>
                </a:pathLst>
              </a:custGeom>
              <a:solidFill>
                <a:srgbClr val="46B148"/>
              </a:solidFill>
              <a:ln w="7600" cap="flat">
                <a:noFill/>
                <a:bevel/>
              </a:ln>
            </p:spPr>
          </p:sp>
          <p:sp>
            <p:nvSpPr>
              <p:cNvPr id="41" name="Forma libre: forma 40">
                <a:extLst>
                  <a:ext uri="{FF2B5EF4-FFF2-40B4-BE49-F238E27FC236}">
                    <a16:creationId xmlns:a16="http://schemas.microsoft.com/office/drawing/2014/main" id="{47A7C35D-ADD3-400D-AD65-C5162CA026EB}"/>
                  </a:ext>
                </a:extLst>
              </p:cNvPr>
              <p:cNvSpPr/>
              <p:nvPr/>
            </p:nvSpPr>
            <p:spPr>
              <a:xfrm rot="360000">
                <a:off x="6984827" y="2871356"/>
                <a:ext cx="109551" cy="144859"/>
              </a:xfrm>
              <a:custGeom>
                <a:avLst/>
                <a:gdLst/>
                <a:ahLst/>
                <a:cxnLst/>
                <a:rect l="0" t="0" r="0" b="0"/>
                <a:pathLst>
                  <a:path w="109551" h="144859">
                    <a:moveTo>
                      <a:pt x="40552" y="0"/>
                    </a:moveTo>
                    <a:lnTo>
                      <a:pt x="0" y="119562"/>
                    </a:lnTo>
                    <a:lnTo>
                      <a:pt x="71256" y="144859"/>
                    </a:lnTo>
                    <a:lnTo>
                      <a:pt x="109551" y="26103"/>
                    </a:lnTo>
                    <a:lnTo>
                      <a:pt x="40552" y="0"/>
                    </a:lnTo>
                    <a:close/>
                  </a:path>
                </a:pathLst>
              </a:custGeom>
              <a:solidFill>
                <a:srgbClr val="803077"/>
              </a:solidFill>
              <a:ln w="7600" cap="flat">
                <a:noFill/>
                <a:bevel/>
              </a:ln>
            </p:spPr>
          </p:sp>
        </p:grpSp>
        <p:sp>
          <p:nvSpPr>
            <p:cNvPr id="33" name="Forma libre: forma 32">
              <a:extLst>
                <a:ext uri="{FF2B5EF4-FFF2-40B4-BE49-F238E27FC236}">
                  <a16:creationId xmlns:a16="http://schemas.microsoft.com/office/drawing/2014/main" id="{05B73566-D224-4E3F-B899-2D570EFE9127}"/>
                </a:ext>
              </a:extLst>
            </p:cNvPr>
            <p:cNvSpPr/>
            <p:nvPr/>
          </p:nvSpPr>
          <p:spPr>
            <a:xfrm>
              <a:off x="6579931" y="2478438"/>
              <a:ext cx="482911" cy="595201"/>
            </a:xfrm>
            <a:custGeom>
              <a:avLst/>
              <a:gdLst/>
              <a:ahLst/>
              <a:cxnLst/>
              <a:rect l="0" t="0" r="0" b="0"/>
              <a:pathLst>
                <a:path w="482911" h="595201">
                  <a:moveTo>
                    <a:pt x="482911" y="116969"/>
                  </a:moveTo>
                  <a:cubicBezTo>
                    <a:pt x="482911" y="116969"/>
                    <a:pt x="203534" y="4349"/>
                    <a:pt x="190678" y="0"/>
                  </a:cubicBezTo>
                  <a:cubicBezTo>
                    <a:pt x="164963" y="0"/>
                    <a:pt x="156326" y="28366"/>
                    <a:pt x="156326" y="28366"/>
                  </a:cubicBezTo>
                  <a:cubicBezTo>
                    <a:pt x="156326" y="28366"/>
                    <a:pt x="6940" y="396706"/>
                    <a:pt x="2159" y="423103"/>
                  </a:cubicBezTo>
                  <a:cubicBezTo>
                    <a:pt x="-2114" y="449500"/>
                    <a:pt x="-4823" y="463037"/>
                    <a:pt x="42184" y="490977"/>
                  </a:cubicBezTo>
                  <a:cubicBezTo>
                    <a:pt x="46604" y="493605"/>
                    <a:pt x="251099" y="595201"/>
                    <a:pt x="251099" y="595201"/>
                  </a:cubicBezTo>
                  <a:lnTo>
                    <a:pt x="482911" y="116969"/>
                  </a:lnTo>
                  <a:close/>
                </a:path>
              </a:pathLst>
            </a:custGeom>
            <a:gradFill>
              <a:gsLst>
                <a:gs pos="0">
                  <a:srgbClr val="FFFFFF">
                    <a:alpha val="9000"/>
                  </a:srgbClr>
                </a:gs>
                <a:gs pos="78000">
                  <a:srgbClr val="FFFFFF">
                    <a:alpha val="0"/>
                  </a:srgbClr>
                </a:gs>
              </a:gsLst>
              <a:lin ang="15600000" scaled="0"/>
            </a:gradFill>
            <a:ln w="7600" cap="flat">
              <a:noFill/>
              <a:bevel/>
            </a:ln>
          </p:spPr>
        </p:sp>
      </p:grpSp>
      <p:sp>
        <p:nvSpPr>
          <p:cNvPr id="18" name="Rectangle">
            <a:extLst>
              <a:ext uri="{FF2B5EF4-FFF2-40B4-BE49-F238E27FC236}">
                <a16:creationId xmlns:a16="http://schemas.microsoft.com/office/drawing/2014/main" id="{39594120-C336-4A88-8E76-F65C6B509B51}"/>
              </a:ext>
            </a:extLst>
          </p:cNvPr>
          <p:cNvSpPr/>
          <p:nvPr/>
        </p:nvSpPr>
        <p:spPr>
          <a:xfrm>
            <a:off x="6370053" y="2516206"/>
            <a:ext cx="1276800" cy="1945600"/>
          </a:xfrm>
          <a:custGeom>
            <a:avLst/>
            <a:gdLst>
              <a:gd name="connsiteX0" fmla="*/ 0 w 1276800"/>
              <a:gd name="connsiteY0" fmla="*/ 972800 h 1945600"/>
              <a:gd name="connsiteX1" fmla="*/ 638400 w 1276800"/>
              <a:gd name="connsiteY1" fmla="*/ 0 h 1945600"/>
              <a:gd name="connsiteX2" fmla="*/ 1276800 w 1276800"/>
              <a:gd name="connsiteY2" fmla="*/ 972800 h 1945600"/>
              <a:gd name="connsiteX3" fmla="*/ 638400 w 1276800"/>
              <a:gd name="connsiteY3" fmla="*/ 1945600 h 1945600"/>
            </a:gdLst>
            <a:ahLst/>
            <a:cxnLst>
              <a:cxn ang="0">
                <a:pos x="connsiteX0" y="connsiteY0"/>
              </a:cxn>
              <a:cxn ang="0">
                <a:pos x="connsiteX1" y="connsiteY1"/>
              </a:cxn>
              <a:cxn ang="0">
                <a:pos x="connsiteX2" y="connsiteY2"/>
              </a:cxn>
              <a:cxn ang="0">
                <a:pos x="connsiteX3" y="connsiteY3"/>
              </a:cxn>
            </a:cxnLst>
            <a:rect l="0" t="0" r="0" b="0"/>
            <a:pathLst>
              <a:path w="1276800" h="1945600">
                <a:moveTo>
                  <a:pt x="0" y="0"/>
                </a:moveTo>
                <a:lnTo>
                  <a:pt x="1276800" y="0"/>
                </a:lnTo>
                <a:lnTo>
                  <a:pt x="1276800" y="1945600"/>
                </a:lnTo>
                <a:lnTo>
                  <a:pt x="0" y="1945600"/>
                </a:lnTo>
                <a:lnTo>
                  <a:pt x="0" y="0"/>
                </a:lnTo>
                <a:close/>
              </a:path>
            </a:pathLst>
          </a:custGeom>
          <a:noFill/>
          <a:ln w="38000" cap="flat">
            <a:solidFill>
              <a:srgbClr val="000000"/>
            </a:solidFill>
            <a:bevel/>
          </a:ln>
        </p:spPr>
      </p:sp>
      <p:sp>
        <p:nvSpPr>
          <p:cNvPr id="19" name="Text 377">
            <a:extLst>
              <a:ext uri="{FF2B5EF4-FFF2-40B4-BE49-F238E27FC236}">
                <a16:creationId xmlns:a16="http://schemas.microsoft.com/office/drawing/2014/main" id="{E51A3A01-1E9F-44EE-AD98-DFAC2C926EBE}"/>
              </a:ext>
            </a:extLst>
          </p:cNvPr>
          <p:cNvSpPr txBox="1"/>
          <p:nvPr/>
        </p:nvSpPr>
        <p:spPr>
          <a:xfrm>
            <a:off x="6370053" y="2109606"/>
            <a:ext cx="1276800" cy="364800"/>
          </a:xfrm>
          <a:prstGeom prst="rect">
            <a:avLst/>
          </a:prstGeom>
          <a:noFill/>
        </p:spPr>
        <p:txBody>
          <a:bodyPr wrap="square" lIns="28000" tIns="18000" rIns="28000" bIns="18000" rtlCol="0" anchor="ctr"/>
          <a:lstStyle/>
          <a:p>
            <a:pPr algn="ctr"/>
            <a:r>
              <a:rPr sz="912" b="1">
                <a:solidFill>
                  <a:srgbClr val="000000"/>
                </a:solidFill>
                <a:latin typeface="Arial"/>
              </a:rPr>
              <a:t>Aplicación</a:t>
            </a:r>
          </a:p>
        </p:txBody>
      </p:sp>
      <p:sp>
        <p:nvSpPr>
          <p:cNvPr id="20" name="Text 378">
            <a:extLst>
              <a:ext uri="{FF2B5EF4-FFF2-40B4-BE49-F238E27FC236}">
                <a16:creationId xmlns:a16="http://schemas.microsoft.com/office/drawing/2014/main" id="{D6B8B976-79E7-4321-9866-CF7EDF152CB2}"/>
              </a:ext>
            </a:extLst>
          </p:cNvPr>
          <p:cNvSpPr txBox="1"/>
          <p:nvPr/>
        </p:nvSpPr>
        <p:spPr>
          <a:xfrm>
            <a:off x="6370053" y="4511206"/>
            <a:ext cx="1276800" cy="364800"/>
          </a:xfrm>
          <a:prstGeom prst="rect">
            <a:avLst/>
          </a:prstGeom>
          <a:noFill/>
        </p:spPr>
        <p:txBody>
          <a:bodyPr wrap="square" lIns="28000" tIns="18000" rIns="28000" bIns="18000" rtlCol="0" anchor="ctr"/>
          <a:lstStyle/>
          <a:p>
            <a:pPr algn="ctr"/>
            <a:r>
              <a:rPr sz="912" b="1">
                <a:solidFill>
                  <a:srgbClr val="000000"/>
                </a:solidFill>
                <a:latin typeface="Arial"/>
              </a:rPr>
              <a:t>Cliente</a:t>
            </a:r>
          </a:p>
        </p:txBody>
      </p:sp>
      <p:pic>
        <p:nvPicPr>
          <p:cNvPr id="21" name="Imagen 20">
            <a:extLst>
              <a:ext uri="{FF2B5EF4-FFF2-40B4-BE49-F238E27FC236}">
                <a16:creationId xmlns:a16="http://schemas.microsoft.com/office/drawing/2014/main" id="{EDD44EFC-0503-4A2C-83EC-042B2BEDE1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659" y="3820799"/>
            <a:ext cx="697589" cy="697589"/>
          </a:xfrm>
          <a:prstGeom prst="rect">
            <a:avLst/>
          </a:prstGeom>
        </p:spPr>
      </p:pic>
      <p:pic>
        <p:nvPicPr>
          <p:cNvPr id="22" name="Imagen 21">
            <a:extLst>
              <a:ext uri="{FF2B5EF4-FFF2-40B4-BE49-F238E27FC236}">
                <a16:creationId xmlns:a16="http://schemas.microsoft.com/office/drawing/2014/main" id="{E61D1977-F7A8-4A61-901B-6E516B8AB1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89137" y="3940737"/>
            <a:ext cx="457715" cy="457715"/>
          </a:xfrm>
          <a:prstGeom prst="rect">
            <a:avLst/>
          </a:prstGeom>
        </p:spPr>
      </p:pic>
      <p:sp>
        <p:nvSpPr>
          <p:cNvPr id="278" name="CuadroTexto 277">
            <a:extLst>
              <a:ext uri="{FF2B5EF4-FFF2-40B4-BE49-F238E27FC236}">
                <a16:creationId xmlns:a16="http://schemas.microsoft.com/office/drawing/2014/main" id="{ACE7B816-E061-444E-A476-A084EA381A98}"/>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57153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11" grpId="0"/>
      <p:bldP spid="14" grpId="0"/>
      <p:bldP spid="15"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5. Cliente</a:t>
            </a:r>
            <a:endParaRPr lang="ko-KR" altLang="en-US" sz="2000" b="1" dirty="0"/>
          </a:p>
        </p:txBody>
      </p:sp>
      <p:sp>
        <p:nvSpPr>
          <p:cNvPr id="6" name="Title 3">
            <a:extLst>
              <a:ext uri="{FF2B5EF4-FFF2-40B4-BE49-F238E27FC236}">
                <a16:creationId xmlns:a16="http://schemas.microsoft.com/office/drawing/2014/main" id="{A10B7E4E-C9D6-4790-996D-E50FA1324B4A}"/>
              </a:ext>
            </a:extLst>
          </p:cNvPr>
          <p:cNvSpPr txBox="1">
            <a:spLocks/>
          </p:cNvSpPr>
          <p:nvPr/>
        </p:nvSpPr>
        <p:spPr>
          <a:xfrm>
            <a:off x="1547664" y="118704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Consume los datos provisto por parte del servidor de aplicaciones empleando REST.</a:t>
            </a:r>
            <a:endParaRPr lang="ko-KR" altLang="en-US" sz="1800" dirty="0"/>
          </a:p>
        </p:txBody>
      </p:sp>
      <p:sp>
        <p:nvSpPr>
          <p:cNvPr id="278" name="Title 3">
            <a:extLst>
              <a:ext uri="{FF2B5EF4-FFF2-40B4-BE49-F238E27FC236}">
                <a16:creationId xmlns:a16="http://schemas.microsoft.com/office/drawing/2014/main" id="{9B812D8E-8AA8-4084-93CB-861C74B36EB2}"/>
              </a:ext>
            </a:extLst>
          </p:cNvPr>
          <p:cNvSpPr txBox="1">
            <a:spLocks/>
          </p:cNvSpPr>
          <p:nvPr/>
        </p:nvSpPr>
        <p:spPr>
          <a:xfrm>
            <a:off x="1547664" y="1907128"/>
            <a:ext cx="7596336" cy="830997"/>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800" b="1" dirty="0"/>
              <a:t>Componentes empleados</a:t>
            </a:r>
            <a:endParaRPr lang="ko-KR" altLang="en-US" sz="1800" b="1" dirty="0"/>
          </a:p>
        </p:txBody>
      </p:sp>
      <p:sp>
        <p:nvSpPr>
          <p:cNvPr id="279" name="Title 3">
            <a:extLst>
              <a:ext uri="{FF2B5EF4-FFF2-40B4-BE49-F238E27FC236}">
                <a16:creationId xmlns:a16="http://schemas.microsoft.com/office/drawing/2014/main" id="{E5D73508-BA04-45E8-856D-F075F8D420A6}"/>
              </a:ext>
            </a:extLst>
          </p:cNvPr>
          <p:cNvSpPr txBox="1">
            <a:spLocks/>
          </p:cNvSpPr>
          <p:nvPr/>
        </p:nvSpPr>
        <p:spPr>
          <a:xfrm>
            <a:off x="1597213" y="3009142"/>
            <a:ext cx="1390611"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err="1"/>
              <a:t>NodeJS</a:t>
            </a:r>
            <a:endParaRPr lang="ko-KR" altLang="en-US" sz="1400" b="1" dirty="0"/>
          </a:p>
        </p:txBody>
      </p:sp>
      <p:sp>
        <p:nvSpPr>
          <p:cNvPr id="280" name="Title 3">
            <a:extLst>
              <a:ext uri="{FF2B5EF4-FFF2-40B4-BE49-F238E27FC236}">
                <a16:creationId xmlns:a16="http://schemas.microsoft.com/office/drawing/2014/main" id="{8B20F393-9B90-4868-94A1-31F2E6E9541A}"/>
              </a:ext>
            </a:extLst>
          </p:cNvPr>
          <p:cNvSpPr txBox="1">
            <a:spLocks/>
          </p:cNvSpPr>
          <p:nvPr/>
        </p:nvSpPr>
        <p:spPr>
          <a:xfrm>
            <a:off x="5548698" y="3010809"/>
            <a:ext cx="165618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err="1"/>
              <a:t>GeoJSON</a:t>
            </a:r>
            <a:endParaRPr lang="ko-KR" altLang="en-US" sz="1400" b="1" dirty="0"/>
          </a:p>
        </p:txBody>
      </p:sp>
      <p:sp>
        <p:nvSpPr>
          <p:cNvPr id="281" name="Title 3">
            <a:extLst>
              <a:ext uri="{FF2B5EF4-FFF2-40B4-BE49-F238E27FC236}">
                <a16:creationId xmlns:a16="http://schemas.microsoft.com/office/drawing/2014/main" id="{D5895ECB-FBD9-496C-9AA8-663A689FFC76}"/>
              </a:ext>
            </a:extLst>
          </p:cNvPr>
          <p:cNvSpPr txBox="1">
            <a:spLocks/>
          </p:cNvSpPr>
          <p:nvPr/>
        </p:nvSpPr>
        <p:spPr>
          <a:xfrm>
            <a:off x="3434172" y="3021117"/>
            <a:ext cx="1876089"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a:t>MongoDB</a:t>
            </a:r>
            <a:endParaRPr lang="ko-KR" altLang="en-US" sz="1400" b="1" dirty="0"/>
          </a:p>
        </p:txBody>
      </p:sp>
      <p:pic>
        <p:nvPicPr>
          <p:cNvPr id="11266" name="Picture 2" descr="Resultado de imagen para NODEJS">
            <a:extLst>
              <a:ext uri="{FF2B5EF4-FFF2-40B4-BE49-F238E27FC236}">
                <a16:creationId xmlns:a16="http://schemas.microsoft.com/office/drawing/2014/main" id="{C4D57C35-9F2A-401F-B80B-696067BC99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346116"/>
            <a:ext cx="1876089" cy="1876089"/>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mongodb">
            <a:extLst>
              <a:ext uri="{FF2B5EF4-FFF2-40B4-BE49-F238E27FC236}">
                <a16:creationId xmlns:a16="http://schemas.microsoft.com/office/drawing/2014/main" id="{2D5AF093-5469-4FC7-9F93-68ED510C55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3277" y="3456067"/>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285" name="Title 3">
            <a:extLst>
              <a:ext uri="{FF2B5EF4-FFF2-40B4-BE49-F238E27FC236}">
                <a16:creationId xmlns:a16="http://schemas.microsoft.com/office/drawing/2014/main" id="{5E0DB9BE-3357-45DA-A881-BCEA1CEE8DF4}"/>
              </a:ext>
            </a:extLst>
          </p:cNvPr>
          <p:cNvSpPr txBox="1">
            <a:spLocks/>
          </p:cNvSpPr>
          <p:nvPr/>
        </p:nvSpPr>
        <p:spPr>
          <a:xfrm>
            <a:off x="7414171" y="3021117"/>
            <a:ext cx="1656184" cy="37233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ctr"/>
            <a:r>
              <a:rPr lang="es-EC" altLang="ko-KR" sz="1400" b="1" dirty="0" err="1"/>
              <a:t>Leaflet</a:t>
            </a:r>
            <a:endParaRPr lang="ko-KR" altLang="en-US" sz="1400" b="1" dirty="0"/>
          </a:p>
        </p:txBody>
      </p:sp>
      <p:pic>
        <p:nvPicPr>
          <p:cNvPr id="11270" name="Picture 6" descr="Resultado de imagen para geojson">
            <a:extLst>
              <a:ext uri="{FF2B5EF4-FFF2-40B4-BE49-F238E27FC236}">
                <a16:creationId xmlns:a16="http://schemas.microsoft.com/office/drawing/2014/main" id="{E7AC82CB-E1CC-45B2-845D-E2505D2D81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001" y="3476170"/>
            <a:ext cx="1595125" cy="1595125"/>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Imagen relacionada">
            <a:extLst>
              <a:ext uri="{FF2B5EF4-FFF2-40B4-BE49-F238E27FC236}">
                <a16:creationId xmlns:a16="http://schemas.microsoft.com/office/drawing/2014/main" id="{69754F36-6E4A-49CC-A61B-9CD13BF26D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41666" y="3785682"/>
            <a:ext cx="1595125" cy="996953"/>
          </a:xfrm>
          <a:prstGeom prst="rect">
            <a:avLst/>
          </a:prstGeom>
          <a:noFill/>
          <a:extLst>
            <a:ext uri="{909E8E84-426E-40DD-AFC4-6F175D3DCCD1}">
              <a14:hiddenFill xmlns:a14="http://schemas.microsoft.com/office/drawing/2010/main">
                <a:solidFill>
                  <a:srgbClr val="FFFFFF"/>
                </a:solidFill>
              </a14:hiddenFill>
            </a:ext>
          </a:extLst>
        </p:spPr>
      </p:pic>
      <p:sp>
        <p:nvSpPr>
          <p:cNvPr id="286" name="CuadroTexto 285">
            <a:extLst>
              <a:ext uri="{FF2B5EF4-FFF2-40B4-BE49-F238E27FC236}">
                <a16:creationId xmlns:a16="http://schemas.microsoft.com/office/drawing/2014/main" id="{C8592AFC-73F6-4464-84B0-36821EA026A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010693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8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6" grpId="0"/>
      <p:bldP spid="278" grpId="0"/>
      <p:bldP spid="279" grpId="0"/>
      <p:bldP spid="280" grpId="0"/>
      <p:bldP spid="281" grpId="0"/>
      <p:bldP spid="2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5. Cliente</a:t>
            </a:r>
            <a:endParaRPr lang="ko-KR" altLang="en-US" sz="2000" b="1" dirty="0"/>
          </a:p>
        </p:txBody>
      </p:sp>
      <p:sp>
        <p:nvSpPr>
          <p:cNvPr id="286" name="CuadroTexto 285">
            <a:extLst>
              <a:ext uri="{FF2B5EF4-FFF2-40B4-BE49-F238E27FC236}">
                <a16:creationId xmlns:a16="http://schemas.microsoft.com/office/drawing/2014/main" id="{C8592AFC-73F6-4464-84B0-36821EA026A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pic>
        <p:nvPicPr>
          <p:cNvPr id="15" name="Imagen 14">
            <a:extLst>
              <a:ext uri="{FF2B5EF4-FFF2-40B4-BE49-F238E27FC236}">
                <a16:creationId xmlns:a16="http://schemas.microsoft.com/office/drawing/2014/main" id="{F3B4674C-B56C-4D12-8BBF-DB8E415EFAFC}"/>
              </a:ext>
            </a:extLst>
          </p:cNvPr>
          <p:cNvPicPr/>
          <p:nvPr/>
        </p:nvPicPr>
        <p:blipFill rotWithShape="1">
          <a:blip r:embed="rId2"/>
          <a:srcRect t="14150" b="5787"/>
          <a:stretch/>
        </p:blipFill>
        <p:spPr bwMode="auto">
          <a:xfrm>
            <a:off x="1623194" y="1340852"/>
            <a:ext cx="7445275" cy="3351251"/>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0747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DESARROLLO DE LA PROPUESTA</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666175"/>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5. Cliente</a:t>
            </a:r>
            <a:endParaRPr lang="ko-KR" altLang="en-US" sz="2000" b="1" dirty="0"/>
          </a:p>
        </p:txBody>
      </p:sp>
      <p:sp>
        <p:nvSpPr>
          <p:cNvPr id="286" name="CuadroTexto 285">
            <a:extLst>
              <a:ext uri="{FF2B5EF4-FFF2-40B4-BE49-F238E27FC236}">
                <a16:creationId xmlns:a16="http://schemas.microsoft.com/office/drawing/2014/main" id="{C8592AFC-73F6-4464-84B0-36821EA026A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b="1" u="sng"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pic>
        <p:nvPicPr>
          <p:cNvPr id="6" name="Imagen 5">
            <a:extLst>
              <a:ext uri="{FF2B5EF4-FFF2-40B4-BE49-F238E27FC236}">
                <a16:creationId xmlns:a16="http://schemas.microsoft.com/office/drawing/2014/main" id="{F3C0E3C3-B79E-4EB5-8250-0BBAC052A2BF}"/>
              </a:ext>
            </a:extLst>
          </p:cNvPr>
          <p:cNvPicPr/>
          <p:nvPr/>
        </p:nvPicPr>
        <p:blipFill rotWithShape="1">
          <a:blip r:embed="rId2"/>
          <a:srcRect t="14322" b="5782"/>
          <a:stretch/>
        </p:blipFill>
        <p:spPr bwMode="auto">
          <a:xfrm>
            <a:off x="1619856" y="1332350"/>
            <a:ext cx="7451952" cy="3346806"/>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53383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759679"/>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a:t>
            </a:r>
            <a:endParaRPr lang="ko-KR" altLang="en-US" sz="2000" b="1" dirty="0"/>
          </a:p>
        </p:txBody>
      </p:sp>
      <p:sp>
        <p:nvSpPr>
          <p:cNvPr id="21" name="Title 3">
            <a:extLst>
              <a:ext uri="{FF2B5EF4-FFF2-40B4-BE49-F238E27FC236}">
                <a16:creationId xmlns:a16="http://schemas.microsoft.com/office/drawing/2014/main" id="{C85C2480-DB53-4B76-A51F-437823DF84A8}"/>
              </a:ext>
            </a:extLst>
          </p:cNvPr>
          <p:cNvSpPr txBox="1">
            <a:spLocks/>
          </p:cNvSpPr>
          <p:nvPr/>
        </p:nvSpPr>
        <p:spPr>
          <a:xfrm>
            <a:off x="1547664" y="1519359"/>
            <a:ext cx="7596336" cy="2864462"/>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1800" dirty="0"/>
              <a:t>La prueba empleada consistió en la transmisión de 25 paquetes desde distintas locaciones geográficas en la ciudad de Quito. Se determinó las siguientes características:</a:t>
            </a:r>
          </a:p>
          <a:p>
            <a:pPr marL="450850" indent="263525" algn="just"/>
            <a:endParaRPr lang="es-EC" altLang="ko-KR" sz="1800" dirty="0"/>
          </a:p>
          <a:p>
            <a:pPr marL="450850" indent="263525" algn="just">
              <a:buFont typeface="Arial" panose="020B0604020202020204" pitchFamily="34" charset="0"/>
              <a:buChar char="•"/>
            </a:pPr>
            <a:r>
              <a:rPr lang="es-EC" altLang="ko-KR" sz="1800" dirty="0"/>
              <a:t>Distancia máxima.</a:t>
            </a:r>
          </a:p>
          <a:p>
            <a:pPr marL="450850" algn="just"/>
            <a:endParaRPr lang="es-EC" altLang="ko-KR" sz="1800" dirty="0"/>
          </a:p>
          <a:p>
            <a:pPr marL="450850" indent="263525" algn="just">
              <a:buFont typeface="Arial" panose="020B0604020202020204" pitchFamily="34" charset="0"/>
              <a:buChar char="•"/>
            </a:pPr>
            <a:r>
              <a:rPr lang="es-EC" altLang="ko-KR" sz="1800" dirty="0"/>
              <a:t>Velocidad de transmisión.</a:t>
            </a:r>
          </a:p>
          <a:p>
            <a:pPr marL="450850" algn="just"/>
            <a:endParaRPr lang="es-EC" altLang="ko-KR" sz="1800" dirty="0"/>
          </a:p>
          <a:p>
            <a:pPr marL="450850" indent="263525" algn="just">
              <a:buFont typeface="Arial" panose="020B0604020202020204" pitchFamily="34" charset="0"/>
              <a:buChar char="•"/>
            </a:pPr>
            <a:r>
              <a:rPr lang="es-EC" altLang="ko-KR" sz="1800" dirty="0"/>
              <a:t>Consumo de energía.</a:t>
            </a:r>
          </a:p>
          <a:p>
            <a:pPr algn="just"/>
            <a:endParaRPr lang="ko-KR" altLang="en-US" sz="1800" dirty="0"/>
          </a:p>
        </p:txBody>
      </p:sp>
      <p:pic>
        <p:nvPicPr>
          <p:cNvPr id="14338" name="Picture 2" descr="Resultado de imagen para distancia">
            <a:extLst>
              <a:ext uri="{FF2B5EF4-FFF2-40B4-BE49-F238E27FC236}">
                <a16:creationId xmlns:a16="http://schemas.microsoft.com/office/drawing/2014/main" id="{141F2D40-D41A-4F59-8DD3-790EA4E98C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2283718"/>
            <a:ext cx="1766689" cy="1766689"/>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03FF6DF2-79C6-4ED8-8346-27B1117C6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047" y="2176276"/>
            <a:ext cx="1415409" cy="1981572"/>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a:extLst>
              <a:ext uri="{FF2B5EF4-FFF2-40B4-BE49-F238E27FC236}">
                <a16:creationId xmlns:a16="http://schemas.microsoft.com/office/drawing/2014/main" id="{6EB20AB7-F02A-4564-B3E7-69EF032E983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87576" y="3823833"/>
            <a:ext cx="1415409" cy="1415409"/>
          </a:xfrm>
          <a:prstGeom prst="rect">
            <a:avLst/>
          </a:prstGeom>
        </p:spPr>
      </p:pic>
      <p:sp>
        <p:nvSpPr>
          <p:cNvPr id="14" name="CuadroTexto 13">
            <a:extLst>
              <a:ext uri="{FF2B5EF4-FFF2-40B4-BE49-F238E27FC236}">
                <a16:creationId xmlns:a16="http://schemas.microsoft.com/office/drawing/2014/main" id="{2A3CFE15-B160-4133-8981-447F8073308A}"/>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663396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 - Distancia</a:t>
            </a:r>
            <a:endParaRPr lang="ko-KR" altLang="en-US" sz="2000" b="1" dirty="0"/>
          </a:p>
        </p:txBody>
      </p:sp>
      <p:graphicFrame>
        <p:nvGraphicFramePr>
          <p:cNvPr id="3" name="Tabla 2">
            <a:extLst>
              <a:ext uri="{FF2B5EF4-FFF2-40B4-BE49-F238E27FC236}">
                <a16:creationId xmlns:a16="http://schemas.microsoft.com/office/drawing/2014/main" id="{C6957013-C7EB-4149-B82F-9EED9C6987CC}"/>
              </a:ext>
            </a:extLst>
          </p:cNvPr>
          <p:cNvGraphicFramePr>
            <a:graphicFrameLocks noGrp="1"/>
          </p:cNvGraphicFramePr>
          <p:nvPr>
            <p:extLst>
              <p:ext uri="{D42A27DB-BD31-4B8C-83A1-F6EECF244321}">
                <p14:modId xmlns:p14="http://schemas.microsoft.com/office/powerpoint/2010/main" val="442389590"/>
              </p:ext>
            </p:extLst>
          </p:nvPr>
        </p:nvGraphicFramePr>
        <p:xfrm>
          <a:off x="1781435" y="1057824"/>
          <a:ext cx="7128793" cy="4057374"/>
        </p:xfrm>
        <a:graphic>
          <a:graphicData uri="http://schemas.openxmlformats.org/drawingml/2006/table">
            <a:tbl>
              <a:tblPr firstRow="1" firstCol="1" bandRow="1">
                <a:tableStyleId>{5C22544A-7EE6-4342-B048-85BDC9FD1C3A}</a:tableStyleId>
              </a:tblPr>
              <a:tblGrid>
                <a:gridCol w="1129023">
                  <a:extLst>
                    <a:ext uri="{9D8B030D-6E8A-4147-A177-3AD203B41FA5}">
                      <a16:colId xmlns:a16="http://schemas.microsoft.com/office/drawing/2014/main" val="608261290"/>
                    </a:ext>
                  </a:extLst>
                </a:gridCol>
                <a:gridCol w="2226889">
                  <a:extLst>
                    <a:ext uri="{9D8B030D-6E8A-4147-A177-3AD203B41FA5}">
                      <a16:colId xmlns:a16="http://schemas.microsoft.com/office/drawing/2014/main" val="2529364600"/>
                    </a:ext>
                  </a:extLst>
                </a:gridCol>
                <a:gridCol w="1918056">
                  <a:extLst>
                    <a:ext uri="{9D8B030D-6E8A-4147-A177-3AD203B41FA5}">
                      <a16:colId xmlns:a16="http://schemas.microsoft.com/office/drawing/2014/main" val="2209766142"/>
                    </a:ext>
                  </a:extLst>
                </a:gridCol>
                <a:gridCol w="1854825">
                  <a:extLst>
                    <a:ext uri="{9D8B030D-6E8A-4147-A177-3AD203B41FA5}">
                      <a16:colId xmlns:a16="http://schemas.microsoft.com/office/drawing/2014/main" val="3449529182"/>
                    </a:ext>
                  </a:extLst>
                </a:gridCol>
              </a:tblGrid>
              <a:tr h="345094">
                <a:tc>
                  <a:txBody>
                    <a:bodyPr/>
                    <a:lstStyle/>
                    <a:p>
                      <a:pPr algn="ctr">
                        <a:lnSpc>
                          <a:spcPct val="150000"/>
                        </a:lnSpc>
                        <a:spcAft>
                          <a:spcPts val="0"/>
                        </a:spcAft>
                      </a:pPr>
                      <a:r>
                        <a:rPr lang="es-EC" sz="1400" dirty="0">
                          <a:effectLst/>
                        </a:rPr>
                        <a:t>ID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Latitud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Longitud</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Distancia (metros)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525982145"/>
                  </a:ext>
                </a:extLst>
              </a:tr>
              <a:tr h="264581">
                <a:tc>
                  <a:txBody>
                    <a:bodyPr/>
                    <a:lstStyle/>
                    <a:p>
                      <a:pPr algn="ctr">
                        <a:lnSpc>
                          <a:spcPct val="150000"/>
                        </a:lnSpc>
                        <a:spcAft>
                          <a:spcPts val="0"/>
                        </a:spcAft>
                      </a:pPr>
                      <a:r>
                        <a:rPr lang="es-EC" sz="1400" dirty="0">
                          <a:effectLst/>
                        </a:rPr>
                        <a:t>Gateway</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-0.303971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-78.531911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60421064"/>
                  </a:ext>
                </a:extLst>
              </a:tr>
              <a:tr h="264581">
                <a:tc>
                  <a:txBody>
                    <a:bodyPr/>
                    <a:lstStyle/>
                    <a:p>
                      <a:pPr algn="ctr">
                        <a:lnSpc>
                          <a:spcPct val="150000"/>
                        </a:lnSpc>
                        <a:spcAft>
                          <a:spcPts val="0"/>
                        </a:spcAft>
                      </a:pPr>
                      <a:r>
                        <a:rPr lang="es-EC" sz="14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-0.303228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-78.532085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85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857172581"/>
                  </a:ext>
                </a:extLst>
              </a:tr>
              <a:tr h="264581">
                <a:tc>
                  <a:txBody>
                    <a:bodyPr/>
                    <a:lstStyle/>
                    <a:p>
                      <a:pPr algn="ctr">
                        <a:lnSpc>
                          <a:spcPct val="150000"/>
                        </a:lnSpc>
                        <a:spcAft>
                          <a:spcPts val="0"/>
                        </a:spcAft>
                      </a:pPr>
                      <a:r>
                        <a:rPr lang="es-EC" sz="14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-0.307596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-78.532721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409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151597565"/>
                  </a:ext>
                </a:extLst>
              </a:tr>
              <a:tr h="264581">
                <a:tc>
                  <a:txBody>
                    <a:bodyPr/>
                    <a:lstStyle/>
                    <a:p>
                      <a:pPr algn="ctr">
                        <a:lnSpc>
                          <a:spcPct val="150000"/>
                        </a:lnSpc>
                        <a:spcAft>
                          <a:spcPts val="0"/>
                        </a:spcAft>
                      </a:pPr>
                      <a:r>
                        <a:rPr lang="es-EC" sz="14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-0.309522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-78.532957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619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903187615"/>
                  </a:ext>
                </a:extLst>
              </a:tr>
              <a:tr h="264581">
                <a:tc>
                  <a:txBody>
                    <a:bodyPr/>
                    <a:lstStyle/>
                    <a:p>
                      <a:pPr algn="ctr">
                        <a:lnSpc>
                          <a:spcPct val="150000"/>
                        </a:lnSpc>
                        <a:spcAft>
                          <a:spcPts val="0"/>
                        </a:spcAft>
                      </a:pPr>
                      <a:r>
                        <a:rPr lang="es-EC" sz="14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-0.309302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-78.533926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633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727288559"/>
                  </a:ext>
                </a:extLst>
              </a:tr>
              <a:tr h="264581">
                <a:tc>
                  <a:txBody>
                    <a:bodyPr/>
                    <a:lstStyle/>
                    <a:p>
                      <a:pPr algn="ctr">
                        <a:lnSpc>
                          <a:spcPct val="150000"/>
                        </a:lnSpc>
                        <a:spcAft>
                          <a:spcPts val="0"/>
                        </a:spcAft>
                      </a:pPr>
                      <a:r>
                        <a:rPr lang="es-EC" sz="14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-0.308285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-78.534078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536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200701970"/>
                  </a:ext>
                </a:extLst>
              </a:tr>
              <a:tr h="264581">
                <a:tc>
                  <a:txBody>
                    <a:bodyPr/>
                    <a:lstStyle/>
                    <a:p>
                      <a:pPr algn="ctr">
                        <a:lnSpc>
                          <a:spcPct val="150000"/>
                        </a:lnSpc>
                        <a:spcAft>
                          <a:spcPts val="0"/>
                        </a:spcAft>
                      </a:pPr>
                      <a:r>
                        <a:rPr lang="es-EC" sz="14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-0.309757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-78.534507</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704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438308929"/>
                  </a:ext>
                </a:extLst>
              </a:tr>
              <a:tr h="264581">
                <a:tc>
                  <a:txBody>
                    <a:bodyPr/>
                    <a:lstStyle/>
                    <a:p>
                      <a:pPr algn="ctr">
                        <a:lnSpc>
                          <a:spcPct val="150000"/>
                        </a:lnSpc>
                        <a:spcAft>
                          <a:spcPts val="0"/>
                        </a:spcAft>
                      </a:pPr>
                      <a:r>
                        <a:rPr lang="es-EC" sz="14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-0.311298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-78.534148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850 m</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824760882"/>
                  </a:ext>
                </a:extLst>
              </a:tr>
              <a:tr h="264581">
                <a:tc>
                  <a:txBody>
                    <a:bodyPr/>
                    <a:lstStyle/>
                    <a:p>
                      <a:pPr algn="ctr">
                        <a:lnSpc>
                          <a:spcPct val="150000"/>
                        </a:lnSpc>
                        <a:spcAft>
                          <a:spcPts val="0"/>
                        </a:spcAft>
                      </a:pPr>
                      <a:r>
                        <a:rPr lang="es-EC" sz="14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-0.310375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-78.536488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870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448124021"/>
                  </a:ext>
                </a:extLst>
              </a:tr>
              <a:tr h="264581">
                <a:tc>
                  <a:txBody>
                    <a:bodyPr/>
                    <a:lstStyle/>
                    <a:p>
                      <a:pPr algn="ctr">
                        <a:lnSpc>
                          <a:spcPct val="150000"/>
                        </a:lnSpc>
                        <a:spcAft>
                          <a:spcPts val="0"/>
                        </a:spcAft>
                      </a:pPr>
                      <a:r>
                        <a:rPr lang="es-EC" sz="14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-0.310328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-78.537645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929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004750492"/>
                  </a:ext>
                </a:extLst>
              </a:tr>
              <a:tr h="264581">
                <a:tc>
                  <a:txBody>
                    <a:bodyPr/>
                    <a:lstStyle/>
                    <a:p>
                      <a:pPr algn="ctr">
                        <a:lnSpc>
                          <a:spcPct val="150000"/>
                        </a:lnSpc>
                        <a:spcAft>
                          <a:spcPts val="0"/>
                        </a:spcAft>
                      </a:pPr>
                      <a:r>
                        <a:rPr lang="es-EC" sz="14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-0.311026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-78.537569</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991 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1516333079"/>
                  </a:ext>
                </a:extLst>
              </a:tr>
              <a:tr h="264581">
                <a:tc>
                  <a:txBody>
                    <a:bodyPr/>
                    <a:lstStyle/>
                    <a:p>
                      <a:pPr algn="ctr">
                        <a:lnSpc>
                          <a:spcPct val="150000"/>
                        </a:lnSpc>
                        <a:spcAft>
                          <a:spcPts val="0"/>
                        </a:spcAft>
                      </a:pPr>
                      <a:r>
                        <a:rPr lang="es-EC" sz="14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-0.313141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-78.53733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1.18 Km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2668000258"/>
                  </a:ext>
                </a:extLst>
              </a:tr>
              <a:tr h="264581">
                <a:tc>
                  <a:txBody>
                    <a:bodyPr/>
                    <a:lstStyle/>
                    <a:p>
                      <a:pPr algn="ctr">
                        <a:lnSpc>
                          <a:spcPct val="150000"/>
                        </a:lnSpc>
                        <a:spcAft>
                          <a:spcPts val="0"/>
                        </a:spcAft>
                      </a:pPr>
                      <a:r>
                        <a:rPr lang="es-EC" sz="14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-0.313076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a:effectLst/>
                        </a:rPr>
                        <a:t>-78.53847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400" dirty="0">
                          <a:effectLst/>
                        </a:rPr>
                        <a:t>1.24 Km</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615189408"/>
                  </a:ext>
                </a:extLst>
              </a:tr>
            </a:tbl>
          </a:graphicData>
        </a:graphic>
      </p:graphicFrame>
      <p:sp>
        <p:nvSpPr>
          <p:cNvPr id="11" name="CuadroTexto 10">
            <a:extLst>
              <a:ext uri="{FF2B5EF4-FFF2-40B4-BE49-F238E27FC236}">
                <a16:creationId xmlns:a16="http://schemas.microsoft.com/office/drawing/2014/main" id="{8187D4AF-3065-4BF3-AD48-060342F11B20}"/>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340855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 - Distancia</a:t>
            </a:r>
            <a:endParaRPr lang="ko-KR" altLang="en-US" sz="2000" b="1" dirty="0"/>
          </a:p>
        </p:txBody>
      </p:sp>
      <p:graphicFrame>
        <p:nvGraphicFramePr>
          <p:cNvPr id="2" name="Tabla 1">
            <a:extLst>
              <a:ext uri="{FF2B5EF4-FFF2-40B4-BE49-F238E27FC236}">
                <a16:creationId xmlns:a16="http://schemas.microsoft.com/office/drawing/2014/main" id="{87FC9E52-F5F5-43F4-AFD2-5F086D457624}"/>
              </a:ext>
            </a:extLst>
          </p:cNvPr>
          <p:cNvGraphicFramePr>
            <a:graphicFrameLocks noGrp="1"/>
          </p:cNvGraphicFramePr>
          <p:nvPr>
            <p:extLst>
              <p:ext uri="{D42A27DB-BD31-4B8C-83A1-F6EECF244321}">
                <p14:modId xmlns:p14="http://schemas.microsoft.com/office/powerpoint/2010/main" val="1571818963"/>
              </p:ext>
            </p:extLst>
          </p:nvPr>
        </p:nvGraphicFramePr>
        <p:xfrm>
          <a:off x="1709429" y="1079104"/>
          <a:ext cx="7272806" cy="4020051"/>
        </p:xfrm>
        <a:graphic>
          <a:graphicData uri="http://schemas.openxmlformats.org/drawingml/2006/table">
            <a:tbl>
              <a:tblPr firstRow="1" firstCol="1" bandRow="1">
                <a:tableStyleId>{5C22544A-7EE6-4342-B048-85BDC9FD1C3A}</a:tableStyleId>
              </a:tblPr>
              <a:tblGrid>
                <a:gridCol w="1151831">
                  <a:extLst>
                    <a:ext uri="{9D8B030D-6E8A-4147-A177-3AD203B41FA5}">
                      <a16:colId xmlns:a16="http://schemas.microsoft.com/office/drawing/2014/main" val="491784826"/>
                    </a:ext>
                  </a:extLst>
                </a:gridCol>
                <a:gridCol w="2271875">
                  <a:extLst>
                    <a:ext uri="{9D8B030D-6E8A-4147-A177-3AD203B41FA5}">
                      <a16:colId xmlns:a16="http://schemas.microsoft.com/office/drawing/2014/main" val="3186855635"/>
                    </a:ext>
                  </a:extLst>
                </a:gridCol>
                <a:gridCol w="1956805">
                  <a:extLst>
                    <a:ext uri="{9D8B030D-6E8A-4147-A177-3AD203B41FA5}">
                      <a16:colId xmlns:a16="http://schemas.microsoft.com/office/drawing/2014/main" val="1103314458"/>
                    </a:ext>
                  </a:extLst>
                </a:gridCol>
                <a:gridCol w="1892295">
                  <a:extLst>
                    <a:ext uri="{9D8B030D-6E8A-4147-A177-3AD203B41FA5}">
                      <a16:colId xmlns:a16="http://schemas.microsoft.com/office/drawing/2014/main" val="2947368197"/>
                    </a:ext>
                  </a:extLst>
                </a:gridCol>
              </a:tblGrid>
              <a:tr h="307771">
                <a:tc>
                  <a:txBody>
                    <a:bodyPr/>
                    <a:lstStyle/>
                    <a:p>
                      <a:pPr algn="ctr">
                        <a:lnSpc>
                          <a:spcPct val="150000"/>
                        </a:lnSpc>
                        <a:spcAft>
                          <a:spcPts val="0"/>
                        </a:spcAft>
                      </a:pPr>
                      <a:r>
                        <a:rPr lang="es-EC" sz="1200" dirty="0">
                          <a:effectLst/>
                        </a:rPr>
                        <a:t>ID</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200" dirty="0">
                          <a:effectLst/>
                        </a:rPr>
                        <a:t>Latitud</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200" dirty="0">
                          <a:effectLst/>
                        </a:rPr>
                        <a:t>Longitud</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tc>
                  <a:txBody>
                    <a:bodyPr/>
                    <a:lstStyle/>
                    <a:p>
                      <a:pPr algn="ctr">
                        <a:lnSpc>
                          <a:spcPct val="150000"/>
                        </a:lnSpc>
                        <a:spcAft>
                          <a:spcPts val="0"/>
                        </a:spcAft>
                      </a:pPr>
                      <a:r>
                        <a:rPr lang="es-EC" sz="1200" dirty="0">
                          <a:effectLst/>
                        </a:rPr>
                        <a:t>Distancia (metros)</a:t>
                      </a:r>
                      <a:endParaRPr lang="es-EC"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0386" marR="60386" marT="0" marB="0"/>
                </a:tc>
                <a:extLst>
                  <a:ext uri="{0D108BD9-81ED-4DB2-BD59-A6C34878D82A}">
                    <a16:rowId xmlns:a16="http://schemas.microsoft.com/office/drawing/2014/main" val="376748752"/>
                  </a:ext>
                </a:extLst>
              </a:tr>
              <a:tr h="266157">
                <a:tc>
                  <a:txBody>
                    <a:bodyPr/>
                    <a:lstStyle/>
                    <a:p>
                      <a:pPr algn="ctr">
                        <a:lnSpc>
                          <a:spcPct val="150000"/>
                        </a:lnSpc>
                        <a:spcAft>
                          <a:spcPts val="0"/>
                        </a:spcAft>
                      </a:pPr>
                      <a:r>
                        <a:rPr lang="es-EC" sz="1400" dirty="0">
                          <a:effectLst/>
                        </a:rPr>
                        <a:t>13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-0.312277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-78.54200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1.45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0741481"/>
                  </a:ext>
                </a:extLst>
              </a:tr>
              <a:tr h="266157">
                <a:tc>
                  <a:txBody>
                    <a:bodyPr/>
                    <a:lstStyle/>
                    <a:p>
                      <a:pPr algn="ctr">
                        <a:lnSpc>
                          <a:spcPct val="150000"/>
                        </a:lnSpc>
                        <a:spcAft>
                          <a:spcPts val="0"/>
                        </a:spcAft>
                      </a:pPr>
                      <a:r>
                        <a:rPr lang="es-EC" sz="1400">
                          <a:effectLst/>
                        </a:rPr>
                        <a:t>14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-0.309056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-78.545111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1.57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797430"/>
                  </a:ext>
                </a:extLst>
              </a:tr>
              <a:tr h="266157">
                <a:tc>
                  <a:txBody>
                    <a:bodyPr/>
                    <a:lstStyle/>
                    <a:p>
                      <a:pPr algn="ctr">
                        <a:lnSpc>
                          <a:spcPct val="150000"/>
                        </a:lnSpc>
                        <a:spcAft>
                          <a:spcPts val="0"/>
                        </a:spcAft>
                      </a:pPr>
                      <a:r>
                        <a:rPr lang="es-EC" sz="1400">
                          <a:effectLst/>
                        </a:rPr>
                        <a:t>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-0.304095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-78.544291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1.39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3584557"/>
                  </a:ext>
                </a:extLst>
              </a:tr>
              <a:tr h="266157">
                <a:tc>
                  <a:txBody>
                    <a:bodyPr/>
                    <a:lstStyle/>
                    <a:p>
                      <a:pPr algn="ctr">
                        <a:lnSpc>
                          <a:spcPct val="150000"/>
                        </a:lnSpc>
                        <a:spcAft>
                          <a:spcPts val="0"/>
                        </a:spcAft>
                      </a:pPr>
                      <a:r>
                        <a:rPr lang="es-EC" sz="1400">
                          <a:effectLst/>
                        </a:rPr>
                        <a:t>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-0.30357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-78.546461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1.62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741997"/>
                  </a:ext>
                </a:extLst>
              </a:tr>
              <a:tr h="266157">
                <a:tc>
                  <a:txBody>
                    <a:bodyPr/>
                    <a:lstStyle/>
                    <a:p>
                      <a:pPr algn="ctr">
                        <a:lnSpc>
                          <a:spcPct val="150000"/>
                        </a:lnSpc>
                        <a:spcAft>
                          <a:spcPts val="0"/>
                        </a:spcAft>
                      </a:pPr>
                      <a:r>
                        <a:rPr lang="es-EC" sz="1400">
                          <a:effectLst/>
                        </a:rPr>
                        <a:t>17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-0.303332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-78.549089</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1.91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5071945"/>
                  </a:ext>
                </a:extLst>
              </a:tr>
              <a:tr h="266157">
                <a:tc>
                  <a:txBody>
                    <a:bodyPr/>
                    <a:lstStyle/>
                    <a:p>
                      <a:pPr algn="ctr">
                        <a:lnSpc>
                          <a:spcPct val="150000"/>
                        </a:lnSpc>
                        <a:spcAft>
                          <a:spcPts val="0"/>
                        </a:spcAft>
                      </a:pPr>
                      <a:r>
                        <a:rPr lang="es-EC" sz="1400">
                          <a:effectLst/>
                        </a:rPr>
                        <a:t>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-0.303013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-78.550917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2.12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8113926"/>
                  </a:ext>
                </a:extLst>
              </a:tr>
              <a:tr h="266157">
                <a:tc>
                  <a:txBody>
                    <a:bodyPr/>
                    <a:lstStyle/>
                    <a:p>
                      <a:pPr algn="ctr">
                        <a:lnSpc>
                          <a:spcPct val="150000"/>
                        </a:lnSpc>
                        <a:spcAft>
                          <a:spcPts val="0"/>
                        </a:spcAft>
                      </a:pPr>
                      <a:r>
                        <a:rPr lang="es-EC" sz="1400">
                          <a:effectLst/>
                        </a:rPr>
                        <a:t>19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-0.301597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-78.555478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2.65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731997"/>
                  </a:ext>
                </a:extLst>
              </a:tr>
              <a:tr h="266157">
                <a:tc>
                  <a:txBody>
                    <a:bodyPr/>
                    <a:lstStyle/>
                    <a:p>
                      <a:pPr algn="ctr">
                        <a:lnSpc>
                          <a:spcPct val="150000"/>
                        </a:lnSpc>
                        <a:spcAft>
                          <a:spcPts val="0"/>
                        </a:spcAft>
                      </a:pPr>
                      <a:r>
                        <a:rPr lang="es-EC" sz="1400">
                          <a:effectLst/>
                        </a:rPr>
                        <a:t>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-0.298808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-78.559807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3.17 Km</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812944"/>
                  </a:ext>
                </a:extLst>
              </a:tr>
              <a:tr h="266157">
                <a:tc>
                  <a:txBody>
                    <a:bodyPr/>
                    <a:lstStyle/>
                    <a:p>
                      <a:pPr algn="ctr">
                        <a:lnSpc>
                          <a:spcPct val="150000"/>
                        </a:lnSpc>
                        <a:spcAft>
                          <a:spcPts val="0"/>
                        </a:spcAft>
                      </a:pPr>
                      <a:r>
                        <a:rPr lang="es-EC" sz="1400">
                          <a:effectLst/>
                        </a:rPr>
                        <a:t>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-0.294397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-78.567652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4.42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130581"/>
                  </a:ext>
                </a:extLst>
              </a:tr>
              <a:tr h="266157">
                <a:tc>
                  <a:txBody>
                    <a:bodyPr/>
                    <a:lstStyle/>
                    <a:p>
                      <a:pPr algn="ctr">
                        <a:lnSpc>
                          <a:spcPct val="150000"/>
                        </a:lnSpc>
                        <a:spcAft>
                          <a:spcPts val="0"/>
                        </a:spcAft>
                      </a:pPr>
                      <a:r>
                        <a:rPr lang="es-EC" sz="1400">
                          <a:effectLst/>
                        </a:rPr>
                        <a:t>22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-0.292297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-78.574093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4.89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8681047"/>
                  </a:ext>
                </a:extLst>
              </a:tr>
              <a:tr h="266157">
                <a:tc>
                  <a:txBody>
                    <a:bodyPr/>
                    <a:lstStyle/>
                    <a:p>
                      <a:pPr algn="ctr">
                        <a:lnSpc>
                          <a:spcPct val="150000"/>
                        </a:lnSpc>
                        <a:spcAft>
                          <a:spcPts val="0"/>
                        </a:spcAft>
                      </a:pPr>
                      <a:r>
                        <a:rPr lang="es-EC" sz="1400">
                          <a:effectLst/>
                        </a:rPr>
                        <a:t>23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-0.290781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-78.579182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5.45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9156178"/>
                  </a:ext>
                </a:extLst>
              </a:tr>
              <a:tr h="266157">
                <a:tc>
                  <a:txBody>
                    <a:bodyPr/>
                    <a:lstStyle/>
                    <a:p>
                      <a:pPr algn="ctr">
                        <a:lnSpc>
                          <a:spcPct val="150000"/>
                        </a:lnSpc>
                        <a:spcAft>
                          <a:spcPts val="0"/>
                        </a:spcAft>
                      </a:pPr>
                      <a:r>
                        <a:rPr lang="es-EC" sz="1400">
                          <a:effectLst/>
                        </a:rPr>
                        <a:t>24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-0.290548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-78.58066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5.62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01066"/>
                  </a:ext>
                </a:extLst>
              </a:tr>
              <a:tr h="266157">
                <a:tc>
                  <a:txBody>
                    <a:bodyPr/>
                    <a:lstStyle/>
                    <a:p>
                      <a:pPr algn="ctr">
                        <a:lnSpc>
                          <a:spcPct val="150000"/>
                        </a:lnSpc>
                        <a:spcAft>
                          <a:spcPts val="0"/>
                        </a:spcAft>
                      </a:pPr>
                      <a:r>
                        <a:rPr lang="es-EC" sz="1400">
                          <a:effectLst/>
                        </a:rPr>
                        <a:t>25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-0.288242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a:effectLst/>
                        </a:rPr>
                        <a:t>-78.583867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C" sz="1400" dirty="0">
                          <a:effectLst/>
                        </a:rPr>
                        <a:t>6.07 Km</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18877"/>
                  </a:ext>
                </a:extLst>
              </a:tr>
            </a:tbl>
          </a:graphicData>
        </a:graphic>
      </p:graphicFrame>
      <p:sp>
        <p:nvSpPr>
          <p:cNvPr id="9" name="CuadroTexto 8">
            <a:extLst>
              <a:ext uri="{FF2B5EF4-FFF2-40B4-BE49-F238E27FC236}">
                <a16:creationId xmlns:a16="http://schemas.microsoft.com/office/drawing/2014/main" id="{38B2A429-0C33-42D2-BFE3-537D0D4C3631}"/>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3684508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0"/>
            <a:ext cx="7596336" cy="699542"/>
          </a:xfrm>
        </p:spPr>
        <p:txBody>
          <a:bodyPr/>
          <a:lstStyle/>
          <a:p>
            <a:pPr algn="ctr"/>
            <a:r>
              <a:rPr lang="en-US" altLang="ko-KR" b="1"/>
              <a:t>PROBLEMA</a:t>
            </a:r>
            <a:endParaRPr lang="ko-KR" altLang="en-US" b="1" dirty="0"/>
          </a:p>
        </p:txBody>
      </p:sp>
      <p:pic>
        <p:nvPicPr>
          <p:cNvPr id="5122" name="Picture 2" descr="Resultado de imagen para BOTAR BASURA">
            <a:extLst>
              <a:ext uri="{FF2B5EF4-FFF2-40B4-BE49-F238E27FC236}">
                <a16:creationId xmlns:a16="http://schemas.microsoft.com/office/drawing/2014/main" id="{E2F24F97-09B8-40D2-9324-0AE99BAB66A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168" y="404968"/>
            <a:ext cx="1838447" cy="14821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BASURA">
            <a:extLst>
              <a:ext uri="{FF2B5EF4-FFF2-40B4-BE49-F238E27FC236}">
                <a16:creationId xmlns:a16="http://schemas.microsoft.com/office/drawing/2014/main" id="{041445DD-0BD2-4347-915D-02E9D71CFF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6560" y="2753885"/>
            <a:ext cx="1392586" cy="166248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BASURA">
            <a:extLst>
              <a:ext uri="{FF2B5EF4-FFF2-40B4-BE49-F238E27FC236}">
                <a16:creationId xmlns:a16="http://schemas.microsoft.com/office/drawing/2014/main" id="{4042CE24-F2AC-4517-A393-CADB38EBB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1476" y="3581316"/>
            <a:ext cx="2297832" cy="148210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para perros comiendo basura">
            <a:extLst>
              <a:ext uri="{FF2B5EF4-FFF2-40B4-BE49-F238E27FC236}">
                <a16:creationId xmlns:a16="http://schemas.microsoft.com/office/drawing/2014/main" id="{A9A9AF8B-6A71-4A97-83F9-9976CA71BE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4" y="1743658"/>
            <a:ext cx="2319680" cy="165618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Resultado de imagen para RECOLECTOR DE BASURA">
            <a:extLst>
              <a:ext uri="{FF2B5EF4-FFF2-40B4-BE49-F238E27FC236}">
                <a16:creationId xmlns:a16="http://schemas.microsoft.com/office/drawing/2014/main" id="{E557B22F-EA33-4ECB-9905-543D543752B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619" y="844925"/>
            <a:ext cx="2124200" cy="1188112"/>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Resultado de imagen para enfermedades por la basura">
            <a:extLst>
              <a:ext uri="{FF2B5EF4-FFF2-40B4-BE49-F238E27FC236}">
                <a16:creationId xmlns:a16="http://schemas.microsoft.com/office/drawing/2014/main" id="{BE59C66E-385C-4285-BCF4-A63DBF6206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3600400"/>
            <a:ext cx="1756995" cy="1296144"/>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a la derecha 2">
            <a:extLst>
              <a:ext uri="{FF2B5EF4-FFF2-40B4-BE49-F238E27FC236}">
                <a16:creationId xmlns:a16="http://schemas.microsoft.com/office/drawing/2014/main" id="{3CBB4ACE-EF39-42B5-BBE1-2925D52E9924}"/>
              </a:ext>
            </a:extLst>
          </p:cNvPr>
          <p:cNvSpPr/>
          <p:nvPr/>
        </p:nvSpPr>
        <p:spPr>
          <a:xfrm rot="5400000">
            <a:off x="2574575" y="2176961"/>
            <a:ext cx="846166" cy="2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36" name="Flecha: a la derecha 35">
            <a:extLst>
              <a:ext uri="{FF2B5EF4-FFF2-40B4-BE49-F238E27FC236}">
                <a16:creationId xmlns:a16="http://schemas.microsoft.com/office/drawing/2014/main" id="{31360637-7F90-44FD-9B43-59E647FC103C}"/>
              </a:ext>
            </a:extLst>
          </p:cNvPr>
          <p:cNvSpPr/>
          <p:nvPr/>
        </p:nvSpPr>
        <p:spPr>
          <a:xfrm rot="18685614">
            <a:off x="3137278" y="2677263"/>
            <a:ext cx="2111026" cy="2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7" name="Flecha: a la derecha 56">
            <a:extLst>
              <a:ext uri="{FF2B5EF4-FFF2-40B4-BE49-F238E27FC236}">
                <a16:creationId xmlns:a16="http://schemas.microsoft.com/office/drawing/2014/main" id="{DC0D095F-64F6-4CA3-8E43-73FECDD49A6F}"/>
              </a:ext>
            </a:extLst>
          </p:cNvPr>
          <p:cNvSpPr/>
          <p:nvPr/>
        </p:nvSpPr>
        <p:spPr>
          <a:xfrm rot="20486366">
            <a:off x="3889483" y="3350517"/>
            <a:ext cx="2718901" cy="2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8" name="Flecha: a la derecha 57">
            <a:extLst>
              <a:ext uri="{FF2B5EF4-FFF2-40B4-BE49-F238E27FC236}">
                <a16:creationId xmlns:a16="http://schemas.microsoft.com/office/drawing/2014/main" id="{42D6505A-8730-4AB6-B7DE-718F73FDFE3E}"/>
              </a:ext>
            </a:extLst>
          </p:cNvPr>
          <p:cNvSpPr/>
          <p:nvPr/>
        </p:nvSpPr>
        <p:spPr>
          <a:xfrm rot="21350136">
            <a:off x="3947108" y="4114016"/>
            <a:ext cx="2850844" cy="2998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5" name="Signo de multiplicación 4">
            <a:extLst>
              <a:ext uri="{FF2B5EF4-FFF2-40B4-BE49-F238E27FC236}">
                <a16:creationId xmlns:a16="http://schemas.microsoft.com/office/drawing/2014/main" id="{4378DB95-51DB-4D6D-8947-95E16E184D8D}"/>
              </a:ext>
            </a:extLst>
          </p:cNvPr>
          <p:cNvSpPr/>
          <p:nvPr/>
        </p:nvSpPr>
        <p:spPr>
          <a:xfrm>
            <a:off x="3993775" y="396972"/>
            <a:ext cx="2736304" cy="1978416"/>
          </a:xfrm>
          <a:prstGeom prst="mathMultiply">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CuadroTexto 16">
            <a:extLst>
              <a:ext uri="{FF2B5EF4-FFF2-40B4-BE49-F238E27FC236}">
                <a16:creationId xmlns:a16="http://schemas.microsoft.com/office/drawing/2014/main" id="{AF72C56A-0A96-40CC-94AA-D8460782710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b="1" u="sng"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213689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arn(inVertical)">
                                      <p:cBhvr>
                                        <p:cTn id="12" dur="500"/>
                                        <p:tgtEl>
                                          <p:spTgt spid="512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barn(inVertical)">
                                      <p:cBhvr>
                                        <p:cTn id="20" dur="500"/>
                                        <p:tgtEl>
                                          <p:spTgt spid="512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arn(inVertical)">
                                      <p:cBhvr>
                                        <p:cTn id="25" dur="500"/>
                                        <p:tgtEl>
                                          <p:spTgt spid="36"/>
                                        </p:tgtEl>
                                      </p:cBhvr>
                                    </p:animEffect>
                                  </p:childTnLst>
                                </p:cTn>
                              </p:par>
                              <p:par>
                                <p:cTn id="26" presetID="16" presetClass="entr" presetSubtype="21" fill="hold" nodeType="withEffect">
                                  <p:stCondLst>
                                    <p:cond delay="0"/>
                                  </p:stCondLst>
                                  <p:childTnLst>
                                    <p:set>
                                      <p:cBhvr>
                                        <p:cTn id="27" dur="1" fill="hold">
                                          <p:stCondLst>
                                            <p:cond delay="0"/>
                                          </p:stCondLst>
                                        </p:cTn>
                                        <p:tgtEl>
                                          <p:spTgt spid="5132"/>
                                        </p:tgtEl>
                                        <p:attrNameLst>
                                          <p:attrName>style.visibility</p:attrName>
                                        </p:attrNameLst>
                                      </p:cBhvr>
                                      <p:to>
                                        <p:strVal val="visible"/>
                                      </p:to>
                                    </p:set>
                                    <p:animEffect transition="in" filter="barn(inVertical)">
                                      <p:cBhvr>
                                        <p:cTn id="28" dur="500"/>
                                        <p:tgtEl>
                                          <p:spTgt spid="513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barn(inVertical)">
                                      <p:cBhvr>
                                        <p:cTn id="38" dur="500"/>
                                        <p:tgtEl>
                                          <p:spTgt spid="57"/>
                                        </p:tgtEl>
                                      </p:cBhvr>
                                    </p:animEffect>
                                  </p:childTnLst>
                                </p:cTn>
                              </p:par>
                              <p:par>
                                <p:cTn id="39" presetID="16" presetClass="entr" presetSubtype="21" fill="hold" nodeType="withEffect">
                                  <p:stCondLst>
                                    <p:cond delay="0"/>
                                  </p:stCondLst>
                                  <p:childTnLst>
                                    <p:set>
                                      <p:cBhvr>
                                        <p:cTn id="40" dur="1" fill="hold">
                                          <p:stCondLst>
                                            <p:cond delay="0"/>
                                          </p:stCondLst>
                                        </p:cTn>
                                        <p:tgtEl>
                                          <p:spTgt spid="5130"/>
                                        </p:tgtEl>
                                        <p:attrNameLst>
                                          <p:attrName>style.visibility</p:attrName>
                                        </p:attrNameLst>
                                      </p:cBhvr>
                                      <p:to>
                                        <p:strVal val="visible"/>
                                      </p:to>
                                    </p:set>
                                    <p:animEffect transition="in" filter="barn(inVertical)">
                                      <p:cBhvr>
                                        <p:cTn id="41" dur="500"/>
                                        <p:tgtEl>
                                          <p:spTgt spid="513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barn(inVertical)">
                                      <p:cBhvr>
                                        <p:cTn id="46" dur="500"/>
                                        <p:tgtEl>
                                          <p:spTgt spid="58"/>
                                        </p:tgtEl>
                                      </p:cBhvr>
                                    </p:animEffect>
                                  </p:childTnLst>
                                </p:cTn>
                              </p:par>
                              <p:par>
                                <p:cTn id="47" presetID="16" presetClass="entr" presetSubtype="21" fill="hold" nodeType="withEffect">
                                  <p:stCondLst>
                                    <p:cond delay="0"/>
                                  </p:stCondLst>
                                  <p:childTnLst>
                                    <p:set>
                                      <p:cBhvr>
                                        <p:cTn id="48" dur="1" fill="hold">
                                          <p:stCondLst>
                                            <p:cond delay="0"/>
                                          </p:stCondLst>
                                        </p:cTn>
                                        <p:tgtEl>
                                          <p:spTgt spid="5134"/>
                                        </p:tgtEl>
                                        <p:attrNameLst>
                                          <p:attrName>style.visibility</p:attrName>
                                        </p:attrNameLst>
                                      </p:cBhvr>
                                      <p:to>
                                        <p:strVal val="visible"/>
                                      </p:to>
                                    </p:set>
                                    <p:animEffect transition="in" filter="barn(inVertical)">
                                      <p:cBhvr>
                                        <p:cTn id="49" dur="5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6" grpId="0" animBg="1"/>
      <p:bldP spid="57" grpId="0" animBg="1"/>
      <p:bldP spid="58"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 - Distancia</a:t>
            </a:r>
            <a:endParaRPr lang="ko-KR" altLang="en-US" sz="2000" b="1" dirty="0"/>
          </a:p>
        </p:txBody>
      </p:sp>
      <p:sp>
        <p:nvSpPr>
          <p:cNvPr id="9" name="CuadroTexto 8">
            <a:extLst>
              <a:ext uri="{FF2B5EF4-FFF2-40B4-BE49-F238E27FC236}">
                <a16:creationId xmlns:a16="http://schemas.microsoft.com/office/drawing/2014/main" id="{38B2A429-0C33-42D2-BFE3-537D0D4C3631}"/>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pic>
        <p:nvPicPr>
          <p:cNvPr id="6" name="Imagen 5">
            <a:extLst>
              <a:ext uri="{FF2B5EF4-FFF2-40B4-BE49-F238E27FC236}">
                <a16:creationId xmlns:a16="http://schemas.microsoft.com/office/drawing/2014/main" id="{DCF3C005-3C78-435F-8F8E-CD1B3038E134}"/>
              </a:ext>
            </a:extLst>
          </p:cNvPr>
          <p:cNvPicPr/>
          <p:nvPr/>
        </p:nvPicPr>
        <p:blipFill>
          <a:blip r:embed="rId2"/>
          <a:stretch>
            <a:fillRect/>
          </a:stretch>
        </p:blipFill>
        <p:spPr>
          <a:xfrm>
            <a:off x="1682537" y="1001027"/>
            <a:ext cx="7326590" cy="4118983"/>
          </a:xfrm>
          <a:prstGeom prst="rect">
            <a:avLst/>
          </a:prstGeom>
        </p:spPr>
      </p:pic>
    </p:spTree>
    <p:extLst>
      <p:ext uri="{BB962C8B-B14F-4D97-AF65-F5344CB8AC3E}">
        <p14:creationId xmlns:p14="http://schemas.microsoft.com/office/powerpoint/2010/main" val="1911431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 - Velocidad</a:t>
            </a:r>
            <a:endParaRPr lang="ko-KR" altLang="en-US" sz="2000" b="1" dirty="0"/>
          </a:p>
        </p:txBody>
      </p:sp>
      <p:graphicFrame>
        <p:nvGraphicFramePr>
          <p:cNvPr id="6" name="Gráfico 5">
            <a:extLst>
              <a:ext uri="{FF2B5EF4-FFF2-40B4-BE49-F238E27FC236}">
                <a16:creationId xmlns:a16="http://schemas.microsoft.com/office/drawing/2014/main" id="{D2E0B0DC-25DC-4EF9-B97B-17ED0D21499E}"/>
              </a:ext>
            </a:extLst>
          </p:cNvPr>
          <p:cNvGraphicFramePr/>
          <p:nvPr/>
        </p:nvGraphicFramePr>
        <p:xfrm>
          <a:off x="1691680" y="1111052"/>
          <a:ext cx="7344816" cy="3908970"/>
        </p:xfrm>
        <a:graphic>
          <a:graphicData uri="http://schemas.openxmlformats.org/drawingml/2006/chart">
            <c:chart xmlns:c="http://schemas.openxmlformats.org/drawingml/2006/chart" xmlns:r="http://schemas.openxmlformats.org/officeDocument/2006/relationships" r:id="rId2"/>
          </a:graphicData>
        </a:graphic>
      </p:graphicFrame>
      <p:sp>
        <p:nvSpPr>
          <p:cNvPr id="9" name="CuadroTexto 8">
            <a:extLst>
              <a:ext uri="{FF2B5EF4-FFF2-40B4-BE49-F238E27FC236}">
                <a16:creationId xmlns:a16="http://schemas.microsoft.com/office/drawing/2014/main" id="{EF2BED08-F520-46BF-A86A-125F5F3C8332}"/>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9817577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Graphic spid="6"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73136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Prueba de Concepto – Consumo de energía</a:t>
            </a:r>
            <a:endParaRPr lang="ko-KR" altLang="en-US" sz="2000" b="1" dirty="0"/>
          </a:p>
        </p:txBody>
      </p:sp>
      <p:graphicFrame>
        <p:nvGraphicFramePr>
          <p:cNvPr id="3" name="Tabla 2">
            <a:extLst>
              <a:ext uri="{FF2B5EF4-FFF2-40B4-BE49-F238E27FC236}">
                <a16:creationId xmlns:a16="http://schemas.microsoft.com/office/drawing/2014/main" id="{5D2E02D0-6388-43FC-8946-7322BF217117}"/>
              </a:ext>
            </a:extLst>
          </p:cNvPr>
          <p:cNvGraphicFramePr>
            <a:graphicFrameLocks noGrp="1"/>
          </p:cNvGraphicFramePr>
          <p:nvPr>
            <p:extLst>
              <p:ext uri="{D42A27DB-BD31-4B8C-83A1-F6EECF244321}">
                <p14:modId xmlns:p14="http://schemas.microsoft.com/office/powerpoint/2010/main" val="740589617"/>
              </p:ext>
            </p:extLst>
          </p:nvPr>
        </p:nvGraphicFramePr>
        <p:xfrm>
          <a:off x="1691680" y="1502567"/>
          <a:ext cx="7200800" cy="2597699"/>
        </p:xfrm>
        <a:graphic>
          <a:graphicData uri="http://schemas.openxmlformats.org/drawingml/2006/table">
            <a:tbl>
              <a:tblPr firstRow="1" firstCol="1" bandRow="1">
                <a:tableStyleId>{5C22544A-7EE6-4342-B048-85BDC9FD1C3A}</a:tableStyleId>
              </a:tblPr>
              <a:tblGrid>
                <a:gridCol w="2509879">
                  <a:extLst>
                    <a:ext uri="{9D8B030D-6E8A-4147-A177-3AD203B41FA5}">
                      <a16:colId xmlns:a16="http://schemas.microsoft.com/office/drawing/2014/main" val="3327112911"/>
                    </a:ext>
                  </a:extLst>
                </a:gridCol>
                <a:gridCol w="2526230">
                  <a:extLst>
                    <a:ext uri="{9D8B030D-6E8A-4147-A177-3AD203B41FA5}">
                      <a16:colId xmlns:a16="http://schemas.microsoft.com/office/drawing/2014/main" val="641826845"/>
                    </a:ext>
                  </a:extLst>
                </a:gridCol>
                <a:gridCol w="2164691">
                  <a:extLst>
                    <a:ext uri="{9D8B030D-6E8A-4147-A177-3AD203B41FA5}">
                      <a16:colId xmlns:a16="http://schemas.microsoft.com/office/drawing/2014/main" val="2969598976"/>
                    </a:ext>
                  </a:extLst>
                </a:gridCol>
              </a:tblGrid>
              <a:tr h="952452">
                <a:tc>
                  <a:txBody>
                    <a:bodyPr/>
                    <a:lstStyle/>
                    <a:p>
                      <a:pPr marL="0" indent="0" algn="ctr">
                        <a:lnSpc>
                          <a:spcPct val="150000"/>
                        </a:lnSpc>
                        <a:spcAft>
                          <a:spcPts val="0"/>
                        </a:spcAft>
                        <a:tabLst/>
                      </a:pPr>
                      <a:r>
                        <a:rPr lang="es-EC" sz="2000" dirty="0">
                          <a:effectLst/>
                        </a:rPr>
                        <a:t>Situación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Amperaje </a:t>
                      </a:r>
                    </a:p>
                    <a:p>
                      <a:pPr marL="0" indent="0" algn="ctr">
                        <a:lnSpc>
                          <a:spcPct val="150000"/>
                        </a:lnSpc>
                        <a:spcAft>
                          <a:spcPts val="0"/>
                        </a:spcAft>
                        <a:tabLst>
                          <a:tab pos="540385" algn="l"/>
                        </a:tabLst>
                      </a:pPr>
                      <a:r>
                        <a:rPr lang="es-EC" sz="2000" dirty="0">
                          <a:effectLst/>
                        </a:rPr>
                        <a:t>(mA)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Potencia </a:t>
                      </a:r>
                    </a:p>
                    <a:p>
                      <a:pPr marL="0" indent="0" algn="ctr">
                        <a:lnSpc>
                          <a:spcPct val="150000"/>
                        </a:lnSpc>
                        <a:spcAft>
                          <a:spcPts val="0"/>
                        </a:spcAft>
                        <a:tabLst>
                          <a:tab pos="540385" algn="l"/>
                        </a:tabLst>
                      </a:pPr>
                      <a:r>
                        <a:rPr lang="es-EC" sz="2000" dirty="0">
                          <a:effectLst/>
                        </a:rPr>
                        <a:t>(Watts)</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0095467"/>
                  </a:ext>
                </a:extLst>
              </a:tr>
              <a:tr h="692795">
                <a:tc>
                  <a:txBody>
                    <a:bodyPr/>
                    <a:lstStyle/>
                    <a:p>
                      <a:pPr marL="0" indent="0" algn="ctr">
                        <a:lnSpc>
                          <a:spcPct val="150000"/>
                        </a:lnSpc>
                        <a:spcAft>
                          <a:spcPts val="0"/>
                        </a:spcAft>
                        <a:tabLst>
                          <a:tab pos="540385" algn="l"/>
                        </a:tabLst>
                      </a:pPr>
                      <a:r>
                        <a:rPr lang="es-EC" sz="2000" dirty="0">
                          <a:effectLst/>
                        </a:rPr>
                        <a:t>En reposo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110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0.550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1863782"/>
                  </a:ext>
                </a:extLst>
              </a:tr>
              <a:tr h="952452">
                <a:tc>
                  <a:txBody>
                    <a:bodyPr/>
                    <a:lstStyle/>
                    <a:p>
                      <a:pPr marL="0" indent="0" algn="ctr">
                        <a:lnSpc>
                          <a:spcPct val="150000"/>
                        </a:lnSpc>
                        <a:spcAft>
                          <a:spcPts val="0"/>
                        </a:spcAft>
                        <a:tabLst>
                          <a:tab pos="540385" algn="l"/>
                        </a:tabLst>
                      </a:pPr>
                      <a:r>
                        <a:rPr lang="es-EC" sz="2000" dirty="0">
                          <a:effectLst/>
                        </a:rPr>
                        <a:t>En Transmisión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150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indent="0" algn="ctr">
                        <a:lnSpc>
                          <a:spcPct val="150000"/>
                        </a:lnSpc>
                        <a:spcAft>
                          <a:spcPts val="0"/>
                        </a:spcAft>
                        <a:tabLst>
                          <a:tab pos="540385" algn="l"/>
                        </a:tabLst>
                      </a:pPr>
                      <a:r>
                        <a:rPr lang="es-EC" sz="2000" dirty="0">
                          <a:effectLst/>
                        </a:rPr>
                        <a:t>0.750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39496303"/>
                  </a:ext>
                </a:extLst>
              </a:tr>
            </a:tbl>
          </a:graphicData>
        </a:graphic>
      </p:graphicFrame>
      <p:sp>
        <p:nvSpPr>
          <p:cNvPr id="9" name="CuadroTexto 8">
            <a:extLst>
              <a:ext uri="{FF2B5EF4-FFF2-40B4-BE49-F238E27FC236}">
                <a16:creationId xmlns:a16="http://schemas.microsoft.com/office/drawing/2014/main" id="{B24014B0-3BE2-48CE-8ED8-B43C1B90F4D5}"/>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801175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Características técnicas nodo recolector de información</a:t>
            </a:r>
            <a:endParaRPr lang="ko-KR" altLang="en-US" sz="2000" b="1" dirty="0"/>
          </a:p>
        </p:txBody>
      </p:sp>
      <p:graphicFrame>
        <p:nvGraphicFramePr>
          <p:cNvPr id="4" name="Tabla 3">
            <a:extLst>
              <a:ext uri="{FF2B5EF4-FFF2-40B4-BE49-F238E27FC236}">
                <a16:creationId xmlns:a16="http://schemas.microsoft.com/office/drawing/2014/main" id="{F1F0DBDA-A2D7-433F-A14B-DD266B83E9EF}"/>
              </a:ext>
            </a:extLst>
          </p:cNvPr>
          <p:cNvGraphicFramePr>
            <a:graphicFrameLocks noGrp="1"/>
          </p:cNvGraphicFramePr>
          <p:nvPr>
            <p:extLst>
              <p:ext uri="{D42A27DB-BD31-4B8C-83A1-F6EECF244321}">
                <p14:modId xmlns:p14="http://schemas.microsoft.com/office/powerpoint/2010/main" val="1726563877"/>
              </p:ext>
            </p:extLst>
          </p:nvPr>
        </p:nvGraphicFramePr>
        <p:xfrm>
          <a:off x="2555776" y="1412334"/>
          <a:ext cx="5760640" cy="2890080"/>
        </p:xfrm>
        <a:graphic>
          <a:graphicData uri="http://schemas.openxmlformats.org/drawingml/2006/table">
            <a:tbl>
              <a:tblPr firstRow="1" firstCol="1" bandRow="1">
                <a:tableStyleId>{3B4B98B0-60AC-42C2-AFA5-B58CD77FA1E5}</a:tableStyleId>
              </a:tblPr>
              <a:tblGrid>
                <a:gridCol w="2880320">
                  <a:extLst>
                    <a:ext uri="{9D8B030D-6E8A-4147-A177-3AD203B41FA5}">
                      <a16:colId xmlns:a16="http://schemas.microsoft.com/office/drawing/2014/main" val="1340624239"/>
                    </a:ext>
                  </a:extLst>
                </a:gridCol>
                <a:gridCol w="2880320">
                  <a:extLst>
                    <a:ext uri="{9D8B030D-6E8A-4147-A177-3AD203B41FA5}">
                      <a16:colId xmlns:a16="http://schemas.microsoft.com/office/drawing/2014/main" val="1732503078"/>
                    </a:ext>
                  </a:extLst>
                </a:gridCol>
              </a:tblGrid>
              <a:tr h="136181">
                <a:tc>
                  <a:txBody>
                    <a:bodyPr/>
                    <a:lstStyle/>
                    <a:p>
                      <a:pPr marL="0" indent="0" algn="ctr">
                        <a:lnSpc>
                          <a:spcPct val="150000"/>
                        </a:lnSpc>
                        <a:spcAft>
                          <a:spcPts val="0"/>
                        </a:spcAft>
                        <a:tabLst>
                          <a:tab pos="540385" algn="l"/>
                        </a:tabLst>
                      </a:pPr>
                      <a:r>
                        <a:rPr lang="es-EC" sz="1400" dirty="0">
                          <a:effectLst/>
                        </a:rPr>
                        <a:t>Características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tc>
                <a:tc>
                  <a:txBody>
                    <a:bodyPr/>
                    <a:lstStyle/>
                    <a:p>
                      <a:pPr marL="0" indent="0" algn="ctr">
                        <a:lnSpc>
                          <a:spcPct val="150000"/>
                        </a:lnSpc>
                        <a:spcAft>
                          <a:spcPts val="0"/>
                        </a:spcAft>
                        <a:tabLst>
                          <a:tab pos="540385" algn="l"/>
                        </a:tabLst>
                      </a:pPr>
                      <a:r>
                        <a:rPr lang="es-EC" sz="14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tc>
                <a:extLst>
                  <a:ext uri="{0D108BD9-81ED-4DB2-BD59-A6C34878D82A}">
                    <a16:rowId xmlns:a16="http://schemas.microsoft.com/office/drawing/2014/main" val="2342877305"/>
                  </a:ext>
                </a:extLst>
              </a:tr>
              <a:tr h="136181">
                <a:tc>
                  <a:txBody>
                    <a:bodyPr/>
                    <a:lstStyle/>
                    <a:p>
                      <a:pPr marL="0" indent="0" algn="ctr">
                        <a:lnSpc>
                          <a:spcPct val="150000"/>
                        </a:lnSpc>
                        <a:spcAft>
                          <a:spcPts val="0"/>
                        </a:spcAft>
                        <a:tabLst>
                          <a:tab pos="540385" algn="l"/>
                        </a:tabLst>
                      </a:pPr>
                      <a:r>
                        <a:rPr lang="es-EC" sz="1400" dirty="0">
                          <a:effectLst/>
                        </a:rPr>
                        <a:t>Tipo de comunicación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LoRa V1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3448596710"/>
                  </a:ext>
                </a:extLst>
              </a:tr>
              <a:tr h="136181">
                <a:tc>
                  <a:txBody>
                    <a:bodyPr/>
                    <a:lstStyle/>
                    <a:p>
                      <a:pPr marL="0" indent="0" algn="ctr">
                        <a:lnSpc>
                          <a:spcPct val="150000"/>
                        </a:lnSpc>
                        <a:spcAft>
                          <a:spcPts val="0"/>
                        </a:spcAft>
                        <a:tabLst>
                          <a:tab pos="540385" algn="l"/>
                        </a:tabLst>
                      </a:pPr>
                      <a:r>
                        <a:rPr lang="es-EC" sz="1400" dirty="0">
                          <a:effectLst/>
                        </a:rPr>
                        <a:t>Clase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1293181075"/>
                  </a:ext>
                </a:extLst>
              </a:tr>
              <a:tr h="136181">
                <a:tc>
                  <a:txBody>
                    <a:bodyPr/>
                    <a:lstStyle/>
                    <a:p>
                      <a:pPr marL="0" indent="0" algn="ctr">
                        <a:lnSpc>
                          <a:spcPct val="150000"/>
                        </a:lnSpc>
                        <a:spcAft>
                          <a:spcPts val="0"/>
                        </a:spcAft>
                        <a:tabLst>
                          <a:tab pos="540385" algn="l"/>
                        </a:tabLst>
                      </a:pPr>
                      <a:r>
                        <a:rPr lang="es-EC" sz="1400" dirty="0">
                          <a:effectLst/>
                        </a:rPr>
                        <a:t>Frecuencia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903.9 MHz</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2517026093"/>
                  </a:ext>
                </a:extLst>
              </a:tr>
              <a:tr h="136181">
                <a:tc>
                  <a:txBody>
                    <a:bodyPr/>
                    <a:lstStyle/>
                    <a:p>
                      <a:pPr marL="0" indent="0" algn="ctr">
                        <a:lnSpc>
                          <a:spcPct val="150000"/>
                        </a:lnSpc>
                        <a:spcAft>
                          <a:spcPts val="0"/>
                        </a:spcAft>
                        <a:tabLst>
                          <a:tab pos="540385" algn="l"/>
                        </a:tabLst>
                      </a:pPr>
                      <a:r>
                        <a:rPr lang="es-EC" sz="1400" dirty="0">
                          <a:effectLst/>
                        </a:rPr>
                        <a:t>Canal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39750" algn="l"/>
                        </a:tabLst>
                      </a:pPr>
                      <a:r>
                        <a:rPr lang="es-EC" sz="1400" dirty="0">
                          <a:effectLst/>
                        </a:rPr>
                        <a:t>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2141103573"/>
                  </a:ext>
                </a:extLst>
              </a:tr>
              <a:tr h="136181">
                <a:tc>
                  <a:txBody>
                    <a:bodyPr/>
                    <a:lstStyle/>
                    <a:p>
                      <a:pPr marL="0" indent="0" algn="ctr">
                        <a:lnSpc>
                          <a:spcPct val="150000"/>
                        </a:lnSpc>
                        <a:spcAft>
                          <a:spcPts val="0"/>
                        </a:spcAft>
                        <a:tabLst>
                          <a:tab pos="540385" algn="l"/>
                        </a:tabLst>
                      </a:pPr>
                      <a:r>
                        <a:rPr lang="es-EC" sz="1400" dirty="0">
                          <a:effectLst/>
                        </a:rPr>
                        <a:t>Factor de propagación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SF7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2332929277"/>
                  </a:ext>
                </a:extLst>
              </a:tr>
              <a:tr h="136181">
                <a:tc>
                  <a:txBody>
                    <a:bodyPr/>
                    <a:lstStyle/>
                    <a:p>
                      <a:pPr marL="0" indent="0" algn="ctr">
                        <a:lnSpc>
                          <a:spcPct val="150000"/>
                        </a:lnSpc>
                        <a:spcAft>
                          <a:spcPts val="0"/>
                        </a:spcAft>
                        <a:tabLst>
                          <a:tab pos="540385" algn="l"/>
                        </a:tabLst>
                      </a:pPr>
                      <a:r>
                        <a:rPr lang="es-EC" sz="1400" dirty="0">
                          <a:effectLst/>
                        </a:rPr>
                        <a:t>Ancho de banda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125 kHz</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3295664063"/>
                  </a:ext>
                </a:extLst>
              </a:tr>
              <a:tr h="288630">
                <a:tc>
                  <a:txBody>
                    <a:bodyPr/>
                    <a:lstStyle/>
                    <a:p>
                      <a:pPr marL="0" indent="0" algn="ctr">
                        <a:lnSpc>
                          <a:spcPct val="150000"/>
                        </a:lnSpc>
                        <a:spcAft>
                          <a:spcPts val="0"/>
                        </a:spcAft>
                        <a:tabLst>
                          <a:tab pos="540385" algn="l"/>
                        </a:tabLst>
                      </a:pPr>
                      <a:r>
                        <a:rPr lang="es-EC" sz="1400" dirty="0">
                          <a:effectLst/>
                        </a:rPr>
                        <a:t>Velocidad de transmisión</a:t>
                      </a:r>
                    </a:p>
                    <a:p>
                      <a:pPr marL="0" indent="0" algn="ctr">
                        <a:lnSpc>
                          <a:spcPct val="150000"/>
                        </a:lnSpc>
                        <a:spcAft>
                          <a:spcPts val="0"/>
                        </a:spcAft>
                        <a:tabLst>
                          <a:tab pos="540385" algn="l"/>
                        </a:tabLst>
                      </a:pPr>
                      <a:r>
                        <a:rPr lang="es-EC" sz="1400" dirty="0">
                          <a:effectLst/>
                        </a:rPr>
                        <a:t> (Calculado)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6.17 kbps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3583887267"/>
                  </a:ext>
                </a:extLst>
              </a:tr>
              <a:tr h="136181">
                <a:tc>
                  <a:txBody>
                    <a:bodyPr/>
                    <a:lstStyle/>
                    <a:p>
                      <a:pPr marL="0" indent="0" algn="ctr">
                        <a:lnSpc>
                          <a:spcPct val="150000"/>
                        </a:lnSpc>
                        <a:spcAft>
                          <a:spcPts val="0"/>
                        </a:spcAft>
                        <a:tabLst>
                          <a:tab pos="540385" algn="l"/>
                        </a:tabLst>
                      </a:pPr>
                      <a:r>
                        <a:rPr lang="es-EC" sz="1400" dirty="0">
                          <a:effectLst/>
                        </a:rPr>
                        <a:t>Alimentación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5v</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315735325"/>
                  </a:ext>
                </a:extLst>
              </a:tr>
            </a:tbl>
          </a:graphicData>
        </a:graphic>
      </p:graphicFrame>
      <p:sp>
        <p:nvSpPr>
          <p:cNvPr id="6" name="CuadroTexto 5">
            <a:extLst>
              <a:ext uri="{FF2B5EF4-FFF2-40B4-BE49-F238E27FC236}">
                <a16:creationId xmlns:a16="http://schemas.microsoft.com/office/drawing/2014/main" id="{79CC44ED-46E7-47A5-B1A7-B2526C6FB40D}"/>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5394150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5552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Características técnicas nodo recolector de información</a:t>
            </a:r>
            <a:endParaRPr lang="ko-KR" altLang="en-US" sz="2000" b="1" dirty="0"/>
          </a:p>
        </p:txBody>
      </p:sp>
      <p:graphicFrame>
        <p:nvGraphicFramePr>
          <p:cNvPr id="4" name="Tabla 3">
            <a:extLst>
              <a:ext uri="{FF2B5EF4-FFF2-40B4-BE49-F238E27FC236}">
                <a16:creationId xmlns:a16="http://schemas.microsoft.com/office/drawing/2014/main" id="{F1F0DBDA-A2D7-433F-A14B-DD266B83E9EF}"/>
              </a:ext>
            </a:extLst>
          </p:cNvPr>
          <p:cNvGraphicFramePr>
            <a:graphicFrameLocks noGrp="1"/>
          </p:cNvGraphicFramePr>
          <p:nvPr>
            <p:extLst>
              <p:ext uri="{D42A27DB-BD31-4B8C-83A1-F6EECF244321}">
                <p14:modId xmlns:p14="http://schemas.microsoft.com/office/powerpoint/2010/main" val="1172214208"/>
              </p:ext>
            </p:extLst>
          </p:nvPr>
        </p:nvGraphicFramePr>
        <p:xfrm>
          <a:off x="2555776" y="1111052"/>
          <a:ext cx="5760640" cy="3953640"/>
        </p:xfrm>
        <a:graphic>
          <a:graphicData uri="http://schemas.openxmlformats.org/drawingml/2006/table">
            <a:tbl>
              <a:tblPr firstRow="1" firstCol="1" bandRow="1">
                <a:tableStyleId>{3B4B98B0-60AC-42C2-AFA5-B58CD77FA1E5}</a:tableStyleId>
              </a:tblPr>
              <a:tblGrid>
                <a:gridCol w="2880320">
                  <a:extLst>
                    <a:ext uri="{9D8B030D-6E8A-4147-A177-3AD203B41FA5}">
                      <a16:colId xmlns:a16="http://schemas.microsoft.com/office/drawing/2014/main" val="1340624239"/>
                    </a:ext>
                  </a:extLst>
                </a:gridCol>
                <a:gridCol w="2880320">
                  <a:extLst>
                    <a:ext uri="{9D8B030D-6E8A-4147-A177-3AD203B41FA5}">
                      <a16:colId xmlns:a16="http://schemas.microsoft.com/office/drawing/2014/main" val="1732503078"/>
                    </a:ext>
                  </a:extLst>
                </a:gridCol>
              </a:tblGrid>
              <a:tr h="136181">
                <a:tc>
                  <a:txBody>
                    <a:bodyPr/>
                    <a:lstStyle/>
                    <a:p>
                      <a:pPr marL="0" indent="0" algn="ctr">
                        <a:lnSpc>
                          <a:spcPct val="150000"/>
                        </a:lnSpc>
                        <a:spcAft>
                          <a:spcPts val="0"/>
                        </a:spcAft>
                        <a:tabLst>
                          <a:tab pos="540385" algn="l"/>
                        </a:tabLst>
                      </a:pPr>
                      <a:r>
                        <a:rPr lang="es-EC" sz="1400" dirty="0">
                          <a:effectLst/>
                        </a:rPr>
                        <a:t>Características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tc>
                <a:tc>
                  <a:txBody>
                    <a:bodyPr/>
                    <a:lstStyle/>
                    <a:p>
                      <a:pPr marL="0" indent="0" algn="ctr">
                        <a:lnSpc>
                          <a:spcPct val="150000"/>
                        </a:lnSpc>
                        <a:spcAft>
                          <a:spcPts val="0"/>
                        </a:spcAft>
                        <a:tabLst>
                          <a:tab pos="540385" algn="l"/>
                        </a:tabLst>
                      </a:pPr>
                      <a:r>
                        <a:rPr lang="es-EC" sz="14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tc>
                <a:extLst>
                  <a:ext uri="{0D108BD9-81ED-4DB2-BD59-A6C34878D82A}">
                    <a16:rowId xmlns:a16="http://schemas.microsoft.com/office/drawing/2014/main" val="2342877305"/>
                  </a:ext>
                </a:extLst>
              </a:tr>
              <a:tr h="288630">
                <a:tc>
                  <a:txBody>
                    <a:bodyPr/>
                    <a:lstStyle/>
                    <a:p>
                      <a:pPr marL="0" indent="0" algn="ctr">
                        <a:lnSpc>
                          <a:spcPct val="150000"/>
                        </a:lnSpc>
                        <a:spcAft>
                          <a:spcPts val="0"/>
                        </a:spcAft>
                        <a:tabLst>
                          <a:tab pos="540385" algn="l"/>
                        </a:tabLst>
                      </a:pPr>
                      <a:r>
                        <a:rPr lang="es-EC" sz="1400" dirty="0">
                          <a:effectLst/>
                        </a:rPr>
                        <a:t>Intensidad (Medido)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110 mA en reposo</a:t>
                      </a:r>
                      <a:endParaRPr lang="es-EC" sz="1200" dirty="0">
                        <a:effectLst/>
                      </a:endParaRPr>
                    </a:p>
                    <a:p>
                      <a:pPr marL="0" indent="0" algn="ctr">
                        <a:lnSpc>
                          <a:spcPct val="150000"/>
                        </a:lnSpc>
                        <a:spcAft>
                          <a:spcPts val="0"/>
                        </a:spcAft>
                        <a:tabLst>
                          <a:tab pos="540385" algn="l"/>
                        </a:tabLst>
                      </a:pPr>
                      <a:r>
                        <a:rPr lang="es-EC" sz="1400" dirty="0">
                          <a:effectLst/>
                        </a:rPr>
                        <a:t>150 mA en transmisión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3046536326"/>
                  </a:ext>
                </a:extLst>
              </a:tr>
              <a:tr h="288630">
                <a:tc>
                  <a:txBody>
                    <a:bodyPr/>
                    <a:lstStyle/>
                    <a:p>
                      <a:pPr marL="0" indent="0" algn="ctr">
                        <a:lnSpc>
                          <a:spcPct val="150000"/>
                        </a:lnSpc>
                        <a:spcAft>
                          <a:spcPts val="0"/>
                        </a:spcAft>
                        <a:tabLst>
                          <a:tab pos="540385" algn="l"/>
                        </a:tabLst>
                      </a:pPr>
                      <a:r>
                        <a:rPr lang="es-EC" sz="1400" dirty="0">
                          <a:effectLst/>
                        </a:rPr>
                        <a:t>Potencia (Calculado)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0.550 W en reposo</a:t>
                      </a:r>
                      <a:endParaRPr lang="es-EC" sz="1200" dirty="0">
                        <a:effectLst/>
                      </a:endParaRPr>
                    </a:p>
                    <a:p>
                      <a:pPr marL="0" indent="0" algn="ctr">
                        <a:lnSpc>
                          <a:spcPct val="150000"/>
                        </a:lnSpc>
                        <a:spcAft>
                          <a:spcPts val="0"/>
                        </a:spcAft>
                        <a:tabLst>
                          <a:tab pos="540385" algn="l"/>
                        </a:tabLst>
                      </a:pPr>
                      <a:r>
                        <a:rPr lang="es-EC" sz="1400" dirty="0">
                          <a:effectLst/>
                        </a:rPr>
                        <a:t>0.750 W en transmisión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1066383644"/>
                  </a:ext>
                </a:extLst>
              </a:tr>
              <a:tr h="136181">
                <a:tc>
                  <a:txBody>
                    <a:bodyPr/>
                    <a:lstStyle/>
                    <a:p>
                      <a:pPr marL="0" indent="0" algn="ctr">
                        <a:lnSpc>
                          <a:spcPct val="150000"/>
                        </a:lnSpc>
                        <a:spcAft>
                          <a:spcPts val="0"/>
                        </a:spcAft>
                        <a:tabLst>
                          <a:tab pos="540385" algn="l"/>
                        </a:tabLst>
                      </a:pPr>
                      <a:r>
                        <a:rPr lang="es-EC" sz="1400" dirty="0">
                          <a:effectLst/>
                        </a:rPr>
                        <a:t>Cantidad máxima de sensores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12700" algn="ctr">
                        <a:lnSpc>
                          <a:spcPct val="150000"/>
                        </a:lnSpc>
                        <a:spcAft>
                          <a:spcPts val="0"/>
                        </a:spcAft>
                        <a:tabLst>
                          <a:tab pos="539750" algn="l"/>
                        </a:tabLs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93916186"/>
                  </a:ext>
                </a:extLst>
              </a:tr>
              <a:tr h="288630">
                <a:tc>
                  <a:txBody>
                    <a:bodyPr/>
                    <a:lstStyle/>
                    <a:p>
                      <a:pPr marL="0" indent="0" algn="ctr">
                        <a:lnSpc>
                          <a:spcPct val="150000"/>
                        </a:lnSpc>
                        <a:spcAft>
                          <a:spcPts val="0"/>
                        </a:spcAft>
                        <a:tabLst>
                          <a:tab pos="540385" algn="l"/>
                        </a:tabLst>
                      </a:pPr>
                      <a:r>
                        <a:rPr lang="es-EC" sz="1400" dirty="0">
                          <a:effectLst/>
                        </a:rPr>
                        <a:t>Distancia máxima de cobertura </a:t>
                      </a:r>
                    </a:p>
                    <a:p>
                      <a:pPr marL="0" indent="0" algn="ctr">
                        <a:lnSpc>
                          <a:spcPct val="150000"/>
                        </a:lnSpc>
                        <a:spcAft>
                          <a:spcPts val="0"/>
                        </a:spcAft>
                        <a:tabLst>
                          <a:tab pos="540385" algn="l"/>
                        </a:tabLst>
                      </a:pPr>
                      <a:r>
                        <a:rPr lang="es-EC" sz="1400" dirty="0">
                          <a:effectLst/>
                        </a:rPr>
                        <a:t>(Calculado)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6070 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2176847290"/>
                  </a:ext>
                </a:extLst>
              </a:tr>
              <a:tr h="745978">
                <a:tc>
                  <a:txBody>
                    <a:bodyPr/>
                    <a:lstStyle/>
                    <a:p>
                      <a:pPr marL="0" indent="0" algn="ctr">
                        <a:lnSpc>
                          <a:spcPct val="150000"/>
                        </a:lnSpc>
                        <a:spcAft>
                          <a:spcPts val="0"/>
                        </a:spcAft>
                        <a:tabLst>
                          <a:tab pos="540385" algn="l"/>
                        </a:tabLst>
                      </a:pPr>
                      <a:r>
                        <a:rPr lang="es-EC" sz="1400" dirty="0">
                          <a:effectLst/>
                        </a:rPr>
                        <a:t>Interfaces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tc>
                  <a:txBody>
                    <a:bodyPr/>
                    <a:lstStyle/>
                    <a:p>
                      <a:pPr marL="0" indent="0" algn="ctr">
                        <a:lnSpc>
                          <a:spcPct val="150000"/>
                        </a:lnSpc>
                        <a:spcAft>
                          <a:spcPts val="0"/>
                        </a:spcAft>
                        <a:tabLst>
                          <a:tab pos="540385" algn="l"/>
                        </a:tabLst>
                      </a:pPr>
                      <a:r>
                        <a:rPr lang="es-EC" sz="1400" dirty="0">
                          <a:effectLst/>
                        </a:rPr>
                        <a:t>18 GPIO usados</a:t>
                      </a:r>
                      <a:endParaRPr lang="es-EC" sz="1200" dirty="0">
                        <a:effectLst/>
                      </a:endParaRPr>
                    </a:p>
                    <a:p>
                      <a:pPr marL="0" indent="0" algn="ctr">
                        <a:lnSpc>
                          <a:spcPct val="150000"/>
                        </a:lnSpc>
                        <a:spcAft>
                          <a:spcPts val="0"/>
                        </a:spcAft>
                        <a:tabLst>
                          <a:tab pos="540385" algn="l"/>
                        </a:tabLst>
                      </a:pPr>
                      <a:r>
                        <a:rPr lang="es-EC" sz="1400" dirty="0">
                          <a:effectLst/>
                        </a:rPr>
                        <a:t>7 GPIO libres</a:t>
                      </a:r>
                      <a:endParaRPr lang="es-EC" sz="1200" dirty="0">
                        <a:effectLst/>
                      </a:endParaRPr>
                    </a:p>
                    <a:p>
                      <a:pPr marL="0" indent="0" algn="ctr">
                        <a:lnSpc>
                          <a:spcPct val="150000"/>
                        </a:lnSpc>
                        <a:spcAft>
                          <a:spcPts val="0"/>
                        </a:spcAft>
                        <a:tabLst>
                          <a:tab pos="540385" algn="l"/>
                        </a:tabLst>
                      </a:pPr>
                      <a:r>
                        <a:rPr lang="es-EC" sz="1400" dirty="0">
                          <a:effectLst/>
                        </a:rPr>
                        <a:t>1 x 5v Salida</a:t>
                      </a:r>
                      <a:endParaRPr lang="es-EC" sz="1200" dirty="0">
                        <a:effectLst/>
                      </a:endParaRPr>
                    </a:p>
                    <a:p>
                      <a:pPr marL="0" indent="0" algn="ctr">
                        <a:lnSpc>
                          <a:spcPct val="150000"/>
                        </a:lnSpc>
                        <a:spcAft>
                          <a:spcPts val="0"/>
                        </a:spcAft>
                        <a:tabLst>
                          <a:tab pos="540385" algn="l"/>
                        </a:tabLst>
                      </a:pPr>
                      <a:r>
                        <a:rPr lang="es-EC" sz="1400" dirty="0">
                          <a:effectLst/>
                        </a:rPr>
                        <a:t>1 x 3.3v Salida</a:t>
                      </a:r>
                      <a:endParaRPr lang="es-EC" sz="1200" dirty="0">
                        <a:effectLst/>
                      </a:endParaRPr>
                    </a:p>
                    <a:p>
                      <a:pPr marL="0" indent="0" algn="ctr">
                        <a:lnSpc>
                          <a:spcPct val="150000"/>
                        </a:lnSpc>
                        <a:spcAft>
                          <a:spcPts val="0"/>
                        </a:spcAft>
                        <a:tabLst>
                          <a:tab pos="540385" algn="l"/>
                        </a:tabLst>
                      </a:pPr>
                      <a:r>
                        <a:rPr lang="es-EC" sz="1400" dirty="0">
                          <a:effectLst/>
                        </a:rPr>
                        <a:t>1 x </a:t>
                      </a:r>
                      <a:r>
                        <a:rPr lang="es-EC" sz="1400" dirty="0" err="1">
                          <a:effectLst/>
                        </a:rPr>
                        <a:t>microUSB</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112" marR="38112" marT="0" marB="0" anchor="ctr"/>
                </a:tc>
                <a:extLst>
                  <a:ext uri="{0D108BD9-81ED-4DB2-BD59-A6C34878D82A}">
                    <a16:rowId xmlns:a16="http://schemas.microsoft.com/office/drawing/2014/main" val="1557965600"/>
                  </a:ext>
                </a:extLst>
              </a:tr>
            </a:tbl>
          </a:graphicData>
        </a:graphic>
      </p:graphicFrame>
      <p:sp>
        <p:nvSpPr>
          <p:cNvPr id="9" name="CuadroTexto 8">
            <a:extLst>
              <a:ext uri="{FF2B5EF4-FFF2-40B4-BE49-F238E27FC236}">
                <a16:creationId xmlns:a16="http://schemas.microsoft.com/office/drawing/2014/main" id="{65B6AFA2-6384-446D-B8FF-80DFEC1DE5E0}"/>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3133064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EVALUACIÓN DE RESULTADOS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577776"/>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Características técnicas gateway</a:t>
            </a:r>
            <a:endParaRPr lang="ko-KR" altLang="en-US" sz="2000" b="1" dirty="0"/>
          </a:p>
        </p:txBody>
      </p:sp>
      <p:graphicFrame>
        <p:nvGraphicFramePr>
          <p:cNvPr id="2" name="Tabla 1">
            <a:extLst>
              <a:ext uri="{FF2B5EF4-FFF2-40B4-BE49-F238E27FC236}">
                <a16:creationId xmlns:a16="http://schemas.microsoft.com/office/drawing/2014/main" id="{C0891301-AE60-4CF2-A8DE-7975A0BF2891}"/>
              </a:ext>
            </a:extLst>
          </p:cNvPr>
          <p:cNvGraphicFramePr>
            <a:graphicFrameLocks noGrp="1"/>
          </p:cNvGraphicFramePr>
          <p:nvPr/>
        </p:nvGraphicFramePr>
        <p:xfrm>
          <a:off x="1763688" y="1286892"/>
          <a:ext cx="6981319" cy="3495680"/>
        </p:xfrm>
        <a:graphic>
          <a:graphicData uri="http://schemas.openxmlformats.org/drawingml/2006/table">
            <a:tbl>
              <a:tblPr firstRow="1" firstCol="1" bandRow="1">
                <a:tableStyleId>{3B4B98B0-60AC-42C2-AFA5-B58CD77FA1E5}</a:tableStyleId>
              </a:tblPr>
              <a:tblGrid>
                <a:gridCol w="3513998">
                  <a:extLst>
                    <a:ext uri="{9D8B030D-6E8A-4147-A177-3AD203B41FA5}">
                      <a16:colId xmlns:a16="http://schemas.microsoft.com/office/drawing/2014/main" val="3493340633"/>
                    </a:ext>
                  </a:extLst>
                </a:gridCol>
                <a:gridCol w="3467321">
                  <a:extLst>
                    <a:ext uri="{9D8B030D-6E8A-4147-A177-3AD203B41FA5}">
                      <a16:colId xmlns:a16="http://schemas.microsoft.com/office/drawing/2014/main" val="1284115712"/>
                    </a:ext>
                  </a:extLst>
                </a:gridCol>
              </a:tblGrid>
              <a:tr h="0">
                <a:tc>
                  <a:txBody>
                    <a:bodyPr/>
                    <a:lstStyle/>
                    <a:p>
                      <a:pPr marL="457200" algn="ctr">
                        <a:lnSpc>
                          <a:spcPct val="150000"/>
                        </a:lnSpc>
                        <a:spcAft>
                          <a:spcPts val="0"/>
                        </a:spcAft>
                        <a:tabLst>
                          <a:tab pos="540385" algn="l"/>
                        </a:tabLst>
                      </a:pPr>
                      <a:r>
                        <a:rPr lang="es-EC" sz="1400" dirty="0">
                          <a:effectLst/>
                        </a:rPr>
                        <a:t>Características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algn="ctr">
                        <a:lnSpc>
                          <a:spcPct val="150000"/>
                        </a:lnSpc>
                        <a:spcAft>
                          <a:spcPts val="0"/>
                        </a:spcAft>
                        <a:tabLst>
                          <a:tab pos="540385" algn="l"/>
                        </a:tabLst>
                      </a:pPr>
                      <a:r>
                        <a:rPr lang="es-EC" sz="1400" dirty="0">
                          <a:effectLst/>
                        </a:rPr>
                        <a:t>Valor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71969768"/>
                  </a:ext>
                </a:extLst>
              </a:tr>
              <a:tr h="0">
                <a:tc>
                  <a:txBody>
                    <a:bodyPr/>
                    <a:lstStyle/>
                    <a:p>
                      <a:pPr marL="457200" algn="ctr">
                        <a:lnSpc>
                          <a:spcPct val="150000"/>
                        </a:lnSpc>
                        <a:spcAft>
                          <a:spcPts val="0"/>
                        </a:spcAft>
                        <a:tabLst>
                          <a:tab pos="540385" algn="l"/>
                        </a:tabLst>
                      </a:pPr>
                      <a:r>
                        <a:rPr lang="es-EC" sz="1400" dirty="0">
                          <a:effectLst/>
                        </a:rPr>
                        <a:t>Tipo de comunicación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LoRa V1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909377"/>
                  </a:ext>
                </a:extLst>
              </a:tr>
              <a:tr h="0">
                <a:tc>
                  <a:txBody>
                    <a:bodyPr/>
                    <a:lstStyle/>
                    <a:p>
                      <a:pPr marL="457200" algn="ctr">
                        <a:lnSpc>
                          <a:spcPct val="150000"/>
                        </a:lnSpc>
                        <a:spcAft>
                          <a:spcPts val="0"/>
                        </a:spcAft>
                        <a:tabLst>
                          <a:tab pos="540385" algn="l"/>
                        </a:tabLst>
                      </a:pPr>
                      <a:r>
                        <a:rPr lang="es-EC" sz="1400" dirty="0">
                          <a:effectLst/>
                        </a:rPr>
                        <a:t>Transmisión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a:effectLst/>
                        </a:rPr>
                        <a:t>Un solo canal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7606010"/>
                  </a:ext>
                </a:extLst>
              </a:tr>
              <a:tr h="0">
                <a:tc>
                  <a:txBody>
                    <a:bodyPr/>
                    <a:lstStyle/>
                    <a:p>
                      <a:pPr marL="457200" algn="ctr">
                        <a:lnSpc>
                          <a:spcPct val="150000"/>
                        </a:lnSpc>
                        <a:spcAft>
                          <a:spcPts val="0"/>
                        </a:spcAft>
                        <a:tabLst>
                          <a:tab pos="540385" algn="l"/>
                        </a:tabLst>
                      </a:pPr>
                      <a:r>
                        <a:rPr lang="es-EC" sz="1400" dirty="0">
                          <a:effectLst/>
                        </a:rPr>
                        <a:t>Frecuencia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a:effectLst/>
                        </a:rPr>
                        <a:t>903.9 MHz</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2498201"/>
                  </a:ext>
                </a:extLst>
              </a:tr>
              <a:tr h="0">
                <a:tc>
                  <a:txBody>
                    <a:bodyPr/>
                    <a:lstStyle/>
                    <a:p>
                      <a:pPr marL="457200" algn="ctr">
                        <a:lnSpc>
                          <a:spcPct val="150000"/>
                        </a:lnSpc>
                        <a:spcAft>
                          <a:spcPts val="0"/>
                        </a:spcAft>
                        <a:tabLst>
                          <a:tab pos="540385" algn="l"/>
                        </a:tabLst>
                      </a:pPr>
                      <a:r>
                        <a:rPr lang="es-EC" sz="1400" dirty="0">
                          <a:effectLst/>
                        </a:rPr>
                        <a:t>Velocidad de transmisión </a:t>
                      </a:r>
                    </a:p>
                    <a:p>
                      <a:pPr marL="457200" algn="ctr">
                        <a:lnSpc>
                          <a:spcPct val="150000"/>
                        </a:lnSpc>
                        <a:spcAft>
                          <a:spcPts val="0"/>
                        </a:spcAft>
                        <a:tabLst>
                          <a:tab pos="540385" algn="l"/>
                        </a:tabLst>
                      </a:pPr>
                      <a:r>
                        <a:rPr lang="es-EC" sz="1400" dirty="0">
                          <a:effectLst/>
                        </a:rPr>
                        <a:t>(Calculado)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6.17 kbps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06886252"/>
                  </a:ext>
                </a:extLst>
              </a:tr>
              <a:tr h="0">
                <a:tc>
                  <a:txBody>
                    <a:bodyPr/>
                    <a:lstStyle/>
                    <a:p>
                      <a:pPr marL="457200" algn="ctr">
                        <a:lnSpc>
                          <a:spcPct val="150000"/>
                        </a:lnSpc>
                        <a:spcAft>
                          <a:spcPts val="0"/>
                        </a:spcAft>
                        <a:tabLst>
                          <a:tab pos="540385" algn="l"/>
                        </a:tabLst>
                      </a:pPr>
                      <a:r>
                        <a:rPr lang="es-EC" sz="1400" dirty="0">
                          <a:effectLst/>
                        </a:rPr>
                        <a:t>Alimentación</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5v</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66722139"/>
                  </a:ext>
                </a:extLst>
              </a:tr>
              <a:tr h="0">
                <a:tc>
                  <a:txBody>
                    <a:bodyPr/>
                    <a:lstStyle/>
                    <a:p>
                      <a:pPr marL="457200" algn="ctr">
                        <a:lnSpc>
                          <a:spcPct val="150000"/>
                        </a:lnSpc>
                        <a:spcAft>
                          <a:spcPts val="0"/>
                        </a:spcAft>
                        <a:tabLst>
                          <a:tab pos="540385" algn="l"/>
                        </a:tabLst>
                      </a:pPr>
                      <a:r>
                        <a:rPr lang="es-EC" sz="1400" dirty="0">
                          <a:effectLst/>
                        </a:rPr>
                        <a:t>Consumo de energía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240 mA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0453668"/>
                  </a:ext>
                </a:extLst>
              </a:tr>
              <a:tr h="0">
                <a:tc>
                  <a:txBody>
                    <a:bodyPr/>
                    <a:lstStyle/>
                    <a:p>
                      <a:pPr marL="457200" algn="ctr">
                        <a:lnSpc>
                          <a:spcPct val="150000"/>
                        </a:lnSpc>
                        <a:spcAft>
                          <a:spcPts val="0"/>
                        </a:spcAft>
                        <a:tabLst>
                          <a:tab pos="540385" algn="l"/>
                        </a:tabLst>
                      </a:pPr>
                      <a:r>
                        <a:rPr lang="es-EC" sz="1400" dirty="0">
                          <a:effectLst/>
                        </a:rPr>
                        <a:t>Distancia máxima de cobertura </a:t>
                      </a:r>
                    </a:p>
                    <a:p>
                      <a:pPr marL="457200" algn="ctr">
                        <a:lnSpc>
                          <a:spcPct val="150000"/>
                        </a:lnSpc>
                        <a:spcAft>
                          <a:spcPts val="0"/>
                        </a:spcAft>
                        <a:tabLst>
                          <a:tab pos="540385" algn="l"/>
                        </a:tabLst>
                      </a:pPr>
                      <a:r>
                        <a:rPr lang="es-EC" sz="1400" dirty="0">
                          <a:effectLst/>
                        </a:rPr>
                        <a:t>(Calculado)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6070 metros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1199464"/>
                  </a:ext>
                </a:extLst>
              </a:tr>
              <a:tr h="0">
                <a:tc>
                  <a:txBody>
                    <a:bodyPr/>
                    <a:lstStyle/>
                    <a:p>
                      <a:pPr marL="457200" algn="ctr">
                        <a:lnSpc>
                          <a:spcPct val="150000"/>
                        </a:lnSpc>
                        <a:spcAft>
                          <a:spcPts val="0"/>
                        </a:spcAft>
                        <a:tabLst>
                          <a:tab pos="540385" algn="l"/>
                        </a:tabLst>
                      </a:pPr>
                      <a:r>
                        <a:rPr lang="es-EC" sz="1400" dirty="0">
                          <a:effectLst/>
                        </a:rPr>
                        <a:t>Conexiones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LAN, WiFi</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84901020"/>
                  </a:ext>
                </a:extLst>
              </a:tr>
              <a:tr h="0">
                <a:tc>
                  <a:txBody>
                    <a:bodyPr/>
                    <a:lstStyle/>
                    <a:p>
                      <a:pPr marL="457200" algn="ctr">
                        <a:lnSpc>
                          <a:spcPct val="150000"/>
                        </a:lnSpc>
                        <a:spcAft>
                          <a:spcPts val="0"/>
                        </a:spcAft>
                        <a:tabLst>
                          <a:tab pos="540385" algn="l"/>
                        </a:tabLst>
                      </a:pPr>
                      <a:r>
                        <a:rPr lang="es-EC" sz="1400" dirty="0">
                          <a:effectLst/>
                        </a:rPr>
                        <a:t>Gestión del dispositivo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ctr">
                        <a:lnSpc>
                          <a:spcPct val="150000"/>
                        </a:lnSpc>
                        <a:spcAft>
                          <a:spcPts val="0"/>
                        </a:spcAft>
                        <a:tabLst>
                          <a:tab pos="540385" algn="l"/>
                        </a:tabLst>
                      </a:pPr>
                      <a:r>
                        <a:rPr lang="es-EC" sz="1400" dirty="0">
                          <a:effectLst/>
                        </a:rPr>
                        <a:t>SSH o GUI</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243000"/>
                  </a:ext>
                </a:extLst>
              </a:tr>
            </a:tbl>
          </a:graphicData>
        </a:graphic>
      </p:graphicFrame>
      <p:sp>
        <p:nvSpPr>
          <p:cNvPr id="6" name="CuadroTexto 5">
            <a:extLst>
              <a:ext uri="{FF2B5EF4-FFF2-40B4-BE49-F238E27FC236}">
                <a16:creationId xmlns:a16="http://schemas.microsoft.com/office/drawing/2014/main" id="{BD557841-C981-4A61-9581-A84147C9E631}"/>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b="1" u="sng"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4115469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CONCLUSIONES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771550"/>
            <a:ext cx="7488832" cy="3866182"/>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marL="342900" indent="-342900" algn="just">
              <a:buFont typeface="Arial" panose="020B0604020202020204" pitchFamily="34" charset="0"/>
              <a:buChar char="•"/>
            </a:pPr>
            <a:r>
              <a:rPr lang="es-EC" altLang="ko-KR" sz="2000" dirty="0"/>
              <a:t>La solución presentada busca resolver un problema social y ambiental empleando un método distinto de comunicación.</a:t>
            </a:r>
          </a:p>
          <a:p>
            <a:pPr algn="just"/>
            <a:endParaRPr lang="es-EC" altLang="ko-KR" sz="2000" dirty="0"/>
          </a:p>
          <a:p>
            <a:pPr marL="342900" indent="-342900" algn="just">
              <a:buFont typeface="Arial" panose="020B0604020202020204" pitchFamily="34" charset="0"/>
              <a:buChar char="•"/>
            </a:pPr>
            <a:r>
              <a:rPr lang="es-EC" altLang="ko-KR" sz="2000" dirty="0"/>
              <a:t>Se ha demostrado que la implementación de contenedores de basura inteligentes es una solución viable empleado la red LoRaWAN.</a:t>
            </a:r>
          </a:p>
          <a:p>
            <a:pPr algn="just"/>
            <a:endParaRPr lang="es-EC" altLang="ko-KR" sz="2000" dirty="0"/>
          </a:p>
          <a:p>
            <a:pPr marL="342900" indent="-342900" algn="just">
              <a:buFont typeface="Arial" panose="020B0604020202020204" pitchFamily="34" charset="0"/>
              <a:buChar char="•"/>
            </a:pPr>
            <a:r>
              <a:rPr lang="es-EC" altLang="ko-KR" sz="2000" dirty="0"/>
              <a:t>La presente investigación se la desarrollo en la frecuencia de 903.9 MHz, con un factor de propagación de SF7 que garantiza la máxima velocidad en un ancho de banda de 125 kHz.</a:t>
            </a:r>
          </a:p>
          <a:p>
            <a:pPr marL="342900" indent="-342900">
              <a:buFont typeface="Arial" panose="020B0604020202020204" pitchFamily="34" charset="0"/>
              <a:buChar char="•"/>
            </a:pPr>
            <a:endParaRPr lang="ko-KR" altLang="en-US" sz="2000" dirty="0"/>
          </a:p>
        </p:txBody>
      </p:sp>
      <p:sp>
        <p:nvSpPr>
          <p:cNvPr id="6" name="CuadroTexto 5">
            <a:extLst>
              <a:ext uri="{FF2B5EF4-FFF2-40B4-BE49-F238E27FC236}">
                <a16:creationId xmlns:a16="http://schemas.microsoft.com/office/drawing/2014/main" id="{A3F27A66-E633-4CA2-BA0B-DDDA2C7D9C00}"/>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b="1" u="sng"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202787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555526"/>
          </a:xfrm>
        </p:spPr>
        <p:txBody>
          <a:bodyPr/>
          <a:lstStyle/>
          <a:p>
            <a:pPr algn="ctr"/>
            <a:r>
              <a:rPr lang="es-EC" altLang="ko-KR" sz="2800" b="1" dirty="0"/>
              <a:t>RECOMENDACIONES</a:t>
            </a:r>
            <a:endParaRPr lang="ko-KR" altLang="en-US" sz="2800" b="1" dirty="0"/>
          </a:p>
        </p:txBody>
      </p:sp>
      <p:sp>
        <p:nvSpPr>
          <p:cNvPr id="8" name="Title 3">
            <a:extLst>
              <a:ext uri="{FF2B5EF4-FFF2-40B4-BE49-F238E27FC236}">
                <a16:creationId xmlns:a16="http://schemas.microsoft.com/office/drawing/2014/main" id="{B3C24D19-832F-4C47-BDD5-6CAEEEBB9684}"/>
              </a:ext>
            </a:extLst>
          </p:cNvPr>
          <p:cNvSpPr txBox="1">
            <a:spLocks/>
          </p:cNvSpPr>
          <p:nvPr/>
        </p:nvSpPr>
        <p:spPr>
          <a:xfrm>
            <a:off x="1547664" y="771550"/>
            <a:ext cx="7488832" cy="3866182"/>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marL="342900" indent="-342900" algn="just">
              <a:buFont typeface="Arial" panose="020B0604020202020204" pitchFamily="34" charset="0"/>
              <a:buChar char="•"/>
            </a:pPr>
            <a:r>
              <a:rPr lang="es-EC" altLang="ko-KR" sz="2000" dirty="0"/>
              <a:t>Se recomienda emplear la plataforma “</a:t>
            </a:r>
            <a:r>
              <a:rPr lang="es-EC" altLang="ko-KR" sz="2000" dirty="0" err="1"/>
              <a:t>The</a:t>
            </a:r>
            <a:r>
              <a:rPr lang="es-EC" altLang="ko-KR" sz="2000" dirty="0"/>
              <a:t> </a:t>
            </a:r>
            <a:r>
              <a:rPr lang="es-EC" altLang="ko-KR" sz="2000" dirty="0" err="1"/>
              <a:t>Things</a:t>
            </a:r>
            <a:r>
              <a:rPr lang="es-EC" altLang="ko-KR" sz="2000" dirty="0"/>
              <a:t> Network” es una opción ideal para ahorrar tiempo y recursos en la implementación del servidor de red y de aplicaciones.</a:t>
            </a:r>
          </a:p>
          <a:p>
            <a:pPr algn="just"/>
            <a:endParaRPr lang="es-EC" altLang="ko-KR" sz="2000" dirty="0"/>
          </a:p>
          <a:p>
            <a:pPr marL="342900" indent="-342900" algn="just">
              <a:buFont typeface="Arial" panose="020B0604020202020204" pitchFamily="34" charset="0"/>
              <a:buChar char="•"/>
            </a:pPr>
            <a:r>
              <a:rPr lang="es-EC" altLang="ko-KR" sz="2000" dirty="0"/>
              <a:t>A la hora de usar el protocolo LoRaWAN se debe ser cuidadoso en la frecuencia empleada, ya que se ha establecido una frecuencia por defecto para cada región. </a:t>
            </a:r>
          </a:p>
          <a:p>
            <a:pPr algn="just"/>
            <a:endParaRPr lang="es-EC" altLang="ko-KR" sz="2000" dirty="0"/>
          </a:p>
          <a:p>
            <a:pPr marL="342900" indent="-342900" algn="just">
              <a:buFont typeface="Arial" panose="020B0604020202020204" pitchFamily="34" charset="0"/>
              <a:buChar char="•"/>
            </a:pPr>
            <a:r>
              <a:rPr lang="es-EC" altLang="ko-KR" sz="2000" dirty="0"/>
              <a:t>LoRaWAN puede ser empleada en soluciones de diferentes campos, por ejemplo, en la agricultura sería una solución óptima para el monitoreo de los cultivos, o también para dar el paso hacia las ciudades inteligentes a un bajo costo.</a:t>
            </a:r>
            <a:endParaRPr lang="ko-KR" altLang="en-US" sz="2000" dirty="0"/>
          </a:p>
        </p:txBody>
      </p:sp>
      <p:sp>
        <p:nvSpPr>
          <p:cNvPr id="5" name="CuadroTexto 4">
            <a:extLst>
              <a:ext uri="{FF2B5EF4-FFF2-40B4-BE49-F238E27FC236}">
                <a16:creationId xmlns:a16="http://schemas.microsoft.com/office/drawing/2014/main" id="{82E6B3BE-CC1E-40C8-BCE1-EE60EF9E84A0}"/>
              </a:ext>
            </a:extLst>
          </p:cNvPr>
          <p:cNvSpPr txBox="1"/>
          <p:nvPr/>
        </p:nvSpPr>
        <p:spPr>
          <a:xfrm>
            <a:off x="-62136" y="592788"/>
            <a:ext cx="1753816"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b="1" u="sng" dirty="0"/>
              <a:t>10. Recomendaciones</a:t>
            </a:r>
          </a:p>
        </p:txBody>
      </p:sp>
    </p:spTree>
    <p:extLst>
      <p:ext uri="{BB962C8B-B14F-4D97-AF65-F5344CB8AC3E}">
        <p14:creationId xmlns:p14="http://schemas.microsoft.com/office/powerpoint/2010/main" val="4072543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3"/>
          <p:cNvSpPr txBox="1">
            <a:spLocks/>
          </p:cNvSpPr>
          <p:nvPr/>
        </p:nvSpPr>
        <p:spPr>
          <a:xfrm>
            <a:off x="0" y="1826136"/>
            <a:ext cx="9144000" cy="144016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s-EC" sz="4400" b="1" dirty="0"/>
              <a:t>MUCHAS GRACIAS POR SU </a:t>
            </a:r>
          </a:p>
          <a:p>
            <a:pPr marL="0" indent="0" algn="ctr">
              <a:buNone/>
            </a:pPr>
            <a:r>
              <a:rPr lang="es-EC" sz="4400" b="1" dirty="0"/>
              <a:t>ATENCIÓN</a:t>
            </a:r>
            <a:endParaRPr lang="ko-KR" altLang="en-US" sz="4800" b="1" dirty="0">
              <a:solidFill>
                <a:schemeClr val="accent5"/>
              </a:solidFill>
              <a:latin typeface="+mj-lt"/>
              <a:cs typeface="Arial" pitchFamily="34" charset="0"/>
            </a:endParaRPr>
          </a:p>
        </p:txBody>
      </p:sp>
      <p:pic>
        <p:nvPicPr>
          <p:cNvPr id="37" name="Imagen 36">
            <a:extLst>
              <a:ext uri="{FF2B5EF4-FFF2-40B4-BE49-F238E27FC236}">
                <a16:creationId xmlns:a16="http://schemas.microsoft.com/office/drawing/2014/main" id="{B6504D8F-2024-4F34-B0AC-0948104F22B8}"/>
              </a:ext>
            </a:extLst>
          </p:cNvPr>
          <p:cNvPicPr>
            <a:picLocks noChangeAspect="1"/>
          </p:cNvPicPr>
          <p:nvPr/>
        </p:nvPicPr>
        <p:blipFill>
          <a:blip r:embed="rId2"/>
          <a:stretch>
            <a:fillRect/>
          </a:stretch>
        </p:blipFill>
        <p:spPr>
          <a:xfrm>
            <a:off x="3059832" y="-45"/>
            <a:ext cx="2891245" cy="1851715"/>
          </a:xfrm>
          <a:prstGeom prst="rect">
            <a:avLst/>
          </a:prstGeom>
        </p:spPr>
      </p:pic>
    </p:spTree>
    <p:extLst>
      <p:ext uri="{BB962C8B-B14F-4D97-AF65-F5344CB8AC3E}">
        <p14:creationId xmlns:p14="http://schemas.microsoft.com/office/powerpoint/2010/main" val="129405595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884466"/>
          </a:xfrm>
        </p:spPr>
        <p:txBody>
          <a:bodyPr/>
          <a:lstStyle/>
          <a:p>
            <a:pPr algn="ctr"/>
            <a:r>
              <a:rPr lang="en-US" altLang="ko-KR" b="1" dirty="0"/>
              <a:t>OBJETIVOS</a:t>
            </a:r>
            <a:endParaRPr lang="ko-KR" altLang="en-US" b="1" dirty="0"/>
          </a:p>
        </p:txBody>
      </p:sp>
      <p:sp>
        <p:nvSpPr>
          <p:cNvPr id="68" name="TextBox 37">
            <a:extLst>
              <a:ext uri="{FF2B5EF4-FFF2-40B4-BE49-F238E27FC236}">
                <a16:creationId xmlns:a16="http://schemas.microsoft.com/office/drawing/2014/main" id="{FD983912-A794-46E7-B7EC-8D30B2DE5800}"/>
              </a:ext>
            </a:extLst>
          </p:cNvPr>
          <p:cNvSpPr txBox="1"/>
          <p:nvPr/>
        </p:nvSpPr>
        <p:spPr>
          <a:xfrm>
            <a:off x="1622808" y="991649"/>
            <a:ext cx="7488832" cy="523220"/>
          </a:xfrm>
          <a:prstGeom prst="rect">
            <a:avLst/>
          </a:prstGeom>
          <a:noFill/>
        </p:spPr>
        <p:txBody>
          <a:bodyPr wrap="square" rtlCol="0">
            <a:spAutoFit/>
          </a:bodyPr>
          <a:lstStyle/>
          <a:p>
            <a:r>
              <a:rPr lang="en-US" altLang="ko-KR" sz="2800" b="1" dirty="0">
                <a:solidFill>
                  <a:schemeClr val="tx1">
                    <a:lumMod val="75000"/>
                    <a:lumOff val="25000"/>
                  </a:schemeClr>
                </a:solidFill>
                <a:cs typeface="Arial" pitchFamily="34" charset="0"/>
              </a:rPr>
              <a:t>General</a:t>
            </a:r>
            <a:endParaRPr lang="ko-KR" altLang="en-US" sz="2800" b="1" dirty="0">
              <a:solidFill>
                <a:schemeClr val="tx1">
                  <a:lumMod val="75000"/>
                  <a:lumOff val="25000"/>
                </a:schemeClr>
              </a:solidFill>
              <a:cs typeface="Arial" pitchFamily="34" charset="0"/>
            </a:endParaRPr>
          </a:p>
        </p:txBody>
      </p:sp>
      <p:sp>
        <p:nvSpPr>
          <p:cNvPr id="69" name="TextBox 38">
            <a:extLst>
              <a:ext uri="{FF2B5EF4-FFF2-40B4-BE49-F238E27FC236}">
                <a16:creationId xmlns:a16="http://schemas.microsoft.com/office/drawing/2014/main" id="{9FFA82D6-090B-4A22-B438-7B3673F3B296}"/>
              </a:ext>
            </a:extLst>
          </p:cNvPr>
          <p:cNvSpPr txBox="1"/>
          <p:nvPr/>
        </p:nvSpPr>
        <p:spPr>
          <a:xfrm>
            <a:off x="1763688" y="1648420"/>
            <a:ext cx="6950911" cy="923330"/>
          </a:xfrm>
          <a:prstGeom prst="rect">
            <a:avLst/>
          </a:prstGeom>
          <a:noFill/>
        </p:spPr>
        <p:txBody>
          <a:bodyPr wrap="square" rtlCol="0">
            <a:spAutoFit/>
          </a:bodyPr>
          <a:lstStyle/>
          <a:p>
            <a:pPr algn="just"/>
            <a:r>
              <a:rPr lang="es-EC" dirty="0"/>
              <a:t>Diseñar e implementar un prototipo de sistema de monitoreo para contenedores de basura de bajo consumo energético mediante el uso de una red LoRaWAN</a:t>
            </a:r>
          </a:p>
        </p:txBody>
      </p:sp>
      <p:pic>
        <p:nvPicPr>
          <p:cNvPr id="2050" name="Picture 2" descr="Resultado de imagen para basureros inteligentes">
            <a:extLst>
              <a:ext uri="{FF2B5EF4-FFF2-40B4-BE49-F238E27FC236}">
                <a16:creationId xmlns:a16="http://schemas.microsoft.com/office/drawing/2014/main" id="{0DD92B05-7AEC-46DE-ABA8-2A1AF5060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864481"/>
            <a:ext cx="5376714" cy="2121425"/>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3E316093-E3ED-4AAC-8918-2D7C313BD490}"/>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b="1" u="sng"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4225463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8" grpId="0"/>
      <p:bldP spid="6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884466"/>
          </a:xfrm>
        </p:spPr>
        <p:txBody>
          <a:bodyPr/>
          <a:lstStyle/>
          <a:p>
            <a:pPr algn="ctr"/>
            <a:r>
              <a:rPr lang="es-EC" altLang="ko-KR" dirty="0"/>
              <a:t>Objetivos Específicos</a:t>
            </a:r>
            <a:endParaRPr lang="ko-KR" altLang="en-US" b="1" dirty="0"/>
          </a:p>
        </p:txBody>
      </p:sp>
      <p:graphicFrame>
        <p:nvGraphicFramePr>
          <p:cNvPr id="2" name="Diagrama 1">
            <a:extLst>
              <a:ext uri="{FF2B5EF4-FFF2-40B4-BE49-F238E27FC236}">
                <a16:creationId xmlns:a16="http://schemas.microsoft.com/office/drawing/2014/main" id="{CF14244E-4731-47A4-87AC-9A907B4166A6}"/>
              </a:ext>
            </a:extLst>
          </p:cNvPr>
          <p:cNvGraphicFramePr/>
          <p:nvPr>
            <p:extLst>
              <p:ext uri="{D42A27DB-BD31-4B8C-83A1-F6EECF244321}">
                <p14:modId xmlns:p14="http://schemas.microsoft.com/office/powerpoint/2010/main" val="2566782728"/>
              </p:ext>
            </p:extLst>
          </p:nvPr>
        </p:nvGraphicFramePr>
        <p:xfrm>
          <a:off x="1691680" y="884466"/>
          <a:ext cx="7272808" cy="40635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4F8A2F5-CEBB-4266-8237-0E59CCBDAD4A}"/>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b="1" u="sng"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1536373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sultado de imagen para grafico de barras aumento">
            <a:extLst>
              <a:ext uri="{FF2B5EF4-FFF2-40B4-BE49-F238E27FC236}">
                <a16:creationId xmlns:a16="http://schemas.microsoft.com/office/drawing/2014/main" id="{97DB856F-2AC9-4183-84EC-85803942CCE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190" r="11206" b="12421"/>
          <a:stretch/>
        </p:blipFill>
        <p:spPr bwMode="auto">
          <a:xfrm>
            <a:off x="2344866" y="3363839"/>
            <a:ext cx="2344696" cy="1795568"/>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884466"/>
          </a:xfrm>
        </p:spPr>
        <p:txBody>
          <a:bodyPr/>
          <a:lstStyle/>
          <a:p>
            <a:pPr algn="ctr"/>
            <a:r>
              <a:rPr lang="es-EC" altLang="ko-KR" b="1" dirty="0"/>
              <a:t>JUSTIFICACIÓN</a:t>
            </a:r>
            <a:endParaRPr lang="ko-KR" altLang="en-US" b="1" dirty="0"/>
          </a:p>
        </p:txBody>
      </p:sp>
      <p:sp>
        <p:nvSpPr>
          <p:cNvPr id="7" name="CuadroTexto 6">
            <a:extLst>
              <a:ext uri="{FF2B5EF4-FFF2-40B4-BE49-F238E27FC236}">
                <a16:creationId xmlns:a16="http://schemas.microsoft.com/office/drawing/2014/main" id="{71C60D43-0400-4370-9CA6-235871710D3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b="1" u="sng" dirty="0"/>
              <a:t>3. Justificación</a:t>
            </a:r>
          </a:p>
          <a:p>
            <a:pPr>
              <a:lnSpc>
                <a:spcPct val="150000"/>
              </a:lnSpc>
            </a:pPr>
            <a:r>
              <a:rPr lang="es-EC" sz="1100"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
        <p:nvSpPr>
          <p:cNvPr id="2" name="CuadroTexto 1">
            <a:extLst>
              <a:ext uri="{FF2B5EF4-FFF2-40B4-BE49-F238E27FC236}">
                <a16:creationId xmlns:a16="http://schemas.microsoft.com/office/drawing/2014/main" id="{0E53B4A9-D2AF-46A6-AAE4-DCE3AC7178D7}"/>
              </a:ext>
            </a:extLst>
          </p:cNvPr>
          <p:cNvSpPr txBox="1"/>
          <p:nvPr/>
        </p:nvSpPr>
        <p:spPr>
          <a:xfrm>
            <a:off x="1745777" y="1523524"/>
            <a:ext cx="2232248" cy="369332"/>
          </a:xfrm>
          <a:prstGeom prst="rect">
            <a:avLst/>
          </a:prstGeom>
          <a:noFill/>
          <a:ln w="38100">
            <a:solidFill>
              <a:schemeClr val="tx1"/>
            </a:solidFill>
          </a:ln>
        </p:spPr>
        <p:txBody>
          <a:bodyPr wrap="square" rtlCol="0">
            <a:spAutoFit/>
          </a:bodyPr>
          <a:lstStyle/>
          <a:p>
            <a:pPr algn="ctr"/>
            <a:r>
              <a:rPr lang="es-EC" dirty="0"/>
              <a:t>Gestión de residuos</a:t>
            </a:r>
          </a:p>
        </p:txBody>
      </p:sp>
      <p:sp>
        <p:nvSpPr>
          <p:cNvPr id="5" name="CuadroTexto 4">
            <a:extLst>
              <a:ext uri="{FF2B5EF4-FFF2-40B4-BE49-F238E27FC236}">
                <a16:creationId xmlns:a16="http://schemas.microsoft.com/office/drawing/2014/main" id="{5AB62099-C056-4F9F-8C0D-70E63EDABEEF}"/>
              </a:ext>
            </a:extLst>
          </p:cNvPr>
          <p:cNvSpPr txBox="1"/>
          <p:nvPr/>
        </p:nvSpPr>
        <p:spPr>
          <a:xfrm>
            <a:off x="4717891" y="986645"/>
            <a:ext cx="2736304" cy="369332"/>
          </a:xfrm>
          <a:prstGeom prst="rect">
            <a:avLst/>
          </a:prstGeom>
          <a:noFill/>
          <a:ln w="38100">
            <a:solidFill>
              <a:schemeClr val="tx1"/>
            </a:solidFill>
          </a:ln>
        </p:spPr>
        <p:txBody>
          <a:bodyPr wrap="square" rtlCol="0">
            <a:spAutoFit/>
          </a:bodyPr>
          <a:lstStyle/>
          <a:p>
            <a:pPr algn="ctr"/>
            <a:r>
              <a:rPr lang="es-EC" dirty="0"/>
              <a:t>Camiones recolectores</a:t>
            </a:r>
          </a:p>
        </p:txBody>
      </p:sp>
      <p:sp>
        <p:nvSpPr>
          <p:cNvPr id="6" name="CuadroTexto 5">
            <a:extLst>
              <a:ext uri="{FF2B5EF4-FFF2-40B4-BE49-F238E27FC236}">
                <a16:creationId xmlns:a16="http://schemas.microsoft.com/office/drawing/2014/main" id="{A5D5A88D-8667-4974-92F4-971CA30E4A4F}"/>
              </a:ext>
            </a:extLst>
          </p:cNvPr>
          <p:cNvSpPr txBox="1"/>
          <p:nvPr/>
        </p:nvSpPr>
        <p:spPr>
          <a:xfrm>
            <a:off x="4714610" y="1959076"/>
            <a:ext cx="2736304" cy="369332"/>
          </a:xfrm>
          <a:prstGeom prst="rect">
            <a:avLst/>
          </a:prstGeom>
          <a:noFill/>
          <a:ln w="38100">
            <a:solidFill>
              <a:schemeClr val="tx1"/>
            </a:solidFill>
          </a:ln>
        </p:spPr>
        <p:txBody>
          <a:bodyPr wrap="square" rtlCol="0">
            <a:spAutoFit/>
          </a:bodyPr>
          <a:lstStyle/>
          <a:p>
            <a:pPr algn="ctr"/>
            <a:r>
              <a:rPr lang="es-EC" dirty="0"/>
              <a:t>Contenedores de basura</a:t>
            </a:r>
          </a:p>
        </p:txBody>
      </p:sp>
      <p:sp>
        <p:nvSpPr>
          <p:cNvPr id="9" name="CuadroTexto 8">
            <a:extLst>
              <a:ext uri="{FF2B5EF4-FFF2-40B4-BE49-F238E27FC236}">
                <a16:creationId xmlns:a16="http://schemas.microsoft.com/office/drawing/2014/main" id="{84862FBD-ADF3-4EEE-9A79-B27CF2C26B79}"/>
              </a:ext>
            </a:extLst>
          </p:cNvPr>
          <p:cNvSpPr txBox="1"/>
          <p:nvPr/>
        </p:nvSpPr>
        <p:spPr>
          <a:xfrm>
            <a:off x="2520584" y="3607047"/>
            <a:ext cx="1298019" cy="369332"/>
          </a:xfrm>
          <a:prstGeom prst="rect">
            <a:avLst/>
          </a:prstGeom>
          <a:noFill/>
        </p:spPr>
        <p:txBody>
          <a:bodyPr wrap="square" rtlCol="0">
            <a:spAutoFit/>
          </a:bodyPr>
          <a:lstStyle/>
          <a:p>
            <a:pPr algn="ctr"/>
            <a:r>
              <a:rPr lang="es-EC" b="1" dirty="0"/>
              <a:t>0.74 Kg</a:t>
            </a:r>
          </a:p>
        </p:txBody>
      </p:sp>
      <p:sp>
        <p:nvSpPr>
          <p:cNvPr id="10" name="CuadroTexto 9">
            <a:extLst>
              <a:ext uri="{FF2B5EF4-FFF2-40B4-BE49-F238E27FC236}">
                <a16:creationId xmlns:a16="http://schemas.microsoft.com/office/drawing/2014/main" id="{4FC77B67-75BF-4FA2-B81B-2E354D64B5DE}"/>
              </a:ext>
            </a:extLst>
          </p:cNvPr>
          <p:cNvSpPr txBox="1"/>
          <p:nvPr/>
        </p:nvSpPr>
        <p:spPr>
          <a:xfrm>
            <a:off x="1487494" y="4769596"/>
            <a:ext cx="1033090" cy="369332"/>
          </a:xfrm>
          <a:prstGeom prst="rect">
            <a:avLst/>
          </a:prstGeom>
          <a:noFill/>
        </p:spPr>
        <p:txBody>
          <a:bodyPr wrap="square" rtlCol="0">
            <a:spAutoFit/>
          </a:bodyPr>
          <a:lstStyle/>
          <a:p>
            <a:pPr algn="ctr"/>
            <a:r>
              <a:rPr lang="es-EC" b="1" dirty="0"/>
              <a:t>0.11 Kg</a:t>
            </a:r>
          </a:p>
        </p:txBody>
      </p:sp>
      <p:sp>
        <p:nvSpPr>
          <p:cNvPr id="11" name="CuadroTexto 10">
            <a:extLst>
              <a:ext uri="{FF2B5EF4-FFF2-40B4-BE49-F238E27FC236}">
                <a16:creationId xmlns:a16="http://schemas.microsoft.com/office/drawing/2014/main" id="{6E0515A3-E220-4A4C-BFDC-200CC8814390}"/>
              </a:ext>
            </a:extLst>
          </p:cNvPr>
          <p:cNvSpPr txBox="1"/>
          <p:nvPr/>
        </p:nvSpPr>
        <p:spPr>
          <a:xfrm>
            <a:off x="3818603" y="3116111"/>
            <a:ext cx="1129844" cy="369332"/>
          </a:xfrm>
          <a:prstGeom prst="rect">
            <a:avLst/>
          </a:prstGeom>
          <a:noFill/>
        </p:spPr>
        <p:txBody>
          <a:bodyPr wrap="square" rtlCol="0">
            <a:spAutoFit/>
          </a:bodyPr>
          <a:lstStyle/>
          <a:p>
            <a:pPr algn="ctr"/>
            <a:r>
              <a:rPr lang="es-EC" b="1" dirty="0"/>
              <a:t>4.54 Kg</a:t>
            </a:r>
          </a:p>
        </p:txBody>
      </p:sp>
      <p:sp>
        <p:nvSpPr>
          <p:cNvPr id="12" name="CuadroTexto 11">
            <a:extLst>
              <a:ext uri="{FF2B5EF4-FFF2-40B4-BE49-F238E27FC236}">
                <a16:creationId xmlns:a16="http://schemas.microsoft.com/office/drawing/2014/main" id="{17DF9B33-294E-4D72-A30A-A5734445207B}"/>
              </a:ext>
            </a:extLst>
          </p:cNvPr>
          <p:cNvSpPr txBox="1"/>
          <p:nvPr/>
        </p:nvSpPr>
        <p:spPr>
          <a:xfrm>
            <a:off x="1563882" y="3435846"/>
            <a:ext cx="1298019" cy="369332"/>
          </a:xfrm>
          <a:prstGeom prst="rect">
            <a:avLst/>
          </a:prstGeom>
          <a:noFill/>
        </p:spPr>
        <p:txBody>
          <a:bodyPr wrap="square" rtlCol="0">
            <a:spAutoFit/>
          </a:bodyPr>
          <a:lstStyle/>
          <a:p>
            <a:pPr algn="ctr"/>
            <a:r>
              <a:rPr lang="es-EC" b="1" dirty="0"/>
              <a:t>0.86 Kg</a:t>
            </a:r>
          </a:p>
        </p:txBody>
      </p:sp>
      <p:pic>
        <p:nvPicPr>
          <p:cNvPr id="1026" name="Picture 2" descr="Resultado de imagen para contenedores de basura">
            <a:extLst>
              <a:ext uri="{FF2B5EF4-FFF2-40B4-BE49-F238E27FC236}">
                <a16:creationId xmlns:a16="http://schemas.microsoft.com/office/drawing/2014/main" id="{B3877413-A6B6-4633-AEC8-CA7B837C47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567" y="1708190"/>
            <a:ext cx="949432" cy="8711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camiones basura">
            <a:extLst>
              <a:ext uri="{FF2B5EF4-FFF2-40B4-BE49-F238E27FC236}">
                <a16:creationId xmlns:a16="http://schemas.microsoft.com/office/drawing/2014/main" id="{1AC182CD-4753-4279-8CC4-8768977D1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041" y="771550"/>
            <a:ext cx="1570484" cy="850679"/>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recto de flecha 3">
            <a:extLst>
              <a:ext uri="{FF2B5EF4-FFF2-40B4-BE49-F238E27FC236}">
                <a16:creationId xmlns:a16="http://schemas.microsoft.com/office/drawing/2014/main" id="{FF046CC7-BBC1-42A7-8769-9FF094A6E0CF}"/>
              </a:ext>
            </a:extLst>
          </p:cNvPr>
          <p:cNvCxnSpPr>
            <a:stCxn id="2" idx="3"/>
            <a:endCxn id="5" idx="1"/>
          </p:cNvCxnSpPr>
          <p:nvPr/>
        </p:nvCxnSpPr>
        <p:spPr>
          <a:xfrm flipV="1">
            <a:off x="3978025" y="1171311"/>
            <a:ext cx="739866" cy="53687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D99B30F6-1243-4EA4-B5D5-23548CB22E72}"/>
              </a:ext>
            </a:extLst>
          </p:cNvPr>
          <p:cNvCxnSpPr>
            <a:cxnSpLocks/>
            <a:stCxn id="2" idx="3"/>
            <a:endCxn id="6" idx="1"/>
          </p:cNvCxnSpPr>
          <p:nvPr/>
        </p:nvCxnSpPr>
        <p:spPr>
          <a:xfrm>
            <a:off x="3978025" y="1708190"/>
            <a:ext cx="736585" cy="435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DFDFB99D-529F-4B9E-9E88-A1DEF1451896}"/>
              </a:ext>
            </a:extLst>
          </p:cNvPr>
          <p:cNvSpPr txBox="1"/>
          <p:nvPr/>
        </p:nvSpPr>
        <p:spPr>
          <a:xfrm>
            <a:off x="1547664" y="2723478"/>
            <a:ext cx="3013754" cy="369332"/>
          </a:xfrm>
          <a:prstGeom prst="rect">
            <a:avLst/>
          </a:prstGeom>
          <a:noFill/>
        </p:spPr>
        <p:txBody>
          <a:bodyPr wrap="square" rtlCol="0">
            <a:spAutoFit/>
          </a:bodyPr>
          <a:lstStyle/>
          <a:p>
            <a:pPr algn="ctr"/>
            <a:r>
              <a:rPr lang="es-EC" b="1" dirty="0"/>
              <a:t>Según el Banco Mundial:</a:t>
            </a:r>
          </a:p>
        </p:txBody>
      </p:sp>
      <p:cxnSp>
        <p:nvCxnSpPr>
          <p:cNvPr id="17" name="Conector recto 16">
            <a:extLst>
              <a:ext uri="{FF2B5EF4-FFF2-40B4-BE49-F238E27FC236}">
                <a16:creationId xmlns:a16="http://schemas.microsoft.com/office/drawing/2014/main" id="{CCD7D00C-43D9-49C9-A9FF-5B509D69D1AE}"/>
              </a:ext>
            </a:extLst>
          </p:cNvPr>
          <p:cNvCxnSpPr/>
          <p:nvPr/>
        </p:nvCxnSpPr>
        <p:spPr>
          <a:xfrm>
            <a:off x="5345832" y="2723478"/>
            <a:ext cx="0" cy="243592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6" name="Picture 12" descr="Resultado de imagen para Smart Cities">
            <a:extLst>
              <a:ext uri="{FF2B5EF4-FFF2-40B4-BE49-F238E27FC236}">
                <a16:creationId xmlns:a16="http://schemas.microsoft.com/office/drawing/2014/main" id="{8572F665-0E8F-4760-8103-36B643210F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705" y="3644020"/>
            <a:ext cx="3748295" cy="14994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para lpwan">
            <a:extLst>
              <a:ext uri="{FF2B5EF4-FFF2-40B4-BE49-F238E27FC236}">
                <a16:creationId xmlns:a16="http://schemas.microsoft.com/office/drawing/2014/main" id="{D610EEFE-A66E-4A4E-9583-B2BF5D4C594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2861" y="2764583"/>
            <a:ext cx="2594701" cy="111247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6" descr="Resultado de imagen para equis">
            <a:extLst>
              <a:ext uri="{FF2B5EF4-FFF2-40B4-BE49-F238E27FC236}">
                <a16:creationId xmlns:a16="http://schemas.microsoft.com/office/drawing/2014/main" id="{9BCCFF53-74DF-4A34-866C-BFB69767534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223797" y="1282428"/>
            <a:ext cx="392552" cy="39255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descr="Resultado de imagen para equis">
            <a:extLst>
              <a:ext uri="{FF2B5EF4-FFF2-40B4-BE49-F238E27FC236}">
                <a16:creationId xmlns:a16="http://schemas.microsoft.com/office/drawing/2014/main" id="{C50FC1DD-CA74-4183-8A67-0D326E45BD3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187249" y="1774491"/>
            <a:ext cx="392552" cy="392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7493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5" grpId="0" animBg="1"/>
      <p:bldP spid="6" grpId="0" animBg="1"/>
      <p:bldP spid="9" grpId="0"/>
      <p:bldP spid="10" grpId="0"/>
      <p:bldP spid="11" grpId="0"/>
      <p:bldP spid="12"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884466"/>
          </a:xfrm>
        </p:spPr>
        <p:txBody>
          <a:bodyPr/>
          <a:lstStyle/>
          <a:p>
            <a:pPr algn="ctr"/>
            <a:r>
              <a:rPr lang="es-EC" altLang="ko-KR" b="1" dirty="0"/>
              <a:t>ESTADO DEL ARTE</a:t>
            </a:r>
            <a:endParaRPr lang="ko-KR" altLang="en-US" b="1" dirty="0"/>
          </a:p>
        </p:txBody>
      </p:sp>
      <p:graphicFrame>
        <p:nvGraphicFramePr>
          <p:cNvPr id="22" name="Diagrama 21">
            <a:extLst>
              <a:ext uri="{FF2B5EF4-FFF2-40B4-BE49-F238E27FC236}">
                <a16:creationId xmlns:a16="http://schemas.microsoft.com/office/drawing/2014/main" id="{57500B42-08CE-421C-A4D6-213471D24A49}"/>
              </a:ext>
            </a:extLst>
          </p:cNvPr>
          <p:cNvGraphicFramePr/>
          <p:nvPr>
            <p:extLst>
              <p:ext uri="{D42A27DB-BD31-4B8C-83A1-F6EECF244321}">
                <p14:modId xmlns:p14="http://schemas.microsoft.com/office/powerpoint/2010/main" val="164007047"/>
              </p:ext>
            </p:extLst>
          </p:nvPr>
        </p:nvGraphicFramePr>
        <p:xfrm>
          <a:off x="1547664" y="1382886"/>
          <a:ext cx="7596336" cy="241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3" name="Diagrama 22">
            <a:extLst>
              <a:ext uri="{FF2B5EF4-FFF2-40B4-BE49-F238E27FC236}">
                <a16:creationId xmlns:a16="http://schemas.microsoft.com/office/drawing/2014/main" id="{775C00E4-57C5-4F15-A260-88834E5DF70A}"/>
              </a:ext>
            </a:extLst>
          </p:cNvPr>
          <p:cNvGraphicFramePr/>
          <p:nvPr>
            <p:extLst>
              <p:ext uri="{D42A27DB-BD31-4B8C-83A1-F6EECF244321}">
                <p14:modId xmlns:p14="http://schemas.microsoft.com/office/powerpoint/2010/main" val="1081007674"/>
              </p:ext>
            </p:extLst>
          </p:nvPr>
        </p:nvGraphicFramePr>
        <p:xfrm>
          <a:off x="2195736" y="4028108"/>
          <a:ext cx="6336704" cy="11153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4" name="TextBox 38">
            <a:extLst>
              <a:ext uri="{FF2B5EF4-FFF2-40B4-BE49-F238E27FC236}">
                <a16:creationId xmlns:a16="http://schemas.microsoft.com/office/drawing/2014/main" id="{820747FE-C790-4712-B0F3-9F5272C62AA1}"/>
              </a:ext>
            </a:extLst>
          </p:cNvPr>
          <p:cNvSpPr txBox="1"/>
          <p:nvPr/>
        </p:nvSpPr>
        <p:spPr>
          <a:xfrm>
            <a:off x="1525893" y="897443"/>
            <a:ext cx="7510603" cy="369332"/>
          </a:xfrm>
          <a:prstGeom prst="rect">
            <a:avLst/>
          </a:prstGeom>
          <a:noFill/>
        </p:spPr>
        <p:txBody>
          <a:bodyPr wrap="square" rtlCol="0">
            <a:spAutoFit/>
          </a:bodyPr>
          <a:lstStyle/>
          <a:p>
            <a:pPr algn="just"/>
            <a:r>
              <a:rPr lang="es-EC" dirty="0"/>
              <a:t>Fases de la guía para construir estados del arte</a:t>
            </a:r>
          </a:p>
        </p:txBody>
      </p:sp>
      <p:sp>
        <p:nvSpPr>
          <p:cNvPr id="25" name="CuadroTexto 24">
            <a:extLst>
              <a:ext uri="{FF2B5EF4-FFF2-40B4-BE49-F238E27FC236}">
                <a16:creationId xmlns:a16="http://schemas.microsoft.com/office/drawing/2014/main" id="{DF1DCF85-195C-46E4-976D-BC3F376BABA4}"/>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b="1" u="sng" dirty="0"/>
              <a:t>4. Estado del Arte</a:t>
            </a:r>
          </a:p>
          <a:p>
            <a:pPr>
              <a:lnSpc>
                <a:spcPct val="150000"/>
              </a:lnSpc>
            </a:pPr>
            <a:r>
              <a:rPr lang="es-EC" sz="1100"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339497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22" grpId="0">
        <p:bldAsOne/>
      </p:bldGraphic>
      <p:bldGraphic spid="23" grpId="0">
        <p:bldAsOne/>
      </p:bldGraphic>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666175"/>
          </a:xfrm>
        </p:spPr>
        <p:txBody>
          <a:bodyPr/>
          <a:lstStyle/>
          <a:p>
            <a:pPr algn="ctr"/>
            <a:r>
              <a:rPr lang="es-EC" altLang="ko-KR" sz="3600" b="1" dirty="0"/>
              <a:t>MARCO TEÓRICO</a:t>
            </a:r>
            <a:endParaRPr lang="ko-KR" altLang="en-US" sz="3600" b="1" dirty="0"/>
          </a:p>
        </p:txBody>
      </p:sp>
      <p:sp>
        <p:nvSpPr>
          <p:cNvPr id="8" name="Title 3">
            <a:extLst>
              <a:ext uri="{FF2B5EF4-FFF2-40B4-BE49-F238E27FC236}">
                <a16:creationId xmlns:a16="http://schemas.microsoft.com/office/drawing/2014/main" id="{1643CA71-C6C1-4831-96D2-416246199281}"/>
              </a:ext>
            </a:extLst>
          </p:cNvPr>
          <p:cNvSpPr txBox="1">
            <a:spLocks/>
          </p:cNvSpPr>
          <p:nvPr/>
        </p:nvSpPr>
        <p:spPr>
          <a:xfrm>
            <a:off x="1547664" y="720080"/>
            <a:ext cx="7596336" cy="555526"/>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Ciudades Inteligentes</a:t>
            </a:r>
            <a:endParaRPr lang="ko-KR" altLang="en-US" sz="2000" b="1" dirty="0"/>
          </a:p>
        </p:txBody>
      </p:sp>
      <p:sp>
        <p:nvSpPr>
          <p:cNvPr id="10" name="Title 3">
            <a:extLst>
              <a:ext uri="{FF2B5EF4-FFF2-40B4-BE49-F238E27FC236}">
                <a16:creationId xmlns:a16="http://schemas.microsoft.com/office/drawing/2014/main" id="{012BAE88-3394-4E35-A6F2-ABEC609B856A}"/>
              </a:ext>
            </a:extLst>
          </p:cNvPr>
          <p:cNvSpPr txBox="1">
            <a:spLocks/>
          </p:cNvSpPr>
          <p:nvPr/>
        </p:nvSpPr>
        <p:spPr>
          <a:xfrm>
            <a:off x="1547664" y="1361633"/>
            <a:ext cx="7596336" cy="1818304"/>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pPr algn="just"/>
            <a:r>
              <a:rPr lang="es-EC" altLang="ko-KR" sz="2000" dirty="0"/>
              <a:t>Es aquella que emplea las tecnologías de la información y comunicación para mejorar la vida de sus habitantes, para obtener una eficiencia en las operaciones y en los servicios urbano y que a su vez cubra las necesidades de las generaciones presentes y las futuras en los aspectos económicos, ambientales y sociales.</a:t>
            </a:r>
            <a:endParaRPr lang="ko-KR" altLang="en-US" sz="2000" dirty="0"/>
          </a:p>
        </p:txBody>
      </p:sp>
      <p:pic>
        <p:nvPicPr>
          <p:cNvPr id="5124" name="Picture 4" descr="Resultado de imagen para ciudad inteligente">
            <a:extLst>
              <a:ext uri="{FF2B5EF4-FFF2-40B4-BE49-F238E27FC236}">
                <a16:creationId xmlns:a16="http://schemas.microsoft.com/office/drawing/2014/main" id="{E4018D0C-5B0D-4176-8A39-FB3C1895E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544" y="2976706"/>
            <a:ext cx="5209456" cy="21614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n para ciudad inteligente">
            <a:extLst>
              <a:ext uri="{FF2B5EF4-FFF2-40B4-BE49-F238E27FC236}">
                <a16:creationId xmlns:a16="http://schemas.microsoft.com/office/drawing/2014/main" id="{E7F5959F-0300-4125-86E3-9EA85544F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090" y="3179937"/>
            <a:ext cx="2130028" cy="1982203"/>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1B57140E-40FD-4D71-91CB-11D4C1ECA237}"/>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b="1" u="sng"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29606898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
            <a:extLst>
              <a:ext uri="{FF2B5EF4-FFF2-40B4-BE49-F238E27FC236}">
                <a16:creationId xmlns:a16="http://schemas.microsoft.com/office/drawing/2014/main" id="{D7D3A54D-14BF-425D-B5B4-C12A2CE0ACB6}"/>
              </a:ext>
            </a:extLst>
          </p:cNvPr>
          <p:cNvSpPr>
            <a:spLocks noGrp="1"/>
          </p:cNvSpPr>
          <p:nvPr>
            <p:ph type="title"/>
          </p:nvPr>
        </p:nvSpPr>
        <p:spPr>
          <a:xfrm>
            <a:off x="1547664" y="0"/>
            <a:ext cx="7596336" cy="666175"/>
          </a:xfrm>
        </p:spPr>
        <p:txBody>
          <a:bodyPr/>
          <a:lstStyle/>
          <a:p>
            <a:pPr algn="ctr"/>
            <a:r>
              <a:rPr lang="es-EC" altLang="ko-KR" sz="3600" b="1" dirty="0"/>
              <a:t>MARCO TEÓRICO</a:t>
            </a:r>
            <a:endParaRPr lang="ko-KR" altLang="en-US" sz="3600" b="1" dirty="0"/>
          </a:p>
        </p:txBody>
      </p:sp>
      <p:sp>
        <p:nvSpPr>
          <p:cNvPr id="8" name="Title 3">
            <a:extLst>
              <a:ext uri="{FF2B5EF4-FFF2-40B4-BE49-F238E27FC236}">
                <a16:creationId xmlns:a16="http://schemas.microsoft.com/office/drawing/2014/main" id="{1643CA71-C6C1-4831-96D2-416246199281}"/>
              </a:ext>
            </a:extLst>
          </p:cNvPr>
          <p:cNvSpPr txBox="1">
            <a:spLocks/>
          </p:cNvSpPr>
          <p:nvPr/>
        </p:nvSpPr>
        <p:spPr>
          <a:xfrm>
            <a:off x="1547664" y="843558"/>
            <a:ext cx="7596336" cy="1576679"/>
          </a:xfrm>
          <a:prstGeom prst="rect">
            <a:avLst/>
          </a:prstGeom>
        </p:spPr>
        <p:txBody>
          <a:bodyPr anchor="ctr"/>
          <a:lstStyle>
            <a:lvl1pPr algn="l"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s-EC" altLang="ko-KR" sz="2000" b="1" dirty="0"/>
              <a:t>Contenedores de basura inteligentes</a:t>
            </a:r>
          </a:p>
          <a:p>
            <a:endParaRPr lang="es-EC" altLang="ko-KR" sz="2000" b="1" dirty="0"/>
          </a:p>
          <a:p>
            <a:pPr algn="just"/>
            <a:r>
              <a:rPr lang="es-EC" altLang="ko-KR" sz="2000" dirty="0"/>
              <a:t>Es aquel que está conectado a una red y se encuentra equipado con sensores que monitorean el volumen de basura, dando la posibilidad de detectar cuando un contenedor de basura ha llegado al máximo de su capacidad de almacenaje.</a:t>
            </a:r>
            <a:endParaRPr lang="ko-KR" altLang="en-US" sz="2000" dirty="0"/>
          </a:p>
        </p:txBody>
      </p:sp>
      <p:pic>
        <p:nvPicPr>
          <p:cNvPr id="10" name="Imagen 9">
            <a:extLst>
              <a:ext uri="{FF2B5EF4-FFF2-40B4-BE49-F238E27FC236}">
                <a16:creationId xmlns:a16="http://schemas.microsoft.com/office/drawing/2014/main" id="{F4892861-1FED-463B-BC99-8F4AB153278D}"/>
              </a:ext>
            </a:extLst>
          </p:cNvPr>
          <p:cNvPicPr/>
          <p:nvPr/>
        </p:nvPicPr>
        <p:blipFill>
          <a:blip r:embed="rId2"/>
          <a:stretch>
            <a:fillRect/>
          </a:stretch>
        </p:blipFill>
        <p:spPr>
          <a:xfrm>
            <a:off x="2195736" y="2590130"/>
            <a:ext cx="6200681" cy="2556396"/>
          </a:xfrm>
          <a:prstGeom prst="rect">
            <a:avLst/>
          </a:prstGeom>
        </p:spPr>
      </p:pic>
      <p:sp>
        <p:nvSpPr>
          <p:cNvPr id="12" name="CuadroTexto 11">
            <a:extLst>
              <a:ext uri="{FF2B5EF4-FFF2-40B4-BE49-F238E27FC236}">
                <a16:creationId xmlns:a16="http://schemas.microsoft.com/office/drawing/2014/main" id="{70CA9A5F-81B5-4357-A47B-14BDB59D411C}"/>
              </a:ext>
            </a:extLst>
          </p:cNvPr>
          <p:cNvSpPr txBox="1"/>
          <p:nvPr/>
        </p:nvSpPr>
        <p:spPr>
          <a:xfrm>
            <a:off x="-62136" y="592788"/>
            <a:ext cx="1586723" cy="2600135"/>
          </a:xfrm>
          <a:prstGeom prst="rect">
            <a:avLst/>
          </a:prstGeom>
          <a:noFill/>
        </p:spPr>
        <p:txBody>
          <a:bodyPr wrap="square" rtlCol="0">
            <a:spAutoFit/>
          </a:bodyPr>
          <a:lstStyle/>
          <a:p>
            <a:pPr>
              <a:lnSpc>
                <a:spcPct val="150000"/>
              </a:lnSpc>
            </a:pPr>
            <a:r>
              <a:rPr lang="es-EC" sz="1100" dirty="0"/>
              <a:t>1. Problema</a:t>
            </a:r>
          </a:p>
          <a:p>
            <a:pPr>
              <a:lnSpc>
                <a:spcPct val="150000"/>
              </a:lnSpc>
            </a:pPr>
            <a:r>
              <a:rPr lang="es-EC" sz="1100" dirty="0"/>
              <a:t>2. Objetivos</a:t>
            </a:r>
          </a:p>
          <a:p>
            <a:pPr>
              <a:lnSpc>
                <a:spcPct val="150000"/>
              </a:lnSpc>
            </a:pPr>
            <a:r>
              <a:rPr lang="es-EC" sz="1100" dirty="0"/>
              <a:t>3. Justificación</a:t>
            </a:r>
          </a:p>
          <a:p>
            <a:pPr>
              <a:lnSpc>
                <a:spcPct val="150000"/>
              </a:lnSpc>
            </a:pPr>
            <a:r>
              <a:rPr lang="es-EC" sz="1100" dirty="0"/>
              <a:t>4. Estado del Arte</a:t>
            </a:r>
          </a:p>
          <a:p>
            <a:pPr>
              <a:lnSpc>
                <a:spcPct val="150000"/>
              </a:lnSpc>
            </a:pPr>
            <a:r>
              <a:rPr lang="es-EC" sz="1100" b="1" u="sng" dirty="0"/>
              <a:t>5. Marco Teórico</a:t>
            </a:r>
          </a:p>
          <a:p>
            <a:pPr>
              <a:lnSpc>
                <a:spcPct val="150000"/>
              </a:lnSpc>
            </a:pPr>
            <a:r>
              <a:rPr lang="es-EC" sz="1100" dirty="0"/>
              <a:t>6. Metodología </a:t>
            </a:r>
          </a:p>
          <a:p>
            <a:pPr>
              <a:lnSpc>
                <a:spcPct val="150000"/>
              </a:lnSpc>
            </a:pPr>
            <a:r>
              <a:rPr lang="es-EC" sz="1100" dirty="0"/>
              <a:t>7. Propuesta</a:t>
            </a:r>
          </a:p>
          <a:p>
            <a:pPr>
              <a:lnSpc>
                <a:spcPct val="150000"/>
              </a:lnSpc>
            </a:pPr>
            <a:r>
              <a:rPr lang="es-EC" sz="1100" dirty="0"/>
              <a:t>8. Resultados</a:t>
            </a:r>
          </a:p>
          <a:p>
            <a:pPr>
              <a:lnSpc>
                <a:spcPct val="150000"/>
              </a:lnSpc>
            </a:pPr>
            <a:r>
              <a:rPr lang="es-EC" sz="1100" dirty="0"/>
              <a:t>9. Conclusiones</a:t>
            </a:r>
          </a:p>
          <a:p>
            <a:pPr>
              <a:lnSpc>
                <a:spcPct val="150000"/>
              </a:lnSpc>
            </a:pPr>
            <a:r>
              <a:rPr lang="es-EC" sz="1100" dirty="0"/>
              <a:t>10. Recomendaciones</a:t>
            </a:r>
          </a:p>
        </p:txBody>
      </p:sp>
    </p:spTree>
    <p:extLst>
      <p:ext uri="{BB962C8B-B14F-4D97-AF65-F5344CB8AC3E}">
        <p14:creationId xmlns:p14="http://schemas.microsoft.com/office/powerpoint/2010/main" val="375143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heme/theme1.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50000"/>
          </a:lnSpc>
          <a:defRPr sz="1100" dirty="0"/>
        </a:defPPr>
      </a:lstStyle>
    </a:txDef>
  </a:objectDefaults>
  <a:extraClrSchemeLst/>
</a:theme>
</file>

<file path=ppt/theme/theme2.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2003</TotalTime>
  <Words>2735</Words>
  <Application>Microsoft Office PowerPoint</Application>
  <PresentationFormat>Presentación en pantalla (16:9)</PresentationFormat>
  <Paragraphs>752</Paragraphs>
  <Slides>38</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38</vt:i4>
      </vt:variant>
    </vt:vector>
  </HeadingPairs>
  <TitlesOfParts>
    <vt:vector size="45" baseType="lpstr">
      <vt:lpstr>맑은 고딕</vt:lpstr>
      <vt:lpstr>Arial</vt:lpstr>
      <vt:lpstr>Calibri</vt:lpstr>
      <vt:lpstr>Symbol</vt:lpstr>
      <vt:lpstr>Times New Roman</vt:lpstr>
      <vt:lpstr>Contents Slide Master</vt:lpstr>
      <vt:lpstr>Section Break Slide Master</vt:lpstr>
      <vt:lpstr>Presentación de PowerPoint</vt:lpstr>
      <vt:lpstr>Presentación de PowerPoint</vt:lpstr>
      <vt:lpstr>PROBLEMA</vt:lpstr>
      <vt:lpstr>OBJETIVOS</vt:lpstr>
      <vt:lpstr>Objetivos Específicos</vt:lpstr>
      <vt:lpstr>JUSTIFICACIÓN</vt:lpstr>
      <vt:lpstr>ESTADO DEL ARTE</vt:lpstr>
      <vt:lpstr>MARCO TEÓRICO</vt:lpstr>
      <vt:lpstr>MARCO TEÓRICO</vt:lpstr>
      <vt:lpstr>MARCO TEÓRICO</vt:lpstr>
      <vt:lpstr>MARCO TEÓRICO</vt:lpstr>
      <vt:lpstr>MARCO TEÓRICO</vt:lpstr>
      <vt:lpstr>METODOLOGÍA DE LA INVESTIGACIÓN</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DESARROLLO DE LA PROPUESTA</vt:lpstr>
      <vt:lpstr>EVALUACIÓN DE RESULTADOS</vt:lpstr>
      <vt:lpstr>EVALUACIÓN DE RESULTADOS</vt:lpstr>
      <vt:lpstr>EVALUACIÓN DE RESULTADOS</vt:lpstr>
      <vt:lpstr>EVALUACIÓN DE RESULTADOS</vt:lpstr>
      <vt:lpstr>EVALUACIÓN DE RESULTADOS</vt:lpstr>
      <vt:lpstr>EVALUACIÓN DE RESULTADOS</vt:lpstr>
      <vt:lpstr>EVALUACIÓN DE RESULTADOS</vt:lpstr>
      <vt:lpstr>EVALUACIÓN DE RESULTADOS</vt:lpstr>
      <vt:lpstr>EVALUACIÓN DE RESULTADOS</vt:lpstr>
      <vt:lpstr>CONCLUSIONES</vt:lpstr>
      <vt:lpstr>RECOMENDACIONES</vt:lpstr>
      <vt:lpstr>Presentación de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FLORES</dc:creator>
  <cp:lastModifiedBy>Edwin Flores</cp:lastModifiedBy>
  <cp:revision>158</cp:revision>
  <dcterms:created xsi:type="dcterms:W3CDTF">2016-12-01T00:32:25Z</dcterms:created>
  <dcterms:modified xsi:type="dcterms:W3CDTF">2020-01-28T06:50:40Z</dcterms:modified>
</cp:coreProperties>
</file>